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327" r:id="rId2"/>
    <p:sldId id="325" r:id="rId3"/>
    <p:sldId id="318" r:id="rId4"/>
    <p:sldId id="320" r:id="rId5"/>
    <p:sldId id="256" r:id="rId6"/>
    <p:sldId id="321" r:id="rId7"/>
    <p:sldId id="262" r:id="rId8"/>
    <p:sldId id="265" r:id="rId9"/>
    <p:sldId id="266" r:id="rId10"/>
    <p:sldId id="319" r:id="rId11"/>
    <p:sldId id="288" r:id="rId12"/>
    <p:sldId id="279" r:id="rId13"/>
    <p:sldId id="278" r:id="rId14"/>
    <p:sldId id="276" r:id="rId15"/>
    <p:sldId id="326" r:id="rId16"/>
    <p:sldId id="277" r:id="rId17"/>
    <p:sldId id="280" r:id="rId18"/>
    <p:sldId id="322" r:id="rId19"/>
    <p:sldId id="281" r:id="rId20"/>
    <p:sldId id="305" r:id="rId21"/>
    <p:sldId id="286" r:id="rId22"/>
    <p:sldId id="283" r:id="rId23"/>
    <p:sldId id="284" r:id="rId24"/>
    <p:sldId id="285" r:id="rId25"/>
    <p:sldId id="296" r:id="rId26"/>
    <p:sldId id="298" r:id="rId27"/>
    <p:sldId id="299" r:id="rId28"/>
    <p:sldId id="300" r:id="rId29"/>
    <p:sldId id="301" r:id="rId30"/>
    <p:sldId id="302" r:id="rId31"/>
    <p:sldId id="303" r:id="rId32"/>
    <p:sldId id="304" r:id="rId33"/>
    <p:sldId id="308" r:id="rId34"/>
    <p:sldId id="297" r:id="rId35"/>
    <p:sldId id="306" r:id="rId36"/>
    <p:sldId id="314" r:id="rId37"/>
    <p:sldId id="313" r:id="rId38"/>
    <p:sldId id="258" r:id="rId39"/>
    <p:sldId id="261" r:id="rId40"/>
    <p:sldId id="309" r:id="rId41"/>
    <p:sldId id="310" r:id="rId42"/>
    <p:sldId id="311" r:id="rId43"/>
    <p:sldId id="312" r:id="rId44"/>
    <p:sldId id="315" r:id="rId45"/>
    <p:sldId id="307" r:id="rId46"/>
    <p:sldId id="323" r:id="rId47"/>
    <p:sldId id="324" r:id="rId48"/>
    <p:sldId id="294" r:id="rId49"/>
    <p:sldId id="259" r:id="rId50"/>
    <p:sldId id="260" r:id="rId51"/>
    <p:sldId id="257" r:id="rId52"/>
    <p:sldId id="263" r:id="rId53"/>
    <p:sldId id="264" r:id="rId54"/>
    <p:sldId id="267" r:id="rId55"/>
    <p:sldId id="270" r:id="rId56"/>
    <p:sldId id="282" r:id="rId57"/>
    <p:sldId id="287" r:id="rId58"/>
    <p:sldId id="271" r:id="rId59"/>
    <p:sldId id="268" r:id="rId60"/>
    <p:sldId id="273" r:id="rId61"/>
    <p:sldId id="317" r:id="rId62"/>
    <p:sldId id="316" r:id="rId63"/>
    <p:sldId id="293" r:id="rId64"/>
  </p:sldIdLst>
  <p:sldSz cx="12801600" cy="96012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B8A6"/>
    <a:srgbClr val="B3A360"/>
    <a:srgbClr val="A8A267"/>
    <a:srgbClr val="BFBD9E"/>
    <a:srgbClr val="2E75B7"/>
    <a:srgbClr val="D3DAF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61"/>
    <p:restoredTop sz="95304"/>
  </p:normalViewPr>
  <p:slideViewPr>
    <p:cSldViewPr snapToGrid="0" snapToObjects="1">
      <p:cViewPr varScale="1">
        <p:scale>
          <a:sx n="67" d="100"/>
          <a:sy n="67" d="100"/>
        </p:scale>
        <p:origin x="1400" y="18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1571308"/>
            <a:ext cx="10881360" cy="3342640"/>
          </a:xfrm>
        </p:spPr>
        <p:txBody>
          <a:bodyPr anchor="b"/>
          <a:lstStyle>
            <a:lvl1pPr algn="ctr">
              <a:defRPr sz="8400"/>
            </a:lvl1pPr>
          </a:lstStyle>
          <a:p>
            <a:r>
              <a:rPr lang="en-GB"/>
              <a:t>Click to edit Master title style</a:t>
            </a:r>
            <a:endParaRPr lang="en-US" dirty="0"/>
          </a:p>
        </p:txBody>
      </p:sp>
      <p:sp>
        <p:nvSpPr>
          <p:cNvPr id="3" name="Subtitle 2"/>
          <p:cNvSpPr>
            <a:spLocks noGrp="1"/>
          </p:cNvSpPr>
          <p:nvPr>
            <p:ph type="subTitle" idx="1"/>
          </p:nvPr>
        </p:nvSpPr>
        <p:spPr>
          <a:xfrm>
            <a:off x="1600200" y="5042853"/>
            <a:ext cx="96012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C8499FB-9235-7E4E-A01B-8ADF80C88904}" type="datetimeFigureOut">
              <a:rPr lang="en-US" smtClean="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A16BDD-BF9C-A04C-9E44-82A0DB55A7B7}" type="slidenum">
              <a:rPr lang="en-US" smtClean="0"/>
              <a:t>‹#›</a:t>
            </a:fld>
            <a:endParaRPr lang="en-US"/>
          </a:p>
        </p:txBody>
      </p:sp>
    </p:spTree>
    <p:extLst>
      <p:ext uri="{BB962C8B-B14F-4D97-AF65-F5344CB8AC3E}">
        <p14:creationId xmlns:p14="http://schemas.microsoft.com/office/powerpoint/2010/main" val="473461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C8499FB-9235-7E4E-A01B-8ADF80C88904}" type="datetimeFigureOut">
              <a:rPr lang="en-US" smtClean="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A16BDD-BF9C-A04C-9E44-82A0DB55A7B7}" type="slidenum">
              <a:rPr lang="en-US" smtClean="0"/>
              <a:t>‹#›</a:t>
            </a:fld>
            <a:endParaRPr lang="en-US"/>
          </a:p>
        </p:txBody>
      </p:sp>
    </p:spTree>
    <p:extLst>
      <p:ext uri="{BB962C8B-B14F-4D97-AF65-F5344CB8AC3E}">
        <p14:creationId xmlns:p14="http://schemas.microsoft.com/office/powerpoint/2010/main" val="2145833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1146" y="511175"/>
            <a:ext cx="2760345" cy="813657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80111" y="511175"/>
            <a:ext cx="8121015" cy="813657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C8499FB-9235-7E4E-A01B-8ADF80C88904}" type="datetimeFigureOut">
              <a:rPr lang="en-US" smtClean="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A16BDD-BF9C-A04C-9E44-82A0DB55A7B7}" type="slidenum">
              <a:rPr lang="en-US" smtClean="0"/>
              <a:t>‹#›</a:t>
            </a:fld>
            <a:endParaRPr lang="en-US"/>
          </a:p>
        </p:txBody>
      </p:sp>
    </p:spTree>
    <p:extLst>
      <p:ext uri="{BB962C8B-B14F-4D97-AF65-F5344CB8AC3E}">
        <p14:creationId xmlns:p14="http://schemas.microsoft.com/office/powerpoint/2010/main" val="1485924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C8499FB-9235-7E4E-A01B-8ADF80C88904}" type="datetimeFigureOut">
              <a:rPr lang="en-US" smtClean="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A16BDD-BF9C-A04C-9E44-82A0DB55A7B7}" type="slidenum">
              <a:rPr lang="en-US" smtClean="0"/>
              <a:t>‹#›</a:t>
            </a:fld>
            <a:endParaRPr lang="en-US"/>
          </a:p>
        </p:txBody>
      </p:sp>
    </p:spTree>
    <p:extLst>
      <p:ext uri="{BB962C8B-B14F-4D97-AF65-F5344CB8AC3E}">
        <p14:creationId xmlns:p14="http://schemas.microsoft.com/office/powerpoint/2010/main" val="3611515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73443" y="2393635"/>
            <a:ext cx="11041380" cy="3993832"/>
          </a:xfrm>
        </p:spPr>
        <p:txBody>
          <a:bodyPr anchor="b"/>
          <a:lstStyle>
            <a:lvl1pPr>
              <a:defRPr sz="8400"/>
            </a:lvl1pPr>
          </a:lstStyle>
          <a:p>
            <a:r>
              <a:rPr lang="en-GB"/>
              <a:t>Click to edit Master title style</a:t>
            </a:r>
            <a:endParaRPr lang="en-US" dirty="0"/>
          </a:p>
        </p:txBody>
      </p:sp>
      <p:sp>
        <p:nvSpPr>
          <p:cNvPr id="3" name="Text Placeholder 2"/>
          <p:cNvSpPr>
            <a:spLocks noGrp="1"/>
          </p:cNvSpPr>
          <p:nvPr>
            <p:ph type="body" idx="1"/>
          </p:nvPr>
        </p:nvSpPr>
        <p:spPr>
          <a:xfrm>
            <a:off x="873443" y="6425250"/>
            <a:ext cx="11041380" cy="2100262"/>
          </a:xfrm>
        </p:spPr>
        <p:txBody>
          <a:bodyPr/>
          <a:lstStyle>
            <a:lvl1pPr marL="0" indent="0">
              <a:buNone/>
              <a:defRPr sz="3360">
                <a:solidFill>
                  <a:schemeClr val="tx1"/>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C8499FB-9235-7E4E-A01B-8ADF80C88904}" type="datetimeFigureOut">
              <a:rPr lang="en-US" smtClean="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A16BDD-BF9C-A04C-9E44-82A0DB55A7B7}" type="slidenum">
              <a:rPr lang="en-US" smtClean="0"/>
              <a:t>‹#›</a:t>
            </a:fld>
            <a:endParaRPr lang="en-US"/>
          </a:p>
        </p:txBody>
      </p:sp>
    </p:spTree>
    <p:extLst>
      <p:ext uri="{BB962C8B-B14F-4D97-AF65-F5344CB8AC3E}">
        <p14:creationId xmlns:p14="http://schemas.microsoft.com/office/powerpoint/2010/main" val="2121697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80110" y="2555875"/>
            <a:ext cx="5440680" cy="60918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80810" y="2555875"/>
            <a:ext cx="5440680" cy="60918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C8499FB-9235-7E4E-A01B-8ADF80C88904}" type="datetimeFigureOut">
              <a:rPr lang="en-US" smtClean="0"/>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A16BDD-BF9C-A04C-9E44-82A0DB55A7B7}" type="slidenum">
              <a:rPr lang="en-US" smtClean="0"/>
              <a:t>‹#›</a:t>
            </a:fld>
            <a:endParaRPr lang="en-US"/>
          </a:p>
        </p:txBody>
      </p:sp>
    </p:spTree>
    <p:extLst>
      <p:ext uri="{BB962C8B-B14F-4D97-AF65-F5344CB8AC3E}">
        <p14:creationId xmlns:p14="http://schemas.microsoft.com/office/powerpoint/2010/main" val="2038738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1777" y="511177"/>
            <a:ext cx="11041380" cy="1855788"/>
          </a:xfrm>
        </p:spPr>
        <p:txBody>
          <a:bodyPr/>
          <a:lstStyle/>
          <a:p>
            <a:r>
              <a:rPr lang="en-GB"/>
              <a:t>Click to edit Master title style</a:t>
            </a:r>
            <a:endParaRPr lang="en-US" dirty="0"/>
          </a:p>
        </p:txBody>
      </p:sp>
      <p:sp>
        <p:nvSpPr>
          <p:cNvPr id="3" name="Text Placeholder 2"/>
          <p:cNvSpPr>
            <a:spLocks noGrp="1"/>
          </p:cNvSpPr>
          <p:nvPr>
            <p:ph type="body" idx="1"/>
          </p:nvPr>
        </p:nvSpPr>
        <p:spPr>
          <a:xfrm>
            <a:off x="881779" y="2353628"/>
            <a:ext cx="5415676"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GB"/>
              <a:t>Click to edit Master text styles</a:t>
            </a:r>
          </a:p>
        </p:txBody>
      </p:sp>
      <p:sp>
        <p:nvSpPr>
          <p:cNvPr id="4" name="Content Placeholder 3"/>
          <p:cNvSpPr>
            <a:spLocks noGrp="1"/>
          </p:cNvSpPr>
          <p:nvPr>
            <p:ph sz="half" idx="2"/>
          </p:nvPr>
        </p:nvSpPr>
        <p:spPr>
          <a:xfrm>
            <a:off x="881779" y="3507105"/>
            <a:ext cx="5415676" cy="515842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80811" y="2353628"/>
            <a:ext cx="5442347"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GB"/>
              <a:t>Click to edit Master text styles</a:t>
            </a:r>
          </a:p>
        </p:txBody>
      </p:sp>
      <p:sp>
        <p:nvSpPr>
          <p:cNvPr id="6" name="Content Placeholder 5"/>
          <p:cNvSpPr>
            <a:spLocks noGrp="1"/>
          </p:cNvSpPr>
          <p:nvPr>
            <p:ph sz="quarter" idx="4"/>
          </p:nvPr>
        </p:nvSpPr>
        <p:spPr>
          <a:xfrm>
            <a:off x="6480811" y="3507105"/>
            <a:ext cx="5442347" cy="515842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C8499FB-9235-7E4E-A01B-8ADF80C88904}" type="datetimeFigureOut">
              <a:rPr lang="en-US" smtClean="0"/>
              <a:t>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A16BDD-BF9C-A04C-9E44-82A0DB55A7B7}" type="slidenum">
              <a:rPr lang="en-US" smtClean="0"/>
              <a:t>‹#›</a:t>
            </a:fld>
            <a:endParaRPr lang="en-US"/>
          </a:p>
        </p:txBody>
      </p:sp>
    </p:spTree>
    <p:extLst>
      <p:ext uri="{BB962C8B-B14F-4D97-AF65-F5344CB8AC3E}">
        <p14:creationId xmlns:p14="http://schemas.microsoft.com/office/powerpoint/2010/main" val="2166554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C8499FB-9235-7E4E-A01B-8ADF80C88904}" type="datetimeFigureOut">
              <a:rPr lang="en-US" smtClean="0"/>
              <a:t>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A16BDD-BF9C-A04C-9E44-82A0DB55A7B7}" type="slidenum">
              <a:rPr lang="en-US" smtClean="0"/>
              <a:t>‹#›</a:t>
            </a:fld>
            <a:endParaRPr lang="en-US"/>
          </a:p>
        </p:txBody>
      </p:sp>
    </p:spTree>
    <p:extLst>
      <p:ext uri="{BB962C8B-B14F-4D97-AF65-F5344CB8AC3E}">
        <p14:creationId xmlns:p14="http://schemas.microsoft.com/office/powerpoint/2010/main" val="276143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8499FB-9235-7E4E-A01B-8ADF80C88904}" type="datetimeFigureOut">
              <a:rPr lang="en-US" smtClean="0"/>
              <a:t>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A16BDD-BF9C-A04C-9E44-82A0DB55A7B7}" type="slidenum">
              <a:rPr lang="en-US" smtClean="0"/>
              <a:t>‹#›</a:t>
            </a:fld>
            <a:endParaRPr lang="en-US"/>
          </a:p>
        </p:txBody>
      </p:sp>
    </p:spTree>
    <p:extLst>
      <p:ext uri="{BB962C8B-B14F-4D97-AF65-F5344CB8AC3E}">
        <p14:creationId xmlns:p14="http://schemas.microsoft.com/office/powerpoint/2010/main" val="1908352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GB"/>
              <a:t>Click to edit Master title style</a:t>
            </a:r>
            <a:endParaRPr lang="en-US" dirty="0"/>
          </a:p>
        </p:txBody>
      </p:sp>
      <p:sp>
        <p:nvSpPr>
          <p:cNvPr id="3" name="Content Placeholder 2"/>
          <p:cNvSpPr>
            <a:spLocks noGrp="1"/>
          </p:cNvSpPr>
          <p:nvPr>
            <p:ph idx="1"/>
          </p:nvPr>
        </p:nvSpPr>
        <p:spPr>
          <a:xfrm>
            <a:off x="5442347" y="1382397"/>
            <a:ext cx="648081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GB"/>
              <a:t>Click to edit Master text styles</a:t>
            </a:r>
          </a:p>
        </p:txBody>
      </p:sp>
      <p:sp>
        <p:nvSpPr>
          <p:cNvPr id="5" name="Date Placeholder 4"/>
          <p:cNvSpPr>
            <a:spLocks noGrp="1"/>
          </p:cNvSpPr>
          <p:nvPr>
            <p:ph type="dt" sz="half" idx="10"/>
          </p:nvPr>
        </p:nvSpPr>
        <p:spPr/>
        <p:txBody>
          <a:bodyPr/>
          <a:lstStyle/>
          <a:p>
            <a:fld id="{3C8499FB-9235-7E4E-A01B-8ADF80C88904}" type="datetimeFigureOut">
              <a:rPr lang="en-US" smtClean="0"/>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A16BDD-BF9C-A04C-9E44-82A0DB55A7B7}" type="slidenum">
              <a:rPr lang="en-US" smtClean="0"/>
              <a:t>‹#›</a:t>
            </a:fld>
            <a:endParaRPr lang="en-US"/>
          </a:p>
        </p:txBody>
      </p:sp>
    </p:spTree>
    <p:extLst>
      <p:ext uri="{BB962C8B-B14F-4D97-AF65-F5344CB8AC3E}">
        <p14:creationId xmlns:p14="http://schemas.microsoft.com/office/powerpoint/2010/main" val="3765397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GB"/>
              <a:t>Click to edit Master title style</a:t>
            </a:r>
            <a:endParaRPr lang="en-US" dirty="0"/>
          </a:p>
        </p:txBody>
      </p:sp>
      <p:sp>
        <p:nvSpPr>
          <p:cNvPr id="3" name="Picture Placeholder 2"/>
          <p:cNvSpPr>
            <a:spLocks noGrp="1" noChangeAspect="1"/>
          </p:cNvSpPr>
          <p:nvPr>
            <p:ph type="pic" idx="1"/>
          </p:nvPr>
        </p:nvSpPr>
        <p:spPr>
          <a:xfrm>
            <a:off x="5442347" y="1382397"/>
            <a:ext cx="6480810" cy="6823075"/>
          </a:xfrm>
        </p:spPr>
        <p:txBody>
          <a:bodyPr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GB"/>
              <a:t>Click icon to add picture</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GB"/>
              <a:t>Click to edit Master text styles</a:t>
            </a:r>
          </a:p>
        </p:txBody>
      </p:sp>
      <p:sp>
        <p:nvSpPr>
          <p:cNvPr id="5" name="Date Placeholder 4"/>
          <p:cNvSpPr>
            <a:spLocks noGrp="1"/>
          </p:cNvSpPr>
          <p:nvPr>
            <p:ph type="dt" sz="half" idx="10"/>
          </p:nvPr>
        </p:nvSpPr>
        <p:spPr/>
        <p:txBody>
          <a:bodyPr/>
          <a:lstStyle/>
          <a:p>
            <a:fld id="{3C8499FB-9235-7E4E-A01B-8ADF80C88904}" type="datetimeFigureOut">
              <a:rPr lang="en-US" smtClean="0"/>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A16BDD-BF9C-A04C-9E44-82A0DB55A7B7}" type="slidenum">
              <a:rPr lang="en-US" smtClean="0"/>
              <a:t>‹#›</a:t>
            </a:fld>
            <a:endParaRPr lang="en-US"/>
          </a:p>
        </p:txBody>
      </p:sp>
    </p:spTree>
    <p:extLst>
      <p:ext uri="{BB962C8B-B14F-4D97-AF65-F5344CB8AC3E}">
        <p14:creationId xmlns:p14="http://schemas.microsoft.com/office/powerpoint/2010/main" val="767648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511177"/>
            <a:ext cx="11041380" cy="185578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0110" y="8898892"/>
            <a:ext cx="288036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3C8499FB-9235-7E4E-A01B-8ADF80C88904}" type="datetimeFigureOut">
              <a:rPr lang="en-US" smtClean="0"/>
              <a:t>10/20/22</a:t>
            </a:fld>
            <a:endParaRPr lang="en-US"/>
          </a:p>
        </p:txBody>
      </p:sp>
      <p:sp>
        <p:nvSpPr>
          <p:cNvPr id="5" name="Footer Placeholder 4"/>
          <p:cNvSpPr>
            <a:spLocks noGrp="1"/>
          </p:cNvSpPr>
          <p:nvPr>
            <p:ph type="ftr" sz="quarter" idx="3"/>
          </p:nvPr>
        </p:nvSpPr>
        <p:spPr>
          <a:xfrm>
            <a:off x="4240530" y="8898892"/>
            <a:ext cx="43205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41130" y="8898892"/>
            <a:ext cx="288036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5BA16BDD-BF9C-A04C-9E44-82A0DB55A7B7}" type="slidenum">
              <a:rPr lang="en-US" smtClean="0"/>
              <a:t>‹#›</a:t>
            </a:fld>
            <a:endParaRPr lang="en-US"/>
          </a:p>
        </p:txBody>
      </p:sp>
    </p:spTree>
    <p:extLst>
      <p:ext uri="{BB962C8B-B14F-4D97-AF65-F5344CB8AC3E}">
        <p14:creationId xmlns:p14="http://schemas.microsoft.com/office/powerpoint/2010/main" val="208425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youtu.be/boMZ_Y_OW3Y"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Layout" Target="../slideLayouts/slideLayout1.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microsoft.com/office/2007/relationships/hdphoto" Target="../media/hdphoto7.wdp"/><Relationship Id="rId3" Type="http://schemas.microsoft.com/office/2007/relationships/hdphoto" Target="../media/hdphoto5.wdp"/><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xml"/><Relationship Id="rId6" Type="http://schemas.microsoft.com/office/2007/relationships/hdphoto" Target="../media/hdphoto6.wdp"/><Relationship Id="rId11" Type="http://schemas.microsoft.com/office/2007/relationships/hdphoto" Target="../media/hdphoto9.wdp"/><Relationship Id="rId5" Type="http://schemas.openxmlformats.org/officeDocument/2006/relationships/image" Target="../media/image16.png"/><Relationship Id="rId10" Type="http://schemas.openxmlformats.org/officeDocument/2006/relationships/image" Target="../media/image18.png"/><Relationship Id="rId4" Type="http://schemas.openxmlformats.org/officeDocument/2006/relationships/image" Target="../media/image15.gif"/><Relationship Id="rId9" Type="http://schemas.microsoft.com/office/2007/relationships/hdphoto" Target="../media/hdphoto8.wdp"/></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22.tiff"/><Relationship Id="rId5" Type="http://schemas.openxmlformats.org/officeDocument/2006/relationships/image" Target="../media/image21.tiff"/><Relationship Id="rId4" Type="http://schemas.microsoft.com/office/2007/relationships/hdphoto" Target="../media/hdphoto10.wdp"/></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1.xml"/><Relationship Id="rId5" Type="http://schemas.openxmlformats.org/officeDocument/2006/relationships/image" Target="../media/image26.jpe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youtu.be/RVpSPidRhM8" TargetMode="External"/><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29.gif"/><Relationship Id="rId7" Type="http://schemas.openxmlformats.org/officeDocument/2006/relationships/image" Target="../media/image32.png"/><Relationship Id="rId2" Type="http://schemas.openxmlformats.org/officeDocument/2006/relationships/image" Target="../media/image28.gif"/><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https://cdn4.vectorstock.com/i/1000x1000/11/78/rotifer-vector-1361178.jpg" TargetMode="External"/><Relationship Id="rId4" Type="http://schemas.openxmlformats.org/officeDocument/2006/relationships/image" Target="../media/image30.jpeg"/></Relationships>
</file>

<file path=ppt/slides/_rels/slide4.xml.rels><?xml version="1.0" encoding="UTF-8" standalone="yes"?>
<Relationships xmlns="http://schemas.openxmlformats.org/package/2006/relationships"><Relationship Id="rId3" Type="http://schemas.openxmlformats.org/officeDocument/2006/relationships/hyperlink" Target="https://youtu.be/S4wAtd11S5Y" TargetMode="External"/><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youtu.be/POivZf4vc-c" TargetMode="External"/><Relationship Id="rId1" Type="http://schemas.openxmlformats.org/officeDocument/2006/relationships/slideLayout" Target="../slideLayouts/slideLayout1.xml"/><Relationship Id="rId5" Type="http://schemas.openxmlformats.org/officeDocument/2006/relationships/image" Target="http://amrita.olabs.edu.in/userfiles/1/1441092649_Texture%20triangle%206.jpg" TargetMode="External"/><Relationship Id="rId4" Type="http://schemas.microsoft.com/office/2007/relationships/hdphoto" Target="../media/hdphoto12.wdp"/></Relationships>
</file>

<file path=ppt/slides/_rels/slide4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youtu.be/S4wAtd11S5Y" TargetMode="External"/><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youtu.be/POivZf4vc-c" TargetMode="External"/><Relationship Id="rId1" Type="http://schemas.openxmlformats.org/officeDocument/2006/relationships/slideLayout" Target="../slideLayouts/slideLayout1.xml"/><Relationship Id="rId5" Type="http://schemas.openxmlformats.org/officeDocument/2006/relationships/image" Target="http://amrita.olabs.edu.in/userfiles/1/1441092649_Texture%20triangle%206.jpg" TargetMode="External"/><Relationship Id="rId4" Type="http://schemas.microsoft.com/office/2007/relationships/hdphoto" Target="../media/hdphoto13.wdp"/></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hyperlink" Target="https://youtu.be/POivZf4vc-c" TargetMode="Externa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hyperlink" Target="https://youtu.be/boMZ_Y_OW3Y"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5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xml"/><Relationship Id="rId5" Type="http://schemas.openxmlformats.org/officeDocument/2006/relationships/image" Target="../media/image41.jpeg"/><Relationship Id="rId4" Type="http://schemas.openxmlformats.org/officeDocument/2006/relationships/image" Target="../media/image40.jpeg"/></Relationships>
</file>

<file path=ppt/slides/_rels/slide5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22.tiff"/><Relationship Id="rId5" Type="http://schemas.openxmlformats.org/officeDocument/2006/relationships/image" Target="../media/image44.jpeg"/><Relationship Id="rId4" Type="http://schemas.openxmlformats.org/officeDocument/2006/relationships/image" Target="../media/image43.jpeg"/></Relationships>
</file>

<file path=ppt/slides/_rels/slide6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44.jpeg"/><Relationship Id="rId1" Type="http://schemas.openxmlformats.org/officeDocument/2006/relationships/slideLayout" Target="../slideLayouts/slideLayout1.xml"/><Relationship Id="rId4" Type="http://schemas.openxmlformats.org/officeDocument/2006/relationships/image" Target="../media/image23.tiff"/></Relationships>
</file>

<file path=ppt/slides/_rels/slide6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https://image.freepik.com/free-vector/realistic-bunch-lotus-flowers_1284-24651.jpg" TargetMode="External"/><Relationship Id="rId7" Type="http://schemas.openxmlformats.org/officeDocument/2006/relationships/image" Target="https://us.123rf.com/450wm/atroszko/atroszko1806/atroszko180600009/102900515-stock-vector-drawing-of-frog-hand-sketch-of-animal-black-and-white-illustration.jpg?ver=6" TargetMode="External"/><Relationship Id="rId2" Type="http://schemas.openxmlformats.org/officeDocument/2006/relationships/image" Target="../media/image45.jpeg"/><Relationship Id="rId1" Type="http://schemas.openxmlformats.org/officeDocument/2006/relationships/slideLayout" Target="../slideLayouts/slideLayout1.xml"/><Relationship Id="rId6" Type="http://schemas.openxmlformats.org/officeDocument/2006/relationships/image" Target="../media/image47.jpeg"/><Relationship Id="rId5" Type="http://schemas.openxmlformats.org/officeDocument/2006/relationships/image" Target="../media/image19.jpeg"/><Relationship Id="rId4" Type="http://schemas.openxmlformats.org/officeDocument/2006/relationships/image" Target="../media/image46.tiff"/></Relationships>
</file>

<file path=ppt/slides/_rels/slide6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2.tiff"/><Relationship Id="rId7" Type="http://schemas.openxmlformats.org/officeDocument/2006/relationships/image" Target="../media/image19.jpeg"/><Relationship Id="rId2" Type="http://schemas.openxmlformats.org/officeDocument/2006/relationships/image" Target="../media/image46.tiff"/><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https://us.123rf.com/450wm/atroszko/atroszko1806/atroszko180600009/102900515-stock-vector-drawing-of-frog-hand-sketch-of-animal-black-and-white-illustration.jpg?ver=6" TargetMode="External"/><Relationship Id="rId10" Type="http://schemas.openxmlformats.org/officeDocument/2006/relationships/image" Target="https://image.freepik.com/free-vector/realistic-bunch-lotus-flowers_1284-24651.jpg" TargetMode="External"/><Relationship Id="rId4" Type="http://schemas.openxmlformats.org/officeDocument/2006/relationships/image" Target="../media/image47.jpeg"/><Relationship Id="rId9" Type="http://schemas.microsoft.com/office/2007/relationships/hdphoto" Target="../media/hdphoto15.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3A94C6C-B256-6C4C-959F-1D055785A013}"/>
              </a:ext>
            </a:extLst>
          </p:cNvPr>
          <p:cNvSpPr/>
          <p:nvPr/>
        </p:nvSpPr>
        <p:spPr>
          <a:xfrm>
            <a:off x="7055306" y="1253327"/>
            <a:ext cx="4996539" cy="307777"/>
          </a:xfrm>
          <a:prstGeom prst="rect">
            <a:avLst/>
          </a:prstGeom>
        </p:spPr>
        <p:txBody>
          <a:bodyPr wrap="square">
            <a:spAutoFit/>
          </a:bodyPr>
          <a:lstStyle/>
          <a:p>
            <a:pPr algn="ctr"/>
            <a:r>
              <a:rPr lang="en-US" sz="1400" dirty="0">
                <a:latin typeface="Bookman Old Style" panose="02050604050505020204" pitchFamily="18" charset="0"/>
              </a:rPr>
              <a:t>Certificate</a:t>
            </a:r>
          </a:p>
        </p:txBody>
      </p:sp>
      <p:sp>
        <p:nvSpPr>
          <p:cNvPr id="6" name="Rectangle 5">
            <a:extLst>
              <a:ext uri="{FF2B5EF4-FFF2-40B4-BE49-F238E27FC236}">
                <a16:creationId xmlns:a16="http://schemas.microsoft.com/office/drawing/2014/main" id="{F371C452-A7B7-C14F-A1A2-BF5B47A5AEC3}"/>
              </a:ext>
            </a:extLst>
          </p:cNvPr>
          <p:cNvSpPr/>
          <p:nvPr/>
        </p:nvSpPr>
        <p:spPr>
          <a:xfrm>
            <a:off x="7336658" y="1746881"/>
            <a:ext cx="4996540" cy="1722972"/>
          </a:xfrm>
          <a:prstGeom prst="rect">
            <a:avLst/>
          </a:prstGeom>
        </p:spPr>
        <p:txBody>
          <a:bodyPr wrap="square">
            <a:spAutoFit/>
          </a:bodyPr>
          <a:lstStyle/>
          <a:p>
            <a:pPr algn="just">
              <a:lnSpc>
                <a:spcPct val="150000"/>
              </a:lnSpc>
            </a:pPr>
            <a:r>
              <a:rPr lang="en-IN" sz="1200" dirty="0">
                <a:solidFill>
                  <a:srgbClr val="000000"/>
                </a:solidFill>
                <a:latin typeface="Bookman Old Style" panose="02050604050505020204" pitchFamily="18" charset="0"/>
              </a:rPr>
              <a:t>This is to certify that experiments written in the record file had been performed by the student satisfactorily in partial fulfilment of the requirement for the </a:t>
            </a:r>
            <a:r>
              <a:rPr lang="en-IN" sz="1200" b="1" dirty="0">
                <a:solidFill>
                  <a:srgbClr val="000000"/>
                </a:solidFill>
                <a:latin typeface="Bookman Old Style" panose="02050604050505020204" pitchFamily="18" charset="0"/>
              </a:rPr>
              <a:t>AISSCE-2021</a:t>
            </a:r>
            <a:r>
              <a:rPr lang="en-IN" sz="1200" dirty="0">
                <a:solidFill>
                  <a:srgbClr val="000000"/>
                </a:solidFill>
                <a:latin typeface="Bookman Old Style" panose="02050604050505020204" pitchFamily="18" charset="0"/>
              </a:rPr>
              <a:t> of </a:t>
            </a:r>
            <a:r>
              <a:rPr lang="en-IN" sz="1200" b="1" dirty="0">
                <a:solidFill>
                  <a:srgbClr val="000000"/>
                </a:solidFill>
                <a:latin typeface="Bookman Old Style" panose="02050604050505020204" pitchFamily="18" charset="0"/>
              </a:rPr>
              <a:t>Class XI</a:t>
            </a:r>
            <a:r>
              <a:rPr lang="en-IN" sz="1200" dirty="0">
                <a:solidFill>
                  <a:srgbClr val="000000"/>
                </a:solidFill>
                <a:latin typeface="Bookman Old Style" panose="02050604050505020204" pitchFamily="18" charset="0"/>
              </a:rPr>
              <a:t> is a genuine work done under my supervision. No part of this record file has ever been submitted for any other exam in this school or any other school or institute. </a:t>
            </a:r>
            <a:endParaRPr lang="en-US" sz="1200" dirty="0">
              <a:latin typeface="Bookman Old Style" panose="02050604050505020204" pitchFamily="18" charset="0"/>
            </a:endParaRPr>
          </a:p>
        </p:txBody>
      </p:sp>
      <p:sp>
        <p:nvSpPr>
          <p:cNvPr id="9" name="Rectangle 8">
            <a:extLst>
              <a:ext uri="{FF2B5EF4-FFF2-40B4-BE49-F238E27FC236}">
                <a16:creationId xmlns:a16="http://schemas.microsoft.com/office/drawing/2014/main" id="{C10265AF-370B-2240-8191-D922A4754C12}"/>
              </a:ext>
            </a:extLst>
          </p:cNvPr>
          <p:cNvSpPr/>
          <p:nvPr/>
        </p:nvSpPr>
        <p:spPr>
          <a:xfrm>
            <a:off x="10547501" y="5669683"/>
            <a:ext cx="1785698" cy="461665"/>
          </a:xfrm>
          <a:prstGeom prst="rect">
            <a:avLst/>
          </a:prstGeom>
        </p:spPr>
        <p:txBody>
          <a:bodyPr wrap="square">
            <a:spAutoFit/>
          </a:bodyPr>
          <a:lstStyle/>
          <a:p>
            <a:pPr algn="ctr"/>
            <a:r>
              <a:rPr lang="en-US" sz="1200" dirty="0">
                <a:latin typeface="Bookman Old Style" panose="02050604050505020204" pitchFamily="18" charset="0"/>
              </a:rPr>
              <a:t>Signature of external examiner</a:t>
            </a:r>
          </a:p>
        </p:txBody>
      </p:sp>
      <p:sp>
        <p:nvSpPr>
          <p:cNvPr id="10" name="Rectangle 9">
            <a:extLst>
              <a:ext uri="{FF2B5EF4-FFF2-40B4-BE49-F238E27FC236}">
                <a16:creationId xmlns:a16="http://schemas.microsoft.com/office/drawing/2014/main" id="{4792E61F-61DF-774D-BF68-2283525E8845}"/>
              </a:ext>
            </a:extLst>
          </p:cNvPr>
          <p:cNvSpPr/>
          <p:nvPr/>
        </p:nvSpPr>
        <p:spPr>
          <a:xfrm>
            <a:off x="10714896" y="7093153"/>
            <a:ext cx="1618302" cy="307777"/>
          </a:xfrm>
          <a:prstGeom prst="rect">
            <a:avLst/>
          </a:prstGeom>
        </p:spPr>
        <p:txBody>
          <a:bodyPr wrap="square">
            <a:spAutoFit/>
          </a:bodyPr>
          <a:lstStyle/>
          <a:p>
            <a:pPr algn="ctr"/>
            <a:r>
              <a:rPr lang="en-US" sz="1400" dirty="0">
                <a:latin typeface="Bookman Old Style" panose="02050604050505020204" pitchFamily="18" charset="0"/>
              </a:rPr>
              <a:t>Date: ………….</a:t>
            </a:r>
          </a:p>
        </p:txBody>
      </p:sp>
      <p:sp>
        <p:nvSpPr>
          <p:cNvPr id="11" name="Rectangle 10">
            <a:extLst>
              <a:ext uri="{FF2B5EF4-FFF2-40B4-BE49-F238E27FC236}">
                <a16:creationId xmlns:a16="http://schemas.microsoft.com/office/drawing/2014/main" id="{6069F577-4744-CC4F-8072-78728AF05F80}"/>
              </a:ext>
            </a:extLst>
          </p:cNvPr>
          <p:cNvSpPr/>
          <p:nvPr/>
        </p:nvSpPr>
        <p:spPr>
          <a:xfrm>
            <a:off x="7336658" y="7093823"/>
            <a:ext cx="1618302" cy="307777"/>
          </a:xfrm>
          <a:prstGeom prst="rect">
            <a:avLst/>
          </a:prstGeom>
        </p:spPr>
        <p:txBody>
          <a:bodyPr wrap="square">
            <a:spAutoFit/>
          </a:bodyPr>
          <a:lstStyle/>
          <a:p>
            <a:pPr algn="ctr"/>
            <a:r>
              <a:rPr lang="en-US" sz="1400" dirty="0">
                <a:latin typeface="Bookman Old Style" panose="02050604050505020204" pitchFamily="18" charset="0"/>
              </a:rPr>
              <a:t>School Stamp</a:t>
            </a:r>
          </a:p>
        </p:txBody>
      </p:sp>
      <p:sp>
        <p:nvSpPr>
          <p:cNvPr id="3" name="Rectangle 2">
            <a:extLst>
              <a:ext uri="{FF2B5EF4-FFF2-40B4-BE49-F238E27FC236}">
                <a16:creationId xmlns:a16="http://schemas.microsoft.com/office/drawing/2014/main" id="{A084CED6-B85D-90BE-3CD1-9E2998074416}"/>
              </a:ext>
            </a:extLst>
          </p:cNvPr>
          <p:cNvSpPr/>
          <p:nvPr/>
        </p:nvSpPr>
        <p:spPr>
          <a:xfrm>
            <a:off x="7336658" y="5646233"/>
            <a:ext cx="1785698" cy="461665"/>
          </a:xfrm>
          <a:prstGeom prst="rect">
            <a:avLst/>
          </a:prstGeom>
        </p:spPr>
        <p:txBody>
          <a:bodyPr wrap="square">
            <a:spAutoFit/>
          </a:bodyPr>
          <a:lstStyle/>
          <a:p>
            <a:pPr algn="ctr"/>
            <a:r>
              <a:rPr lang="en-US" sz="1200" dirty="0">
                <a:latin typeface="Bookman Old Style" panose="02050604050505020204" pitchFamily="18" charset="0"/>
              </a:rPr>
              <a:t>Signature of internal examiner</a:t>
            </a:r>
          </a:p>
        </p:txBody>
      </p:sp>
    </p:spTree>
    <p:extLst>
      <p:ext uri="{BB962C8B-B14F-4D97-AF65-F5344CB8AC3E}">
        <p14:creationId xmlns:p14="http://schemas.microsoft.com/office/powerpoint/2010/main" val="1946750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9532EBC4-0BA6-AD40-A590-E582B4D7F922}"/>
              </a:ext>
            </a:extLst>
          </p:cNvPr>
          <p:cNvSpPr/>
          <p:nvPr/>
        </p:nvSpPr>
        <p:spPr>
          <a:xfrm>
            <a:off x="6722330" y="297716"/>
            <a:ext cx="5884439" cy="8771632"/>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Aim:</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Isolate DNA from available plant material such as spinach, green pea seeds, papaya, etc.</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Principle:</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Deoxyribonucleic acid (DNA) is a long polymer of deoxyribonucleotides. It acts as the genetic material/genome in most of the organisms. The length of DNA is usually determined by base pairs (number of nucleotides/a pair of nucleotide). The human genome contains 3164.7 million nucleotide bases.</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Each organism has its unique length of DNA. Pure DNA from a living cells can be isolated by breaking the cell with different enzymes lysozyme (bacteria), cellulase (plant cells), chitinase (fungus), lipase, etc. The RNA and proteins can be removed by treating with ribonuclease and protease respectively. The purified DNA can be precipitated out by chilled ethanol. Precipitated pure DNA appear as a collection of fine threads in the suspension. DNA that separates out can be removed by spooling using glass rod.</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Requirement:</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Any available plant material (spinach, green pea seeds, papaya, etc.), mortar and pestle, test tubes, beakers, ethanol, liquid detergent/</a:t>
            </a:r>
            <a:r>
              <a:rPr kumimoji="0" lang="en-IN" sz="12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meat tenderizer</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Procedure</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225425" marR="0" lvl="0" indent="-16986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Grind the plant sample using mortar and pestle </a:t>
            </a:r>
            <a:r>
              <a:rPr kumimoji="0" lang="en-IN" sz="1200" b="0" i="0" u="none" strike="noStrike" kern="1200" cap="none" spc="0" normalizeH="0" baseline="0" noProof="0" dirty="0">
                <a:ln>
                  <a:noFill/>
                </a:ln>
                <a:solidFill>
                  <a:srgbClr val="000000"/>
                </a:solidFill>
                <a:effectLst/>
                <a:uLnTx/>
                <a:uFillTx/>
                <a:latin typeface="Bookman Old Style" panose="02050604050505020204" pitchFamily="18" charset="0"/>
                <a:ea typeface="Times New Roman" panose="02020603050405020304" pitchFamily="18" charset="0"/>
                <a:cs typeface="+mn-cs"/>
              </a:rPr>
              <a:t>with little amount of water and sodium chloride</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t>
            </a:r>
          </a:p>
          <a:p>
            <a:pPr marL="225425" marR="0" lvl="0" indent="-16986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srgbClr val="000000"/>
                </a:solidFill>
                <a:effectLst/>
                <a:uLnTx/>
                <a:uFillTx/>
                <a:latin typeface="Bookman Old Style" panose="02050604050505020204" pitchFamily="18" charset="0"/>
                <a:ea typeface="Times New Roman" panose="02020603050405020304" pitchFamily="18" charset="0"/>
                <a:cs typeface="+mn-cs"/>
              </a:rPr>
              <a:t>Transfer the </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homogenised plant material into a beaker.</a:t>
            </a:r>
          </a:p>
          <a:p>
            <a:pPr marL="225425" marR="0" lvl="0" indent="-16986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srgbClr val="000000"/>
                </a:solidFill>
                <a:effectLst/>
                <a:uLnTx/>
                <a:uFillTx/>
                <a:latin typeface="Bookman Old Style" panose="02050604050505020204" pitchFamily="18" charset="0"/>
                <a:ea typeface="Times New Roman" panose="02020603050405020304" pitchFamily="18" charset="0"/>
                <a:cs typeface="+mn-cs"/>
              </a:rPr>
              <a:t>Add liquid detergent or meat tenderizer to it and mix it properly with a glass rod for 3-5 minutes.</a:t>
            </a:r>
            <a:endPar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225425" marR="0" lvl="0" indent="-16986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Filter the mixture using a sieve into a clean, dry and sterilised test tube.</a:t>
            </a:r>
          </a:p>
          <a:p>
            <a:pPr marL="225425" marR="0" lvl="0" indent="-16986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Tilt the test tube with </a:t>
            </a:r>
            <a:r>
              <a:rPr kumimoji="0" lang="en-IN" sz="1200" b="0" i="0" u="none" strike="noStrike" kern="1200" cap="none" spc="0" normalizeH="0" baseline="0" noProof="0" dirty="0">
                <a:ln>
                  <a:noFill/>
                </a:ln>
                <a:solidFill>
                  <a:srgbClr val="000000"/>
                </a:solidFill>
                <a:effectLst/>
                <a:uLnTx/>
                <a:uFillTx/>
                <a:latin typeface="Bookman Old Style" panose="02050604050505020204" pitchFamily="18" charset="0"/>
                <a:ea typeface="Times New Roman" panose="02020603050405020304" pitchFamily="18" charset="0"/>
                <a:cs typeface="+mn-cs"/>
              </a:rPr>
              <a:t>filtrate, </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and add chilled ethanol to allow precipitation of DNA. </a:t>
            </a:r>
          </a:p>
          <a:p>
            <a:pPr marL="225425" marR="0" lvl="0" indent="-169863"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srgbClr val="000000"/>
                </a:solidFill>
                <a:effectLst/>
                <a:uLnTx/>
                <a:uFillTx/>
                <a:latin typeface="Bookman Old Style" panose="02050604050505020204" pitchFamily="18" charset="0"/>
                <a:ea typeface="Times New Roman" panose="02020603050405020304" pitchFamily="18" charset="0"/>
                <a:cs typeface="+mn-cs"/>
              </a:rPr>
              <a:t>After half-an-hour we can observe the precipitated DNA suspended in the supernatant as collection of fine threads. </a:t>
            </a:r>
            <a:endPar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225425" marR="0" lvl="0" indent="-169863"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srgbClr val="000000"/>
                </a:solidFill>
                <a:effectLst/>
                <a:uLnTx/>
                <a:uFillTx/>
                <a:latin typeface="Bookman Old Style" panose="02050604050505020204" pitchFamily="18" charset="0"/>
                <a:ea typeface="Times New Roman" panose="02020603050405020304" pitchFamily="18" charset="0"/>
                <a:cs typeface="+mn-cs"/>
              </a:rPr>
              <a:t>DNA can be removed by spooling using glass rod.</a:t>
            </a:r>
            <a:endPar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Observation</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DNA appears as white precipitates of collection of fine threads at the top layer of ethanol.</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Discussion:</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Isolation of DNA involves mechanical method and use of enzymes. Grinding and crushing the plant sample using motor and pestle degrades the cell walls and membranes. The liquid detergent degrades membrane phospholipids and proteins, releasing the DNA . The sodium cations from the salt shield the negatively charged DNA molecules and allow collection and extraction of DNA in the mixture. Chilled ethanol precipitate DNA in the supernatant. The DNA is the white material in the clear top layer of alcohol layer and </a:t>
            </a:r>
            <a:r>
              <a:rPr kumimoji="0" lang="en-IN" sz="12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removed by spooling using glass rod.</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3" name="Rectangle 2">
            <a:extLst>
              <a:ext uri="{FF2B5EF4-FFF2-40B4-BE49-F238E27FC236}">
                <a16:creationId xmlns:a16="http://schemas.microsoft.com/office/drawing/2014/main" id="{D6743ABE-F24E-FF4B-AE44-F5BB0DFEB8F0}"/>
              </a:ext>
            </a:extLst>
          </p:cNvPr>
          <p:cNvSpPr/>
          <p:nvPr/>
        </p:nvSpPr>
        <p:spPr>
          <a:xfrm>
            <a:off x="1253609" y="9060418"/>
            <a:ext cx="4126451" cy="276999"/>
          </a:xfrm>
          <a:prstGeom prst="rect">
            <a:avLst/>
          </a:prstGeom>
        </p:spPr>
        <p:txBody>
          <a:bodyPr wrap="non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Must watch video: </a:t>
            </a:r>
            <a:r>
              <a:rPr kumimoji="0" lang="en-IN" sz="1200" b="0" i="0" u="sng" strike="noStrike" kern="1200" cap="none" spc="0" normalizeH="0" baseline="0" noProof="0" dirty="0">
                <a:ln>
                  <a:noFill/>
                </a:ln>
                <a:solidFill>
                  <a:srgbClr val="0563C1"/>
                </a:solidFill>
                <a:effectLst/>
                <a:uLnTx/>
                <a:uFillTx/>
                <a:latin typeface="Bookman Old Style" panose="02050604050505020204" pitchFamily="18" charset="0"/>
                <a:ea typeface="Times New Roman" panose="02020603050405020304" pitchFamily="18" charset="0"/>
                <a:cs typeface="+mn-cs"/>
                <a:hlinkClick r:id="rId2"/>
              </a:rPr>
              <a:t>https://youtu.be/boMZ_Y_OW3Y</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46" name="Rectangle 45">
            <a:extLst>
              <a:ext uri="{FF2B5EF4-FFF2-40B4-BE49-F238E27FC236}">
                <a16:creationId xmlns:a16="http://schemas.microsoft.com/office/drawing/2014/main" id="{59809829-7084-0B4A-9ACB-EA7018EB804B}"/>
              </a:ext>
            </a:extLst>
          </p:cNvPr>
          <p:cNvSpPr/>
          <p:nvPr/>
        </p:nvSpPr>
        <p:spPr>
          <a:xfrm>
            <a:off x="580889" y="377205"/>
            <a:ext cx="154721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endParaRPr kumimoji="0" lang="en-IN" sz="18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grpSp>
        <p:nvGrpSpPr>
          <p:cNvPr id="9" name="Group 8">
            <a:extLst>
              <a:ext uri="{FF2B5EF4-FFF2-40B4-BE49-F238E27FC236}">
                <a16:creationId xmlns:a16="http://schemas.microsoft.com/office/drawing/2014/main" id="{126CA4EB-CFD7-A946-9DD0-2494A92088F4}"/>
              </a:ext>
            </a:extLst>
          </p:cNvPr>
          <p:cNvGrpSpPr/>
          <p:nvPr/>
        </p:nvGrpSpPr>
        <p:grpSpPr>
          <a:xfrm>
            <a:off x="983876" y="3197011"/>
            <a:ext cx="4782300" cy="3506488"/>
            <a:chOff x="1481178" y="3197011"/>
            <a:chExt cx="4782300" cy="3506488"/>
          </a:xfrm>
        </p:grpSpPr>
        <p:grpSp>
          <p:nvGrpSpPr>
            <p:cNvPr id="45" name="Group 44">
              <a:extLst>
                <a:ext uri="{FF2B5EF4-FFF2-40B4-BE49-F238E27FC236}">
                  <a16:creationId xmlns:a16="http://schemas.microsoft.com/office/drawing/2014/main" id="{A16EBA73-E062-4C4A-BA47-43FA1D258DFC}"/>
                </a:ext>
              </a:extLst>
            </p:cNvPr>
            <p:cNvGrpSpPr/>
            <p:nvPr/>
          </p:nvGrpSpPr>
          <p:grpSpPr>
            <a:xfrm rot="20948419">
              <a:off x="1481178" y="3197011"/>
              <a:ext cx="3256638" cy="2652478"/>
              <a:chOff x="1691416" y="2422809"/>
              <a:chExt cx="3256638" cy="2652478"/>
            </a:xfrm>
          </p:grpSpPr>
          <p:sp>
            <p:nvSpPr>
              <p:cNvPr id="5" name="Rounded Rectangle 4">
                <a:extLst>
                  <a:ext uri="{FF2B5EF4-FFF2-40B4-BE49-F238E27FC236}">
                    <a16:creationId xmlns:a16="http://schemas.microsoft.com/office/drawing/2014/main" id="{C59FAB8C-33F0-CC4A-9E67-1F36A779510A}"/>
                  </a:ext>
                </a:extLst>
              </p:cNvPr>
              <p:cNvSpPr/>
              <p:nvPr/>
            </p:nvSpPr>
            <p:spPr>
              <a:xfrm rot="2730449">
                <a:off x="2873861" y="2782239"/>
                <a:ext cx="550991" cy="2915881"/>
              </a:xfrm>
              <a:custGeom>
                <a:avLst/>
                <a:gdLst>
                  <a:gd name="connsiteX0" fmla="*/ 0 w 501473"/>
                  <a:gd name="connsiteY0" fmla="*/ 213627 h 2918930"/>
                  <a:gd name="connsiteX1" fmla="*/ 213627 w 501473"/>
                  <a:gd name="connsiteY1" fmla="*/ 0 h 2918930"/>
                  <a:gd name="connsiteX2" fmla="*/ 287846 w 501473"/>
                  <a:gd name="connsiteY2" fmla="*/ 0 h 2918930"/>
                  <a:gd name="connsiteX3" fmla="*/ 501473 w 501473"/>
                  <a:gd name="connsiteY3" fmla="*/ 213627 h 2918930"/>
                  <a:gd name="connsiteX4" fmla="*/ 501473 w 501473"/>
                  <a:gd name="connsiteY4" fmla="*/ 2705303 h 2918930"/>
                  <a:gd name="connsiteX5" fmla="*/ 287846 w 501473"/>
                  <a:gd name="connsiteY5" fmla="*/ 2918930 h 2918930"/>
                  <a:gd name="connsiteX6" fmla="*/ 213627 w 501473"/>
                  <a:gd name="connsiteY6" fmla="*/ 2918930 h 2918930"/>
                  <a:gd name="connsiteX7" fmla="*/ 0 w 501473"/>
                  <a:gd name="connsiteY7" fmla="*/ 2705303 h 2918930"/>
                  <a:gd name="connsiteX8" fmla="*/ 0 w 501473"/>
                  <a:gd name="connsiteY8" fmla="*/ 213627 h 2918930"/>
                  <a:gd name="connsiteX0" fmla="*/ 0 w 536116"/>
                  <a:gd name="connsiteY0" fmla="*/ 213627 h 2918930"/>
                  <a:gd name="connsiteX1" fmla="*/ 213627 w 536116"/>
                  <a:gd name="connsiteY1" fmla="*/ 0 h 2918930"/>
                  <a:gd name="connsiteX2" fmla="*/ 476226 w 536116"/>
                  <a:gd name="connsiteY2" fmla="*/ 11643 h 2918930"/>
                  <a:gd name="connsiteX3" fmla="*/ 501473 w 536116"/>
                  <a:gd name="connsiteY3" fmla="*/ 213627 h 2918930"/>
                  <a:gd name="connsiteX4" fmla="*/ 501473 w 536116"/>
                  <a:gd name="connsiteY4" fmla="*/ 2705303 h 2918930"/>
                  <a:gd name="connsiteX5" fmla="*/ 287846 w 536116"/>
                  <a:gd name="connsiteY5" fmla="*/ 2918930 h 2918930"/>
                  <a:gd name="connsiteX6" fmla="*/ 213627 w 536116"/>
                  <a:gd name="connsiteY6" fmla="*/ 2918930 h 2918930"/>
                  <a:gd name="connsiteX7" fmla="*/ 0 w 536116"/>
                  <a:gd name="connsiteY7" fmla="*/ 2705303 h 2918930"/>
                  <a:gd name="connsiteX8" fmla="*/ 0 w 536116"/>
                  <a:gd name="connsiteY8" fmla="*/ 213627 h 2918930"/>
                  <a:gd name="connsiteX0" fmla="*/ 44558 w 580674"/>
                  <a:gd name="connsiteY0" fmla="*/ 220226 h 2925529"/>
                  <a:gd name="connsiteX1" fmla="*/ 55404 w 580674"/>
                  <a:gd name="connsiteY1" fmla="*/ 0 h 2925529"/>
                  <a:gd name="connsiteX2" fmla="*/ 520784 w 580674"/>
                  <a:gd name="connsiteY2" fmla="*/ 18242 h 2925529"/>
                  <a:gd name="connsiteX3" fmla="*/ 546031 w 580674"/>
                  <a:gd name="connsiteY3" fmla="*/ 220226 h 2925529"/>
                  <a:gd name="connsiteX4" fmla="*/ 546031 w 580674"/>
                  <a:gd name="connsiteY4" fmla="*/ 2711902 h 2925529"/>
                  <a:gd name="connsiteX5" fmla="*/ 332404 w 580674"/>
                  <a:gd name="connsiteY5" fmla="*/ 2925529 h 2925529"/>
                  <a:gd name="connsiteX6" fmla="*/ 258185 w 580674"/>
                  <a:gd name="connsiteY6" fmla="*/ 2925529 h 2925529"/>
                  <a:gd name="connsiteX7" fmla="*/ 44558 w 580674"/>
                  <a:gd name="connsiteY7" fmla="*/ 2711902 h 2925529"/>
                  <a:gd name="connsiteX8" fmla="*/ 44558 w 580674"/>
                  <a:gd name="connsiteY8" fmla="*/ 220226 h 2925529"/>
                  <a:gd name="connsiteX0" fmla="*/ 44558 w 580674"/>
                  <a:gd name="connsiteY0" fmla="*/ 220226 h 2925529"/>
                  <a:gd name="connsiteX1" fmla="*/ 55404 w 580674"/>
                  <a:gd name="connsiteY1" fmla="*/ 0 h 2925529"/>
                  <a:gd name="connsiteX2" fmla="*/ 520784 w 580674"/>
                  <a:gd name="connsiteY2" fmla="*/ 18242 h 2925529"/>
                  <a:gd name="connsiteX3" fmla="*/ 546031 w 580674"/>
                  <a:gd name="connsiteY3" fmla="*/ 220226 h 2925529"/>
                  <a:gd name="connsiteX4" fmla="*/ 546031 w 580674"/>
                  <a:gd name="connsiteY4" fmla="*/ 2711902 h 2925529"/>
                  <a:gd name="connsiteX5" fmla="*/ 332404 w 580674"/>
                  <a:gd name="connsiteY5" fmla="*/ 2925529 h 2925529"/>
                  <a:gd name="connsiteX6" fmla="*/ 258185 w 580674"/>
                  <a:gd name="connsiteY6" fmla="*/ 2925529 h 2925529"/>
                  <a:gd name="connsiteX7" fmla="*/ 44558 w 580674"/>
                  <a:gd name="connsiteY7" fmla="*/ 2711902 h 2925529"/>
                  <a:gd name="connsiteX8" fmla="*/ 44558 w 580674"/>
                  <a:gd name="connsiteY8" fmla="*/ 220226 h 2925529"/>
                  <a:gd name="connsiteX0" fmla="*/ 44558 w 566022"/>
                  <a:gd name="connsiteY0" fmla="*/ 220226 h 2925529"/>
                  <a:gd name="connsiteX1" fmla="*/ 55404 w 566022"/>
                  <a:gd name="connsiteY1" fmla="*/ 0 h 2925529"/>
                  <a:gd name="connsiteX2" fmla="*/ 520784 w 566022"/>
                  <a:gd name="connsiteY2" fmla="*/ 18242 h 2925529"/>
                  <a:gd name="connsiteX3" fmla="*/ 546031 w 566022"/>
                  <a:gd name="connsiteY3" fmla="*/ 220226 h 2925529"/>
                  <a:gd name="connsiteX4" fmla="*/ 546031 w 566022"/>
                  <a:gd name="connsiteY4" fmla="*/ 2711902 h 2925529"/>
                  <a:gd name="connsiteX5" fmla="*/ 332404 w 566022"/>
                  <a:gd name="connsiteY5" fmla="*/ 2925529 h 2925529"/>
                  <a:gd name="connsiteX6" fmla="*/ 258185 w 566022"/>
                  <a:gd name="connsiteY6" fmla="*/ 2925529 h 2925529"/>
                  <a:gd name="connsiteX7" fmla="*/ 44558 w 566022"/>
                  <a:gd name="connsiteY7" fmla="*/ 2711902 h 2925529"/>
                  <a:gd name="connsiteX8" fmla="*/ 44558 w 566022"/>
                  <a:gd name="connsiteY8" fmla="*/ 220226 h 2925529"/>
                  <a:gd name="connsiteX0" fmla="*/ 32645 w 554109"/>
                  <a:gd name="connsiteY0" fmla="*/ 220226 h 2925529"/>
                  <a:gd name="connsiteX1" fmla="*/ 43491 w 554109"/>
                  <a:gd name="connsiteY1" fmla="*/ 0 h 2925529"/>
                  <a:gd name="connsiteX2" fmla="*/ 508871 w 554109"/>
                  <a:gd name="connsiteY2" fmla="*/ 18242 h 2925529"/>
                  <a:gd name="connsiteX3" fmla="*/ 534118 w 554109"/>
                  <a:gd name="connsiteY3" fmla="*/ 220226 h 2925529"/>
                  <a:gd name="connsiteX4" fmla="*/ 534118 w 554109"/>
                  <a:gd name="connsiteY4" fmla="*/ 2711902 h 2925529"/>
                  <a:gd name="connsiteX5" fmla="*/ 320491 w 554109"/>
                  <a:gd name="connsiteY5" fmla="*/ 2925529 h 2925529"/>
                  <a:gd name="connsiteX6" fmla="*/ 246272 w 554109"/>
                  <a:gd name="connsiteY6" fmla="*/ 2925529 h 2925529"/>
                  <a:gd name="connsiteX7" fmla="*/ 32645 w 554109"/>
                  <a:gd name="connsiteY7" fmla="*/ 2711902 h 2925529"/>
                  <a:gd name="connsiteX8" fmla="*/ 32645 w 554109"/>
                  <a:gd name="connsiteY8" fmla="*/ 220226 h 2925529"/>
                  <a:gd name="connsiteX0" fmla="*/ 29953 w 551417"/>
                  <a:gd name="connsiteY0" fmla="*/ 220226 h 2925529"/>
                  <a:gd name="connsiteX1" fmla="*/ 40799 w 551417"/>
                  <a:gd name="connsiteY1" fmla="*/ 0 h 2925529"/>
                  <a:gd name="connsiteX2" fmla="*/ 506179 w 551417"/>
                  <a:gd name="connsiteY2" fmla="*/ 18242 h 2925529"/>
                  <a:gd name="connsiteX3" fmla="*/ 531426 w 551417"/>
                  <a:gd name="connsiteY3" fmla="*/ 220226 h 2925529"/>
                  <a:gd name="connsiteX4" fmla="*/ 531426 w 551417"/>
                  <a:gd name="connsiteY4" fmla="*/ 2711902 h 2925529"/>
                  <a:gd name="connsiteX5" fmla="*/ 317799 w 551417"/>
                  <a:gd name="connsiteY5" fmla="*/ 2925529 h 2925529"/>
                  <a:gd name="connsiteX6" fmla="*/ 243580 w 551417"/>
                  <a:gd name="connsiteY6" fmla="*/ 2925529 h 2925529"/>
                  <a:gd name="connsiteX7" fmla="*/ 29953 w 551417"/>
                  <a:gd name="connsiteY7" fmla="*/ 2711902 h 2925529"/>
                  <a:gd name="connsiteX8" fmla="*/ 29953 w 551417"/>
                  <a:gd name="connsiteY8" fmla="*/ 220226 h 2925529"/>
                  <a:gd name="connsiteX0" fmla="*/ 29953 w 543408"/>
                  <a:gd name="connsiteY0" fmla="*/ 220226 h 2925529"/>
                  <a:gd name="connsiteX1" fmla="*/ 40799 w 543408"/>
                  <a:gd name="connsiteY1" fmla="*/ 0 h 2925529"/>
                  <a:gd name="connsiteX2" fmla="*/ 506179 w 543408"/>
                  <a:gd name="connsiteY2" fmla="*/ 18242 h 2925529"/>
                  <a:gd name="connsiteX3" fmla="*/ 531426 w 543408"/>
                  <a:gd name="connsiteY3" fmla="*/ 220226 h 2925529"/>
                  <a:gd name="connsiteX4" fmla="*/ 531426 w 543408"/>
                  <a:gd name="connsiteY4" fmla="*/ 2711902 h 2925529"/>
                  <a:gd name="connsiteX5" fmla="*/ 317799 w 543408"/>
                  <a:gd name="connsiteY5" fmla="*/ 2925529 h 2925529"/>
                  <a:gd name="connsiteX6" fmla="*/ 243580 w 543408"/>
                  <a:gd name="connsiteY6" fmla="*/ 2925529 h 2925529"/>
                  <a:gd name="connsiteX7" fmla="*/ 29953 w 543408"/>
                  <a:gd name="connsiteY7" fmla="*/ 2711902 h 2925529"/>
                  <a:gd name="connsiteX8" fmla="*/ 29953 w 543408"/>
                  <a:gd name="connsiteY8" fmla="*/ 220226 h 2925529"/>
                  <a:gd name="connsiteX0" fmla="*/ 29953 w 551063"/>
                  <a:gd name="connsiteY0" fmla="*/ 220226 h 2925529"/>
                  <a:gd name="connsiteX1" fmla="*/ 40799 w 551063"/>
                  <a:gd name="connsiteY1" fmla="*/ 0 h 2925529"/>
                  <a:gd name="connsiteX2" fmla="*/ 506179 w 551063"/>
                  <a:gd name="connsiteY2" fmla="*/ 18242 h 2925529"/>
                  <a:gd name="connsiteX3" fmla="*/ 531426 w 551063"/>
                  <a:gd name="connsiteY3" fmla="*/ 220226 h 2925529"/>
                  <a:gd name="connsiteX4" fmla="*/ 531426 w 551063"/>
                  <a:gd name="connsiteY4" fmla="*/ 2711902 h 2925529"/>
                  <a:gd name="connsiteX5" fmla="*/ 317799 w 551063"/>
                  <a:gd name="connsiteY5" fmla="*/ 2925529 h 2925529"/>
                  <a:gd name="connsiteX6" fmla="*/ 243580 w 551063"/>
                  <a:gd name="connsiteY6" fmla="*/ 2925529 h 2925529"/>
                  <a:gd name="connsiteX7" fmla="*/ 29953 w 551063"/>
                  <a:gd name="connsiteY7" fmla="*/ 2711902 h 2925529"/>
                  <a:gd name="connsiteX8" fmla="*/ 29953 w 551063"/>
                  <a:gd name="connsiteY8" fmla="*/ 220226 h 2925529"/>
                  <a:gd name="connsiteX0" fmla="*/ 26331 w 547441"/>
                  <a:gd name="connsiteY0" fmla="*/ 210578 h 2915881"/>
                  <a:gd name="connsiteX1" fmla="*/ 42185 w 547441"/>
                  <a:gd name="connsiteY1" fmla="*/ 0 h 2915881"/>
                  <a:gd name="connsiteX2" fmla="*/ 502557 w 547441"/>
                  <a:gd name="connsiteY2" fmla="*/ 8594 h 2915881"/>
                  <a:gd name="connsiteX3" fmla="*/ 527804 w 547441"/>
                  <a:gd name="connsiteY3" fmla="*/ 210578 h 2915881"/>
                  <a:gd name="connsiteX4" fmla="*/ 527804 w 547441"/>
                  <a:gd name="connsiteY4" fmla="*/ 2702254 h 2915881"/>
                  <a:gd name="connsiteX5" fmla="*/ 314177 w 547441"/>
                  <a:gd name="connsiteY5" fmla="*/ 2915881 h 2915881"/>
                  <a:gd name="connsiteX6" fmla="*/ 239958 w 547441"/>
                  <a:gd name="connsiteY6" fmla="*/ 2915881 h 2915881"/>
                  <a:gd name="connsiteX7" fmla="*/ 26331 w 547441"/>
                  <a:gd name="connsiteY7" fmla="*/ 2702254 h 2915881"/>
                  <a:gd name="connsiteX8" fmla="*/ 26331 w 547441"/>
                  <a:gd name="connsiteY8" fmla="*/ 210578 h 2915881"/>
                  <a:gd name="connsiteX0" fmla="*/ 26331 w 555907"/>
                  <a:gd name="connsiteY0" fmla="*/ 210578 h 2915881"/>
                  <a:gd name="connsiteX1" fmla="*/ 42185 w 555907"/>
                  <a:gd name="connsiteY1" fmla="*/ 0 h 2915881"/>
                  <a:gd name="connsiteX2" fmla="*/ 502557 w 555907"/>
                  <a:gd name="connsiteY2" fmla="*/ 8594 h 2915881"/>
                  <a:gd name="connsiteX3" fmla="*/ 527804 w 555907"/>
                  <a:gd name="connsiteY3" fmla="*/ 210578 h 2915881"/>
                  <a:gd name="connsiteX4" fmla="*/ 527804 w 555907"/>
                  <a:gd name="connsiteY4" fmla="*/ 2702254 h 2915881"/>
                  <a:gd name="connsiteX5" fmla="*/ 314177 w 555907"/>
                  <a:gd name="connsiteY5" fmla="*/ 2915881 h 2915881"/>
                  <a:gd name="connsiteX6" fmla="*/ 239958 w 555907"/>
                  <a:gd name="connsiteY6" fmla="*/ 2915881 h 2915881"/>
                  <a:gd name="connsiteX7" fmla="*/ 26331 w 555907"/>
                  <a:gd name="connsiteY7" fmla="*/ 2702254 h 2915881"/>
                  <a:gd name="connsiteX8" fmla="*/ 26331 w 555907"/>
                  <a:gd name="connsiteY8" fmla="*/ 210578 h 2915881"/>
                  <a:gd name="connsiteX0" fmla="*/ 26331 w 555716"/>
                  <a:gd name="connsiteY0" fmla="*/ 210578 h 2915881"/>
                  <a:gd name="connsiteX1" fmla="*/ 42185 w 555716"/>
                  <a:gd name="connsiteY1" fmla="*/ 0 h 2915881"/>
                  <a:gd name="connsiteX2" fmla="*/ 502557 w 555716"/>
                  <a:gd name="connsiteY2" fmla="*/ 8594 h 2915881"/>
                  <a:gd name="connsiteX3" fmla="*/ 527804 w 555716"/>
                  <a:gd name="connsiteY3" fmla="*/ 210578 h 2915881"/>
                  <a:gd name="connsiteX4" fmla="*/ 527804 w 555716"/>
                  <a:gd name="connsiteY4" fmla="*/ 2702254 h 2915881"/>
                  <a:gd name="connsiteX5" fmla="*/ 314177 w 555716"/>
                  <a:gd name="connsiteY5" fmla="*/ 2915881 h 2915881"/>
                  <a:gd name="connsiteX6" fmla="*/ 239958 w 555716"/>
                  <a:gd name="connsiteY6" fmla="*/ 2915881 h 2915881"/>
                  <a:gd name="connsiteX7" fmla="*/ 26331 w 555716"/>
                  <a:gd name="connsiteY7" fmla="*/ 2702254 h 2915881"/>
                  <a:gd name="connsiteX8" fmla="*/ 26331 w 555716"/>
                  <a:gd name="connsiteY8" fmla="*/ 210578 h 2915881"/>
                  <a:gd name="connsiteX0" fmla="*/ 26331 w 553282"/>
                  <a:gd name="connsiteY0" fmla="*/ 210578 h 2915881"/>
                  <a:gd name="connsiteX1" fmla="*/ 42185 w 553282"/>
                  <a:gd name="connsiteY1" fmla="*/ 0 h 2915881"/>
                  <a:gd name="connsiteX2" fmla="*/ 502557 w 553282"/>
                  <a:gd name="connsiteY2" fmla="*/ 8594 h 2915881"/>
                  <a:gd name="connsiteX3" fmla="*/ 527804 w 553282"/>
                  <a:gd name="connsiteY3" fmla="*/ 210578 h 2915881"/>
                  <a:gd name="connsiteX4" fmla="*/ 527804 w 553282"/>
                  <a:gd name="connsiteY4" fmla="*/ 2702254 h 2915881"/>
                  <a:gd name="connsiteX5" fmla="*/ 314177 w 553282"/>
                  <a:gd name="connsiteY5" fmla="*/ 2915881 h 2915881"/>
                  <a:gd name="connsiteX6" fmla="*/ 239958 w 553282"/>
                  <a:gd name="connsiteY6" fmla="*/ 2915881 h 2915881"/>
                  <a:gd name="connsiteX7" fmla="*/ 26331 w 553282"/>
                  <a:gd name="connsiteY7" fmla="*/ 2702254 h 2915881"/>
                  <a:gd name="connsiteX8" fmla="*/ 26331 w 553282"/>
                  <a:gd name="connsiteY8" fmla="*/ 210578 h 2915881"/>
                  <a:gd name="connsiteX0" fmla="*/ 24040 w 550991"/>
                  <a:gd name="connsiteY0" fmla="*/ 210578 h 2915881"/>
                  <a:gd name="connsiteX1" fmla="*/ 39894 w 550991"/>
                  <a:gd name="connsiteY1" fmla="*/ 0 h 2915881"/>
                  <a:gd name="connsiteX2" fmla="*/ 500266 w 550991"/>
                  <a:gd name="connsiteY2" fmla="*/ 8594 h 2915881"/>
                  <a:gd name="connsiteX3" fmla="*/ 525513 w 550991"/>
                  <a:gd name="connsiteY3" fmla="*/ 210578 h 2915881"/>
                  <a:gd name="connsiteX4" fmla="*/ 525513 w 550991"/>
                  <a:gd name="connsiteY4" fmla="*/ 2702254 h 2915881"/>
                  <a:gd name="connsiteX5" fmla="*/ 311886 w 550991"/>
                  <a:gd name="connsiteY5" fmla="*/ 2915881 h 2915881"/>
                  <a:gd name="connsiteX6" fmla="*/ 237667 w 550991"/>
                  <a:gd name="connsiteY6" fmla="*/ 2915881 h 2915881"/>
                  <a:gd name="connsiteX7" fmla="*/ 24040 w 550991"/>
                  <a:gd name="connsiteY7" fmla="*/ 2702254 h 2915881"/>
                  <a:gd name="connsiteX8" fmla="*/ 24040 w 550991"/>
                  <a:gd name="connsiteY8" fmla="*/ 210578 h 2915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0991" h="2915881">
                    <a:moveTo>
                      <a:pt x="24040" y="210578"/>
                    </a:moveTo>
                    <a:cubicBezTo>
                      <a:pt x="45146" y="41226"/>
                      <a:pt x="-51172" y="11750"/>
                      <a:pt x="39894" y="0"/>
                    </a:cubicBezTo>
                    <a:cubicBezTo>
                      <a:pt x="76897" y="7109"/>
                      <a:pt x="475526" y="8594"/>
                      <a:pt x="500266" y="8594"/>
                    </a:cubicBezTo>
                    <a:cubicBezTo>
                      <a:pt x="603520" y="-909"/>
                      <a:pt x="515500" y="73298"/>
                      <a:pt x="525513" y="210578"/>
                    </a:cubicBezTo>
                    <a:lnTo>
                      <a:pt x="525513" y="2702254"/>
                    </a:lnTo>
                    <a:cubicBezTo>
                      <a:pt x="525513" y="2820237"/>
                      <a:pt x="429869" y="2915881"/>
                      <a:pt x="311886" y="2915881"/>
                    </a:cubicBezTo>
                    <a:lnTo>
                      <a:pt x="237667" y="2915881"/>
                    </a:lnTo>
                    <a:cubicBezTo>
                      <a:pt x="119684" y="2915881"/>
                      <a:pt x="24040" y="2820237"/>
                      <a:pt x="24040" y="2702254"/>
                    </a:cubicBezTo>
                    <a:lnTo>
                      <a:pt x="24040" y="210578"/>
                    </a:ln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5">
                <a:extLst>
                  <a:ext uri="{FF2B5EF4-FFF2-40B4-BE49-F238E27FC236}">
                    <a16:creationId xmlns:a16="http://schemas.microsoft.com/office/drawing/2014/main" id="{42A26E80-F5CD-2D4B-8769-4DD3BF71D4C8}"/>
                  </a:ext>
                </a:extLst>
              </p:cNvPr>
              <p:cNvSpPr/>
              <p:nvPr/>
            </p:nvSpPr>
            <p:spPr>
              <a:xfrm rot="18958010">
                <a:off x="1774643" y="4192402"/>
                <a:ext cx="2363736" cy="479385"/>
              </a:xfrm>
              <a:custGeom>
                <a:avLst/>
                <a:gdLst>
                  <a:gd name="connsiteX0" fmla="*/ 0 w 1468878"/>
                  <a:gd name="connsiteY0" fmla="*/ 248570 h 497140"/>
                  <a:gd name="connsiteX1" fmla="*/ 248570 w 1468878"/>
                  <a:gd name="connsiteY1" fmla="*/ 0 h 497140"/>
                  <a:gd name="connsiteX2" fmla="*/ 1220308 w 1468878"/>
                  <a:gd name="connsiteY2" fmla="*/ 0 h 497140"/>
                  <a:gd name="connsiteX3" fmla="*/ 1468878 w 1468878"/>
                  <a:gd name="connsiteY3" fmla="*/ 248570 h 497140"/>
                  <a:gd name="connsiteX4" fmla="*/ 1468878 w 1468878"/>
                  <a:gd name="connsiteY4" fmla="*/ 248570 h 497140"/>
                  <a:gd name="connsiteX5" fmla="*/ 1220308 w 1468878"/>
                  <a:gd name="connsiteY5" fmla="*/ 497140 h 497140"/>
                  <a:gd name="connsiteX6" fmla="*/ 248570 w 1468878"/>
                  <a:gd name="connsiteY6" fmla="*/ 497140 h 497140"/>
                  <a:gd name="connsiteX7" fmla="*/ 0 w 1468878"/>
                  <a:gd name="connsiteY7" fmla="*/ 248570 h 497140"/>
                  <a:gd name="connsiteX0" fmla="*/ 0 w 1829298"/>
                  <a:gd name="connsiteY0" fmla="*/ 248570 h 507647"/>
                  <a:gd name="connsiteX1" fmla="*/ 248570 w 1829298"/>
                  <a:gd name="connsiteY1" fmla="*/ 0 h 507647"/>
                  <a:gd name="connsiteX2" fmla="*/ 1220308 w 1829298"/>
                  <a:gd name="connsiteY2" fmla="*/ 0 h 507647"/>
                  <a:gd name="connsiteX3" fmla="*/ 1468878 w 1829298"/>
                  <a:gd name="connsiteY3" fmla="*/ 248570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379729 w 1829298"/>
                  <a:gd name="connsiteY3" fmla="*/ 191287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379729 w 1829298"/>
                  <a:gd name="connsiteY3" fmla="*/ 191287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537280 w 1829298"/>
                  <a:gd name="connsiteY3" fmla="*/ 237618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537280 w 1829298"/>
                  <a:gd name="connsiteY3" fmla="*/ 237618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31013"/>
                  <a:gd name="connsiteY0" fmla="*/ 248570 h 519677"/>
                  <a:gd name="connsiteX1" fmla="*/ 248570 w 1831013"/>
                  <a:gd name="connsiteY1" fmla="*/ 0 h 519677"/>
                  <a:gd name="connsiteX2" fmla="*/ 1220308 w 1831013"/>
                  <a:gd name="connsiteY2" fmla="*/ 0 h 519677"/>
                  <a:gd name="connsiteX3" fmla="*/ 1537280 w 1831013"/>
                  <a:gd name="connsiteY3" fmla="*/ 237618 h 519677"/>
                  <a:gd name="connsiteX4" fmla="*/ 1829298 w 1831013"/>
                  <a:gd name="connsiteY4" fmla="*/ 413953 h 519677"/>
                  <a:gd name="connsiteX5" fmla="*/ 1220308 w 1831013"/>
                  <a:gd name="connsiteY5" fmla="*/ 497140 h 519677"/>
                  <a:gd name="connsiteX6" fmla="*/ 248570 w 1831013"/>
                  <a:gd name="connsiteY6" fmla="*/ 497140 h 519677"/>
                  <a:gd name="connsiteX7" fmla="*/ 0 w 1831013"/>
                  <a:gd name="connsiteY7" fmla="*/ 248570 h 519677"/>
                  <a:gd name="connsiteX0" fmla="*/ 0 w 1839847"/>
                  <a:gd name="connsiteY0" fmla="*/ 248570 h 513190"/>
                  <a:gd name="connsiteX1" fmla="*/ 248570 w 1839847"/>
                  <a:gd name="connsiteY1" fmla="*/ 0 h 513190"/>
                  <a:gd name="connsiteX2" fmla="*/ 1220308 w 1839847"/>
                  <a:gd name="connsiteY2" fmla="*/ 0 h 513190"/>
                  <a:gd name="connsiteX3" fmla="*/ 1537280 w 1839847"/>
                  <a:gd name="connsiteY3" fmla="*/ 237618 h 513190"/>
                  <a:gd name="connsiteX4" fmla="*/ 1829298 w 1839847"/>
                  <a:gd name="connsiteY4" fmla="*/ 413953 h 513190"/>
                  <a:gd name="connsiteX5" fmla="*/ 1220308 w 1839847"/>
                  <a:gd name="connsiteY5" fmla="*/ 497140 h 513190"/>
                  <a:gd name="connsiteX6" fmla="*/ 248570 w 1839847"/>
                  <a:gd name="connsiteY6" fmla="*/ 497140 h 513190"/>
                  <a:gd name="connsiteX7" fmla="*/ 0 w 1839847"/>
                  <a:gd name="connsiteY7" fmla="*/ 248570 h 513190"/>
                  <a:gd name="connsiteX0" fmla="*/ 0 w 1841338"/>
                  <a:gd name="connsiteY0" fmla="*/ 248570 h 497140"/>
                  <a:gd name="connsiteX1" fmla="*/ 248570 w 1841338"/>
                  <a:gd name="connsiteY1" fmla="*/ 0 h 497140"/>
                  <a:gd name="connsiteX2" fmla="*/ 1220308 w 1841338"/>
                  <a:gd name="connsiteY2" fmla="*/ 0 h 497140"/>
                  <a:gd name="connsiteX3" fmla="*/ 1537280 w 1841338"/>
                  <a:gd name="connsiteY3" fmla="*/ 237618 h 497140"/>
                  <a:gd name="connsiteX4" fmla="*/ 1829298 w 1841338"/>
                  <a:gd name="connsiteY4" fmla="*/ 413953 h 497140"/>
                  <a:gd name="connsiteX5" fmla="*/ 1220308 w 1841338"/>
                  <a:gd name="connsiteY5" fmla="*/ 497140 h 497140"/>
                  <a:gd name="connsiteX6" fmla="*/ 248570 w 1841338"/>
                  <a:gd name="connsiteY6" fmla="*/ 497140 h 497140"/>
                  <a:gd name="connsiteX7" fmla="*/ 0 w 1841338"/>
                  <a:gd name="connsiteY7" fmla="*/ 248570 h 497140"/>
                  <a:gd name="connsiteX0" fmla="*/ 0 w 1841338"/>
                  <a:gd name="connsiteY0" fmla="*/ 248570 h 497140"/>
                  <a:gd name="connsiteX1" fmla="*/ 248570 w 1841338"/>
                  <a:gd name="connsiteY1" fmla="*/ 0 h 497140"/>
                  <a:gd name="connsiteX2" fmla="*/ 1445128 w 1841338"/>
                  <a:gd name="connsiteY2" fmla="*/ 20 h 497140"/>
                  <a:gd name="connsiteX3" fmla="*/ 1537280 w 1841338"/>
                  <a:gd name="connsiteY3" fmla="*/ 237618 h 497140"/>
                  <a:gd name="connsiteX4" fmla="*/ 1829298 w 1841338"/>
                  <a:gd name="connsiteY4" fmla="*/ 413953 h 497140"/>
                  <a:gd name="connsiteX5" fmla="*/ 1220308 w 1841338"/>
                  <a:gd name="connsiteY5" fmla="*/ 497140 h 497140"/>
                  <a:gd name="connsiteX6" fmla="*/ 248570 w 1841338"/>
                  <a:gd name="connsiteY6" fmla="*/ 497140 h 497140"/>
                  <a:gd name="connsiteX7" fmla="*/ 0 w 1841338"/>
                  <a:gd name="connsiteY7" fmla="*/ 248570 h 497140"/>
                  <a:gd name="connsiteX0" fmla="*/ 0 w 1841338"/>
                  <a:gd name="connsiteY0" fmla="*/ 248570 h 497140"/>
                  <a:gd name="connsiteX1" fmla="*/ 248570 w 1841338"/>
                  <a:gd name="connsiteY1" fmla="*/ 0 h 497140"/>
                  <a:gd name="connsiteX2" fmla="*/ 1445128 w 1841338"/>
                  <a:gd name="connsiteY2" fmla="*/ 20 h 497140"/>
                  <a:gd name="connsiteX3" fmla="*/ 1678421 w 1841338"/>
                  <a:gd name="connsiteY3" fmla="*/ 249252 h 497140"/>
                  <a:gd name="connsiteX4" fmla="*/ 1829298 w 1841338"/>
                  <a:gd name="connsiteY4" fmla="*/ 413953 h 497140"/>
                  <a:gd name="connsiteX5" fmla="*/ 1220308 w 1841338"/>
                  <a:gd name="connsiteY5" fmla="*/ 497140 h 497140"/>
                  <a:gd name="connsiteX6" fmla="*/ 248570 w 1841338"/>
                  <a:gd name="connsiteY6" fmla="*/ 497140 h 497140"/>
                  <a:gd name="connsiteX7" fmla="*/ 0 w 1841338"/>
                  <a:gd name="connsiteY7" fmla="*/ 248570 h 497140"/>
                  <a:gd name="connsiteX0" fmla="*/ 0 w 1838534"/>
                  <a:gd name="connsiteY0" fmla="*/ 248570 h 497140"/>
                  <a:gd name="connsiteX1" fmla="*/ 248570 w 1838534"/>
                  <a:gd name="connsiteY1" fmla="*/ 0 h 497140"/>
                  <a:gd name="connsiteX2" fmla="*/ 1445128 w 1838534"/>
                  <a:gd name="connsiteY2" fmla="*/ 20 h 497140"/>
                  <a:gd name="connsiteX3" fmla="*/ 1678421 w 1838534"/>
                  <a:gd name="connsiteY3" fmla="*/ 249252 h 497140"/>
                  <a:gd name="connsiteX4" fmla="*/ 1829298 w 1838534"/>
                  <a:gd name="connsiteY4" fmla="*/ 413953 h 497140"/>
                  <a:gd name="connsiteX5" fmla="*/ 1220308 w 1838534"/>
                  <a:gd name="connsiteY5" fmla="*/ 497140 h 497140"/>
                  <a:gd name="connsiteX6" fmla="*/ 248570 w 1838534"/>
                  <a:gd name="connsiteY6" fmla="*/ 497140 h 497140"/>
                  <a:gd name="connsiteX7" fmla="*/ 0 w 1838534"/>
                  <a:gd name="connsiteY7" fmla="*/ 248570 h 49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8534" h="497140">
                    <a:moveTo>
                      <a:pt x="0" y="248570"/>
                    </a:moveTo>
                    <a:cubicBezTo>
                      <a:pt x="0" y="111289"/>
                      <a:pt x="111289" y="0"/>
                      <a:pt x="248570" y="0"/>
                    </a:cubicBezTo>
                    <a:lnTo>
                      <a:pt x="1445128" y="20"/>
                    </a:lnTo>
                    <a:cubicBezTo>
                      <a:pt x="1495078" y="50485"/>
                      <a:pt x="1521862" y="124413"/>
                      <a:pt x="1678421" y="249252"/>
                    </a:cubicBezTo>
                    <a:lnTo>
                      <a:pt x="1829298" y="413953"/>
                    </a:lnTo>
                    <a:cubicBezTo>
                      <a:pt x="1860437" y="521352"/>
                      <a:pt x="1847186" y="479079"/>
                      <a:pt x="1220308" y="497140"/>
                    </a:cubicBezTo>
                    <a:lnTo>
                      <a:pt x="248570" y="497140"/>
                    </a:lnTo>
                    <a:cubicBezTo>
                      <a:pt x="111289" y="497140"/>
                      <a:pt x="0" y="385851"/>
                      <a:pt x="0" y="248570"/>
                    </a:cubicBezTo>
                    <a:close/>
                  </a:path>
                </a:pathLst>
              </a:custGeom>
              <a:solidFill>
                <a:srgbClr val="BFBD9E">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ounded Rectangle 5">
                <a:extLst>
                  <a:ext uri="{FF2B5EF4-FFF2-40B4-BE49-F238E27FC236}">
                    <a16:creationId xmlns:a16="http://schemas.microsoft.com/office/drawing/2014/main" id="{82DA4CB0-1277-AB45-9635-D7E5DAE74C99}"/>
                  </a:ext>
                </a:extLst>
              </p:cNvPr>
              <p:cNvSpPr/>
              <p:nvPr/>
            </p:nvSpPr>
            <p:spPr>
              <a:xfrm rot="18958010">
                <a:off x="1883145" y="4482668"/>
                <a:ext cx="1510503" cy="497140"/>
              </a:xfrm>
              <a:custGeom>
                <a:avLst/>
                <a:gdLst>
                  <a:gd name="connsiteX0" fmla="*/ 0 w 1468878"/>
                  <a:gd name="connsiteY0" fmla="*/ 248570 h 497140"/>
                  <a:gd name="connsiteX1" fmla="*/ 248570 w 1468878"/>
                  <a:gd name="connsiteY1" fmla="*/ 0 h 497140"/>
                  <a:gd name="connsiteX2" fmla="*/ 1220308 w 1468878"/>
                  <a:gd name="connsiteY2" fmla="*/ 0 h 497140"/>
                  <a:gd name="connsiteX3" fmla="*/ 1468878 w 1468878"/>
                  <a:gd name="connsiteY3" fmla="*/ 248570 h 497140"/>
                  <a:gd name="connsiteX4" fmla="*/ 1468878 w 1468878"/>
                  <a:gd name="connsiteY4" fmla="*/ 248570 h 497140"/>
                  <a:gd name="connsiteX5" fmla="*/ 1220308 w 1468878"/>
                  <a:gd name="connsiteY5" fmla="*/ 497140 h 497140"/>
                  <a:gd name="connsiteX6" fmla="*/ 248570 w 1468878"/>
                  <a:gd name="connsiteY6" fmla="*/ 497140 h 497140"/>
                  <a:gd name="connsiteX7" fmla="*/ 0 w 1468878"/>
                  <a:gd name="connsiteY7" fmla="*/ 248570 h 497140"/>
                  <a:gd name="connsiteX0" fmla="*/ 0 w 1829298"/>
                  <a:gd name="connsiteY0" fmla="*/ 248570 h 507647"/>
                  <a:gd name="connsiteX1" fmla="*/ 248570 w 1829298"/>
                  <a:gd name="connsiteY1" fmla="*/ 0 h 507647"/>
                  <a:gd name="connsiteX2" fmla="*/ 1220308 w 1829298"/>
                  <a:gd name="connsiteY2" fmla="*/ 0 h 507647"/>
                  <a:gd name="connsiteX3" fmla="*/ 1468878 w 1829298"/>
                  <a:gd name="connsiteY3" fmla="*/ 248570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379729 w 1829298"/>
                  <a:gd name="connsiteY3" fmla="*/ 191287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379729 w 1829298"/>
                  <a:gd name="connsiteY3" fmla="*/ 191287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537280 w 1829298"/>
                  <a:gd name="connsiteY3" fmla="*/ 237618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537280 w 1829298"/>
                  <a:gd name="connsiteY3" fmla="*/ 237618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31013"/>
                  <a:gd name="connsiteY0" fmla="*/ 248570 h 519677"/>
                  <a:gd name="connsiteX1" fmla="*/ 248570 w 1831013"/>
                  <a:gd name="connsiteY1" fmla="*/ 0 h 519677"/>
                  <a:gd name="connsiteX2" fmla="*/ 1220308 w 1831013"/>
                  <a:gd name="connsiteY2" fmla="*/ 0 h 519677"/>
                  <a:gd name="connsiteX3" fmla="*/ 1537280 w 1831013"/>
                  <a:gd name="connsiteY3" fmla="*/ 237618 h 519677"/>
                  <a:gd name="connsiteX4" fmla="*/ 1829298 w 1831013"/>
                  <a:gd name="connsiteY4" fmla="*/ 413953 h 519677"/>
                  <a:gd name="connsiteX5" fmla="*/ 1220308 w 1831013"/>
                  <a:gd name="connsiteY5" fmla="*/ 497140 h 519677"/>
                  <a:gd name="connsiteX6" fmla="*/ 248570 w 1831013"/>
                  <a:gd name="connsiteY6" fmla="*/ 497140 h 519677"/>
                  <a:gd name="connsiteX7" fmla="*/ 0 w 1831013"/>
                  <a:gd name="connsiteY7" fmla="*/ 248570 h 519677"/>
                  <a:gd name="connsiteX0" fmla="*/ 0 w 1839847"/>
                  <a:gd name="connsiteY0" fmla="*/ 248570 h 513190"/>
                  <a:gd name="connsiteX1" fmla="*/ 248570 w 1839847"/>
                  <a:gd name="connsiteY1" fmla="*/ 0 h 513190"/>
                  <a:gd name="connsiteX2" fmla="*/ 1220308 w 1839847"/>
                  <a:gd name="connsiteY2" fmla="*/ 0 h 513190"/>
                  <a:gd name="connsiteX3" fmla="*/ 1537280 w 1839847"/>
                  <a:gd name="connsiteY3" fmla="*/ 237618 h 513190"/>
                  <a:gd name="connsiteX4" fmla="*/ 1829298 w 1839847"/>
                  <a:gd name="connsiteY4" fmla="*/ 413953 h 513190"/>
                  <a:gd name="connsiteX5" fmla="*/ 1220308 w 1839847"/>
                  <a:gd name="connsiteY5" fmla="*/ 497140 h 513190"/>
                  <a:gd name="connsiteX6" fmla="*/ 248570 w 1839847"/>
                  <a:gd name="connsiteY6" fmla="*/ 497140 h 513190"/>
                  <a:gd name="connsiteX7" fmla="*/ 0 w 1839847"/>
                  <a:gd name="connsiteY7" fmla="*/ 248570 h 513190"/>
                  <a:gd name="connsiteX0" fmla="*/ 0 w 1841338"/>
                  <a:gd name="connsiteY0" fmla="*/ 248570 h 497140"/>
                  <a:gd name="connsiteX1" fmla="*/ 248570 w 1841338"/>
                  <a:gd name="connsiteY1" fmla="*/ 0 h 497140"/>
                  <a:gd name="connsiteX2" fmla="*/ 1220308 w 1841338"/>
                  <a:gd name="connsiteY2" fmla="*/ 0 h 497140"/>
                  <a:gd name="connsiteX3" fmla="*/ 1537280 w 1841338"/>
                  <a:gd name="connsiteY3" fmla="*/ 237618 h 497140"/>
                  <a:gd name="connsiteX4" fmla="*/ 1829298 w 1841338"/>
                  <a:gd name="connsiteY4" fmla="*/ 413953 h 497140"/>
                  <a:gd name="connsiteX5" fmla="*/ 1220308 w 1841338"/>
                  <a:gd name="connsiteY5" fmla="*/ 497140 h 497140"/>
                  <a:gd name="connsiteX6" fmla="*/ 248570 w 1841338"/>
                  <a:gd name="connsiteY6" fmla="*/ 497140 h 497140"/>
                  <a:gd name="connsiteX7" fmla="*/ 0 w 1841338"/>
                  <a:gd name="connsiteY7" fmla="*/ 248570 h 49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1338" h="497140">
                    <a:moveTo>
                      <a:pt x="0" y="248570"/>
                    </a:moveTo>
                    <a:cubicBezTo>
                      <a:pt x="0" y="111289"/>
                      <a:pt x="111289" y="0"/>
                      <a:pt x="248570" y="0"/>
                    </a:cubicBezTo>
                    <a:lnTo>
                      <a:pt x="1220308" y="0"/>
                    </a:lnTo>
                    <a:cubicBezTo>
                      <a:pt x="1270258" y="50465"/>
                      <a:pt x="1380721" y="112779"/>
                      <a:pt x="1537280" y="237618"/>
                    </a:cubicBezTo>
                    <a:lnTo>
                      <a:pt x="1829298" y="413953"/>
                    </a:lnTo>
                    <a:cubicBezTo>
                      <a:pt x="1868313" y="540778"/>
                      <a:pt x="1847186" y="479079"/>
                      <a:pt x="1220308" y="497140"/>
                    </a:cubicBezTo>
                    <a:lnTo>
                      <a:pt x="248570" y="497140"/>
                    </a:lnTo>
                    <a:cubicBezTo>
                      <a:pt x="111289" y="497140"/>
                      <a:pt x="0" y="385851"/>
                      <a:pt x="0" y="248570"/>
                    </a:cubicBezTo>
                    <a:close/>
                  </a:path>
                </a:pathLst>
              </a:custGeom>
              <a:gradFill flip="none" rotWithShape="1">
                <a:gsLst>
                  <a:gs pos="0">
                    <a:srgbClr val="A8A267">
                      <a:shade val="30000"/>
                      <a:satMod val="115000"/>
                    </a:srgbClr>
                  </a:gs>
                  <a:gs pos="50000">
                    <a:srgbClr val="A8A267">
                      <a:shade val="67500"/>
                      <a:satMod val="115000"/>
                    </a:srgbClr>
                  </a:gs>
                  <a:gs pos="100000">
                    <a:srgbClr val="A8A267">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ounded Rectangle 5">
                <a:extLst>
                  <a:ext uri="{FF2B5EF4-FFF2-40B4-BE49-F238E27FC236}">
                    <a16:creationId xmlns:a16="http://schemas.microsoft.com/office/drawing/2014/main" id="{88C76E4F-E055-274B-8D5A-9F9DBE0AE61C}"/>
                  </a:ext>
                </a:extLst>
              </p:cNvPr>
              <p:cNvSpPr/>
              <p:nvPr/>
            </p:nvSpPr>
            <p:spPr>
              <a:xfrm rot="18958010">
                <a:off x="1918058" y="4578147"/>
                <a:ext cx="1262074" cy="497140"/>
              </a:xfrm>
              <a:custGeom>
                <a:avLst/>
                <a:gdLst>
                  <a:gd name="connsiteX0" fmla="*/ 0 w 1468878"/>
                  <a:gd name="connsiteY0" fmla="*/ 248570 h 497140"/>
                  <a:gd name="connsiteX1" fmla="*/ 248570 w 1468878"/>
                  <a:gd name="connsiteY1" fmla="*/ 0 h 497140"/>
                  <a:gd name="connsiteX2" fmla="*/ 1220308 w 1468878"/>
                  <a:gd name="connsiteY2" fmla="*/ 0 h 497140"/>
                  <a:gd name="connsiteX3" fmla="*/ 1468878 w 1468878"/>
                  <a:gd name="connsiteY3" fmla="*/ 248570 h 497140"/>
                  <a:gd name="connsiteX4" fmla="*/ 1468878 w 1468878"/>
                  <a:gd name="connsiteY4" fmla="*/ 248570 h 497140"/>
                  <a:gd name="connsiteX5" fmla="*/ 1220308 w 1468878"/>
                  <a:gd name="connsiteY5" fmla="*/ 497140 h 497140"/>
                  <a:gd name="connsiteX6" fmla="*/ 248570 w 1468878"/>
                  <a:gd name="connsiteY6" fmla="*/ 497140 h 497140"/>
                  <a:gd name="connsiteX7" fmla="*/ 0 w 1468878"/>
                  <a:gd name="connsiteY7" fmla="*/ 248570 h 497140"/>
                  <a:gd name="connsiteX0" fmla="*/ 0 w 1829298"/>
                  <a:gd name="connsiteY0" fmla="*/ 248570 h 507647"/>
                  <a:gd name="connsiteX1" fmla="*/ 248570 w 1829298"/>
                  <a:gd name="connsiteY1" fmla="*/ 0 h 507647"/>
                  <a:gd name="connsiteX2" fmla="*/ 1220308 w 1829298"/>
                  <a:gd name="connsiteY2" fmla="*/ 0 h 507647"/>
                  <a:gd name="connsiteX3" fmla="*/ 1468878 w 1829298"/>
                  <a:gd name="connsiteY3" fmla="*/ 248570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379729 w 1829298"/>
                  <a:gd name="connsiteY3" fmla="*/ 191287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379729 w 1829298"/>
                  <a:gd name="connsiteY3" fmla="*/ 191287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537280 w 1829298"/>
                  <a:gd name="connsiteY3" fmla="*/ 237618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537280 w 1829298"/>
                  <a:gd name="connsiteY3" fmla="*/ 237618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31013"/>
                  <a:gd name="connsiteY0" fmla="*/ 248570 h 519677"/>
                  <a:gd name="connsiteX1" fmla="*/ 248570 w 1831013"/>
                  <a:gd name="connsiteY1" fmla="*/ 0 h 519677"/>
                  <a:gd name="connsiteX2" fmla="*/ 1220308 w 1831013"/>
                  <a:gd name="connsiteY2" fmla="*/ 0 h 519677"/>
                  <a:gd name="connsiteX3" fmla="*/ 1537280 w 1831013"/>
                  <a:gd name="connsiteY3" fmla="*/ 237618 h 519677"/>
                  <a:gd name="connsiteX4" fmla="*/ 1829298 w 1831013"/>
                  <a:gd name="connsiteY4" fmla="*/ 413953 h 519677"/>
                  <a:gd name="connsiteX5" fmla="*/ 1220308 w 1831013"/>
                  <a:gd name="connsiteY5" fmla="*/ 497140 h 519677"/>
                  <a:gd name="connsiteX6" fmla="*/ 248570 w 1831013"/>
                  <a:gd name="connsiteY6" fmla="*/ 497140 h 519677"/>
                  <a:gd name="connsiteX7" fmla="*/ 0 w 1831013"/>
                  <a:gd name="connsiteY7" fmla="*/ 248570 h 519677"/>
                  <a:gd name="connsiteX0" fmla="*/ 0 w 1839847"/>
                  <a:gd name="connsiteY0" fmla="*/ 248570 h 513190"/>
                  <a:gd name="connsiteX1" fmla="*/ 248570 w 1839847"/>
                  <a:gd name="connsiteY1" fmla="*/ 0 h 513190"/>
                  <a:gd name="connsiteX2" fmla="*/ 1220308 w 1839847"/>
                  <a:gd name="connsiteY2" fmla="*/ 0 h 513190"/>
                  <a:gd name="connsiteX3" fmla="*/ 1537280 w 1839847"/>
                  <a:gd name="connsiteY3" fmla="*/ 237618 h 513190"/>
                  <a:gd name="connsiteX4" fmla="*/ 1829298 w 1839847"/>
                  <a:gd name="connsiteY4" fmla="*/ 413953 h 513190"/>
                  <a:gd name="connsiteX5" fmla="*/ 1220308 w 1839847"/>
                  <a:gd name="connsiteY5" fmla="*/ 497140 h 513190"/>
                  <a:gd name="connsiteX6" fmla="*/ 248570 w 1839847"/>
                  <a:gd name="connsiteY6" fmla="*/ 497140 h 513190"/>
                  <a:gd name="connsiteX7" fmla="*/ 0 w 1839847"/>
                  <a:gd name="connsiteY7" fmla="*/ 248570 h 513190"/>
                  <a:gd name="connsiteX0" fmla="*/ 0 w 1841338"/>
                  <a:gd name="connsiteY0" fmla="*/ 248570 h 497140"/>
                  <a:gd name="connsiteX1" fmla="*/ 248570 w 1841338"/>
                  <a:gd name="connsiteY1" fmla="*/ 0 h 497140"/>
                  <a:gd name="connsiteX2" fmla="*/ 1220308 w 1841338"/>
                  <a:gd name="connsiteY2" fmla="*/ 0 h 497140"/>
                  <a:gd name="connsiteX3" fmla="*/ 1537280 w 1841338"/>
                  <a:gd name="connsiteY3" fmla="*/ 237618 h 497140"/>
                  <a:gd name="connsiteX4" fmla="*/ 1829298 w 1841338"/>
                  <a:gd name="connsiteY4" fmla="*/ 413953 h 497140"/>
                  <a:gd name="connsiteX5" fmla="*/ 1220308 w 1841338"/>
                  <a:gd name="connsiteY5" fmla="*/ 497140 h 497140"/>
                  <a:gd name="connsiteX6" fmla="*/ 248570 w 1841338"/>
                  <a:gd name="connsiteY6" fmla="*/ 497140 h 497140"/>
                  <a:gd name="connsiteX7" fmla="*/ 0 w 1841338"/>
                  <a:gd name="connsiteY7" fmla="*/ 248570 h 49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1338" h="497140">
                    <a:moveTo>
                      <a:pt x="0" y="248570"/>
                    </a:moveTo>
                    <a:cubicBezTo>
                      <a:pt x="0" y="111289"/>
                      <a:pt x="111289" y="0"/>
                      <a:pt x="248570" y="0"/>
                    </a:cubicBezTo>
                    <a:lnTo>
                      <a:pt x="1220308" y="0"/>
                    </a:lnTo>
                    <a:cubicBezTo>
                      <a:pt x="1270258" y="50465"/>
                      <a:pt x="1380721" y="112779"/>
                      <a:pt x="1537280" y="237618"/>
                    </a:cubicBezTo>
                    <a:lnTo>
                      <a:pt x="1829298" y="413953"/>
                    </a:lnTo>
                    <a:cubicBezTo>
                      <a:pt x="1868313" y="540778"/>
                      <a:pt x="1847186" y="479079"/>
                      <a:pt x="1220308" y="497140"/>
                    </a:cubicBezTo>
                    <a:lnTo>
                      <a:pt x="248570" y="497140"/>
                    </a:lnTo>
                    <a:cubicBezTo>
                      <a:pt x="111289" y="497140"/>
                      <a:pt x="0" y="385851"/>
                      <a:pt x="0" y="248570"/>
                    </a:cubicBezTo>
                    <a:close/>
                  </a:path>
                </a:pathLst>
              </a:custGeom>
              <a:gradFill flip="none" rotWithShape="1">
                <a:gsLst>
                  <a:gs pos="0">
                    <a:srgbClr val="B3A360">
                      <a:shade val="30000"/>
                      <a:satMod val="115000"/>
                    </a:srgbClr>
                  </a:gs>
                  <a:gs pos="50000">
                    <a:srgbClr val="B3A360">
                      <a:shade val="67500"/>
                      <a:satMod val="115000"/>
                    </a:srgbClr>
                  </a:gs>
                  <a:gs pos="100000">
                    <a:srgbClr val="B3A36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00"/>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41F1071A-54E4-BB40-9711-2D36267D348E}"/>
                  </a:ext>
                </a:extLst>
              </p:cNvPr>
              <p:cNvCxnSpPr>
                <a:cxnSpLocks/>
              </p:cNvCxnSpPr>
              <p:nvPr/>
            </p:nvCxnSpPr>
            <p:spPr>
              <a:xfrm flipV="1">
                <a:off x="3122815" y="2422809"/>
                <a:ext cx="1825239" cy="1742870"/>
              </a:xfrm>
              <a:prstGeom prst="line">
                <a:avLst/>
              </a:prstGeom>
              <a:ln w="38100">
                <a:solidFill>
                  <a:srgbClr val="DEB8A6"/>
                </a:solidFill>
                <a:tailEnd type="none"/>
              </a:ln>
            </p:spPr>
            <p:style>
              <a:lnRef idx="3">
                <a:schemeClr val="accent2"/>
              </a:lnRef>
              <a:fillRef idx="0">
                <a:schemeClr val="accent2"/>
              </a:fillRef>
              <a:effectRef idx="2">
                <a:schemeClr val="accent2"/>
              </a:effectRef>
              <a:fontRef idx="minor">
                <a:schemeClr val="tx1"/>
              </a:fontRef>
            </p:style>
          </p:cxnSp>
          <p:grpSp>
            <p:nvGrpSpPr>
              <p:cNvPr id="31" name="Group 30">
                <a:extLst>
                  <a:ext uri="{FF2B5EF4-FFF2-40B4-BE49-F238E27FC236}">
                    <a16:creationId xmlns:a16="http://schemas.microsoft.com/office/drawing/2014/main" id="{3F9DA4D8-53D2-BA4C-A7FA-340C7EF2EF32}"/>
                  </a:ext>
                </a:extLst>
              </p:cNvPr>
              <p:cNvGrpSpPr/>
              <p:nvPr/>
            </p:nvGrpSpPr>
            <p:grpSpPr>
              <a:xfrm rot="20325235" flipH="1">
                <a:off x="3013008" y="3847552"/>
                <a:ext cx="706491" cy="372332"/>
                <a:chOff x="3073130" y="3802749"/>
                <a:chExt cx="638445" cy="540587"/>
              </a:xfrm>
            </p:grpSpPr>
            <p:sp>
              <p:nvSpPr>
                <p:cNvPr id="32" name="Freeform 31">
                  <a:extLst>
                    <a:ext uri="{FF2B5EF4-FFF2-40B4-BE49-F238E27FC236}">
                      <a16:creationId xmlns:a16="http://schemas.microsoft.com/office/drawing/2014/main" id="{959166F8-47A1-F14A-BB75-2308FFF95C16}"/>
                    </a:ext>
                  </a:extLst>
                </p:cNvPr>
                <p:cNvSpPr/>
                <p:nvPr/>
              </p:nvSpPr>
              <p:spPr>
                <a:xfrm rot="2352291">
                  <a:off x="3073130" y="4003049"/>
                  <a:ext cx="289407" cy="322934"/>
                </a:xfrm>
                <a:custGeom>
                  <a:avLst/>
                  <a:gdLst>
                    <a:gd name="connsiteX0" fmla="*/ 184150 w 909078"/>
                    <a:gd name="connsiteY0" fmla="*/ 161925 h 723900"/>
                    <a:gd name="connsiteX1" fmla="*/ 168275 w 909078"/>
                    <a:gd name="connsiteY1" fmla="*/ 177800 h 723900"/>
                    <a:gd name="connsiteX2" fmla="*/ 155575 w 909078"/>
                    <a:gd name="connsiteY2" fmla="*/ 196850 h 723900"/>
                    <a:gd name="connsiteX3" fmla="*/ 149225 w 909078"/>
                    <a:gd name="connsiteY3" fmla="*/ 206375 h 723900"/>
                    <a:gd name="connsiteX4" fmla="*/ 146050 w 909078"/>
                    <a:gd name="connsiteY4" fmla="*/ 215900 h 723900"/>
                    <a:gd name="connsiteX5" fmla="*/ 133350 w 909078"/>
                    <a:gd name="connsiteY5" fmla="*/ 234950 h 723900"/>
                    <a:gd name="connsiteX6" fmla="*/ 127000 w 909078"/>
                    <a:gd name="connsiteY6" fmla="*/ 244475 h 723900"/>
                    <a:gd name="connsiteX7" fmla="*/ 120650 w 909078"/>
                    <a:gd name="connsiteY7" fmla="*/ 254000 h 723900"/>
                    <a:gd name="connsiteX8" fmla="*/ 114300 w 909078"/>
                    <a:gd name="connsiteY8" fmla="*/ 273050 h 723900"/>
                    <a:gd name="connsiteX9" fmla="*/ 111125 w 909078"/>
                    <a:gd name="connsiteY9" fmla="*/ 301625 h 723900"/>
                    <a:gd name="connsiteX10" fmla="*/ 101600 w 909078"/>
                    <a:gd name="connsiteY10" fmla="*/ 346075 h 723900"/>
                    <a:gd name="connsiteX11" fmla="*/ 98425 w 909078"/>
                    <a:gd name="connsiteY11" fmla="*/ 365125 h 723900"/>
                    <a:gd name="connsiteX12" fmla="*/ 107950 w 909078"/>
                    <a:gd name="connsiteY12" fmla="*/ 400050 h 723900"/>
                    <a:gd name="connsiteX13" fmla="*/ 111125 w 909078"/>
                    <a:gd name="connsiteY13" fmla="*/ 409575 h 723900"/>
                    <a:gd name="connsiteX14" fmla="*/ 120650 w 909078"/>
                    <a:gd name="connsiteY14" fmla="*/ 428625 h 723900"/>
                    <a:gd name="connsiteX15" fmla="*/ 117475 w 909078"/>
                    <a:gd name="connsiteY15" fmla="*/ 685800 h 723900"/>
                    <a:gd name="connsiteX16" fmla="*/ 111125 w 909078"/>
                    <a:gd name="connsiteY16" fmla="*/ 720725 h 723900"/>
                    <a:gd name="connsiteX17" fmla="*/ 114300 w 909078"/>
                    <a:gd name="connsiteY17" fmla="*/ 685800 h 723900"/>
                    <a:gd name="connsiteX18" fmla="*/ 117475 w 909078"/>
                    <a:gd name="connsiteY18" fmla="*/ 628650 h 723900"/>
                    <a:gd name="connsiteX19" fmla="*/ 123825 w 909078"/>
                    <a:gd name="connsiteY19" fmla="*/ 609600 h 723900"/>
                    <a:gd name="connsiteX20" fmla="*/ 127000 w 909078"/>
                    <a:gd name="connsiteY20" fmla="*/ 596900 h 723900"/>
                    <a:gd name="connsiteX21" fmla="*/ 130175 w 909078"/>
                    <a:gd name="connsiteY21" fmla="*/ 577850 h 723900"/>
                    <a:gd name="connsiteX22" fmla="*/ 136525 w 909078"/>
                    <a:gd name="connsiteY22" fmla="*/ 533400 h 723900"/>
                    <a:gd name="connsiteX23" fmla="*/ 142875 w 909078"/>
                    <a:gd name="connsiteY23" fmla="*/ 498475 h 723900"/>
                    <a:gd name="connsiteX24" fmla="*/ 146050 w 909078"/>
                    <a:gd name="connsiteY24" fmla="*/ 393700 h 723900"/>
                    <a:gd name="connsiteX25" fmla="*/ 149225 w 909078"/>
                    <a:gd name="connsiteY25" fmla="*/ 374650 h 723900"/>
                    <a:gd name="connsiteX26" fmla="*/ 161925 w 909078"/>
                    <a:gd name="connsiteY26" fmla="*/ 346075 h 723900"/>
                    <a:gd name="connsiteX27" fmla="*/ 171450 w 909078"/>
                    <a:gd name="connsiteY27" fmla="*/ 339725 h 723900"/>
                    <a:gd name="connsiteX28" fmla="*/ 180975 w 909078"/>
                    <a:gd name="connsiteY28" fmla="*/ 349250 h 723900"/>
                    <a:gd name="connsiteX29" fmla="*/ 184150 w 909078"/>
                    <a:gd name="connsiteY29" fmla="*/ 365125 h 723900"/>
                    <a:gd name="connsiteX30" fmla="*/ 187325 w 909078"/>
                    <a:gd name="connsiteY30" fmla="*/ 377825 h 723900"/>
                    <a:gd name="connsiteX31" fmla="*/ 193675 w 909078"/>
                    <a:gd name="connsiteY31" fmla="*/ 396875 h 723900"/>
                    <a:gd name="connsiteX32" fmla="*/ 190500 w 909078"/>
                    <a:gd name="connsiteY32" fmla="*/ 431800 h 723900"/>
                    <a:gd name="connsiteX33" fmla="*/ 180975 w 909078"/>
                    <a:gd name="connsiteY33" fmla="*/ 460375 h 723900"/>
                    <a:gd name="connsiteX34" fmla="*/ 177800 w 909078"/>
                    <a:gd name="connsiteY34" fmla="*/ 473075 h 723900"/>
                    <a:gd name="connsiteX35" fmla="*/ 171450 w 909078"/>
                    <a:gd name="connsiteY35" fmla="*/ 492125 h 723900"/>
                    <a:gd name="connsiteX36" fmla="*/ 174625 w 909078"/>
                    <a:gd name="connsiteY36" fmla="*/ 533400 h 723900"/>
                    <a:gd name="connsiteX37" fmla="*/ 180975 w 909078"/>
                    <a:gd name="connsiteY37" fmla="*/ 552450 h 723900"/>
                    <a:gd name="connsiteX38" fmla="*/ 177800 w 909078"/>
                    <a:gd name="connsiteY38" fmla="*/ 657225 h 723900"/>
                    <a:gd name="connsiteX39" fmla="*/ 171450 w 909078"/>
                    <a:gd name="connsiteY39" fmla="*/ 692150 h 723900"/>
                    <a:gd name="connsiteX40" fmla="*/ 165100 w 909078"/>
                    <a:gd name="connsiteY40" fmla="*/ 723900 h 723900"/>
                    <a:gd name="connsiteX41" fmla="*/ 171450 w 909078"/>
                    <a:gd name="connsiteY41" fmla="*/ 657225 h 723900"/>
                    <a:gd name="connsiteX42" fmla="*/ 174625 w 909078"/>
                    <a:gd name="connsiteY42" fmla="*/ 644525 h 723900"/>
                    <a:gd name="connsiteX43" fmla="*/ 180975 w 909078"/>
                    <a:gd name="connsiteY43" fmla="*/ 612775 h 723900"/>
                    <a:gd name="connsiteX44" fmla="*/ 184150 w 909078"/>
                    <a:gd name="connsiteY44" fmla="*/ 596900 h 723900"/>
                    <a:gd name="connsiteX45" fmla="*/ 190500 w 909078"/>
                    <a:gd name="connsiteY45" fmla="*/ 571500 h 723900"/>
                    <a:gd name="connsiteX46" fmla="*/ 193675 w 909078"/>
                    <a:gd name="connsiteY46" fmla="*/ 447675 h 723900"/>
                    <a:gd name="connsiteX47" fmla="*/ 196850 w 909078"/>
                    <a:gd name="connsiteY47" fmla="*/ 428625 h 723900"/>
                    <a:gd name="connsiteX48" fmla="*/ 193675 w 909078"/>
                    <a:gd name="connsiteY48" fmla="*/ 374650 h 723900"/>
                    <a:gd name="connsiteX49" fmla="*/ 184150 w 909078"/>
                    <a:gd name="connsiteY49" fmla="*/ 381000 h 723900"/>
                    <a:gd name="connsiteX50" fmla="*/ 180975 w 909078"/>
                    <a:gd name="connsiteY50" fmla="*/ 393700 h 723900"/>
                    <a:gd name="connsiteX51" fmla="*/ 177800 w 909078"/>
                    <a:gd name="connsiteY51" fmla="*/ 403225 h 723900"/>
                    <a:gd name="connsiteX52" fmla="*/ 174625 w 909078"/>
                    <a:gd name="connsiteY52" fmla="*/ 415925 h 723900"/>
                    <a:gd name="connsiteX53" fmla="*/ 168275 w 909078"/>
                    <a:gd name="connsiteY53" fmla="*/ 434975 h 723900"/>
                    <a:gd name="connsiteX54" fmla="*/ 165100 w 909078"/>
                    <a:gd name="connsiteY54" fmla="*/ 466725 h 723900"/>
                    <a:gd name="connsiteX55" fmla="*/ 161925 w 909078"/>
                    <a:gd name="connsiteY55" fmla="*/ 492125 h 723900"/>
                    <a:gd name="connsiteX56" fmla="*/ 158750 w 909078"/>
                    <a:gd name="connsiteY56" fmla="*/ 533400 h 723900"/>
                    <a:gd name="connsiteX57" fmla="*/ 155575 w 909078"/>
                    <a:gd name="connsiteY57" fmla="*/ 549275 h 723900"/>
                    <a:gd name="connsiteX58" fmla="*/ 149225 w 909078"/>
                    <a:gd name="connsiteY58" fmla="*/ 571500 h 723900"/>
                    <a:gd name="connsiteX59" fmla="*/ 142875 w 909078"/>
                    <a:gd name="connsiteY59" fmla="*/ 612775 h 723900"/>
                    <a:gd name="connsiteX60" fmla="*/ 136525 w 909078"/>
                    <a:gd name="connsiteY60" fmla="*/ 631825 h 723900"/>
                    <a:gd name="connsiteX61" fmla="*/ 133350 w 909078"/>
                    <a:gd name="connsiteY61" fmla="*/ 641350 h 723900"/>
                    <a:gd name="connsiteX62" fmla="*/ 130175 w 909078"/>
                    <a:gd name="connsiteY62" fmla="*/ 650875 h 723900"/>
                    <a:gd name="connsiteX63" fmla="*/ 133350 w 909078"/>
                    <a:gd name="connsiteY63" fmla="*/ 638175 h 723900"/>
                    <a:gd name="connsiteX64" fmla="*/ 136525 w 909078"/>
                    <a:gd name="connsiteY64" fmla="*/ 625475 h 723900"/>
                    <a:gd name="connsiteX65" fmla="*/ 142875 w 909078"/>
                    <a:gd name="connsiteY65" fmla="*/ 606425 h 723900"/>
                    <a:gd name="connsiteX66" fmla="*/ 146050 w 909078"/>
                    <a:gd name="connsiteY66" fmla="*/ 596900 h 723900"/>
                    <a:gd name="connsiteX67" fmla="*/ 149225 w 909078"/>
                    <a:gd name="connsiteY67" fmla="*/ 587375 h 723900"/>
                    <a:gd name="connsiteX68" fmla="*/ 155575 w 909078"/>
                    <a:gd name="connsiteY68" fmla="*/ 577850 h 723900"/>
                    <a:gd name="connsiteX69" fmla="*/ 161925 w 909078"/>
                    <a:gd name="connsiteY69" fmla="*/ 558800 h 723900"/>
                    <a:gd name="connsiteX70" fmla="*/ 168275 w 909078"/>
                    <a:gd name="connsiteY70" fmla="*/ 536575 h 723900"/>
                    <a:gd name="connsiteX71" fmla="*/ 174625 w 909078"/>
                    <a:gd name="connsiteY71" fmla="*/ 450850 h 723900"/>
                    <a:gd name="connsiteX72" fmla="*/ 184150 w 909078"/>
                    <a:gd name="connsiteY72" fmla="*/ 419100 h 723900"/>
                    <a:gd name="connsiteX73" fmla="*/ 187325 w 909078"/>
                    <a:gd name="connsiteY73" fmla="*/ 409575 h 723900"/>
                    <a:gd name="connsiteX74" fmla="*/ 190500 w 909078"/>
                    <a:gd name="connsiteY74" fmla="*/ 400050 h 723900"/>
                    <a:gd name="connsiteX75" fmla="*/ 196850 w 909078"/>
                    <a:gd name="connsiteY75" fmla="*/ 390525 h 723900"/>
                    <a:gd name="connsiteX76" fmla="*/ 200025 w 909078"/>
                    <a:gd name="connsiteY76" fmla="*/ 381000 h 723900"/>
                    <a:gd name="connsiteX77" fmla="*/ 209550 w 909078"/>
                    <a:gd name="connsiteY77" fmla="*/ 371475 h 723900"/>
                    <a:gd name="connsiteX78" fmla="*/ 231775 w 909078"/>
                    <a:gd name="connsiteY78" fmla="*/ 346075 h 723900"/>
                    <a:gd name="connsiteX79" fmla="*/ 244475 w 909078"/>
                    <a:gd name="connsiteY79" fmla="*/ 361950 h 723900"/>
                    <a:gd name="connsiteX80" fmla="*/ 250825 w 909078"/>
                    <a:gd name="connsiteY80" fmla="*/ 400050 h 723900"/>
                    <a:gd name="connsiteX81" fmla="*/ 254000 w 909078"/>
                    <a:gd name="connsiteY81" fmla="*/ 466725 h 723900"/>
                    <a:gd name="connsiteX82" fmla="*/ 260350 w 909078"/>
                    <a:gd name="connsiteY82" fmla="*/ 504825 h 723900"/>
                    <a:gd name="connsiteX83" fmla="*/ 263525 w 909078"/>
                    <a:gd name="connsiteY83" fmla="*/ 514350 h 723900"/>
                    <a:gd name="connsiteX84" fmla="*/ 266700 w 909078"/>
                    <a:gd name="connsiteY84" fmla="*/ 527050 h 723900"/>
                    <a:gd name="connsiteX85" fmla="*/ 263525 w 909078"/>
                    <a:gd name="connsiteY85" fmla="*/ 657225 h 723900"/>
                    <a:gd name="connsiteX86" fmla="*/ 266700 w 909078"/>
                    <a:gd name="connsiteY86" fmla="*/ 606425 h 723900"/>
                    <a:gd name="connsiteX87" fmla="*/ 273050 w 909078"/>
                    <a:gd name="connsiteY87" fmla="*/ 568325 h 723900"/>
                    <a:gd name="connsiteX88" fmla="*/ 269875 w 909078"/>
                    <a:gd name="connsiteY88" fmla="*/ 479425 h 723900"/>
                    <a:gd name="connsiteX89" fmla="*/ 273050 w 909078"/>
                    <a:gd name="connsiteY89" fmla="*/ 349250 h 723900"/>
                    <a:gd name="connsiteX90" fmla="*/ 279400 w 909078"/>
                    <a:gd name="connsiteY90" fmla="*/ 320675 h 723900"/>
                    <a:gd name="connsiteX91" fmla="*/ 288925 w 909078"/>
                    <a:gd name="connsiteY91" fmla="*/ 365125 h 723900"/>
                    <a:gd name="connsiteX92" fmla="*/ 292100 w 909078"/>
                    <a:gd name="connsiteY92" fmla="*/ 384175 h 723900"/>
                    <a:gd name="connsiteX93" fmla="*/ 298450 w 909078"/>
                    <a:gd name="connsiteY93" fmla="*/ 409575 h 723900"/>
                    <a:gd name="connsiteX94" fmla="*/ 301625 w 909078"/>
                    <a:gd name="connsiteY94" fmla="*/ 419100 h 723900"/>
                    <a:gd name="connsiteX95" fmla="*/ 307975 w 909078"/>
                    <a:gd name="connsiteY95" fmla="*/ 454025 h 723900"/>
                    <a:gd name="connsiteX96" fmla="*/ 311150 w 909078"/>
                    <a:gd name="connsiteY96" fmla="*/ 463550 h 723900"/>
                    <a:gd name="connsiteX97" fmla="*/ 314325 w 909078"/>
                    <a:gd name="connsiteY97" fmla="*/ 482600 h 723900"/>
                    <a:gd name="connsiteX98" fmla="*/ 320675 w 909078"/>
                    <a:gd name="connsiteY98" fmla="*/ 508000 h 723900"/>
                    <a:gd name="connsiteX99" fmla="*/ 323850 w 909078"/>
                    <a:gd name="connsiteY99" fmla="*/ 523875 h 723900"/>
                    <a:gd name="connsiteX100" fmla="*/ 320675 w 909078"/>
                    <a:gd name="connsiteY100" fmla="*/ 587375 h 723900"/>
                    <a:gd name="connsiteX101" fmla="*/ 314325 w 909078"/>
                    <a:gd name="connsiteY101" fmla="*/ 625475 h 723900"/>
                    <a:gd name="connsiteX102" fmla="*/ 311150 w 909078"/>
                    <a:gd name="connsiteY102" fmla="*/ 650875 h 723900"/>
                    <a:gd name="connsiteX103" fmla="*/ 317500 w 909078"/>
                    <a:gd name="connsiteY103" fmla="*/ 641350 h 723900"/>
                    <a:gd name="connsiteX104" fmla="*/ 330200 w 909078"/>
                    <a:gd name="connsiteY104" fmla="*/ 609600 h 723900"/>
                    <a:gd name="connsiteX105" fmla="*/ 333375 w 909078"/>
                    <a:gd name="connsiteY105" fmla="*/ 600075 h 723900"/>
                    <a:gd name="connsiteX106" fmla="*/ 333375 w 909078"/>
                    <a:gd name="connsiteY106" fmla="*/ 476250 h 723900"/>
                    <a:gd name="connsiteX107" fmla="*/ 323850 w 909078"/>
                    <a:gd name="connsiteY107" fmla="*/ 457200 h 723900"/>
                    <a:gd name="connsiteX108" fmla="*/ 314325 w 909078"/>
                    <a:gd name="connsiteY108" fmla="*/ 428625 h 723900"/>
                    <a:gd name="connsiteX109" fmla="*/ 311150 w 909078"/>
                    <a:gd name="connsiteY109" fmla="*/ 419100 h 723900"/>
                    <a:gd name="connsiteX110" fmla="*/ 304800 w 909078"/>
                    <a:gd name="connsiteY110" fmla="*/ 409575 h 723900"/>
                    <a:gd name="connsiteX111" fmla="*/ 298450 w 909078"/>
                    <a:gd name="connsiteY111" fmla="*/ 390525 h 723900"/>
                    <a:gd name="connsiteX112" fmla="*/ 295275 w 909078"/>
                    <a:gd name="connsiteY112" fmla="*/ 381000 h 723900"/>
                    <a:gd name="connsiteX113" fmla="*/ 292100 w 909078"/>
                    <a:gd name="connsiteY113" fmla="*/ 371475 h 723900"/>
                    <a:gd name="connsiteX114" fmla="*/ 288925 w 909078"/>
                    <a:gd name="connsiteY114" fmla="*/ 355600 h 723900"/>
                    <a:gd name="connsiteX115" fmla="*/ 282575 w 909078"/>
                    <a:gd name="connsiteY115" fmla="*/ 333375 h 723900"/>
                    <a:gd name="connsiteX116" fmla="*/ 276225 w 909078"/>
                    <a:gd name="connsiteY116" fmla="*/ 304800 h 723900"/>
                    <a:gd name="connsiteX117" fmla="*/ 279400 w 909078"/>
                    <a:gd name="connsiteY117" fmla="*/ 276225 h 723900"/>
                    <a:gd name="connsiteX118" fmla="*/ 282575 w 909078"/>
                    <a:gd name="connsiteY118" fmla="*/ 292100 h 723900"/>
                    <a:gd name="connsiteX119" fmla="*/ 285750 w 909078"/>
                    <a:gd name="connsiteY119" fmla="*/ 314325 h 723900"/>
                    <a:gd name="connsiteX120" fmla="*/ 288925 w 909078"/>
                    <a:gd name="connsiteY120" fmla="*/ 323850 h 723900"/>
                    <a:gd name="connsiteX121" fmla="*/ 292100 w 909078"/>
                    <a:gd name="connsiteY121" fmla="*/ 339725 h 723900"/>
                    <a:gd name="connsiteX122" fmla="*/ 295275 w 909078"/>
                    <a:gd name="connsiteY122" fmla="*/ 365125 h 723900"/>
                    <a:gd name="connsiteX123" fmla="*/ 301625 w 909078"/>
                    <a:gd name="connsiteY123" fmla="*/ 390525 h 723900"/>
                    <a:gd name="connsiteX124" fmla="*/ 304800 w 909078"/>
                    <a:gd name="connsiteY124" fmla="*/ 412750 h 723900"/>
                    <a:gd name="connsiteX125" fmla="*/ 311150 w 909078"/>
                    <a:gd name="connsiteY125" fmla="*/ 434975 h 723900"/>
                    <a:gd name="connsiteX126" fmla="*/ 314325 w 909078"/>
                    <a:gd name="connsiteY126" fmla="*/ 447675 h 723900"/>
                    <a:gd name="connsiteX127" fmla="*/ 320675 w 909078"/>
                    <a:gd name="connsiteY127" fmla="*/ 457200 h 723900"/>
                    <a:gd name="connsiteX128" fmla="*/ 330200 w 909078"/>
                    <a:gd name="connsiteY128" fmla="*/ 488950 h 723900"/>
                    <a:gd name="connsiteX129" fmla="*/ 336550 w 909078"/>
                    <a:gd name="connsiteY129" fmla="*/ 498475 h 723900"/>
                    <a:gd name="connsiteX130" fmla="*/ 342900 w 909078"/>
                    <a:gd name="connsiteY130" fmla="*/ 536575 h 723900"/>
                    <a:gd name="connsiteX131" fmla="*/ 355600 w 909078"/>
                    <a:gd name="connsiteY131" fmla="*/ 555625 h 723900"/>
                    <a:gd name="connsiteX132" fmla="*/ 361950 w 909078"/>
                    <a:gd name="connsiteY132" fmla="*/ 574675 h 723900"/>
                    <a:gd name="connsiteX133" fmla="*/ 365125 w 909078"/>
                    <a:gd name="connsiteY133" fmla="*/ 596900 h 723900"/>
                    <a:gd name="connsiteX134" fmla="*/ 361950 w 909078"/>
                    <a:gd name="connsiteY134" fmla="*/ 584200 h 723900"/>
                    <a:gd name="connsiteX135" fmla="*/ 355600 w 909078"/>
                    <a:gd name="connsiteY135" fmla="*/ 565150 h 723900"/>
                    <a:gd name="connsiteX136" fmla="*/ 352425 w 909078"/>
                    <a:gd name="connsiteY136" fmla="*/ 552450 h 723900"/>
                    <a:gd name="connsiteX137" fmla="*/ 349250 w 909078"/>
                    <a:gd name="connsiteY137" fmla="*/ 542925 h 723900"/>
                    <a:gd name="connsiteX138" fmla="*/ 342900 w 909078"/>
                    <a:gd name="connsiteY138" fmla="*/ 511175 h 723900"/>
                    <a:gd name="connsiteX139" fmla="*/ 339725 w 909078"/>
                    <a:gd name="connsiteY139" fmla="*/ 498475 h 723900"/>
                    <a:gd name="connsiteX140" fmla="*/ 333375 w 909078"/>
                    <a:gd name="connsiteY140" fmla="*/ 485775 h 723900"/>
                    <a:gd name="connsiteX141" fmla="*/ 330200 w 909078"/>
                    <a:gd name="connsiteY141" fmla="*/ 473075 h 723900"/>
                    <a:gd name="connsiteX142" fmla="*/ 323850 w 909078"/>
                    <a:gd name="connsiteY142" fmla="*/ 460375 h 723900"/>
                    <a:gd name="connsiteX143" fmla="*/ 314325 w 909078"/>
                    <a:gd name="connsiteY143" fmla="*/ 419100 h 723900"/>
                    <a:gd name="connsiteX144" fmla="*/ 317500 w 909078"/>
                    <a:gd name="connsiteY144" fmla="*/ 314325 h 723900"/>
                    <a:gd name="connsiteX145" fmla="*/ 320675 w 909078"/>
                    <a:gd name="connsiteY145" fmla="*/ 323850 h 723900"/>
                    <a:gd name="connsiteX146" fmla="*/ 327025 w 909078"/>
                    <a:gd name="connsiteY146" fmla="*/ 349250 h 723900"/>
                    <a:gd name="connsiteX147" fmla="*/ 330200 w 909078"/>
                    <a:gd name="connsiteY147" fmla="*/ 377825 h 723900"/>
                    <a:gd name="connsiteX148" fmla="*/ 342900 w 909078"/>
                    <a:gd name="connsiteY148" fmla="*/ 434975 h 723900"/>
                    <a:gd name="connsiteX149" fmla="*/ 346075 w 909078"/>
                    <a:gd name="connsiteY149" fmla="*/ 444500 h 723900"/>
                    <a:gd name="connsiteX150" fmla="*/ 349250 w 909078"/>
                    <a:gd name="connsiteY150" fmla="*/ 457200 h 723900"/>
                    <a:gd name="connsiteX151" fmla="*/ 352425 w 909078"/>
                    <a:gd name="connsiteY151" fmla="*/ 466725 h 723900"/>
                    <a:gd name="connsiteX152" fmla="*/ 355600 w 909078"/>
                    <a:gd name="connsiteY152" fmla="*/ 479425 h 723900"/>
                    <a:gd name="connsiteX153" fmla="*/ 365125 w 909078"/>
                    <a:gd name="connsiteY153" fmla="*/ 508000 h 723900"/>
                    <a:gd name="connsiteX154" fmla="*/ 377825 w 909078"/>
                    <a:gd name="connsiteY154" fmla="*/ 546100 h 723900"/>
                    <a:gd name="connsiteX155" fmla="*/ 381000 w 909078"/>
                    <a:gd name="connsiteY155" fmla="*/ 555625 h 723900"/>
                    <a:gd name="connsiteX156" fmla="*/ 384175 w 909078"/>
                    <a:gd name="connsiteY156" fmla="*/ 565150 h 723900"/>
                    <a:gd name="connsiteX157" fmla="*/ 396875 w 909078"/>
                    <a:gd name="connsiteY157" fmla="*/ 584200 h 723900"/>
                    <a:gd name="connsiteX158" fmla="*/ 393700 w 909078"/>
                    <a:gd name="connsiteY158" fmla="*/ 574675 h 723900"/>
                    <a:gd name="connsiteX159" fmla="*/ 381000 w 909078"/>
                    <a:gd name="connsiteY159" fmla="*/ 542925 h 723900"/>
                    <a:gd name="connsiteX160" fmla="*/ 374650 w 909078"/>
                    <a:gd name="connsiteY160" fmla="*/ 523875 h 723900"/>
                    <a:gd name="connsiteX161" fmla="*/ 368300 w 909078"/>
                    <a:gd name="connsiteY161" fmla="*/ 511175 h 723900"/>
                    <a:gd name="connsiteX162" fmla="*/ 365125 w 909078"/>
                    <a:gd name="connsiteY162" fmla="*/ 498475 h 723900"/>
                    <a:gd name="connsiteX163" fmla="*/ 358775 w 909078"/>
                    <a:gd name="connsiteY163" fmla="*/ 485775 h 723900"/>
                    <a:gd name="connsiteX164" fmla="*/ 355600 w 909078"/>
                    <a:gd name="connsiteY164" fmla="*/ 473075 h 723900"/>
                    <a:gd name="connsiteX165" fmla="*/ 349250 w 909078"/>
                    <a:gd name="connsiteY165" fmla="*/ 454025 h 723900"/>
                    <a:gd name="connsiteX166" fmla="*/ 346075 w 909078"/>
                    <a:gd name="connsiteY166" fmla="*/ 441325 h 723900"/>
                    <a:gd name="connsiteX167" fmla="*/ 339725 w 909078"/>
                    <a:gd name="connsiteY167" fmla="*/ 431800 h 723900"/>
                    <a:gd name="connsiteX168" fmla="*/ 342900 w 909078"/>
                    <a:gd name="connsiteY168" fmla="*/ 349250 h 723900"/>
                    <a:gd name="connsiteX169" fmla="*/ 346075 w 909078"/>
                    <a:gd name="connsiteY169" fmla="*/ 336550 h 723900"/>
                    <a:gd name="connsiteX170" fmla="*/ 352425 w 909078"/>
                    <a:gd name="connsiteY170" fmla="*/ 298450 h 723900"/>
                    <a:gd name="connsiteX171" fmla="*/ 355600 w 909078"/>
                    <a:gd name="connsiteY171" fmla="*/ 260350 h 723900"/>
                    <a:gd name="connsiteX172" fmla="*/ 361950 w 909078"/>
                    <a:gd name="connsiteY172" fmla="*/ 298450 h 723900"/>
                    <a:gd name="connsiteX173" fmla="*/ 368300 w 909078"/>
                    <a:gd name="connsiteY173" fmla="*/ 330200 h 723900"/>
                    <a:gd name="connsiteX174" fmla="*/ 381000 w 909078"/>
                    <a:gd name="connsiteY174" fmla="*/ 352425 h 723900"/>
                    <a:gd name="connsiteX175" fmla="*/ 393700 w 909078"/>
                    <a:gd name="connsiteY175" fmla="*/ 374650 h 723900"/>
                    <a:gd name="connsiteX176" fmla="*/ 403225 w 909078"/>
                    <a:gd name="connsiteY176" fmla="*/ 381000 h 723900"/>
                    <a:gd name="connsiteX177" fmla="*/ 431800 w 909078"/>
                    <a:gd name="connsiteY177" fmla="*/ 406400 h 723900"/>
                    <a:gd name="connsiteX178" fmla="*/ 441325 w 909078"/>
                    <a:gd name="connsiteY178" fmla="*/ 422275 h 723900"/>
                    <a:gd name="connsiteX179" fmla="*/ 447675 w 909078"/>
                    <a:gd name="connsiteY179" fmla="*/ 434975 h 723900"/>
                    <a:gd name="connsiteX180" fmla="*/ 460375 w 909078"/>
                    <a:gd name="connsiteY180" fmla="*/ 457200 h 723900"/>
                    <a:gd name="connsiteX181" fmla="*/ 466725 w 909078"/>
                    <a:gd name="connsiteY181" fmla="*/ 476250 h 723900"/>
                    <a:gd name="connsiteX182" fmla="*/ 457200 w 909078"/>
                    <a:gd name="connsiteY182" fmla="*/ 457200 h 723900"/>
                    <a:gd name="connsiteX183" fmla="*/ 447675 w 909078"/>
                    <a:gd name="connsiteY183" fmla="*/ 441325 h 723900"/>
                    <a:gd name="connsiteX184" fmla="*/ 441325 w 909078"/>
                    <a:gd name="connsiteY184" fmla="*/ 422275 h 723900"/>
                    <a:gd name="connsiteX185" fmla="*/ 431800 w 909078"/>
                    <a:gd name="connsiteY185" fmla="*/ 403225 h 723900"/>
                    <a:gd name="connsiteX186" fmla="*/ 425450 w 909078"/>
                    <a:gd name="connsiteY186" fmla="*/ 384175 h 723900"/>
                    <a:gd name="connsiteX187" fmla="*/ 422275 w 909078"/>
                    <a:gd name="connsiteY187" fmla="*/ 374650 h 723900"/>
                    <a:gd name="connsiteX188" fmla="*/ 419100 w 909078"/>
                    <a:gd name="connsiteY188" fmla="*/ 365125 h 723900"/>
                    <a:gd name="connsiteX189" fmla="*/ 406400 w 909078"/>
                    <a:gd name="connsiteY189" fmla="*/ 333375 h 723900"/>
                    <a:gd name="connsiteX190" fmla="*/ 396875 w 909078"/>
                    <a:gd name="connsiteY190" fmla="*/ 304800 h 723900"/>
                    <a:gd name="connsiteX191" fmla="*/ 393700 w 909078"/>
                    <a:gd name="connsiteY191" fmla="*/ 295275 h 723900"/>
                    <a:gd name="connsiteX192" fmla="*/ 390525 w 909078"/>
                    <a:gd name="connsiteY192" fmla="*/ 285750 h 723900"/>
                    <a:gd name="connsiteX193" fmla="*/ 384175 w 909078"/>
                    <a:gd name="connsiteY193" fmla="*/ 276225 h 723900"/>
                    <a:gd name="connsiteX194" fmla="*/ 381000 w 909078"/>
                    <a:gd name="connsiteY194" fmla="*/ 266700 h 723900"/>
                    <a:gd name="connsiteX195" fmla="*/ 387350 w 909078"/>
                    <a:gd name="connsiteY195" fmla="*/ 276225 h 723900"/>
                    <a:gd name="connsiteX196" fmla="*/ 415925 w 909078"/>
                    <a:gd name="connsiteY196" fmla="*/ 307975 h 723900"/>
                    <a:gd name="connsiteX197" fmla="*/ 425450 w 909078"/>
                    <a:gd name="connsiteY197" fmla="*/ 317500 h 723900"/>
                    <a:gd name="connsiteX198" fmla="*/ 454025 w 909078"/>
                    <a:gd name="connsiteY198" fmla="*/ 330200 h 723900"/>
                    <a:gd name="connsiteX199" fmla="*/ 473075 w 909078"/>
                    <a:gd name="connsiteY199" fmla="*/ 336550 h 723900"/>
                    <a:gd name="connsiteX200" fmla="*/ 482600 w 909078"/>
                    <a:gd name="connsiteY200" fmla="*/ 339725 h 723900"/>
                    <a:gd name="connsiteX201" fmla="*/ 492125 w 909078"/>
                    <a:gd name="connsiteY201" fmla="*/ 342900 h 723900"/>
                    <a:gd name="connsiteX202" fmla="*/ 520700 w 909078"/>
                    <a:gd name="connsiteY202" fmla="*/ 365125 h 723900"/>
                    <a:gd name="connsiteX203" fmla="*/ 527050 w 909078"/>
                    <a:gd name="connsiteY203" fmla="*/ 387350 h 723900"/>
                    <a:gd name="connsiteX204" fmla="*/ 520700 w 909078"/>
                    <a:gd name="connsiteY204" fmla="*/ 377825 h 723900"/>
                    <a:gd name="connsiteX205" fmla="*/ 511175 w 909078"/>
                    <a:gd name="connsiteY205" fmla="*/ 365125 h 723900"/>
                    <a:gd name="connsiteX206" fmla="*/ 504825 w 909078"/>
                    <a:gd name="connsiteY206" fmla="*/ 355600 h 723900"/>
                    <a:gd name="connsiteX207" fmla="*/ 495300 w 909078"/>
                    <a:gd name="connsiteY207" fmla="*/ 342900 h 723900"/>
                    <a:gd name="connsiteX208" fmla="*/ 488950 w 909078"/>
                    <a:gd name="connsiteY208" fmla="*/ 330200 h 723900"/>
                    <a:gd name="connsiteX209" fmla="*/ 479425 w 909078"/>
                    <a:gd name="connsiteY209" fmla="*/ 320675 h 723900"/>
                    <a:gd name="connsiteX210" fmla="*/ 463550 w 909078"/>
                    <a:gd name="connsiteY210" fmla="*/ 292100 h 723900"/>
                    <a:gd name="connsiteX211" fmla="*/ 457200 w 909078"/>
                    <a:gd name="connsiteY211" fmla="*/ 282575 h 723900"/>
                    <a:gd name="connsiteX212" fmla="*/ 450850 w 909078"/>
                    <a:gd name="connsiteY212" fmla="*/ 260350 h 723900"/>
                    <a:gd name="connsiteX213" fmla="*/ 447675 w 909078"/>
                    <a:gd name="connsiteY213" fmla="*/ 212725 h 723900"/>
                    <a:gd name="connsiteX214" fmla="*/ 454025 w 909078"/>
                    <a:gd name="connsiteY214" fmla="*/ 196850 h 723900"/>
                    <a:gd name="connsiteX215" fmla="*/ 482600 w 909078"/>
                    <a:gd name="connsiteY215" fmla="*/ 209550 h 723900"/>
                    <a:gd name="connsiteX216" fmla="*/ 495300 w 909078"/>
                    <a:gd name="connsiteY216" fmla="*/ 215900 h 723900"/>
                    <a:gd name="connsiteX217" fmla="*/ 504825 w 909078"/>
                    <a:gd name="connsiteY217" fmla="*/ 219075 h 723900"/>
                    <a:gd name="connsiteX218" fmla="*/ 523875 w 909078"/>
                    <a:gd name="connsiteY218" fmla="*/ 228600 h 723900"/>
                    <a:gd name="connsiteX219" fmla="*/ 555625 w 909078"/>
                    <a:gd name="connsiteY219" fmla="*/ 238125 h 723900"/>
                    <a:gd name="connsiteX220" fmla="*/ 565150 w 909078"/>
                    <a:gd name="connsiteY220" fmla="*/ 241300 h 723900"/>
                    <a:gd name="connsiteX221" fmla="*/ 574675 w 909078"/>
                    <a:gd name="connsiteY221" fmla="*/ 247650 h 723900"/>
                    <a:gd name="connsiteX222" fmla="*/ 603250 w 909078"/>
                    <a:gd name="connsiteY222" fmla="*/ 250825 h 723900"/>
                    <a:gd name="connsiteX223" fmla="*/ 615950 w 909078"/>
                    <a:gd name="connsiteY223" fmla="*/ 254000 h 723900"/>
                    <a:gd name="connsiteX224" fmla="*/ 644525 w 909078"/>
                    <a:gd name="connsiteY224" fmla="*/ 269875 h 723900"/>
                    <a:gd name="connsiteX225" fmla="*/ 622300 w 909078"/>
                    <a:gd name="connsiteY225" fmla="*/ 234950 h 723900"/>
                    <a:gd name="connsiteX226" fmla="*/ 609600 w 909078"/>
                    <a:gd name="connsiteY226" fmla="*/ 219075 h 723900"/>
                    <a:gd name="connsiteX227" fmla="*/ 577850 w 909078"/>
                    <a:gd name="connsiteY227" fmla="*/ 190500 h 723900"/>
                    <a:gd name="connsiteX228" fmla="*/ 558800 w 909078"/>
                    <a:gd name="connsiteY228" fmla="*/ 168275 h 723900"/>
                    <a:gd name="connsiteX229" fmla="*/ 549275 w 909078"/>
                    <a:gd name="connsiteY229" fmla="*/ 161925 h 723900"/>
                    <a:gd name="connsiteX230" fmla="*/ 539750 w 909078"/>
                    <a:gd name="connsiteY230" fmla="*/ 152400 h 723900"/>
                    <a:gd name="connsiteX231" fmla="*/ 527050 w 909078"/>
                    <a:gd name="connsiteY231" fmla="*/ 146050 h 723900"/>
                    <a:gd name="connsiteX232" fmla="*/ 517525 w 909078"/>
                    <a:gd name="connsiteY232" fmla="*/ 139700 h 723900"/>
                    <a:gd name="connsiteX233" fmla="*/ 527050 w 909078"/>
                    <a:gd name="connsiteY233" fmla="*/ 142875 h 723900"/>
                    <a:gd name="connsiteX234" fmla="*/ 542925 w 909078"/>
                    <a:gd name="connsiteY234" fmla="*/ 152400 h 723900"/>
                    <a:gd name="connsiteX235" fmla="*/ 552450 w 909078"/>
                    <a:gd name="connsiteY235" fmla="*/ 161925 h 723900"/>
                    <a:gd name="connsiteX236" fmla="*/ 587375 w 909078"/>
                    <a:gd name="connsiteY236" fmla="*/ 184150 h 723900"/>
                    <a:gd name="connsiteX237" fmla="*/ 596900 w 909078"/>
                    <a:gd name="connsiteY237" fmla="*/ 190500 h 723900"/>
                    <a:gd name="connsiteX238" fmla="*/ 619125 w 909078"/>
                    <a:gd name="connsiteY238" fmla="*/ 206375 h 723900"/>
                    <a:gd name="connsiteX239" fmla="*/ 628650 w 909078"/>
                    <a:gd name="connsiteY239" fmla="*/ 215900 h 723900"/>
                    <a:gd name="connsiteX240" fmla="*/ 654050 w 909078"/>
                    <a:gd name="connsiteY240" fmla="*/ 228600 h 723900"/>
                    <a:gd name="connsiteX241" fmla="*/ 688975 w 909078"/>
                    <a:gd name="connsiteY241" fmla="*/ 257175 h 723900"/>
                    <a:gd name="connsiteX242" fmla="*/ 711200 w 909078"/>
                    <a:gd name="connsiteY242" fmla="*/ 276225 h 723900"/>
                    <a:gd name="connsiteX243" fmla="*/ 717550 w 909078"/>
                    <a:gd name="connsiteY243" fmla="*/ 285750 h 723900"/>
                    <a:gd name="connsiteX244" fmla="*/ 727075 w 909078"/>
                    <a:gd name="connsiteY244" fmla="*/ 292100 h 723900"/>
                    <a:gd name="connsiteX245" fmla="*/ 714375 w 909078"/>
                    <a:gd name="connsiteY245" fmla="*/ 285750 h 723900"/>
                    <a:gd name="connsiteX246" fmla="*/ 701675 w 909078"/>
                    <a:gd name="connsiteY246" fmla="*/ 269875 h 723900"/>
                    <a:gd name="connsiteX247" fmla="*/ 669925 w 909078"/>
                    <a:gd name="connsiteY247" fmla="*/ 238125 h 723900"/>
                    <a:gd name="connsiteX248" fmla="*/ 660400 w 909078"/>
                    <a:gd name="connsiteY248" fmla="*/ 228600 h 723900"/>
                    <a:gd name="connsiteX249" fmla="*/ 650875 w 909078"/>
                    <a:gd name="connsiteY249" fmla="*/ 219075 h 723900"/>
                    <a:gd name="connsiteX250" fmla="*/ 635000 w 909078"/>
                    <a:gd name="connsiteY250" fmla="*/ 200025 h 723900"/>
                    <a:gd name="connsiteX251" fmla="*/ 647700 w 909078"/>
                    <a:gd name="connsiteY251" fmla="*/ 193675 h 723900"/>
                    <a:gd name="connsiteX252" fmla="*/ 673100 w 909078"/>
                    <a:gd name="connsiteY252" fmla="*/ 219075 h 723900"/>
                    <a:gd name="connsiteX253" fmla="*/ 685800 w 909078"/>
                    <a:gd name="connsiteY253" fmla="*/ 231775 h 723900"/>
                    <a:gd name="connsiteX254" fmla="*/ 698500 w 909078"/>
                    <a:gd name="connsiteY254" fmla="*/ 250825 h 723900"/>
                    <a:gd name="connsiteX255" fmla="*/ 704850 w 909078"/>
                    <a:gd name="connsiteY255" fmla="*/ 260350 h 723900"/>
                    <a:gd name="connsiteX256" fmla="*/ 708025 w 909078"/>
                    <a:gd name="connsiteY256" fmla="*/ 269875 h 723900"/>
                    <a:gd name="connsiteX257" fmla="*/ 688975 w 909078"/>
                    <a:gd name="connsiteY257" fmla="*/ 244475 h 723900"/>
                    <a:gd name="connsiteX258" fmla="*/ 679450 w 909078"/>
                    <a:gd name="connsiteY258" fmla="*/ 228600 h 723900"/>
                    <a:gd name="connsiteX259" fmla="*/ 660400 w 909078"/>
                    <a:gd name="connsiteY259" fmla="*/ 200025 h 723900"/>
                    <a:gd name="connsiteX260" fmla="*/ 654050 w 909078"/>
                    <a:gd name="connsiteY260" fmla="*/ 187325 h 723900"/>
                    <a:gd name="connsiteX261" fmla="*/ 635000 w 909078"/>
                    <a:gd name="connsiteY261" fmla="*/ 155575 h 723900"/>
                    <a:gd name="connsiteX262" fmla="*/ 628650 w 909078"/>
                    <a:gd name="connsiteY262" fmla="*/ 142875 h 723900"/>
                    <a:gd name="connsiteX263" fmla="*/ 622300 w 909078"/>
                    <a:gd name="connsiteY263" fmla="*/ 133350 h 723900"/>
                    <a:gd name="connsiteX264" fmla="*/ 631825 w 909078"/>
                    <a:gd name="connsiteY264" fmla="*/ 139700 h 723900"/>
                    <a:gd name="connsiteX265" fmla="*/ 654050 w 909078"/>
                    <a:gd name="connsiteY265" fmla="*/ 158750 h 723900"/>
                    <a:gd name="connsiteX266" fmla="*/ 673100 w 909078"/>
                    <a:gd name="connsiteY266" fmla="*/ 184150 h 723900"/>
                    <a:gd name="connsiteX267" fmla="*/ 688975 w 909078"/>
                    <a:gd name="connsiteY267" fmla="*/ 200025 h 723900"/>
                    <a:gd name="connsiteX268" fmla="*/ 698500 w 909078"/>
                    <a:gd name="connsiteY268" fmla="*/ 215900 h 723900"/>
                    <a:gd name="connsiteX269" fmla="*/ 708025 w 909078"/>
                    <a:gd name="connsiteY269" fmla="*/ 228600 h 723900"/>
                    <a:gd name="connsiteX270" fmla="*/ 714375 w 909078"/>
                    <a:gd name="connsiteY270" fmla="*/ 238125 h 723900"/>
                    <a:gd name="connsiteX271" fmla="*/ 692150 w 909078"/>
                    <a:gd name="connsiteY271" fmla="*/ 206375 h 723900"/>
                    <a:gd name="connsiteX272" fmla="*/ 657225 w 909078"/>
                    <a:gd name="connsiteY272" fmla="*/ 158750 h 723900"/>
                    <a:gd name="connsiteX273" fmla="*/ 641350 w 909078"/>
                    <a:gd name="connsiteY273" fmla="*/ 133350 h 723900"/>
                    <a:gd name="connsiteX274" fmla="*/ 635000 w 909078"/>
                    <a:gd name="connsiteY274" fmla="*/ 123825 h 723900"/>
                    <a:gd name="connsiteX275" fmla="*/ 654050 w 909078"/>
                    <a:gd name="connsiteY275" fmla="*/ 130175 h 723900"/>
                    <a:gd name="connsiteX276" fmla="*/ 676275 w 909078"/>
                    <a:gd name="connsiteY276" fmla="*/ 146050 h 723900"/>
                    <a:gd name="connsiteX277" fmla="*/ 688975 w 909078"/>
                    <a:gd name="connsiteY277" fmla="*/ 155575 h 723900"/>
                    <a:gd name="connsiteX278" fmla="*/ 698500 w 909078"/>
                    <a:gd name="connsiteY278" fmla="*/ 161925 h 723900"/>
                    <a:gd name="connsiteX279" fmla="*/ 673100 w 909078"/>
                    <a:gd name="connsiteY279" fmla="*/ 136525 h 723900"/>
                    <a:gd name="connsiteX280" fmla="*/ 660400 w 909078"/>
                    <a:gd name="connsiteY280" fmla="*/ 120650 h 723900"/>
                    <a:gd name="connsiteX281" fmla="*/ 650875 w 909078"/>
                    <a:gd name="connsiteY281" fmla="*/ 111125 h 723900"/>
                    <a:gd name="connsiteX282" fmla="*/ 641350 w 909078"/>
                    <a:gd name="connsiteY282" fmla="*/ 98425 h 723900"/>
                    <a:gd name="connsiteX283" fmla="*/ 615950 w 909078"/>
                    <a:gd name="connsiteY283" fmla="*/ 73025 h 723900"/>
                    <a:gd name="connsiteX284" fmla="*/ 606425 w 909078"/>
                    <a:gd name="connsiteY284" fmla="*/ 60325 h 723900"/>
                    <a:gd name="connsiteX285" fmla="*/ 600075 w 909078"/>
                    <a:gd name="connsiteY285" fmla="*/ 50800 h 723900"/>
                    <a:gd name="connsiteX286" fmla="*/ 612775 w 909078"/>
                    <a:gd name="connsiteY286" fmla="*/ 53975 h 723900"/>
                    <a:gd name="connsiteX287" fmla="*/ 644525 w 909078"/>
                    <a:gd name="connsiteY287" fmla="*/ 66675 h 723900"/>
                    <a:gd name="connsiteX288" fmla="*/ 657225 w 909078"/>
                    <a:gd name="connsiteY288" fmla="*/ 69850 h 723900"/>
                    <a:gd name="connsiteX289" fmla="*/ 679450 w 909078"/>
                    <a:gd name="connsiteY289" fmla="*/ 82550 h 723900"/>
                    <a:gd name="connsiteX290" fmla="*/ 692150 w 909078"/>
                    <a:gd name="connsiteY290" fmla="*/ 88900 h 723900"/>
                    <a:gd name="connsiteX291" fmla="*/ 720725 w 909078"/>
                    <a:gd name="connsiteY291" fmla="*/ 98425 h 723900"/>
                    <a:gd name="connsiteX292" fmla="*/ 673100 w 909078"/>
                    <a:gd name="connsiteY292" fmla="*/ 88900 h 723900"/>
                    <a:gd name="connsiteX293" fmla="*/ 660400 w 909078"/>
                    <a:gd name="connsiteY293" fmla="*/ 82550 h 723900"/>
                    <a:gd name="connsiteX294" fmla="*/ 628650 w 909078"/>
                    <a:gd name="connsiteY294" fmla="*/ 76200 h 723900"/>
                    <a:gd name="connsiteX295" fmla="*/ 612775 w 909078"/>
                    <a:gd name="connsiteY295" fmla="*/ 73025 h 723900"/>
                    <a:gd name="connsiteX296" fmla="*/ 603250 w 909078"/>
                    <a:gd name="connsiteY296" fmla="*/ 69850 h 723900"/>
                    <a:gd name="connsiteX297" fmla="*/ 638175 w 909078"/>
                    <a:gd name="connsiteY297" fmla="*/ 73025 h 723900"/>
                    <a:gd name="connsiteX298" fmla="*/ 682625 w 909078"/>
                    <a:gd name="connsiteY298" fmla="*/ 82550 h 723900"/>
                    <a:gd name="connsiteX299" fmla="*/ 692150 w 909078"/>
                    <a:gd name="connsiteY299" fmla="*/ 85725 h 723900"/>
                    <a:gd name="connsiteX300" fmla="*/ 704850 w 909078"/>
                    <a:gd name="connsiteY300" fmla="*/ 88900 h 723900"/>
                    <a:gd name="connsiteX301" fmla="*/ 733425 w 909078"/>
                    <a:gd name="connsiteY301" fmla="*/ 98425 h 723900"/>
                    <a:gd name="connsiteX302" fmla="*/ 742950 w 909078"/>
                    <a:gd name="connsiteY302" fmla="*/ 101600 h 723900"/>
                    <a:gd name="connsiteX303" fmla="*/ 752475 w 909078"/>
                    <a:gd name="connsiteY303" fmla="*/ 104775 h 723900"/>
                    <a:gd name="connsiteX304" fmla="*/ 762000 w 909078"/>
                    <a:gd name="connsiteY304" fmla="*/ 101600 h 723900"/>
                    <a:gd name="connsiteX305" fmla="*/ 771525 w 909078"/>
                    <a:gd name="connsiteY305" fmla="*/ 95250 h 723900"/>
                    <a:gd name="connsiteX306" fmla="*/ 812800 w 909078"/>
                    <a:gd name="connsiteY306" fmla="*/ 98425 h 723900"/>
                    <a:gd name="connsiteX307" fmla="*/ 831850 w 909078"/>
                    <a:gd name="connsiteY307" fmla="*/ 101600 h 723900"/>
                    <a:gd name="connsiteX308" fmla="*/ 847725 w 909078"/>
                    <a:gd name="connsiteY308" fmla="*/ 104775 h 723900"/>
                    <a:gd name="connsiteX309" fmla="*/ 844550 w 909078"/>
                    <a:gd name="connsiteY309" fmla="*/ 95250 h 723900"/>
                    <a:gd name="connsiteX310" fmla="*/ 831850 w 909078"/>
                    <a:gd name="connsiteY310" fmla="*/ 88900 h 723900"/>
                    <a:gd name="connsiteX311" fmla="*/ 790575 w 909078"/>
                    <a:gd name="connsiteY311" fmla="*/ 63500 h 723900"/>
                    <a:gd name="connsiteX312" fmla="*/ 765175 w 909078"/>
                    <a:gd name="connsiteY312" fmla="*/ 57150 h 723900"/>
                    <a:gd name="connsiteX313" fmla="*/ 727075 w 909078"/>
                    <a:gd name="connsiteY313" fmla="*/ 47625 h 723900"/>
                    <a:gd name="connsiteX314" fmla="*/ 638175 w 909078"/>
                    <a:gd name="connsiteY314" fmla="*/ 50800 h 723900"/>
                    <a:gd name="connsiteX315" fmla="*/ 596900 w 909078"/>
                    <a:gd name="connsiteY315" fmla="*/ 57150 h 723900"/>
                    <a:gd name="connsiteX316" fmla="*/ 482600 w 909078"/>
                    <a:gd name="connsiteY316" fmla="*/ 53975 h 723900"/>
                    <a:gd name="connsiteX317" fmla="*/ 463550 w 909078"/>
                    <a:gd name="connsiteY317" fmla="*/ 47625 h 723900"/>
                    <a:gd name="connsiteX318" fmla="*/ 431800 w 909078"/>
                    <a:gd name="connsiteY318" fmla="*/ 38100 h 723900"/>
                    <a:gd name="connsiteX319" fmla="*/ 419100 w 909078"/>
                    <a:gd name="connsiteY319" fmla="*/ 31750 h 723900"/>
                    <a:gd name="connsiteX320" fmla="*/ 396875 w 909078"/>
                    <a:gd name="connsiteY320" fmla="*/ 25400 h 723900"/>
                    <a:gd name="connsiteX321" fmla="*/ 384175 w 909078"/>
                    <a:gd name="connsiteY321" fmla="*/ 19050 h 723900"/>
                    <a:gd name="connsiteX322" fmla="*/ 374650 w 909078"/>
                    <a:gd name="connsiteY322" fmla="*/ 15875 h 723900"/>
                    <a:gd name="connsiteX323" fmla="*/ 346075 w 909078"/>
                    <a:gd name="connsiteY323" fmla="*/ 0 h 723900"/>
                    <a:gd name="connsiteX324" fmla="*/ 304800 w 909078"/>
                    <a:gd name="connsiteY324" fmla="*/ 6350 h 723900"/>
                    <a:gd name="connsiteX325" fmla="*/ 282575 w 909078"/>
                    <a:gd name="connsiteY325" fmla="*/ 15875 h 723900"/>
                    <a:gd name="connsiteX326" fmla="*/ 269875 w 909078"/>
                    <a:gd name="connsiteY326" fmla="*/ 34925 h 723900"/>
                    <a:gd name="connsiteX327" fmla="*/ 266700 w 909078"/>
                    <a:gd name="connsiteY327" fmla="*/ 44450 h 723900"/>
                    <a:gd name="connsiteX328" fmla="*/ 250825 w 909078"/>
                    <a:gd name="connsiteY328" fmla="*/ 63500 h 723900"/>
                    <a:gd name="connsiteX329" fmla="*/ 238125 w 909078"/>
                    <a:gd name="connsiteY329" fmla="*/ 82550 h 723900"/>
                    <a:gd name="connsiteX330" fmla="*/ 215900 w 909078"/>
                    <a:gd name="connsiteY330" fmla="*/ 114300 h 723900"/>
                    <a:gd name="connsiteX331" fmla="*/ 206375 w 909078"/>
                    <a:gd name="connsiteY331" fmla="*/ 123825 h 723900"/>
                    <a:gd name="connsiteX332" fmla="*/ 193675 w 909078"/>
                    <a:gd name="connsiteY332" fmla="*/ 130175 h 723900"/>
                    <a:gd name="connsiteX333" fmla="*/ 184150 w 909078"/>
                    <a:gd name="connsiteY333" fmla="*/ 136525 h 723900"/>
                    <a:gd name="connsiteX334" fmla="*/ 165100 w 909078"/>
                    <a:gd name="connsiteY334" fmla="*/ 146050 h 723900"/>
                    <a:gd name="connsiteX335" fmla="*/ 155575 w 909078"/>
                    <a:gd name="connsiteY335" fmla="*/ 168275 h 723900"/>
                    <a:gd name="connsiteX336" fmla="*/ 152400 w 909078"/>
                    <a:gd name="connsiteY336" fmla="*/ 180975 h 723900"/>
                    <a:gd name="connsiteX337" fmla="*/ 136525 w 909078"/>
                    <a:gd name="connsiteY337" fmla="*/ 209550 h 723900"/>
                    <a:gd name="connsiteX338" fmla="*/ 139700 w 909078"/>
                    <a:gd name="connsiteY338" fmla="*/ 219075 h 723900"/>
                    <a:gd name="connsiteX339" fmla="*/ 171450 w 909078"/>
                    <a:gd name="connsiteY339" fmla="*/ 206375 h 723900"/>
                    <a:gd name="connsiteX340" fmla="*/ 180975 w 909078"/>
                    <a:gd name="connsiteY340" fmla="*/ 203200 h 723900"/>
                    <a:gd name="connsiteX341" fmla="*/ 228600 w 909078"/>
                    <a:gd name="connsiteY341" fmla="*/ 161925 h 723900"/>
                    <a:gd name="connsiteX342" fmla="*/ 238125 w 909078"/>
                    <a:gd name="connsiteY342" fmla="*/ 152400 h 723900"/>
                    <a:gd name="connsiteX343" fmla="*/ 247650 w 909078"/>
                    <a:gd name="connsiteY343" fmla="*/ 142875 h 723900"/>
                    <a:gd name="connsiteX344" fmla="*/ 250825 w 909078"/>
                    <a:gd name="connsiteY344" fmla="*/ 133350 h 723900"/>
                    <a:gd name="connsiteX345" fmla="*/ 269875 w 909078"/>
                    <a:gd name="connsiteY345" fmla="*/ 111125 h 723900"/>
                    <a:gd name="connsiteX346" fmla="*/ 285750 w 909078"/>
                    <a:gd name="connsiteY346" fmla="*/ 95250 h 723900"/>
                    <a:gd name="connsiteX347" fmla="*/ 301625 w 909078"/>
                    <a:gd name="connsiteY347" fmla="*/ 82550 h 723900"/>
                    <a:gd name="connsiteX348" fmla="*/ 304800 w 909078"/>
                    <a:gd name="connsiteY348" fmla="*/ 95250 h 723900"/>
                    <a:gd name="connsiteX349" fmla="*/ 269875 w 909078"/>
                    <a:gd name="connsiteY349" fmla="*/ 142875 h 723900"/>
                    <a:gd name="connsiteX350" fmla="*/ 244475 w 909078"/>
                    <a:gd name="connsiteY350" fmla="*/ 177800 h 723900"/>
                    <a:gd name="connsiteX351" fmla="*/ 212725 w 909078"/>
                    <a:gd name="connsiteY351" fmla="*/ 206375 h 723900"/>
                    <a:gd name="connsiteX352" fmla="*/ 193675 w 909078"/>
                    <a:gd name="connsiteY352" fmla="*/ 222250 h 723900"/>
                    <a:gd name="connsiteX353" fmla="*/ 187325 w 909078"/>
                    <a:gd name="connsiteY353" fmla="*/ 231775 h 723900"/>
                    <a:gd name="connsiteX354" fmla="*/ 180975 w 909078"/>
                    <a:gd name="connsiteY354" fmla="*/ 269875 h 723900"/>
                    <a:gd name="connsiteX355" fmla="*/ 203200 w 909078"/>
                    <a:gd name="connsiteY355" fmla="*/ 209550 h 723900"/>
                    <a:gd name="connsiteX356" fmla="*/ 219075 w 909078"/>
                    <a:gd name="connsiteY356" fmla="*/ 184150 h 723900"/>
                    <a:gd name="connsiteX357" fmla="*/ 228600 w 909078"/>
                    <a:gd name="connsiteY357" fmla="*/ 168275 h 723900"/>
                    <a:gd name="connsiteX358" fmla="*/ 260350 w 909078"/>
                    <a:gd name="connsiteY358" fmla="*/ 130175 h 723900"/>
                    <a:gd name="connsiteX359" fmla="*/ 269875 w 909078"/>
                    <a:gd name="connsiteY359" fmla="*/ 123825 h 723900"/>
                    <a:gd name="connsiteX360" fmla="*/ 295275 w 909078"/>
                    <a:gd name="connsiteY360" fmla="*/ 107950 h 723900"/>
                    <a:gd name="connsiteX361" fmla="*/ 342900 w 909078"/>
                    <a:gd name="connsiteY361" fmla="*/ 111125 h 723900"/>
                    <a:gd name="connsiteX362" fmla="*/ 355600 w 909078"/>
                    <a:gd name="connsiteY362" fmla="*/ 117475 h 723900"/>
                    <a:gd name="connsiteX363" fmla="*/ 374650 w 909078"/>
                    <a:gd name="connsiteY363" fmla="*/ 130175 h 723900"/>
                    <a:gd name="connsiteX364" fmla="*/ 387350 w 909078"/>
                    <a:gd name="connsiteY364" fmla="*/ 149225 h 723900"/>
                    <a:gd name="connsiteX365" fmla="*/ 393700 w 909078"/>
                    <a:gd name="connsiteY365" fmla="*/ 158750 h 723900"/>
                    <a:gd name="connsiteX366" fmla="*/ 396875 w 909078"/>
                    <a:gd name="connsiteY366" fmla="*/ 228600 h 723900"/>
                    <a:gd name="connsiteX367" fmla="*/ 384175 w 909078"/>
                    <a:gd name="connsiteY367" fmla="*/ 244475 h 723900"/>
                    <a:gd name="connsiteX368" fmla="*/ 374650 w 909078"/>
                    <a:gd name="connsiteY368" fmla="*/ 247650 h 723900"/>
                    <a:gd name="connsiteX369" fmla="*/ 317500 w 909078"/>
                    <a:gd name="connsiteY369" fmla="*/ 241300 h 723900"/>
                    <a:gd name="connsiteX370" fmla="*/ 298450 w 909078"/>
                    <a:gd name="connsiteY370" fmla="*/ 222250 h 723900"/>
                    <a:gd name="connsiteX371" fmla="*/ 282575 w 909078"/>
                    <a:gd name="connsiteY371" fmla="*/ 193675 h 723900"/>
                    <a:gd name="connsiteX372" fmla="*/ 279400 w 909078"/>
                    <a:gd name="connsiteY372" fmla="*/ 107950 h 723900"/>
                    <a:gd name="connsiteX373" fmla="*/ 295275 w 909078"/>
                    <a:gd name="connsiteY373" fmla="*/ 88900 h 723900"/>
                    <a:gd name="connsiteX374" fmla="*/ 320675 w 909078"/>
                    <a:gd name="connsiteY374" fmla="*/ 73025 h 723900"/>
                    <a:gd name="connsiteX375" fmla="*/ 330200 w 909078"/>
                    <a:gd name="connsiteY375" fmla="*/ 66675 h 723900"/>
                    <a:gd name="connsiteX376" fmla="*/ 349250 w 909078"/>
                    <a:gd name="connsiteY376" fmla="*/ 63500 h 723900"/>
                    <a:gd name="connsiteX377" fmla="*/ 425450 w 909078"/>
                    <a:gd name="connsiteY377" fmla="*/ 73025 h 723900"/>
                    <a:gd name="connsiteX378" fmla="*/ 434975 w 909078"/>
                    <a:gd name="connsiteY378" fmla="*/ 82550 h 723900"/>
                    <a:gd name="connsiteX379" fmla="*/ 434975 w 909078"/>
                    <a:gd name="connsiteY379" fmla="*/ 146050 h 723900"/>
                    <a:gd name="connsiteX380" fmla="*/ 428625 w 909078"/>
                    <a:gd name="connsiteY380" fmla="*/ 155575 h 723900"/>
                    <a:gd name="connsiteX381" fmla="*/ 406400 w 909078"/>
                    <a:gd name="connsiteY381" fmla="*/ 171450 h 723900"/>
                    <a:gd name="connsiteX382" fmla="*/ 387350 w 909078"/>
                    <a:gd name="connsiteY382" fmla="*/ 177800 h 723900"/>
                    <a:gd name="connsiteX383" fmla="*/ 336550 w 909078"/>
                    <a:gd name="connsiteY383" fmla="*/ 168275 h 723900"/>
                    <a:gd name="connsiteX384" fmla="*/ 311150 w 909078"/>
                    <a:gd name="connsiteY384" fmla="*/ 139700 h 723900"/>
                    <a:gd name="connsiteX385" fmla="*/ 304800 w 909078"/>
                    <a:gd name="connsiteY385" fmla="*/ 127000 h 723900"/>
                    <a:gd name="connsiteX386" fmla="*/ 304800 w 909078"/>
                    <a:gd name="connsiteY386" fmla="*/ 60325 h 723900"/>
                    <a:gd name="connsiteX387" fmla="*/ 314325 w 909078"/>
                    <a:gd name="connsiteY387" fmla="*/ 47625 h 723900"/>
                    <a:gd name="connsiteX388" fmla="*/ 355600 w 909078"/>
                    <a:gd name="connsiteY388" fmla="*/ 15875 h 723900"/>
                    <a:gd name="connsiteX389" fmla="*/ 377825 w 909078"/>
                    <a:gd name="connsiteY389" fmla="*/ 6350 h 723900"/>
                    <a:gd name="connsiteX390" fmla="*/ 444500 w 909078"/>
                    <a:gd name="connsiteY390" fmla="*/ 22225 h 723900"/>
                    <a:gd name="connsiteX391" fmla="*/ 454025 w 909078"/>
                    <a:gd name="connsiteY391" fmla="*/ 34925 h 723900"/>
                    <a:gd name="connsiteX392" fmla="*/ 460375 w 909078"/>
                    <a:gd name="connsiteY392" fmla="*/ 53975 h 723900"/>
                    <a:gd name="connsiteX393" fmla="*/ 466725 w 909078"/>
                    <a:gd name="connsiteY393" fmla="*/ 69850 h 723900"/>
                    <a:gd name="connsiteX394" fmla="*/ 469900 w 909078"/>
                    <a:gd name="connsiteY394" fmla="*/ 101600 h 723900"/>
                    <a:gd name="connsiteX395" fmla="*/ 457200 w 909078"/>
                    <a:gd name="connsiteY395" fmla="*/ 146050 h 723900"/>
                    <a:gd name="connsiteX396" fmla="*/ 447675 w 909078"/>
                    <a:gd name="connsiteY396" fmla="*/ 149225 h 723900"/>
                    <a:gd name="connsiteX397" fmla="*/ 412750 w 909078"/>
                    <a:gd name="connsiteY397" fmla="*/ 146050 h 723900"/>
                    <a:gd name="connsiteX398" fmla="*/ 393700 w 909078"/>
                    <a:gd name="connsiteY398" fmla="*/ 133350 h 723900"/>
                    <a:gd name="connsiteX399" fmla="*/ 384175 w 909078"/>
                    <a:gd name="connsiteY399" fmla="*/ 127000 h 723900"/>
                    <a:gd name="connsiteX400" fmla="*/ 374650 w 909078"/>
                    <a:gd name="connsiteY400" fmla="*/ 120650 h 723900"/>
                    <a:gd name="connsiteX401" fmla="*/ 352425 w 909078"/>
                    <a:gd name="connsiteY401" fmla="*/ 92075 h 723900"/>
                    <a:gd name="connsiteX402" fmla="*/ 349250 w 909078"/>
                    <a:gd name="connsiteY402" fmla="*/ 82550 h 723900"/>
                    <a:gd name="connsiteX403" fmla="*/ 352425 w 909078"/>
                    <a:gd name="connsiteY403" fmla="*/ 47625 h 723900"/>
                    <a:gd name="connsiteX404" fmla="*/ 355600 w 909078"/>
                    <a:gd name="connsiteY404" fmla="*/ 57150 h 723900"/>
                    <a:gd name="connsiteX405" fmla="*/ 352425 w 909078"/>
                    <a:gd name="connsiteY405" fmla="*/ 79375 h 723900"/>
                    <a:gd name="connsiteX406" fmla="*/ 339725 w 909078"/>
                    <a:gd name="connsiteY406" fmla="*/ 85725 h 723900"/>
                    <a:gd name="connsiteX407" fmla="*/ 311150 w 909078"/>
                    <a:gd name="connsiteY407" fmla="*/ 76200 h 723900"/>
                    <a:gd name="connsiteX408" fmla="*/ 304800 w 909078"/>
                    <a:gd name="connsiteY408" fmla="*/ 66675 h 723900"/>
                    <a:gd name="connsiteX409" fmla="*/ 295275 w 909078"/>
                    <a:gd name="connsiteY409" fmla="*/ 44450 h 723900"/>
                    <a:gd name="connsiteX410" fmla="*/ 298450 w 909078"/>
                    <a:gd name="connsiteY410" fmla="*/ 31750 h 723900"/>
                    <a:gd name="connsiteX411" fmla="*/ 307975 w 909078"/>
                    <a:gd name="connsiteY411" fmla="*/ 28575 h 723900"/>
                    <a:gd name="connsiteX412" fmla="*/ 339725 w 909078"/>
                    <a:gd name="connsiteY412" fmla="*/ 31750 h 723900"/>
                    <a:gd name="connsiteX413" fmla="*/ 355600 w 909078"/>
                    <a:gd name="connsiteY413" fmla="*/ 44450 h 723900"/>
                    <a:gd name="connsiteX414" fmla="*/ 358775 w 909078"/>
                    <a:gd name="connsiteY414" fmla="*/ 53975 h 723900"/>
                    <a:gd name="connsiteX415" fmla="*/ 339725 w 909078"/>
                    <a:gd name="connsiteY415" fmla="*/ 47625 h 723900"/>
                    <a:gd name="connsiteX416" fmla="*/ 317500 w 909078"/>
                    <a:gd name="connsiteY416" fmla="*/ 41275 h 723900"/>
                    <a:gd name="connsiteX417" fmla="*/ 307975 w 909078"/>
                    <a:gd name="connsiteY417" fmla="*/ 38100 h 723900"/>
                    <a:gd name="connsiteX418" fmla="*/ 273050 w 909078"/>
                    <a:gd name="connsiteY418" fmla="*/ 41275 h 723900"/>
                    <a:gd name="connsiteX419" fmla="*/ 263525 w 909078"/>
                    <a:gd name="connsiteY419" fmla="*/ 50800 h 723900"/>
                    <a:gd name="connsiteX420" fmla="*/ 250825 w 909078"/>
                    <a:gd name="connsiteY420" fmla="*/ 73025 h 723900"/>
                    <a:gd name="connsiteX421" fmla="*/ 238125 w 909078"/>
                    <a:gd name="connsiteY421" fmla="*/ 92075 h 723900"/>
                    <a:gd name="connsiteX422" fmla="*/ 219075 w 909078"/>
                    <a:gd name="connsiteY422" fmla="*/ 123825 h 723900"/>
                    <a:gd name="connsiteX423" fmla="*/ 206375 w 909078"/>
                    <a:gd name="connsiteY423" fmla="*/ 146050 h 723900"/>
                    <a:gd name="connsiteX424" fmla="*/ 203200 w 909078"/>
                    <a:gd name="connsiteY424" fmla="*/ 155575 h 723900"/>
                    <a:gd name="connsiteX425" fmla="*/ 190500 w 909078"/>
                    <a:gd name="connsiteY425" fmla="*/ 174625 h 723900"/>
                    <a:gd name="connsiteX426" fmla="*/ 187325 w 909078"/>
                    <a:gd name="connsiteY426" fmla="*/ 184150 h 723900"/>
                    <a:gd name="connsiteX427" fmla="*/ 180975 w 909078"/>
                    <a:gd name="connsiteY427" fmla="*/ 209550 h 723900"/>
                    <a:gd name="connsiteX428" fmla="*/ 174625 w 909078"/>
                    <a:gd name="connsiteY428" fmla="*/ 222250 h 723900"/>
                    <a:gd name="connsiteX429" fmla="*/ 168275 w 909078"/>
                    <a:gd name="connsiteY429" fmla="*/ 231775 h 723900"/>
                    <a:gd name="connsiteX430" fmla="*/ 165100 w 909078"/>
                    <a:gd name="connsiteY430" fmla="*/ 241300 h 723900"/>
                    <a:gd name="connsiteX431" fmla="*/ 136525 w 909078"/>
                    <a:gd name="connsiteY431" fmla="*/ 257175 h 723900"/>
                    <a:gd name="connsiteX432" fmla="*/ 127000 w 909078"/>
                    <a:gd name="connsiteY432" fmla="*/ 263525 h 723900"/>
                    <a:gd name="connsiteX433" fmla="*/ 127000 w 909078"/>
                    <a:gd name="connsiteY433" fmla="*/ 333375 h 723900"/>
                    <a:gd name="connsiteX434" fmla="*/ 155575 w 909078"/>
                    <a:gd name="connsiteY434" fmla="*/ 330200 h 723900"/>
                    <a:gd name="connsiteX435" fmla="*/ 193675 w 909078"/>
                    <a:gd name="connsiteY435" fmla="*/ 314325 h 723900"/>
                    <a:gd name="connsiteX436" fmla="*/ 209550 w 909078"/>
                    <a:gd name="connsiteY436" fmla="*/ 304800 h 723900"/>
                    <a:gd name="connsiteX437" fmla="*/ 222250 w 909078"/>
                    <a:gd name="connsiteY437" fmla="*/ 292100 h 723900"/>
                    <a:gd name="connsiteX438" fmla="*/ 254000 w 909078"/>
                    <a:gd name="connsiteY438" fmla="*/ 263525 h 723900"/>
                    <a:gd name="connsiteX439" fmla="*/ 263525 w 909078"/>
                    <a:gd name="connsiteY439" fmla="*/ 250825 h 723900"/>
                    <a:gd name="connsiteX440" fmla="*/ 276225 w 909078"/>
                    <a:gd name="connsiteY440" fmla="*/ 241300 h 723900"/>
                    <a:gd name="connsiteX441" fmla="*/ 282575 w 909078"/>
                    <a:gd name="connsiteY441" fmla="*/ 231775 h 723900"/>
                    <a:gd name="connsiteX442" fmla="*/ 304800 w 909078"/>
                    <a:gd name="connsiteY442" fmla="*/ 212725 h 723900"/>
                    <a:gd name="connsiteX443" fmla="*/ 320675 w 909078"/>
                    <a:gd name="connsiteY443" fmla="*/ 193675 h 723900"/>
                    <a:gd name="connsiteX444" fmla="*/ 330200 w 909078"/>
                    <a:gd name="connsiteY444" fmla="*/ 187325 h 723900"/>
                    <a:gd name="connsiteX445" fmla="*/ 365125 w 909078"/>
                    <a:gd name="connsiteY445" fmla="*/ 158750 h 723900"/>
                    <a:gd name="connsiteX446" fmla="*/ 374650 w 909078"/>
                    <a:gd name="connsiteY446" fmla="*/ 155575 h 723900"/>
                    <a:gd name="connsiteX447" fmla="*/ 384175 w 909078"/>
                    <a:gd name="connsiteY447" fmla="*/ 149225 h 723900"/>
                    <a:gd name="connsiteX448" fmla="*/ 403225 w 909078"/>
                    <a:gd name="connsiteY448" fmla="*/ 142875 h 723900"/>
                    <a:gd name="connsiteX449" fmla="*/ 390525 w 909078"/>
                    <a:gd name="connsiteY449" fmla="*/ 165100 h 723900"/>
                    <a:gd name="connsiteX450" fmla="*/ 374650 w 909078"/>
                    <a:gd name="connsiteY450" fmla="*/ 174625 h 723900"/>
                    <a:gd name="connsiteX451" fmla="*/ 355600 w 909078"/>
                    <a:gd name="connsiteY451" fmla="*/ 187325 h 723900"/>
                    <a:gd name="connsiteX452" fmla="*/ 346075 w 909078"/>
                    <a:gd name="connsiteY452" fmla="*/ 193675 h 723900"/>
                    <a:gd name="connsiteX453" fmla="*/ 333375 w 909078"/>
                    <a:gd name="connsiteY453" fmla="*/ 196850 h 723900"/>
                    <a:gd name="connsiteX454" fmla="*/ 323850 w 909078"/>
                    <a:gd name="connsiteY454" fmla="*/ 203200 h 723900"/>
                    <a:gd name="connsiteX455" fmla="*/ 276225 w 909078"/>
                    <a:gd name="connsiteY455" fmla="*/ 222250 h 723900"/>
                    <a:gd name="connsiteX456" fmla="*/ 266700 w 909078"/>
                    <a:gd name="connsiteY456" fmla="*/ 225425 h 723900"/>
                    <a:gd name="connsiteX457" fmla="*/ 250825 w 909078"/>
                    <a:gd name="connsiteY457" fmla="*/ 228600 h 723900"/>
                    <a:gd name="connsiteX458" fmla="*/ 234950 w 909078"/>
                    <a:gd name="connsiteY458" fmla="*/ 234950 h 723900"/>
                    <a:gd name="connsiteX459" fmla="*/ 212725 w 909078"/>
                    <a:gd name="connsiteY459" fmla="*/ 247650 h 723900"/>
                    <a:gd name="connsiteX460" fmla="*/ 200025 w 909078"/>
                    <a:gd name="connsiteY460" fmla="*/ 257175 h 723900"/>
                    <a:gd name="connsiteX461" fmla="*/ 180975 w 909078"/>
                    <a:gd name="connsiteY461" fmla="*/ 276225 h 723900"/>
                    <a:gd name="connsiteX462" fmla="*/ 161925 w 909078"/>
                    <a:gd name="connsiteY462" fmla="*/ 295275 h 723900"/>
                    <a:gd name="connsiteX463" fmla="*/ 149225 w 909078"/>
                    <a:gd name="connsiteY463" fmla="*/ 307975 h 723900"/>
                    <a:gd name="connsiteX464" fmla="*/ 136525 w 909078"/>
                    <a:gd name="connsiteY464" fmla="*/ 327025 h 723900"/>
                    <a:gd name="connsiteX465" fmla="*/ 130175 w 909078"/>
                    <a:gd name="connsiteY465" fmla="*/ 346075 h 723900"/>
                    <a:gd name="connsiteX466" fmla="*/ 123825 w 909078"/>
                    <a:gd name="connsiteY466" fmla="*/ 355600 h 723900"/>
                    <a:gd name="connsiteX467" fmla="*/ 120650 w 909078"/>
                    <a:gd name="connsiteY467" fmla="*/ 365125 h 723900"/>
                    <a:gd name="connsiteX468" fmla="*/ 114300 w 909078"/>
                    <a:gd name="connsiteY468" fmla="*/ 374650 h 723900"/>
                    <a:gd name="connsiteX469" fmla="*/ 111125 w 909078"/>
                    <a:gd name="connsiteY469" fmla="*/ 384175 h 723900"/>
                    <a:gd name="connsiteX470" fmla="*/ 98425 w 909078"/>
                    <a:gd name="connsiteY470" fmla="*/ 406400 h 723900"/>
                    <a:gd name="connsiteX471" fmla="*/ 95250 w 909078"/>
                    <a:gd name="connsiteY471" fmla="*/ 419100 h 723900"/>
                    <a:gd name="connsiteX472" fmla="*/ 88900 w 909078"/>
                    <a:gd name="connsiteY472" fmla="*/ 428625 h 723900"/>
                    <a:gd name="connsiteX473" fmla="*/ 76200 w 909078"/>
                    <a:gd name="connsiteY473" fmla="*/ 460375 h 723900"/>
                    <a:gd name="connsiteX474" fmla="*/ 63500 w 909078"/>
                    <a:gd name="connsiteY474" fmla="*/ 482600 h 723900"/>
                    <a:gd name="connsiteX475" fmla="*/ 50800 w 909078"/>
                    <a:gd name="connsiteY475" fmla="*/ 511175 h 723900"/>
                    <a:gd name="connsiteX476" fmla="*/ 38100 w 909078"/>
                    <a:gd name="connsiteY476" fmla="*/ 533400 h 723900"/>
                    <a:gd name="connsiteX477" fmla="*/ 25400 w 909078"/>
                    <a:gd name="connsiteY477" fmla="*/ 558800 h 723900"/>
                    <a:gd name="connsiteX478" fmla="*/ 22225 w 909078"/>
                    <a:gd name="connsiteY478" fmla="*/ 571500 h 723900"/>
                    <a:gd name="connsiteX479" fmla="*/ 9525 w 909078"/>
                    <a:gd name="connsiteY479" fmla="*/ 593725 h 723900"/>
                    <a:gd name="connsiteX480" fmla="*/ 0 w 909078"/>
                    <a:gd name="connsiteY480" fmla="*/ 612775 h 723900"/>
                    <a:gd name="connsiteX481" fmla="*/ 6350 w 909078"/>
                    <a:gd name="connsiteY481" fmla="*/ 577850 h 723900"/>
                    <a:gd name="connsiteX482" fmla="*/ 12700 w 909078"/>
                    <a:gd name="connsiteY482" fmla="*/ 565150 h 723900"/>
                    <a:gd name="connsiteX483" fmla="*/ 19050 w 909078"/>
                    <a:gd name="connsiteY483" fmla="*/ 546100 h 723900"/>
                    <a:gd name="connsiteX484" fmla="*/ 34925 w 909078"/>
                    <a:gd name="connsiteY484" fmla="*/ 523875 h 723900"/>
                    <a:gd name="connsiteX485" fmla="*/ 50800 w 909078"/>
                    <a:gd name="connsiteY485" fmla="*/ 492125 h 723900"/>
                    <a:gd name="connsiteX486" fmla="*/ 69850 w 909078"/>
                    <a:gd name="connsiteY486" fmla="*/ 466725 h 723900"/>
                    <a:gd name="connsiteX487" fmla="*/ 79375 w 909078"/>
                    <a:gd name="connsiteY487" fmla="*/ 454025 h 723900"/>
                    <a:gd name="connsiteX488" fmla="*/ 88900 w 909078"/>
                    <a:gd name="connsiteY488" fmla="*/ 444500 h 723900"/>
                    <a:gd name="connsiteX489" fmla="*/ 95250 w 909078"/>
                    <a:gd name="connsiteY489" fmla="*/ 434975 h 723900"/>
                    <a:gd name="connsiteX490" fmla="*/ 104775 w 909078"/>
                    <a:gd name="connsiteY490" fmla="*/ 428625 h 723900"/>
                    <a:gd name="connsiteX491" fmla="*/ 123825 w 909078"/>
                    <a:gd name="connsiteY491" fmla="*/ 406400 h 723900"/>
                    <a:gd name="connsiteX492" fmla="*/ 133350 w 909078"/>
                    <a:gd name="connsiteY492" fmla="*/ 396875 h 723900"/>
                    <a:gd name="connsiteX493" fmla="*/ 142875 w 909078"/>
                    <a:gd name="connsiteY493" fmla="*/ 377825 h 723900"/>
                    <a:gd name="connsiteX494" fmla="*/ 155575 w 909078"/>
                    <a:gd name="connsiteY494" fmla="*/ 358775 h 723900"/>
                    <a:gd name="connsiteX495" fmla="*/ 165100 w 909078"/>
                    <a:gd name="connsiteY495" fmla="*/ 330200 h 723900"/>
                    <a:gd name="connsiteX496" fmla="*/ 174625 w 909078"/>
                    <a:gd name="connsiteY496" fmla="*/ 304800 h 723900"/>
                    <a:gd name="connsiteX497" fmla="*/ 190500 w 909078"/>
                    <a:gd name="connsiteY497" fmla="*/ 285750 h 723900"/>
                    <a:gd name="connsiteX498" fmla="*/ 196850 w 909078"/>
                    <a:gd name="connsiteY498" fmla="*/ 276225 h 723900"/>
                    <a:gd name="connsiteX499" fmla="*/ 206375 w 909078"/>
                    <a:gd name="connsiteY499" fmla="*/ 266700 h 723900"/>
                    <a:gd name="connsiteX500" fmla="*/ 222250 w 909078"/>
                    <a:gd name="connsiteY500" fmla="*/ 247650 h 723900"/>
                    <a:gd name="connsiteX501" fmla="*/ 231775 w 909078"/>
                    <a:gd name="connsiteY501" fmla="*/ 241300 h 723900"/>
                    <a:gd name="connsiteX502" fmla="*/ 241300 w 909078"/>
                    <a:gd name="connsiteY502" fmla="*/ 231775 h 723900"/>
                    <a:gd name="connsiteX503" fmla="*/ 269875 w 909078"/>
                    <a:gd name="connsiteY503" fmla="*/ 209550 h 723900"/>
                    <a:gd name="connsiteX504" fmla="*/ 254000 w 909078"/>
                    <a:gd name="connsiteY504" fmla="*/ 234950 h 723900"/>
                    <a:gd name="connsiteX505" fmla="*/ 228600 w 909078"/>
                    <a:gd name="connsiteY505" fmla="*/ 260350 h 723900"/>
                    <a:gd name="connsiteX506" fmla="*/ 212725 w 909078"/>
                    <a:gd name="connsiteY506" fmla="*/ 279400 h 723900"/>
                    <a:gd name="connsiteX507" fmla="*/ 203200 w 909078"/>
                    <a:gd name="connsiteY507" fmla="*/ 292100 h 723900"/>
                    <a:gd name="connsiteX508" fmla="*/ 193675 w 909078"/>
                    <a:gd name="connsiteY508" fmla="*/ 301625 h 723900"/>
                    <a:gd name="connsiteX509" fmla="*/ 180975 w 909078"/>
                    <a:gd name="connsiteY509" fmla="*/ 320675 h 723900"/>
                    <a:gd name="connsiteX510" fmla="*/ 174625 w 909078"/>
                    <a:gd name="connsiteY510" fmla="*/ 330200 h 723900"/>
                    <a:gd name="connsiteX511" fmla="*/ 171450 w 909078"/>
                    <a:gd name="connsiteY511" fmla="*/ 339725 h 723900"/>
                    <a:gd name="connsiteX512" fmla="*/ 152400 w 909078"/>
                    <a:gd name="connsiteY512" fmla="*/ 358775 h 723900"/>
                    <a:gd name="connsiteX513" fmla="*/ 130175 w 909078"/>
                    <a:gd name="connsiteY513" fmla="*/ 384175 h 723900"/>
                    <a:gd name="connsiteX514" fmla="*/ 111125 w 909078"/>
                    <a:gd name="connsiteY514" fmla="*/ 396875 h 723900"/>
                    <a:gd name="connsiteX515" fmla="*/ 101600 w 909078"/>
                    <a:gd name="connsiteY515" fmla="*/ 406400 h 723900"/>
                    <a:gd name="connsiteX516" fmla="*/ 104775 w 909078"/>
                    <a:gd name="connsiteY516" fmla="*/ 425450 h 723900"/>
                    <a:gd name="connsiteX517" fmla="*/ 133350 w 909078"/>
                    <a:gd name="connsiteY517" fmla="*/ 447675 h 723900"/>
                    <a:gd name="connsiteX518" fmla="*/ 146050 w 909078"/>
                    <a:gd name="connsiteY518" fmla="*/ 450850 h 723900"/>
                    <a:gd name="connsiteX519" fmla="*/ 155575 w 909078"/>
                    <a:gd name="connsiteY519" fmla="*/ 447675 h 723900"/>
                    <a:gd name="connsiteX520" fmla="*/ 158750 w 909078"/>
                    <a:gd name="connsiteY520" fmla="*/ 434975 h 723900"/>
                    <a:gd name="connsiteX521" fmla="*/ 165100 w 909078"/>
                    <a:gd name="connsiteY521" fmla="*/ 422275 h 723900"/>
                    <a:gd name="connsiteX522" fmla="*/ 168275 w 909078"/>
                    <a:gd name="connsiteY522" fmla="*/ 412750 h 723900"/>
                    <a:gd name="connsiteX523" fmla="*/ 177800 w 909078"/>
                    <a:gd name="connsiteY523" fmla="*/ 403225 h 723900"/>
                    <a:gd name="connsiteX524" fmla="*/ 190500 w 909078"/>
                    <a:gd name="connsiteY524" fmla="*/ 377825 h 723900"/>
                    <a:gd name="connsiteX525" fmla="*/ 200025 w 909078"/>
                    <a:gd name="connsiteY525" fmla="*/ 346075 h 723900"/>
                    <a:gd name="connsiteX526" fmla="*/ 203200 w 909078"/>
                    <a:gd name="connsiteY526" fmla="*/ 336550 h 723900"/>
                    <a:gd name="connsiteX527" fmla="*/ 209550 w 909078"/>
                    <a:gd name="connsiteY527" fmla="*/ 346075 h 723900"/>
                    <a:gd name="connsiteX528" fmla="*/ 212725 w 909078"/>
                    <a:gd name="connsiteY528" fmla="*/ 355600 h 723900"/>
                    <a:gd name="connsiteX529" fmla="*/ 219075 w 909078"/>
                    <a:gd name="connsiteY529" fmla="*/ 381000 h 723900"/>
                    <a:gd name="connsiteX530" fmla="*/ 222250 w 909078"/>
                    <a:gd name="connsiteY530" fmla="*/ 393700 h 723900"/>
                    <a:gd name="connsiteX531" fmla="*/ 219075 w 909078"/>
                    <a:gd name="connsiteY531" fmla="*/ 663575 h 723900"/>
                    <a:gd name="connsiteX532" fmla="*/ 215900 w 909078"/>
                    <a:gd name="connsiteY532" fmla="*/ 622300 h 723900"/>
                    <a:gd name="connsiteX533" fmla="*/ 219075 w 909078"/>
                    <a:gd name="connsiteY533" fmla="*/ 409575 h 723900"/>
                    <a:gd name="connsiteX534" fmla="*/ 222250 w 909078"/>
                    <a:gd name="connsiteY534" fmla="*/ 390525 h 723900"/>
                    <a:gd name="connsiteX535" fmla="*/ 228600 w 909078"/>
                    <a:gd name="connsiteY535" fmla="*/ 361950 h 723900"/>
                    <a:gd name="connsiteX536" fmla="*/ 238125 w 909078"/>
                    <a:gd name="connsiteY536" fmla="*/ 320675 h 723900"/>
                    <a:gd name="connsiteX537" fmla="*/ 244475 w 909078"/>
                    <a:gd name="connsiteY537" fmla="*/ 273050 h 723900"/>
                    <a:gd name="connsiteX538" fmla="*/ 250825 w 909078"/>
                    <a:gd name="connsiteY538" fmla="*/ 247650 h 723900"/>
                    <a:gd name="connsiteX539" fmla="*/ 260350 w 909078"/>
                    <a:gd name="connsiteY539" fmla="*/ 234950 h 723900"/>
                    <a:gd name="connsiteX540" fmla="*/ 273050 w 909078"/>
                    <a:gd name="connsiteY540" fmla="*/ 212725 h 723900"/>
                    <a:gd name="connsiteX541" fmla="*/ 276225 w 909078"/>
                    <a:gd name="connsiteY541" fmla="*/ 203200 h 723900"/>
                    <a:gd name="connsiteX542" fmla="*/ 285750 w 909078"/>
                    <a:gd name="connsiteY542" fmla="*/ 403225 h 723900"/>
                    <a:gd name="connsiteX543" fmla="*/ 301625 w 909078"/>
                    <a:gd name="connsiteY543" fmla="*/ 419100 h 723900"/>
                    <a:gd name="connsiteX544" fmla="*/ 323850 w 909078"/>
                    <a:gd name="connsiteY544" fmla="*/ 434975 h 723900"/>
                    <a:gd name="connsiteX545" fmla="*/ 346075 w 909078"/>
                    <a:gd name="connsiteY545" fmla="*/ 450850 h 723900"/>
                    <a:gd name="connsiteX546" fmla="*/ 355600 w 909078"/>
                    <a:gd name="connsiteY546" fmla="*/ 454025 h 723900"/>
                    <a:gd name="connsiteX547" fmla="*/ 371475 w 909078"/>
                    <a:gd name="connsiteY547" fmla="*/ 466725 h 723900"/>
                    <a:gd name="connsiteX548" fmla="*/ 390525 w 909078"/>
                    <a:gd name="connsiteY548" fmla="*/ 482600 h 723900"/>
                    <a:gd name="connsiteX549" fmla="*/ 406400 w 909078"/>
                    <a:gd name="connsiteY549" fmla="*/ 508000 h 723900"/>
                    <a:gd name="connsiteX550" fmla="*/ 412750 w 909078"/>
                    <a:gd name="connsiteY550" fmla="*/ 517525 h 723900"/>
                    <a:gd name="connsiteX551" fmla="*/ 415925 w 909078"/>
                    <a:gd name="connsiteY551" fmla="*/ 527050 h 723900"/>
                    <a:gd name="connsiteX552" fmla="*/ 422275 w 909078"/>
                    <a:gd name="connsiteY552" fmla="*/ 536575 h 723900"/>
                    <a:gd name="connsiteX553" fmla="*/ 403225 w 909078"/>
                    <a:gd name="connsiteY553" fmla="*/ 508000 h 723900"/>
                    <a:gd name="connsiteX554" fmla="*/ 396875 w 909078"/>
                    <a:gd name="connsiteY554" fmla="*/ 498475 h 723900"/>
                    <a:gd name="connsiteX555" fmla="*/ 384175 w 909078"/>
                    <a:gd name="connsiteY555" fmla="*/ 473075 h 723900"/>
                    <a:gd name="connsiteX556" fmla="*/ 374650 w 909078"/>
                    <a:gd name="connsiteY556" fmla="*/ 460375 h 723900"/>
                    <a:gd name="connsiteX557" fmla="*/ 358775 w 909078"/>
                    <a:gd name="connsiteY557" fmla="*/ 428625 h 723900"/>
                    <a:gd name="connsiteX558" fmla="*/ 349250 w 909078"/>
                    <a:gd name="connsiteY558" fmla="*/ 403225 h 723900"/>
                    <a:gd name="connsiteX559" fmla="*/ 346075 w 909078"/>
                    <a:gd name="connsiteY559" fmla="*/ 393700 h 723900"/>
                    <a:gd name="connsiteX560" fmla="*/ 339725 w 909078"/>
                    <a:gd name="connsiteY560" fmla="*/ 381000 h 723900"/>
                    <a:gd name="connsiteX561" fmla="*/ 336550 w 909078"/>
                    <a:gd name="connsiteY561" fmla="*/ 371475 h 723900"/>
                    <a:gd name="connsiteX562" fmla="*/ 330200 w 909078"/>
                    <a:gd name="connsiteY562" fmla="*/ 339725 h 723900"/>
                    <a:gd name="connsiteX563" fmla="*/ 333375 w 909078"/>
                    <a:gd name="connsiteY563" fmla="*/ 260350 h 723900"/>
                    <a:gd name="connsiteX564" fmla="*/ 339725 w 909078"/>
                    <a:gd name="connsiteY564" fmla="*/ 234950 h 723900"/>
                    <a:gd name="connsiteX565" fmla="*/ 346075 w 909078"/>
                    <a:gd name="connsiteY565" fmla="*/ 206375 h 723900"/>
                    <a:gd name="connsiteX566" fmla="*/ 352425 w 909078"/>
                    <a:gd name="connsiteY566" fmla="*/ 190500 h 723900"/>
                    <a:gd name="connsiteX567" fmla="*/ 355600 w 909078"/>
                    <a:gd name="connsiteY567" fmla="*/ 177800 h 723900"/>
                    <a:gd name="connsiteX568" fmla="*/ 358775 w 909078"/>
                    <a:gd name="connsiteY568" fmla="*/ 168275 h 723900"/>
                    <a:gd name="connsiteX569" fmla="*/ 365125 w 909078"/>
                    <a:gd name="connsiteY569" fmla="*/ 114300 h 723900"/>
                    <a:gd name="connsiteX570" fmla="*/ 371475 w 909078"/>
                    <a:gd name="connsiteY570" fmla="*/ 152400 h 723900"/>
                    <a:gd name="connsiteX571" fmla="*/ 377825 w 909078"/>
                    <a:gd name="connsiteY571" fmla="*/ 165100 h 723900"/>
                    <a:gd name="connsiteX572" fmla="*/ 387350 w 909078"/>
                    <a:gd name="connsiteY572" fmla="*/ 184150 h 723900"/>
                    <a:gd name="connsiteX573" fmla="*/ 400050 w 909078"/>
                    <a:gd name="connsiteY573" fmla="*/ 196850 h 723900"/>
                    <a:gd name="connsiteX574" fmla="*/ 403225 w 909078"/>
                    <a:gd name="connsiteY574" fmla="*/ 206375 h 723900"/>
                    <a:gd name="connsiteX575" fmla="*/ 412750 w 909078"/>
                    <a:gd name="connsiteY575" fmla="*/ 212725 h 723900"/>
                    <a:gd name="connsiteX576" fmla="*/ 431800 w 909078"/>
                    <a:gd name="connsiteY576" fmla="*/ 228600 h 723900"/>
                    <a:gd name="connsiteX577" fmla="*/ 428625 w 909078"/>
                    <a:gd name="connsiteY577" fmla="*/ 273050 h 723900"/>
                    <a:gd name="connsiteX578" fmla="*/ 419100 w 909078"/>
                    <a:gd name="connsiteY578" fmla="*/ 250825 h 723900"/>
                    <a:gd name="connsiteX579" fmla="*/ 406400 w 909078"/>
                    <a:gd name="connsiteY579" fmla="*/ 203200 h 723900"/>
                    <a:gd name="connsiteX580" fmla="*/ 406400 w 909078"/>
                    <a:gd name="connsiteY580" fmla="*/ 127000 h 723900"/>
                    <a:gd name="connsiteX581" fmla="*/ 431800 w 909078"/>
                    <a:gd name="connsiteY581" fmla="*/ 130175 h 723900"/>
                    <a:gd name="connsiteX582" fmla="*/ 438150 w 909078"/>
                    <a:gd name="connsiteY582" fmla="*/ 139700 h 723900"/>
                    <a:gd name="connsiteX583" fmla="*/ 428625 w 909078"/>
                    <a:gd name="connsiteY583" fmla="*/ 193675 h 723900"/>
                    <a:gd name="connsiteX584" fmla="*/ 419100 w 909078"/>
                    <a:gd name="connsiteY584" fmla="*/ 234950 h 723900"/>
                    <a:gd name="connsiteX585" fmla="*/ 425450 w 909078"/>
                    <a:gd name="connsiteY585" fmla="*/ 292100 h 723900"/>
                    <a:gd name="connsiteX586" fmla="*/ 431800 w 909078"/>
                    <a:gd name="connsiteY586" fmla="*/ 301625 h 723900"/>
                    <a:gd name="connsiteX587" fmla="*/ 438150 w 909078"/>
                    <a:gd name="connsiteY587" fmla="*/ 314325 h 723900"/>
                    <a:gd name="connsiteX588" fmla="*/ 450850 w 909078"/>
                    <a:gd name="connsiteY588" fmla="*/ 333375 h 723900"/>
                    <a:gd name="connsiteX589" fmla="*/ 460375 w 909078"/>
                    <a:gd name="connsiteY589" fmla="*/ 365125 h 723900"/>
                    <a:gd name="connsiteX590" fmla="*/ 466725 w 909078"/>
                    <a:gd name="connsiteY590" fmla="*/ 409575 h 723900"/>
                    <a:gd name="connsiteX591" fmla="*/ 469900 w 909078"/>
                    <a:gd name="connsiteY591" fmla="*/ 419100 h 723900"/>
                    <a:gd name="connsiteX592" fmla="*/ 476250 w 909078"/>
                    <a:gd name="connsiteY592" fmla="*/ 450850 h 723900"/>
                    <a:gd name="connsiteX593" fmla="*/ 469900 w 909078"/>
                    <a:gd name="connsiteY593" fmla="*/ 403225 h 723900"/>
                    <a:gd name="connsiteX594" fmla="*/ 463550 w 909078"/>
                    <a:gd name="connsiteY594" fmla="*/ 377825 h 723900"/>
                    <a:gd name="connsiteX595" fmla="*/ 457200 w 909078"/>
                    <a:gd name="connsiteY595" fmla="*/ 368300 h 723900"/>
                    <a:gd name="connsiteX596" fmla="*/ 454025 w 909078"/>
                    <a:gd name="connsiteY596" fmla="*/ 346075 h 723900"/>
                    <a:gd name="connsiteX597" fmla="*/ 447675 w 909078"/>
                    <a:gd name="connsiteY597" fmla="*/ 327025 h 723900"/>
                    <a:gd name="connsiteX598" fmla="*/ 444500 w 909078"/>
                    <a:gd name="connsiteY598" fmla="*/ 317500 h 723900"/>
                    <a:gd name="connsiteX599" fmla="*/ 438150 w 909078"/>
                    <a:gd name="connsiteY599" fmla="*/ 285750 h 723900"/>
                    <a:gd name="connsiteX600" fmla="*/ 438150 w 909078"/>
                    <a:gd name="connsiteY600" fmla="*/ 180975 h 723900"/>
                    <a:gd name="connsiteX601" fmla="*/ 434975 w 909078"/>
                    <a:gd name="connsiteY601" fmla="*/ 130175 h 723900"/>
                    <a:gd name="connsiteX602" fmla="*/ 444500 w 909078"/>
                    <a:gd name="connsiteY602" fmla="*/ 146050 h 723900"/>
                    <a:gd name="connsiteX603" fmla="*/ 457200 w 909078"/>
                    <a:gd name="connsiteY603" fmla="*/ 165100 h 723900"/>
                    <a:gd name="connsiteX604" fmla="*/ 476250 w 909078"/>
                    <a:gd name="connsiteY604" fmla="*/ 200025 h 723900"/>
                    <a:gd name="connsiteX605" fmla="*/ 482600 w 909078"/>
                    <a:gd name="connsiteY605" fmla="*/ 215900 h 723900"/>
                    <a:gd name="connsiteX606" fmla="*/ 492125 w 909078"/>
                    <a:gd name="connsiteY606" fmla="*/ 225425 h 723900"/>
                    <a:gd name="connsiteX607" fmla="*/ 501650 w 909078"/>
                    <a:gd name="connsiteY607" fmla="*/ 244475 h 723900"/>
                    <a:gd name="connsiteX608" fmla="*/ 508000 w 909078"/>
                    <a:gd name="connsiteY608" fmla="*/ 254000 h 723900"/>
                    <a:gd name="connsiteX609" fmla="*/ 514350 w 909078"/>
                    <a:gd name="connsiteY609" fmla="*/ 273050 h 723900"/>
                    <a:gd name="connsiteX610" fmla="*/ 523875 w 909078"/>
                    <a:gd name="connsiteY610" fmla="*/ 301625 h 723900"/>
                    <a:gd name="connsiteX611" fmla="*/ 527050 w 909078"/>
                    <a:gd name="connsiteY611" fmla="*/ 311150 h 723900"/>
                    <a:gd name="connsiteX612" fmla="*/ 530225 w 909078"/>
                    <a:gd name="connsiteY612" fmla="*/ 320675 h 723900"/>
                    <a:gd name="connsiteX613" fmla="*/ 542925 w 909078"/>
                    <a:gd name="connsiteY613" fmla="*/ 339725 h 723900"/>
                    <a:gd name="connsiteX614" fmla="*/ 552450 w 909078"/>
                    <a:gd name="connsiteY614" fmla="*/ 358775 h 723900"/>
                    <a:gd name="connsiteX615" fmla="*/ 558800 w 909078"/>
                    <a:gd name="connsiteY615" fmla="*/ 381000 h 723900"/>
                    <a:gd name="connsiteX616" fmla="*/ 565150 w 909078"/>
                    <a:gd name="connsiteY616" fmla="*/ 390525 h 723900"/>
                    <a:gd name="connsiteX617" fmla="*/ 568325 w 909078"/>
                    <a:gd name="connsiteY617" fmla="*/ 400050 h 723900"/>
                    <a:gd name="connsiteX618" fmla="*/ 555625 w 909078"/>
                    <a:gd name="connsiteY618" fmla="*/ 377825 h 723900"/>
                    <a:gd name="connsiteX619" fmla="*/ 549275 w 909078"/>
                    <a:gd name="connsiteY619" fmla="*/ 368300 h 723900"/>
                    <a:gd name="connsiteX620" fmla="*/ 546100 w 909078"/>
                    <a:gd name="connsiteY620" fmla="*/ 358775 h 723900"/>
                    <a:gd name="connsiteX621" fmla="*/ 530225 w 909078"/>
                    <a:gd name="connsiteY621" fmla="*/ 330200 h 723900"/>
                    <a:gd name="connsiteX622" fmla="*/ 514350 w 909078"/>
                    <a:gd name="connsiteY622" fmla="*/ 273050 h 723900"/>
                    <a:gd name="connsiteX623" fmla="*/ 508000 w 909078"/>
                    <a:gd name="connsiteY623" fmla="*/ 244475 h 723900"/>
                    <a:gd name="connsiteX624" fmla="*/ 504825 w 909078"/>
                    <a:gd name="connsiteY624" fmla="*/ 225425 h 723900"/>
                    <a:gd name="connsiteX625" fmla="*/ 501650 w 909078"/>
                    <a:gd name="connsiteY625" fmla="*/ 190500 h 723900"/>
                    <a:gd name="connsiteX626" fmla="*/ 495300 w 909078"/>
                    <a:gd name="connsiteY626" fmla="*/ 139700 h 723900"/>
                    <a:gd name="connsiteX627" fmla="*/ 492125 w 909078"/>
                    <a:gd name="connsiteY627" fmla="*/ 120650 h 723900"/>
                    <a:gd name="connsiteX628" fmla="*/ 485775 w 909078"/>
                    <a:gd name="connsiteY628" fmla="*/ 101600 h 723900"/>
                    <a:gd name="connsiteX629" fmla="*/ 495300 w 909078"/>
                    <a:gd name="connsiteY629" fmla="*/ 123825 h 723900"/>
                    <a:gd name="connsiteX630" fmla="*/ 501650 w 909078"/>
                    <a:gd name="connsiteY630" fmla="*/ 133350 h 723900"/>
                    <a:gd name="connsiteX631" fmla="*/ 508000 w 909078"/>
                    <a:gd name="connsiteY631" fmla="*/ 149225 h 723900"/>
                    <a:gd name="connsiteX632" fmla="*/ 514350 w 909078"/>
                    <a:gd name="connsiteY632" fmla="*/ 158750 h 723900"/>
                    <a:gd name="connsiteX633" fmla="*/ 520700 w 909078"/>
                    <a:gd name="connsiteY633" fmla="*/ 177800 h 723900"/>
                    <a:gd name="connsiteX634" fmla="*/ 523875 w 909078"/>
                    <a:gd name="connsiteY634" fmla="*/ 187325 h 723900"/>
                    <a:gd name="connsiteX635" fmla="*/ 530225 w 909078"/>
                    <a:gd name="connsiteY635" fmla="*/ 200025 h 723900"/>
                    <a:gd name="connsiteX636" fmla="*/ 539750 w 909078"/>
                    <a:gd name="connsiteY636" fmla="*/ 225425 h 723900"/>
                    <a:gd name="connsiteX637" fmla="*/ 552450 w 909078"/>
                    <a:gd name="connsiteY637" fmla="*/ 244475 h 723900"/>
                    <a:gd name="connsiteX638" fmla="*/ 571500 w 909078"/>
                    <a:gd name="connsiteY638" fmla="*/ 266700 h 723900"/>
                    <a:gd name="connsiteX639" fmla="*/ 590550 w 909078"/>
                    <a:gd name="connsiteY639" fmla="*/ 292100 h 723900"/>
                    <a:gd name="connsiteX640" fmla="*/ 600075 w 909078"/>
                    <a:gd name="connsiteY640" fmla="*/ 301625 h 723900"/>
                    <a:gd name="connsiteX641" fmla="*/ 612775 w 909078"/>
                    <a:gd name="connsiteY641" fmla="*/ 323850 h 723900"/>
                    <a:gd name="connsiteX642" fmla="*/ 619125 w 909078"/>
                    <a:gd name="connsiteY642" fmla="*/ 333375 h 723900"/>
                    <a:gd name="connsiteX643" fmla="*/ 625475 w 909078"/>
                    <a:gd name="connsiteY643" fmla="*/ 352425 h 723900"/>
                    <a:gd name="connsiteX644" fmla="*/ 619125 w 909078"/>
                    <a:gd name="connsiteY644" fmla="*/ 342900 h 723900"/>
                    <a:gd name="connsiteX645" fmla="*/ 593725 w 909078"/>
                    <a:gd name="connsiteY645" fmla="*/ 307975 h 723900"/>
                    <a:gd name="connsiteX646" fmla="*/ 590550 w 909078"/>
                    <a:gd name="connsiteY646" fmla="*/ 298450 h 723900"/>
                    <a:gd name="connsiteX647" fmla="*/ 581025 w 909078"/>
                    <a:gd name="connsiteY647" fmla="*/ 282575 h 723900"/>
                    <a:gd name="connsiteX648" fmla="*/ 574675 w 909078"/>
                    <a:gd name="connsiteY648" fmla="*/ 269875 h 723900"/>
                    <a:gd name="connsiteX649" fmla="*/ 565150 w 909078"/>
                    <a:gd name="connsiteY649" fmla="*/ 254000 h 723900"/>
                    <a:gd name="connsiteX650" fmla="*/ 558800 w 909078"/>
                    <a:gd name="connsiteY650" fmla="*/ 234950 h 723900"/>
                    <a:gd name="connsiteX651" fmla="*/ 552450 w 909078"/>
                    <a:gd name="connsiteY651" fmla="*/ 219075 h 723900"/>
                    <a:gd name="connsiteX652" fmla="*/ 542925 w 909078"/>
                    <a:gd name="connsiteY652" fmla="*/ 184150 h 723900"/>
                    <a:gd name="connsiteX653" fmla="*/ 536575 w 909078"/>
                    <a:gd name="connsiteY653" fmla="*/ 174625 h 723900"/>
                    <a:gd name="connsiteX654" fmla="*/ 533400 w 909078"/>
                    <a:gd name="connsiteY654" fmla="*/ 165100 h 723900"/>
                    <a:gd name="connsiteX655" fmla="*/ 527050 w 909078"/>
                    <a:gd name="connsiteY655" fmla="*/ 152400 h 723900"/>
                    <a:gd name="connsiteX656" fmla="*/ 530225 w 909078"/>
                    <a:gd name="connsiteY656" fmla="*/ 279400 h 723900"/>
                    <a:gd name="connsiteX657" fmla="*/ 536575 w 909078"/>
                    <a:gd name="connsiteY657" fmla="*/ 288925 h 723900"/>
                    <a:gd name="connsiteX658" fmla="*/ 539750 w 909078"/>
                    <a:gd name="connsiteY658" fmla="*/ 298450 h 723900"/>
                    <a:gd name="connsiteX659" fmla="*/ 542925 w 909078"/>
                    <a:gd name="connsiteY659" fmla="*/ 330200 h 723900"/>
                    <a:gd name="connsiteX660" fmla="*/ 546100 w 909078"/>
                    <a:gd name="connsiteY660" fmla="*/ 342900 h 723900"/>
                    <a:gd name="connsiteX661" fmla="*/ 549275 w 909078"/>
                    <a:gd name="connsiteY661" fmla="*/ 358775 h 723900"/>
                    <a:gd name="connsiteX662" fmla="*/ 555625 w 909078"/>
                    <a:gd name="connsiteY662" fmla="*/ 384175 h 723900"/>
                    <a:gd name="connsiteX663" fmla="*/ 561975 w 909078"/>
                    <a:gd name="connsiteY663" fmla="*/ 393700 h 723900"/>
                    <a:gd name="connsiteX664" fmla="*/ 558800 w 909078"/>
                    <a:gd name="connsiteY664" fmla="*/ 384175 h 723900"/>
                    <a:gd name="connsiteX665" fmla="*/ 539750 w 909078"/>
                    <a:gd name="connsiteY665" fmla="*/ 358775 h 723900"/>
                    <a:gd name="connsiteX666" fmla="*/ 517525 w 909078"/>
                    <a:gd name="connsiteY666" fmla="*/ 320675 h 723900"/>
                    <a:gd name="connsiteX667" fmla="*/ 511175 w 909078"/>
                    <a:gd name="connsiteY667" fmla="*/ 307975 h 723900"/>
                    <a:gd name="connsiteX668" fmla="*/ 498475 w 909078"/>
                    <a:gd name="connsiteY668" fmla="*/ 288925 h 723900"/>
                    <a:gd name="connsiteX669" fmla="*/ 492125 w 909078"/>
                    <a:gd name="connsiteY669" fmla="*/ 269875 h 723900"/>
                    <a:gd name="connsiteX670" fmla="*/ 479425 w 909078"/>
                    <a:gd name="connsiteY670" fmla="*/ 222250 h 723900"/>
                    <a:gd name="connsiteX671" fmla="*/ 476250 w 909078"/>
                    <a:gd name="connsiteY671" fmla="*/ 209550 h 723900"/>
                    <a:gd name="connsiteX672" fmla="*/ 473075 w 909078"/>
                    <a:gd name="connsiteY672" fmla="*/ 190500 h 723900"/>
                    <a:gd name="connsiteX673" fmla="*/ 469900 w 909078"/>
                    <a:gd name="connsiteY673" fmla="*/ 139700 h 723900"/>
                    <a:gd name="connsiteX674" fmla="*/ 469900 w 909078"/>
                    <a:gd name="connsiteY674" fmla="*/ 346075 h 723900"/>
                    <a:gd name="connsiteX675" fmla="*/ 473075 w 909078"/>
                    <a:gd name="connsiteY675" fmla="*/ 368300 h 723900"/>
                    <a:gd name="connsiteX676" fmla="*/ 476250 w 909078"/>
                    <a:gd name="connsiteY676" fmla="*/ 409575 h 723900"/>
                    <a:gd name="connsiteX677" fmla="*/ 479425 w 909078"/>
                    <a:gd name="connsiteY677" fmla="*/ 431800 h 723900"/>
                    <a:gd name="connsiteX678" fmla="*/ 482600 w 909078"/>
                    <a:gd name="connsiteY678" fmla="*/ 447675 h 723900"/>
                    <a:gd name="connsiteX679" fmla="*/ 476250 w 909078"/>
                    <a:gd name="connsiteY679" fmla="*/ 428625 h 723900"/>
                    <a:gd name="connsiteX680" fmla="*/ 438150 w 909078"/>
                    <a:gd name="connsiteY680" fmla="*/ 314325 h 723900"/>
                    <a:gd name="connsiteX681" fmla="*/ 428625 w 909078"/>
                    <a:gd name="connsiteY681" fmla="*/ 282575 h 723900"/>
                    <a:gd name="connsiteX682" fmla="*/ 415925 w 909078"/>
                    <a:gd name="connsiteY682" fmla="*/ 215900 h 723900"/>
                    <a:gd name="connsiteX683" fmla="*/ 412750 w 909078"/>
                    <a:gd name="connsiteY683" fmla="*/ 196850 h 723900"/>
                    <a:gd name="connsiteX684" fmla="*/ 409575 w 909078"/>
                    <a:gd name="connsiteY684" fmla="*/ 184150 h 723900"/>
                    <a:gd name="connsiteX685" fmla="*/ 406400 w 909078"/>
                    <a:gd name="connsiteY685" fmla="*/ 152400 h 723900"/>
                    <a:gd name="connsiteX686" fmla="*/ 409575 w 909078"/>
                    <a:gd name="connsiteY686" fmla="*/ 69850 h 723900"/>
                    <a:gd name="connsiteX687" fmla="*/ 403225 w 909078"/>
                    <a:gd name="connsiteY687" fmla="*/ 85725 h 723900"/>
                    <a:gd name="connsiteX688" fmla="*/ 396875 w 909078"/>
                    <a:gd name="connsiteY688" fmla="*/ 95250 h 723900"/>
                    <a:gd name="connsiteX689" fmla="*/ 390525 w 909078"/>
                    <a:gd name="connsiteY689" fmla="*/ 107950 h 723900"/>
                    <a:gd name="connsiteX690" fmla="*/ 377825 w 909078"/>
                    <a:gd name="connsiteY690" fmla="*/ 139700 h 723900"/>
                    <a:gd name="connsiteX691" fmla="*/ 368300 w 909078"/>
                    <a:gd name="connsiteY691" fmla="*/ 158750 h 723900"/>
                    <a:gd name="connsiteX692" fmla="*/ 358775 w 909078"/>
                    <a:gd name="connsiteY692" fmla="*/ 174625 h 723900"/>
                    <a:gd name="connsiteX693" fmla="*/ 349250 w 909078"/>
                    <a:gd name="connsiteY693" fmla="*/ 193675 h 723900"/>
                    <a:gd name="connsiteX694" fmla="*/ 339725 w 909078"/>
                    <a:gd name="connsiteY694" fmla="*/ 203200 h 723900"/>
                    <a:gd name="connsiteX695" fmla="*/ 330200 w 909078"/>
                    <a:gd name="connsiteY695" fmla="*/ 215900 h 723900"/>
                    <a:gd name="connsiteX696" fmla="*/ 298450 w 909078"/>
                    <a:gd name="connsiteY696" fmla="*/ 231775 h 723900"/>
                    <a:gd name="connsiteX697" fmla="*/ 260350 w 909078"/>
                    <a:gd name="connsiteY697" fmla="*/ 238125 h 723900"/>
                    <a:gd name="connsiteX698" fmla="*/ 212725 w 909078"/>
                    <a:gd name="connsiteY698" fmla="*/ 234950 h 723900"/>
                    <a:gd name="connsiteX699" fmla="*/ 177800 w 909078"/>
                    <a:gd name="connsiteY699" fmla="*/ 219075 h 723900"/>
                    <a:gd name="connsiteX700" fmla="*/ 139700 w 909078"/>
                    <a:gd name="connsiteY700" fmla="*/ 193675 h 723900"/>
                    <a:gd name="connsiteX701" fmla="*/ 123825 w 909078"/>
                    <a:gd name="connsiteY701" fmla="*/ 174625 h 723900"/>
                    <a:gd name="connsiteX702" fmla="*/ 117475 w 909078"/>
                    <a:gd name="connsiteY702" fmla="*/ 158750 h 723900"/>
                    <a:gd name="connsiteX703" fmla="*/ 123825 w 909078"/>
                    <a:gd name="connsiteY703" fmla="*/ 111125 h 723900"/>
                    <a:gd name="connsiteX704" fmla="*/ 136525 w 909078"/>
                    <a:gd name="connsiteY704" fmla="*/ 98425 h 723900"/>
                    <a:gd name="connsiteX705" fmla="*/ 146050 w 909078"/>
                    <a:gd name="connsiteY705" fmla="*/ 85725 h 723900"/>
                    <a:gd name="connsiteX706" fmla="*/ 184150 w 909078"/>
                    <a:gd name="connsiteY706" fmla="*/ 63500 h 723900"/>
                    <a:gd name="connsiteX707" fmla="*/ 263525 w 909078"/>
                    <a:gd name="connsiteY707" fmla="*/ 50800 h 723900"/>
                    <a:gd name="connsiteX708" fmla="*/ 346075 w 909078"/>
                    <a:gd name="connsiteY708" fmla="*/ 66675 h 723900"/>
                    <a:gd name="connsiteX709" fmla="*/ 361950 w 909078"/>
                    <a:gd name="connsiteY709" fmla="*/ 76200 h 723900"/>
                    <a:gd name="connsiteX710" fmla="*/ 393700 w 909078"/>
                    <a:gd name="connsiteY710" fmla="*/ 107950 h 723900"/>
                    <a:gd name="connsiteX711" fmla="*/ 400050 w 909078"/>
                    <a:gd name="connsiteY711" fmla="*/ 123825 h 723900"/>
                    <a:gd name="connsiteX712" fmla="*/ 403225 w 909078"/>
                    <a:gd name="connsiteY712" fmla="*/ 146050 h 723900"/>
                    <a:gd name="connsiteX713" fmla="*/ 406400 w 909078"/>
                    <a:gd name="connsiteY713" fmla="*/ 158750 h 723900"/>
                    <a:gd name="connsiteX714" fmla="*/ 403225 w 909078"/>
                    <a:gd name="connsiteY714" fmla="*/ 193675 h 723900"/>
                    <a:gd name="connsiteX715" fmla="*/ 368300 w 909078"/>
                    <a:gd name="connsiteY715" fmla="*/ 225425 h 723900"/>
                    <a:gd name="connsiteX716" fmla="*/ 355600 w 909078"/>
                    <a:gd name="connsiteY716" fmla="*/ 231775 h 723900"/>
                    <a:gd name="connsiteX717" fmla="*/ 339725 w 909078"/>
                    <a:gd name="connsiteY717" fmla="*/ 234950 h 723900"/>
                    <a:gd name="connsiteX718" fmla="*/ 330200 w 909078"/>
                    <a:gd name="connsiteY718" fmla="*/ 238125 h 723900"/>
                    <a:gd name="connsiteX719" fmla="*/ 276225 w 909078"/>
                    <a:gd name="connsiteY719" fmla="*/ 257175 h 723900"/>
                    <a:gd name="connsiteX720" fmla="*/ 266700 w 909078"/>
                    <a:gd name="connsiteY720" fmla="*/ 260350 h 723900"/>
                    <a:gd name="connsiteX721" fmla="*/ 228600 w 909078"/>
                    <a:gd name="connsiteY721" fmla="*/ 266700 h 723900"/>
                    <a:gd name="connsiteX722" fmla="*/ 219075 w 909078"/>
                    <a:gd name="connsiteY722" fmla="*/ 263525 h 723900"/>
                    <a:gd name="connsiteX723" fmla="*/ 212725 w 909078"/>
                    <a:gd name="connsiteY723" fmla="*/ 254000 h 723900"/>
                    <a:gd name="connsiteX724" fmla="*/ 222250 w 909078"/>
                    <a:gd name="connsiteY724" fmla="*/ 155575 h 723900"/>
                    <a:gd name="connsiteX725" fmla="*/ 238125 w 909078"/>
                    <a:gd name="connsiteY725" fmla="*/ 133350 h 723900"/>
                    <a:gd name="connsiteX726" fmla="*/ 279400 w 909078"/>
                    <a:gd name="connsiteY726" fmla="*/ 95250 h 723900"/>
                    <a:gd name="connsiteX727" fmla="*/ 292100 w 909078"/>
                    <a:gd name="connsiteY727" fmla="*/ 88900 h 723900"/>
                    <a:gd name="connsiteX728" fmla="*/ 352425 w 909078"/>
                    <a:gd name="connsiteY728" fmla="*/ 79375 h 723900"/>
                    <a:gd name="connsiteX729" fmla="*/ 387350 w 909078"/>
                    <a:gd name="connsiteY729" fmla="*/ 82550 h 723900"/>
                    <a:gd name="connsiteX730" fmla="*/ 403225 w 909078"/>
                    <a:gd name="connsiteY730" fmla="*/ 98425 h 723900"/>
                    <a:gd name="connsiteX731" fmla="*/ 428625 w 909078"/>
                    <a:gd name="connsiteY731" fmla="*/ 136525 h 723900"/>
                    <a:gd name="connsiteX732" fmla="*/ 431800 w 909078"/>
                    <a:gd name="connsiteY732" fmla="*/ 149225 h 723900"/>
                    <a:gd name="connsiteX733" fmla="*/ 431800 w 909078"/>
                    <a:gd name="connsiteY733" fmla="*/ 219075 h 723900"/>
                    <a:gd name="connsiteX734" fmla="*/ 428625 w 909078"/>
                    <a:gd name="connsiteY734" fmla="*/ 231775 h 723900"/>
                    <a:gd name="connsiteX735" fmla="*/ 419100 w 909078"/>
                    <a:gd name="connsiteY735" fmla="*/ 244475 h 723900"/>
                    <a:gd name="connsiteX736" fmla="*/ 374650 w 909078"/>
                    <a:gd name="connsiteY736" fmla="*/ 285750 h 723900"/>
                    <a:gd name="connsiteX737" fmla="*/ 330200 w 909078"/>
                    <a:gd name="connsiteY737" fmla="*/ 304800 h 723900"/>
                    <a:gd name="connsiteX738" fmla="*/ 292100 w 909078"/>
                    <a:gd name="connsiteY738" fmla="*/ 314325 h 723900"/>
                    <a:gd name="connsiteX739" fmla="*/ 225425 w 909078"/>
                    <a:gd name="connsiteY739" fmla="*/ 288925 h 723900"/>
                    <a:gd name="connsiteX740" fmla="*/ 215900 w 909078"/>
                    <a:gd name="connsiteY740" fmla="*/ 263525 h 723900"/>
                    <a:gd name="connsiteX741" fmla="*/ 222250 w 909078"/>
                    <a:gd name="connsiteY741" fmla="*/ 92075 h 723900"/>
                    <a:gd name="connsiteX742" fmla="*/ 260350 w 909078"/>
                    <a:gd name="connsiteY742" fmla="*/ 34925 h 723900"/>
                    <a:gd name="connsiteX743" fmla="*/ 292100 w 909078"/>
                    <a:gd name="connsiteY743" fmla="*/ 12700 h 723900"/>
                    <a:gd name="connsiteX744" fmla="*/ 301625 w 909078"/>
                    <a:gd name="connsiteY744" fmla="*/ 9525 h 723900"/>
                    <a:gd name="connsiteX745" fmla="*/ 371475 w 909078"/>
                    <a:gd name="connsiteY745" fmla="*/ 19050 h 723900"/>
                    <a:gd name="connsiteX746" fmla="*/ 412750 w 909078"/>
                    <a:gd name="connsiteY746" fmla="*/ 73025 h 723900"/>
                    <a:gd name="connsiteX747" fmla="*/ 419100 w 909078"/>
                    <a:gd name="connsiteY747" fmla="*/ 92075 h 723900"/>
                    <a:gd name="connsiteX748" fmla="*/ 422275 w 909078"/>
                    <a:gd name="connsiteY748" fmla="*/ 123825 h 723900"/>
                    <a:gd name="connsiteX749" fmla="*/ 415925 w 909078"/>
                    <a:gd name="connsiteY749" fmla="*/ 184150 h 723900"/>
                    <a:gd name="connsiteX750" fmla="*/ 371475 w 909078"/>
                    <a:gd name="connsiteY750" fmla="*/ 225425 h 723900"/>
                    <a:gd name="connsiteX751" fmla="*/ 317500 w 909078"/>
                    <a:gd name="connsiteY751" fmla="*/ 263525 h 723900"/>
                    <a:gd name="connsiteX752" fmla="*/ 247650 w 909078"/>
                    <a:gd name="connsiteY752" fmla="*/ 288925 h 723900"/>
                    <a:gd name="connsiteX753" fmla="*/ 206375 w 909078"/>
                    <a:gd name="connsiteY753" fmla="*/ 298450 h 723900"/>
                    <a:gd name="connsiteX754" fmla="*/ 171450 w 909078"/>
                    <a:gd name="connsiteY754" fmla="*/ 304800 h 723900"/>
                    <a:gd name="connsiteX755" fmla="*/ 155575 w 909078"/>
                    <a:gd name="connsiteY755" fmla="*/ 301625 h 723900"/>
                    <a:gd name="connsiteX756" fmla="*/ 152400 w 909078"/>
                    <a:gd name="connsiteY756" fmla="*/ 276225 h 723900"/>
                    <a:gd name="connsiteX757" fmla="*/ 168275 w 909078"/>
                    <a:gd name="connsiteY757" fmla="*/ 203200 h 723900"/>
                    <a:gd name="connsiteX758" fmla="*/ 174625 w 909078"/>
                    <a:gd name="connsiteY758" fmla="*/ 193675 h 723900"/>
                    <a:gd name="connsiteX759" fmla="*/ 196850 w 909078"/>
                    <a:gd name="connsiteY759" fmla="*/ 165100 h 723900"/>
                    <a:gd name="connsiteX760" fmla="*/ 219075 w 909078"/>
                    <a:gd name="connsiteY760" fmla="*/ 142875 h 723900"/>
                    <a:gd name="connsiteX761" fmla="*/ 250825 w 909078"/>
                    <a:gd name="connsiteY761" fmla="*/ 127000 h 723900"/>
                    <a:gd name="connsiteX762" fmla="*/ 314325 w 909078"/>
                    <a:gd name="connsiteY762" fmla="*/ 139700 h 723900"/>
                    <a:gd name="connsiteX763" fmla="*/ 323850 w 909078"/>
                    <a:gd name="connsiteY763" fmla="*/ 149225 h 723900"/>
                    <a:gd name="connsiteX764" fmla="*/ 352425 w 909078"/>
                    <a:gd name="connsiteY764" fmla="*/ 196850 h 723900"/>
                    <a:gd name="connsiteX765" fmla="*/ 355600 w 909078"/>
                    <a:gd name="connsiteY765" fmla="*/ 219075 h 723900"/>
                    <a:gd name="connsiteX766" fmla="*/ 346075 w 909078"/>
                    <a:gd name="connsiteY766" fmla="*/ 263525 h 723900"/>
                    <a:gd name="connsiteX767" fmla="*/ 339725 w 909078"/>
                    <a:gd name="connsiteY767" fmla="*/ 273050 h 723900"/>
                    <a:gd name="connsiteX768" fmla="*/ 314325 w 909078"/>
                    <a:gd name="connsiteY768" fmla="*/ 292100 h 723900"/>
                    <a:gd name="connsiteX769" fmla="*/ 304800 w 909078"/>
                    <a:gd name="connsiteY769" fmla="*/ 295275 h 723900"/>
                    <a:gd name="connsiteX770" fmla="*/ 282575 w 909078"/>
                    <a:gd name="connsiteY770" fmla="*/ 304800 h 723900"/>
                    <a:gd name="connsiteX771" fmla="*/ 250825 w 909078"/>
                    <a:gd name="connsiteY771" fmla="*/ 307975 h 723900"/>
                    <a:gd name="connsiteX772" fmla="*/ 196850 w 909078"/>
                    <a:gd name="connsiteY772" fmla="*/ 288925 h 723900"/>
                    <a:gd name="connsiteX773" fmla="*/ 193675 w 909078"/>
                    <a:gd name="connsiteY773" fmla="*/ 273050 h 723900"/>
                    <a:gd name="connsiteX774" fmla="*/ 222250 w 909078"/>
                    <a:gd name="connsiteY774" fmla="*/ 171450 h 723900"/>
                    <a:gd name="connsiteX775" fmla="*/ 244475 w 909078"/>
                    <a:gd name="connsiteY775" fmla="*/ 139700 h 723900"/>
                    <a:gd name="connsiteX776" fmla="*/ 266700 w 909078"/>
                    <a:gd name="connsiteY776" fmla="*/ 107950 h 723900"/>
                    <a:gd name="connsiteX777" fmla="*/ 276225 w 909078"/>
                    <a:gd name="connsiteY777" fmla="*/ 88900 h 723900"/>
                    <a:gd name="connsiteX778" fmla="*/ 266700 w 909078"/>
                    <a:gd name="connsiteY778" fmla="*/ 82550 h 723900"/>
                    <a:gd name="connsiteX779" fmla="*/ 215900 w 909078"/>
                    <a:gd name="connsiteY779" fmla="*/ 88900 h 723900"/>
                    <a:gd name="connsiteX780" fmla="*/ 196850 w 909078"/>
                    <a:gd name="connsiteY780" fmla="*/ 101600 h 723900"/>
                    <a:gd name="connsiteX781" fmla="*/ 174625 w 909078"/>
                    <a:gd name="connsiteY781" fmla="*/ 117475 h 723900"/>
                    <a:gd name="connsiteX782" fmla="*/ 161925 w 909078"/>
                    <a:gd name="connsiteY782" fmla="*/ 127000 h 723900"/>
                    <a:gd name="connsiteX783" fmla="*/ 142875 w 909078"/>
                    <a:gd name="connsiteY783" fmla="*/ 146050 h 723900"/>
                    <a:gd name="connsiteX784" fmla="*/ 123825 w 909078"/>
                    <a:gd name="connsiteY784" fmla="*/ 177800 h 723900"/>
                    <a:gd name="connsiteX785" fmla="*/ 117475 w 909078"/>
                    <a:gd name="connsiteY785" fmla="*/ 187325 h 723900"/>
                    <a:gd name="connsiteX786" fmla="*/ 104775 w 909078"/>
                    <a:gd name="connsiteY786" fmla="*/ 200025 h 723900"/>
                    <a:gd name="connsiteX787" fmla="*/ 88900 w 909078"/>
                    <a:gd name="connsiteY787" fmla="*/ 215900 h 723900"/>
                    <a:gd name="connsiteX788" fmla="*/ 85725 w 909078"/>
                    <a:gd name="connsiteY788" fmla="*/ 225425 h 723900"/>
                    <a:gd name="connsiteX789" fmla="*/ 85725 w 909078"/>
                    <a:gd name="connsiteY789" fmla="*/ 317500 h 723900"/>
                    <a:gd name="connsiteX790" fmla="*/ 92075 w 909078"/>
                    <a:gd name="connsiteY790" fmla="*/ 327025 h 723900"/>
                    <a:gd name="connsiteX791" fmla="*/ 101600 w 909078"/>
                    <a:gd name="connsiteY791" fmla="*/ 339725 h 723900"/>
                    <a:gd name="connsiteX792" fmla="*/ 107950 w 909078"/>
                    <a:gd name="connsiteY792" fmla="*/ 352425 h 723900"/>
                    <a:gd name="connsiteX793" fmla="*/ 117475 w 909078"/>
                    <a:gd name="connsiteY793" fmla="*/ 358775 h 723900"/>
                    <a:gd name="connsiteX794" fmla="*/ 139700 w 909078"/>
                    <a:gd name="connsiteY794" fmla="*/ 371475 h 723900"/>
                    <a:gd name="connsiteX795" fmla="*/ 184150 w 909078"/>
                    <a:gd name="connsiteY795" fmla="*/ 368300 h 723900"/>
                    <a:gd name="connsiteX796" fmla="*/ 193675 w 909078"/>
                    <a:gd name="connsiteY796" fmla="*/ 361950 h 723900"/>
                    <a:gd name="connsiteX797" fmla="*/ 158750 w 909078"/>
                    <a:gd name="connsiteY797" fmla="*/ 368300 h 723900"/>
                    <a:gd name="connsiteX798" fmla="*/ 149225 w 909078"/>
                    <a:gd name="connsiteY798" fmla="*/ 377825 h 723900"/>
                    <a:gd name="connsiteX799" fmla="*/ 136525 w 909078"/>
                    <a:gd name="connsiteY799" fmla="*/ 400050 h 723900"/>
                    <a:gd name="connsiteX800" fmla="*/ 133350 w 909078"/>
                    <a:gd name="connsiteY800" fmla="*/ 412750 h 723900"/>
                    <a:gd name="connsiteX801" fmla="*/ 130175 w 909078"/>
                    <a:gd name="connsiteY801" fmla="*/ 422275 h 723900"/>
                    <a:gd name="connsiteX802" fmla="*/ 120650 w 909078"/>
                    <a:gd name="connsiteY802" fmla="*/ 409575 h 723900"/>
                    <a:gd name="connsiteX803" fmla="*/ 104775 w 909078"/>
                    <a:gd name="connsiteY803" fmla="*/ 323850 h 723900"/>
                    <a:gd name="connsiteX804" fmla="*/ 127000 w 909078"/>
                    <a:gd name="connsiteY804" fmla="*/ 193675 h 723900"/>
                    <a:gd name="connsiteX805" fmla="*/ 146050 w 909078"/>
                    <a:gd name="connsiteY805" fmla="*/ 174625 h 723900"/>
                    <a:gd name="connsiteX806" fmla="*/ 174625 w 909078"/>
                    <a:gd name="connsiteY806" fmla="*/ 155575 h 723900"/>
                    <a:gd name="connsiteX807" fmla="*/ 184150 w 909078"/>
                    <a:gd name="connsiteY807" fmla="*/ 149225 h 723900"/>
                    <a:gd name="connsiteX808" fmla="*/ 206375 w 909078"/>
                    <a:gd name="connsiteY808" fmla="*/ 136525 h 723900"/>
                    <a:gd name="connsiteX809" fmla="*/ 225425 w 909078"/>
                    <a:gd name="connsiteY809" fmla="*/ 123825 h 723900"/>
                    <a:gd name="connsiteX810" fmla="*/ 260350 w 909078"/>
                    <a:gd name="connsiteY810" fmla="*/ 104775 h 723900"/>
                    <a:gd name="connsiteX811" fmla="*/ 269875 w 909078"/>
                    <a:gd name="connsiteY811" fmla="*/ 98425 h 723900"/>
                    <a:gd name="connsiteX812" fmla="*/ 238125 w 909078"/>
                    <a:gd name="connsiteY812" fmla="*/ 101600 h 723900"/>
                    <a:gd name="connsiteX813" fmla="*/ 222250 w 909078"/>
                    <a:gd name="connsiteY813" fmla="*/ 107950 h 723900"/>
                    <a:gd name="connsiteX814" fmla="*/ 193675 w 909078"/>
                    <a:gd name="connsiteY814" fmla="*/ 127000 h 723900"/>
                    <a:gd name="connsiteX815" fmla="*/ 155575 w 909078"/>
                    <a:gd name="connsiteY815" fmla="*/ 155575 h 723900"/>
                    <a:gd name="connsiteX816" fmla="*/ 142875 w 909078"/>
                    <a:gd name="connsiteY816" fmla="*/ 165100 h 723900"/>
                    <a:gd name="connsiteX817" fmla="*/ 114300 w 909078"/>
                    <a:gd name="connsiteY817" fmla="*/ 190500 h 723900"/>
                    <a:gd name="connsiteX818" fmla="*/ 88900 w 909078"/>
                    <a:gd name="connsiteY818" fmla="*/ 212725 h 723900"/>
                    <a:gd name="connsiteX819" fmla="*/ 60325 w 909078"/>
                    <a:gd name="connsiteY819" fmla="*/ 231775 h 723900"/>
                    <a:gd name="connsiteX820" fmla="*/ 50800 w 909078"/>
                    <a:gd name="connsiteY820" fmla="*/ 238125 h 723900"/>
                    <a:gd name="connsiteX821" fmla="*/ 22225 w 909078"/>
                    <a:gd name="connsiteY821" fmla="*/ 247650 h 723900"/>
                    <a:gd name="connsiteX822" fmla="*/ 12700 w 909078"/>
                    <a:gd name="connsiteY822" fmla="*/ 250825 h 723900"/>
                    <a:gd name="connsiteX823" fmla="*/ 6350 w 909078"/>
                    <a:gd name="connsiteY823" fmla="*/ 260350 h 723900"/>
                    <a:gd name="connsiteX824" fmla="*/ 19050 w 909078"/>
                    <a:gd name="connsiteY824" fmla="*/ 273050 h 723900"/>
                    <a:gd name="connsiteX825" fmla="*/ 92075 w 909078"/>
                    <a:gd name="connsiteY825" fmla="*/ 276225 h 723900"/>
                    <a:gd name="connsiteX826" fmla="*/ 104775 w 909078"/>
                    <a:gd name="connsiteY826" fmla="*/ 279400 h 723900"/>
                    <a:gd name="connsiteX827" fmla="*/ 123825 w 909078"/>
                    <a:gd name="connsiteY827" fmla="*/ 292100 h 723900"/>
                    <a:gd name="connsiteX828" fmla="*/ 139700 w 909078"/>
                    <a:gd name="connsiteY828" fmla="*/ 330200 h 723900"/>
                    <a:gd name="connsiteX829" fmla="*/ 136525 w 909078"/>
                    <a:gd name="connsiteY829" fmla="*/ 339725 h 723900"/>
                    <a:gd name="connsiteX830" fmla="*/ 111125 w 909078"/>
                    <a:gd name="connsiteY830" fmla="*/ 323850 h 723900"/>
                    <a:gd name="connsiteX831" fmla="*/ 101600 w 909078"/>
                    <a:gd name="connsiteY831" fmla="*/ 311150 h 723900"/>
                    <a:gd name="connsiteX832" fmla="*/ 92075 w 909078"/>
                    <a:gd name="connsiteY832" fmla="*/ 282575 h 723900"/>
                    <a:gd name="connsiteX833" fmla="*/ 88900 w 909078"/>
                    <a:gd name="connsiteY833" fmla="*/ 273050 h 723900"/>
                    <a:gd name="connsiteX834" fmla="*/ 79375 w 909078"/>
                    <a:gd name="connsiteY834" fmla="*/ 250825 h 723900"/>
                    <a:gd name="connsiteX835" fmla="*/ 76200 w 909078"/>
                    <a:gd name="connsiteY835" fmla="*/ 241300 h 723900"/>
                    <a:gd name="connsiteX836" fmla="*/ 73025 w 909078"/>
                    <a:gd name="connsiteY836" fmla="*/ 228600 h 723900"/>
                    <a:gd name="connsiteX837" fmla="*/ 63500 w 909078"/>
                    <a:gd name="connsiteY837" fmla="*/ 215900 h 723900"/>
                    <a:gd name="connsiteX838" fmla="*/ 60325 w 909078"/>
                    <a:gd name="connsiteY838" fmla="*/ 206375 h 723900"/>
                    <a:gd name="connsiteX839" fmla="*/ 53975 w 909078"/>
                    <a:gd name="connsiteY839" fmla="*/ 180975 h 723900"/>
                    <a:gd name="connsiteX840" fmla="*/ 69850 w 909078"/>
                    <a:gd name="connsiteY840" fmla="*/ 120650 h 723900"/>
                    <a:gd name="connsiteX841" fmla="*/ 82550 w 909078"/>
                    <a:gd name="connsiteY841" fmla="*/ 111125 h 723900"/>
                    <a:gd name="connsiteX842" fmla="*/ 107950 w 909078"/>
                    <a:gd name="connsiteY842" fmla="*/ 95250 h 723900"/>
                    <a:gd name="connsiteX843" fmla="*/ 127000 w 909078"/>
                    <a:gd name="connsiteY843" fmla="*/ 82550 h 723900"/>
                    <a:gd name="connsiteX844" fmla="*/ 146050 w 909078"/>
                    <a:gd name="connsiteY844" fmla="*/ 76200 h 723900"/>
                    <a:gd name="connsiteX845" fmla="*/ 234950 w 909078"/>
                    <a:gd name="connsiteY845" fmla="*/ 76200 h 723900"/>
                    <a:gd name="connsiteX846" fmla="*/ 247650 w 909078"/>
                    <a:gd name="connsiteY846" fmla="*/ 63500 h 723900"/>
                    <a:gd name="connsiteX847" fmla="*/ 260350 w 909078"/>
                    <a:gd name="connsiteY847" fmla="*/ 53975 h 723900"/>
                    <a:gd name="connsiteX848" fmla="*/ 238125 w 909078"/>
                    <a:gd name="connsiteY848" fmla="*/ 63500 h 723900"/>
                    <a:gd name="connsiteX849" fmla="*/ 219075 w 909078"/>
                    <a:gd name="connsiteY849" fmla="*/ 73025 h 723900"/>
                    <a:gd name="connsiteX850" fmla="*/ 206375 w 909078"/>
                    <a:gd name="connsiteY850" fmla="*/ 76200 h 723900"/>
                    <a:gd name="connsiteX851" fmla="*/ 190500 w 909078"/>
                    <a:gd name="connsiteY851" fmla="*/ 82550 h 723900"/>
                    <a:gd name="connsiteX852" fmla="*/ 180975 w 909078"/>
                    <a:gd name="connsiteY852" fmla="*/ 85725 h 723900"/>
                    <a:gd name="connsiteX853" fmla="*/ 168275 w 909078"/>
                    <a:gd name="connsiteY853" fmla="*/ 92075 h 723900"/>
                    <a:gd name="connsiteX854" fmla="*/ 158750 w 909078"/>
                    <a:gd name="connsiteY854" fmla="*/ 95250 h 723900"/>
                    <a:gd name="connsiteX855" fmla="*/ 149225 w 909078"/>
                    <a:gd name="connsiteY855" fmla="*/ 101600 h 723900"/>
                    <a:gd name="connsiteX856" fmla="*/ 133350 w 909078"/>
                    <a:gd name="connsiteY856" fmla="*/ 107950 h 723900"/>
                    <a:gd name="connsiteX857" fmla="*/ 123825 w 909078"/>
                    <a:gd name="connsiteY857" fmla="*/ 114300 h 723900"/>
                    <a:gd name="connsiteX858" fmla="*/ 98425 w 909078"/>
                    <a:gd name="connsiteY858" fmla="*/ 127000 h 723900"/>
                    <a:gd name="connsiteX859" fmla="*/ 88900 w 909078"/>
                    <a:gd name="connsiteY859" fmla="*/ 133350 h 723900"/>
                    <a:gd name="connsiteX860" fmla="*/ 79375 w 909078"/>
                    <a:gd name="connsiteY860" fmla="*/ 136525 h 723900"/>
                    <a:gd name="connsiteX861" fmla="*/ 57150 w 909078"/>
                    <a:gd name="connsiteY861" fmla="*/ 152400 h 723900"/>
                    <a:gd name="connsiteX862" fmla="*/ 50800 w 909078"/>
                    <a:gd name="connsiteY862" fmla="*/ 161925 h 723900"/>
                    <a:gd name="connsiteX863" fmla="*/ 31750 w 909078"/>
                    <a:gd name="connsiteY863" fmla="*/ 180975 h 723900"/>
                    <a:gd name="connsiteX864" fmla="*/ 22225 w 909078"/>
                    <a:gd name="connsiteY864" fmla="*/ 190500 h 723900"/>
                    <a:gd name="connsiteX865" fmla="*/ 6350 w 909078"/>
                    <a:gd name="connsiteY865" fmla="*/ 193675 h 723900"/>
                    <a:gd name="connsiteX866" fmla="*/ 95250 w 909078"/>
                    <a:gd name="connsiteY866" fmla="*/ 190500 h 723900"/>
                    <a:gd name="connsiteX867" fmla="*/ 107950 w 909078"/>
                    <a:gd name="connsiteY867" fmla="*/ 184150 h 723900"/>
                    <a:gd name="connsiteX868" fmla="*/ 133350 w 909078"/>
                    <a:gd name="connsiteY868" fmla="*/ 168275 h 723900"/>
                    <a:gd name="connsiteX869" fmla="*/ 165100 w 909078"/>
                    <a:gd name="connsiteY869" fmla="*/ 152400 h 723900"/>
                    <a:gd name="connsiteX870" fmla="*/ 193675 w 909078"/>
                    <a:gd name="connsiteY870" fmla="*/ 139700 h 723900"/>
                    <a:gd name="connsiteX871" fmla="*/ 206375 w 909078"/>
                    <a:gd name="connsiteY871" fmla="*/ 130175 h 723900"/>
                    <a:gd name="connsiteX872" fmla="*/ 219075 w 909078"/>
                    <a:gd name="connsiteY872" fmla="*/ 123825 h 723900"/>
                    <a:gd name="connsiteX873" fmla="*/ 234950 w 909078"/>
                    <a:gd name="connsiteY873" fmla="*/ 114300 h 723900"/>
                    <a:gd name="connsiteX874" fmla="*/ 263525 w 909078"/>
                    <a:gd name="connsiteY874" fmla="*/ 98425 h 723900"/>
                    <a:gd name="connsiteX875" fmla="*/ 298450 w 909078"/>
                    <a:gd name="connsiteY875" fmla="*/ 73025 h 723900"/>
                    <a:gd name="connsiteX876" fmla="*/ 292100 w 909078"/>
                    <a:gd name="connsiteY876" fmla="*/ 82550 h 723900"/>
                    <a:gd name="connsiteX877" fmla="*/ 269875 w 909078"/>
                    <a:gd name="connsiteY877" fmla="*/ 98425 h 723900"/>
                    <a:gd name="connsiteX878" fmla="*/ 257175 w 909078"/>
                    <a:gd name="connsiteY878" fmla="*/ 104775 h 723900"/>
                    <a:gd name="connsiteX879" fmla="*/ 244475 w 909078"/>
                    <a:gd name="connsiteY879" fmla="*/ 114300 h 723900"/>
                    <a:gd name="connsiteX880" fmla="*/ 231775 w 909078"/>
                    <a:gd name="connsiteY880" fmla="*/ 117475 h 723900"/>
                    <a:gd name="connsiteX881" fmla="*/ 212725 w 909078"/>
                    <a:gd name="connsiteY881" fmla="*/ 123825 h 723900"/>
                    <a:gd name="connsiteX882" fmla="*/ 311150 w 909078"/>
                    <a:gd name="connsiteY882" fmla="*/ 107950 h 723900"/>
                    <a:gd name="connsiteX883" fmla="*/ 346075 w 909078"/>
                    <a:gd name="connsiteY883" fmla="*/ 104775 h 723900"/>
                    <a:gd name="connsiteX884" fmla="*/ 393700 w 909078"/>
                    <a:gd name="connsiteY884" fmla="*/ 98425 h 723900"/>
                    <a:gd name="connsiteX885" fmla="*/ 422275 w 909078"/>
                    <a:gd name="connsiteY885" fmla="*/ 95250 h 723900"/>
                    <a:gd name="connsiteX886" fmla="*/ 485775 w 909078"/>
                    <a:gd name="connsiteY886" fmla="*/ 98425 h 723900"/>
                    <a:gd name="connsiteX887" fmla="*/ 482600 w 909078"/>
                    <a:gd name="connsiteY887" fmla="*/ 130175 h 723900"/>
                    <a:gd name="connsiteX888" fmla="*/ 438150 w 909078"/>
                    <a:gd name="connsiteY888" fmla="*/ 161925 h 723900"/>
                    <a:gd name="connsiteX889" fmla="*/ 371475 w 909078"/>
                    <a:gd name="connsiteY889" fmla="*/ 190500 h 723900"/>
                    <a:gd name="connsiteX890" fmla="*/ 358775 w 909078"/>
                    <a:gd name="connsiteY890" fmla="*/ 196850 h 723900"/>
                    <a:gd name="connsiteX891" fmla="*/ 285750 w 909078"/>
                    <a:gd name="connsiteY891" fmla="*/ 215900 h 723900"/>
                    <a:gd name="connsiteX892" fmla="*/ 254000 w 909078"/>
                    <a:gd name="connsiteY892" fmla="*/ 222250 h 723900"/>
                    <a:gd name="connsiteX893" fmla="*/ 234950 w 909078"/>
                    <a:gd name="connsiteY893" fmla="*/ 215900 h 723900"/>
                    <a:gd name="connsiteX894" fmla="*/ 250825 w 909078"/>
                    <a:gd name="connsiteY894" fmla="*/ 165100 h 723900"/>
                    <a:gd name="connsiteX895" fmla="*/ 273050 w 909078"/>
                    <a:gd name="connsiteY895" fmla="*/ 142875 h 723900"/>
                    <a:gd name="connsiteX896" fmla="*/ 304800 w 909078"/>
                    <a:gd name="connsiteY896" fmla="*/ 127000 h 723900"/>
                    <a:gd name="connsiteX897" fmla="*/ 339725 w 909078"/>
                    <a:gd name="connsiteY897" fmla="*/ 117475 h 723900"/>
                    <a:gd name="connsiteX898" fmla="*/ 358775 w 909078"/>
                    <a:gd name="connsiteY898" fmla="*/ 127000 h 723900"/>
                    <a:gd name="connsiteX899" fmla="*/ 355600 w 909078"/>
                    <a:gd name="connsiteY899" fmla="*/ 155575 h 723900"/>
                    <a:gd name="connsiteX900" fmla="*/ 330200 w 909078"/>
                    <a:gd name="connsiteY900" fmla="*/ 187325 h 723900"/>
                    <a:gd name="connsiteX901" fmla="*/ 317500 w 909078"/>
                    <a:gd name="connsiteY901" fmla="*/ 193675 h 723900"/>
                    <a:gd name="connsiteX902" fmla="*/ 320675 w 909078"/>
                    <a:gd name="connsiteY902" fmla="*/ 174625 h 723900"/>
                    <a:gd name="connsiteX903" fmla="*/ 336550 w 909078"/>
                    <a:gd name="connsiteY903" fmla="*/ 158750 h 723900"/>
                    <a:gd name="connsiteX904" fmla="*/ 342900 w 909078"/>
                    <a:gd name="connsiteY904" fmla="*/ 146050 h 723900"/>
                    <a:gd name="connsiteX905" fmla="*/ 358775 w 909078"/>
                    <a:gd name="connsiteY905" fmla="*/ 133350 h 723900"/>
                    <a:gd name="connsiteX906" fmla="*/ 377825 w 909078"/>
                    <a:gd name="connsiteY906" fmla="*/ 120650 h 723900"/>
                    <a:gd name="connsiteX907" fmla="*/ 381000 w 909078"/>
                    <a:gd name="connsiteY907" fmla="*/ 136525 h 723900"/>
                    <a:gd name="connsiteX908" fmla="*/ 371475 w 909078"/>
                    <a:gd name="connsiteY908" fmla="*/ 149225 h 723900"/>
                    <a:gd name="connsiteX909" fmla="*/ 365125 w 909078"/>
                    <a:gd name="connsiteY909" fmla="*/ 161925 h 723900"/>
                    <a:gd name="connsiteX910" fmla="*/ 333375 w 909078"/>
                    <a:gd name="connsiteY910" fmla="*/ 190500 h 723900"/>
                    <a:gd name="connsiteX911" fmla="*/ 307975 w 909078"/>
                    <a:gd name="connsiteY911" fmla="*/ 187325 h 723900"/>
                    <a:gd name="connsiteX912" fmla="*/ 301625 w 909078"/>
                    <a:gd name="connsiteY912" fmla="*/ 177800 h 723900"/>
                    <a:gd name="connsiteX913" fmla="*/ 317500 w 909078"/>
                    <a:gd name="connsiteY913" fmla="*/ 133350 h 723900"/>
                    <a:gd name="connsiteX914" fmla="*/ 336550 w 909078"/>
                    <a:gd name="connsiteY914" fmla="*/ 139700 h 723900"/>
                    <a:gd name="connsiteX915" fmla="*/ 323850 w 909078"/>
                    <a:gd name="connsiteY915" fmla="*/ 174625 h 723900"/>
                    <a:gd name="connsiteX916" fmla="*/ 282575 w 909078"/>
                    <a:gd name="connsiteY916" fmla="*/ 215900 h 723900"/>
                    <a:gd name="connsiteX917" fmla="*/ 269875 w 909078"/>
                    <a:gd name="connsiteY917" fmla="*/ 228600 h 723900"/>
                    <a:gd name="connsiteX918" fmla="*/ 247650 w 909078"/>
                    <a:gd name="connsiteY918" fmla="*/ 244475 h 723900"/>
                    <a:gd name="connsiteX919" fmla="*/ 209550 w 909078"/>
                    <a:gd name="connsiteY919" fmla="*/ 263525 h 723900"/>
                    <a:gd name="connsiteX920" fmla="*/ 206375 w 909078"/>
                    <a:gd name="connsiteY920" fmla="*/ 254000 h 723900"/>
                    <a:gd name="connsiteX921" fmla="*/ 222250 w 909078"/>
                    <a:gd name="connsiteY921" fmla="*/ 206375 h 723900"/>
                    <a:gd name="connsiteX922" fmla="*/ 234950 w 909078"/>
                    <a:gd name="connsiteY922" fmla="*/ 193675 h 723900"/>
                    <a:gd name="connsiteX923" fmla="*/ 247650 w 909078"/>
                    <a:gd name="connsiteY923" fmla="*/ 190500 h 723900"/>
                    <a:gd name="connsiteX924" fmla="*/ 273050 w 909078"/>
                    <a:gd name="connsiteY924" fmla="*/ 200025 h 723900"/>
                    <a:gd name="connsiteX925" fmla="*/ 282575 w 909078"/>
                    <a:gd name="connsiteY925" fmla="*/ 215900 h 723900"/>
                    <a:gd name="connsiteX926" fmla="*/ 260350 w 909078"/>
                    <a:gd name="connsiteY926" fmla="*/ 219075 h 723900"/>
                    <a:gd name="connsiteX927" fmla="*/ 234950 w 909078"/>
                    <a:gd name="connsiteY927" fmla="*/ 228600 h 723900"/>
                    <a:gd name="connsiteX928" fmla="*/ 206375 w 909078"/>
                    <a:gd name="connsiteY928" fmla="*/ 238125 h 723900"/>
                    <a:gd name="connsiteX929" fmla="*/ 196850 w 909078"/>
                    <a:gd name="connsiteY929" fmla="*/ 244475 h 723900"/>
                    <a:gd name="connsiteX930" fmla="*/ 165100 w 909078"/>
                    <a:gd name="connsiteY930" fmla="*/ 257175 h 723900"/>
                    <a:gd name="connsiteX931" fmla="*/ 152400 w 909078"/>
                    <a:gd name="connsiteY931" fmla="*/ 266700 h 723900"/>
                    <a:gd name="connsiteX932" fmla="*/ 133350 w 909078"/>
                    <a:gd name="connsiteY932" fmla="*/ 292100 h 723900"/>
                    <a:gd name="connsiteX933" fmla="*/ 130175 w 909078"/>
                    <a:gd name="connsiteY933" fmla="*/ 304800 h 723900"/>
                    <a:gd name="connsiteX934" fmla="*/ 127000 w 909078"/>
                    <a:gd name="connsiteY934" fmla="*/ 314325 h 723900"/>
                    <a:gd name="connsiteX935" fmla="*/ 146050 w 909078"/>
                    <a:gd name="connsiteY935" fmla="*/ 317500 h 723900"/>
                    <a:gd name="connsiteX936" fmla="*/ 219075 w 909078"/>
                    <a:gd name="connsiteY936" fmla="*/ 314325 h 723900"/>
                    <a:gd name="connsiteX937" fmla="*/ 231775 w 909078"/>
                    <a:gd name="connsiteY937" fmla="*/ 307975 h 723900"/>
                    <a:gd name="connsiteX938" fmla="*/ 250825 w 909078"/>
                    <a:gd name="connsiteY938" fmla="*/ 301625 h 723900"/>
                    <a:gd name="connsiteX939" fmla="*/ 279400 w 909078"/>
                    <a:gd name="connsiteY939" fmla="*/ 304800 h 723900"/>
                    <a:gd name="connsiteX940" fmla="*/ 288925 w 909078"/>
                    <a:gd name="connsiteY940" fmla="*/ 342900 h 723900"/>
                    <a:gd name="connsiteX941" fmla="*/ 285750 w 909078"/>
                    <a:gd name="connsiteY941" fmla="*/ 384175 h 723900"/>
                    <a:gd name="connsiteX942" fmla="*/ 263525 w 909078"/>
                    <a:gd name="connsiteY942" fmla="*/ 412750 h 723900"/>
                    <a:gd name="connsiteX943" fmla="*/ 247650 w 909078"/>
                    <a:gd name="connsiteY943" fmla="*/ 425450 h 723900"/>
                    <a:gd name="connsiteX944" fmla="*/ 238125 w 909078"/>
                    <a:gd name="connsiteY944" fmla="*/ 431800 h 723900"/>
                    <a:gd name="connsiteX945" fmla="*/ 196850 w 909078"/>
                    <a:gd name="connsiteY945" fmla="*/ 438150 h 723900"/>
                    <a:gd name="connsiteX946" fmla="*/ 174625 w 909078"/>
                    <a:gd name="connsiteY946" fmla="*/ 434975 h 723900"/>
                    <a:gd name="connsiteX947" fmla="*/ 174625 w 909078"/>
                    <a:gd name="connsiteY947" fmla="*/ 412750 h 723900"/>
                    <a:gd name="connsiteX948" fmla="*/ 203200 w 909078"/>
                    <a:gd name="connsiteY948" fmla="*/ 384175 h 723900"/>
                    <a:gd name="connsiteX949" fmla="*/ 241300 w 909078"/>
                    <a:gd name="connsiteY949" fmla="*/ 371475 h 723900"/>
                    <a:gd name="connsiteX950" fmla="*/ 279400 w 909078"/>
                    <a:gd name="connsiteY950" fmla="*/ 377825 h 723900"/>
                    <a:gd name="connsiteX951" fmla="*/ 279400 w 909078"/>
                    <a:gd name="connsiteY951" fmla="*/ 403225 h 723900"/>
                    <a:gd name="connsiteX952" fmla="*/ 250825 w 909078"/>
                    <a:gd name="connsiteY952" fmla="*/ 412750 h 723900"/>
                    <a:gd name="connsiteX953" fmla="*/ 241300 w 909078"/>
                    <a:gd name="connsiteY953" fmla="*/ 409575 h 723900"/>
                    <a:gd name="connsiteX954" fmla="*/ 241300 w 909078"/>
                    <a:gd name="connsiteY954" fmla="*/ 377825 h 723900"/>
                    <a:gd name="connsiteX955" fmla="*/ 250825 w 909078"/>
                    <a:gd name="connsiteY955" fmla="*/ 365125 h 723900"/>
                    <a:gd name="connsiteX956" fmla="*/ 295275 w 909078"/>
                    <a:gd name="connsiteY956" fmla="*/ 346075 h 723900"/>
                    <a:gd name="connsiteX957" fmla="*/ 323850 w 909078"/>
                    <a:gd name="connsiteY957" fmla="*/ 352425 h 723900"/>
                    <a:gd name="connsiteX958" fmla="*/ 320675 w 909078"/>
                    <a:gd name="connsiteY958" fmla="*/ 368300 h 723900"/>
                    <a:gd name="connsiteX959" fmla="*/ 301625 w 909078"/>
                    <a:gd name="connsiteY959" fmla="*/ 393700 h 723900"/>
                    <a:gd name="connsiteX960" fmla="*/ 292100 w 909078"/>
                    <a:gd name="connsiteY960" fmla="*/ 396875 h 723900"/>
                    <a:gd name="connsiteX961" fmla="*/ 279400 w 909078"/>
                    <a:gd name="connsiteY961" fmla="*/ 390525 h 723900"/>
                    <a:gd name="connsiteX962" fmla="*/ 269875 w 909078"/>
                    <a:gd name="connsiteY962" fmla="*/ 336550 h 723900"/>
                    <a:gd name="connsiteX963" fmla="*/ 273050 w 909078"/>
                    <a:gd name="connsiteY963" fmla="*/ 260350 h 723900"/>
                    <a:gd name="connsiteX964" fmla="*/ 285750 w 909078"/>
                    <a:gd name="connsiteY964" fmla="*/ 234950 h 723900"/>
                    <a:gd name="connsiteX965" fmla="*/ 311150 w 909078"/>
                    <a:gd name="connsiteY965" fmla="*/ 209550 h 723900"/>
                    <a:gd name="connsiteX966" fmla="*/ 323850 w 909078"/>
                    <a:gd name="connsiteY966" fmla="*/ 206375 h 723900"/>
                    <a:gd name="connsiteX967" fmla="*/ 403225 w 909078"/>
                    <a:gd name="connsiteY967" fmla="*/ 200025 h 723900"/>
                    <a:gd name="connsiteX968" fmla="*/ 444500 w 909078"/>
                    <a:gd name="connsiteY968" fmla="*/ 190500 h 723900"/>
                    <a:gd name="connsiteX969" fmla="*/ 460375 w 909078"/>
                    <a:gd name="connsiteY969" fmla="*/ 184150 h 723900"/>
                    <a:gd name="connsiteX970" fmla="*/ 473075 w 909078"/>
                    <a:gd name="connsiteY970" fmla="*/ 177800 h 723900"/>
                    <a:gd name="connsiteX971" fmla="*/ 498475 w 909078"/>
                    <a:gd name="connsiteY971" fmla="*/ 158750 h 723900"/>
                    <a:gd name="connsiteX972" fmla="*/ 508000 w 909078"/>
                    <a:gd name="connsiteY972" fmla="*/ 152400 h 723900"/>
                    <a:gd name="connsiteX973" fmla="*/ 523875 w 909078"/>
                    <a:gd name="connsiteY973" fmla="*/ 136525 h 723900"/>
                    <a:gd name="connsiteX974" fmla="*/ 533400 w 909078"/>
                    <a:gd name="connsiteY974" fmla="*/ 127000 h 723900"/>
                    <a:gd name="connsiteX975" fmla="*/ 552450 w 909078"/>
                    <a:gd name="connsiteY975" fmla="*/ 114300 h 723900"/>
                    <a:gd name="connsiteX976" fmla="*/ 581025 w 909078"/>
                    <a:gd name="connsiteY976" fmla="*/ 107950 h 723900"/>
                    <a:gd name="connsiteX977" fmla="*/ 615950 w 909078"/>
                    <a:gd name="connsiteY977" fmla="*/ 117475 h 723900"/>
                    <a:gd name="connsiteX978" fmla="*/ 622300 w 909078"/>
                    <a:gd name="connsiteY978" fmla="*/ 127000 h 723900"/>
                    <a:gd name="connsiteX979" fmla="*/ 606425 w 909078"/>
                    <a:gd name="connsiteY979" fmla="*/ 133350 h 723900"/>
                    <a:gd name="connsiteX980" fmla="*/ 539750 w 909078"/>
                    <a:gd name="connsiteY980" fmla="*/ 127000 h 723900"/>
                    <a:gd name="connsiteX981" fmla="*/ 485775 w 909078"/>
                    <a:gd name="connsiteY981" fmla="*/ 114300 h 723900"/>
                    <a:gd name="connsiteX982" fmla="*/ 469900 w 909078"/>
                    <a:gd name="connsiteY982" fmla="*/ 107950 h 723900"/>
                    <a:gd name="connsiteX983" fmla="*/ 498475 w 909078"/>
                    <a:gd name="connsiteY983" fmla="*/ 98425 h 723900"/>
                    <a:gd name="connsiteX984" fmla="*/ 523875 w 909078"/>
                    <a:gd name="connsiteY984" fmla="*/ 88900 h 723900"/>
                    <a:gd name="connsiteX985" fmla="*/ 533400 w 909078"/>
                    <a:gd name="connsiteY985" fmla="*/ 76200 h 723900"/>
                    <a:gd name="connsiteX986" fmla="*/ 536575 w 909078"/>
                    <a:gd name="connsiteY986" fmla="*/ 85725 h 723900"/>
                    <a:gd name="connsiteX987" fmla="*/ 746125 w 909078"/>
                    <a:gd name="connsiteY987" fmla="*/ 88900 h 723900"/>
                    <a:gd name="connsiteX988" fmla="*/ 901700 w 909078"/>
                    <a:gd name="connsiteY988" fmla="*/ 85725 h 723900"/>
                    <a:gd name="connsiteX989" fmla="*/ 904875 w 909078"/>
                    <a:gd name="connsiteY989" fmla="*/ 73025 h 723900"/>
                    <a:gd name="connsiteX990" fmla="*/ 908050 w 909078"/>
                    <a:gd name="connsiteY990" fmla="*/ 63500 h 723900"/>
                    <a:gd name="connsiteX991" fmla="*/ 889000 w 909078"/>
                    <a:gd name="connsiteY991" fmla="*/ 69850 h 723900"/>
                    <a:gd name="connsiteX992" fmla="*/ 876300 w 909078"/>
                    <a:gd name="connsiteY992" fmla="*/ 73025 h 723900"/>
                    <a:gd name="connsiteX993" fmla="*/ 866775 w 909078"/>
                    <a:gd name="connsiteY993" fmla="*/ 76200 h 723900"/>
                    <a:gd name="connsiteX994" fmla="*/ 796925 w 909078"/>
                    <a:gd name="connsiteY994" fmla="*/ 73025 h 723900"/>
                    <a:gd name="connsiteX995" fmla="*/ 787400 w 909078"/>
                    <a:gd name="connsiteY995" fmla="*/ 69850 h 723900"/>
                    <a:gd name="connsiteX996" fmla="*/ 749300 w 909078"/>
                    <a:gd name="connsiteY996" fmla="*/ 66675 h 723900"/>
                    <a:gd name="connsiteX997" fmla="*/ 676275 w 909078"/>
                    <a:gd name="connsiteY997" fmla="*/ 69850 h 723900"/>
                    <a:gd name="connsiteX998" fmla="*/ 663575 w 909078"/>
                    <a:gd name="connsiteY998" fmla="*/ 73025 h 723900"/>
                    <a:gd name="connsiteX999" fmla="*/ 625475 w 909078"/>
                    <a:gd name="connsiteY999" fmla="*/ 88900 h 723900"/>
                    <a:gd name="connsiteX1000" fmla="*/ 606425 w 909078"/>
                    <a:gd name="connsiteY1000" fmla="*/ 95250 h 723900"/>
                    <a:gd name="connsiteX1001" fmla="*/ 577850 w 909078"/>
                    <a:gd name="connsiteY1001" fmla="*/ 101600 h 723900"/>
                    <a:gd name="connsiteX1002" fmla="*/ 565150 w 909078"/>
                    <a:gd name="connsiteY1002" fmla="*/ 104775 h 723900"/>
                    <a:gd name="connsiteX1003" fmla="*/ 619125 w 909078"/>
                    <a:gd name="connsiteY1003" fmla="*/ 111125 h 723900"/>
                    <a:gd name="connsiteX1004" fmla="*/ 746125 w 909078"/>
                    <a:gd name="connsiteY1004" fmla="*/ 117475 h 723900"/>
                    <a:gd name="connsiteX1005" fmla="*/ 815975 w 909078"/>
                    <a:gd name="connsiteY1005" fmla="*/ 123825 h 723900"/>
                    <a:gd name="connsiteX1006" fmla="*/ 704850 w 909078"/>
                    <a:gd name="connsiteY1006" fmla="*/ 123825 h 723900"/>
                    <a:gd name="connsiteX1007" fmla="*/ 596900 w 909078"/>
                    <a:gd name="connsiteY1007" fmla="*/ 127000 h 723900"/>
                    <a:gd name="connsiteX1008" fmla="*/ 565150 w 909078"/>
                    <a:gd name="connsiteY1008" fmla="*/ 130175 h 723900"/>
                    <a:gd name="connsiteX1009" fmla="*/ 533400 w 909078"/>
                    <a:gd name="connsiteY1009" fmla="*/ 139700 h 723900"/>
                    <a:gd name="connsiteX1010" fmla="*/ 517525 w 909078"/>
                    <a:gd name="connsiteY1010" fmla="*/ 142875 h 723900"/>
                    <a:gd name="connsiteX1011" fmla="*/ 542925 w 909078"/>
                    <a:gd name="connsiteY1011" fmla="*/ 152400 h 723900"/>
                    <a:gd name="connsiteX1012" fmla="*/ 552450 w 909078"/>
                    <a:gd name="connsiteY1012" fmla="*/ 158750 h 723900"/>
                    <a:gd name="connsiteX1013" fmla="*/ 565150 w 909078"/>
                    <a:gd name="connsiteY1013" fmla="*/ 161925 h 723900"/>
                    <a:gd name="connsiteX1014" fmla="*/ 577850 w 909078"/>
                    <a:gd name="connsiteY1014" fmla="*/ 168275 h 723900"/>
                    <a:gd name="connsiteX1015" fmla="*/ 587375 w 909078"/>
                    <a:gd name="connsiteY1015" fmla="*/ 171450 h 723900"/>
                    <a:gd name="connsiteX1016" fmla="*/ 590550 w 909078"/>
                    <a:gd name="connsiteY1016" fmla="*/ 180975 h 723900"/>
                    <a:gd name="connsiteX1017" fmla="*/ 587375 w 909078"/>
                    <a:gd name="connsiteY1017" fmla="*/ 190500 h 723900"/>
                    <a:gd name="connsiteX1018" fmla="*/ 581025 w 909078"/>
                    <a:gd name="connsiteY1018" fmla="*/ 174625 h 723900"/>
                    <a:gd name="connsiteX1019" fmla="*/ 577850 w 909078"/>
                    <a:gd name="connsiteY1019" fmla="*/ 161925 h 723900"/>
                    <a:gd name="connsiteX1020" fmla="*/ 574675 w 909078"/>
                    <a:gd name="connsiteY1020" fmla="*/ 152400 h 723900"/>
                    <a:gd name="connsiteX1021" fmla="*/ 577850 w 909078"/>
                    <a:gd name="connsiteY1021" fmla="*/ 133350 h 723900"/>
                    <a:gd name="connsiteX1022" fmla="*/ 587375 w 909078"/>
                    <a:gd name="connsiteY1022" fmla="*/ 130175 h 723900"/>
                    <a:gd name="connsiteX1023" fmla="*/ 574675 w 909078"/>
                    <a:gd name="connsiteY1023" fmla="*/ 168275 h 723900"/>
                    <a:gd name="connsiteX1024" fmla="*/ 561975 w 909078"/>
                    <a:gd name="connsiteY1024" fmla="*/ 177800 h 723900"/>
                    <a:gd name="connsiteX1025" fmla="*/ 552450 w 909078"/>
                    <a:gd name="connsiteY1025" fmla="*/ 184150 h 723900"/>
                    <a:gd name="connsiteX1026" fmla="*/ 542925 w 909078"/>
                    <a:gd name="connsiteY1026" fmla="*/ 187325 h 723900"/>
                    <a:gd name="connsiteX1027" fmla="*/ 552450 w 909078"/>
                    <a:gd name="connsiteY1027" fmla="*/ 177800 h 723900"/>
                    <a:gd name="connsiteX1028" fmla="*/ 574675 w 909078"/>
                    <a:gd name="connsiteY1028" fmla="*/ 168275 h 723900"/>
                    <a:gd name="connsiteX1029" fmla="*/ 600075 w 909078"/>
                    <a:gd name="connsiteY1029" fmla="*/ 171450 h 723900"/>
                    <a:gd name="connsiteX1030" fmla="*/ 590550 w 909078"/>
                    <a:gd name="connsiteY1030" fmla="*/ 184150 h 723900"/>
                    <a:gd name="connsiteX1031" fmla="*/ 565150 w 909078"/>
                    <a:gd name="connsiteY1031" fmla="*/ 206375 h 723900"/>
                    <a:gd name="connsiteX1032" fmla="*/ 542925 w 909078"/>
                    <a:gd name="connsiteY1032" fmla="*/ 215900 h 723900"/>
                    <a:gd name="connsiteX1033" fmla="*/ 530225 w 909078"/>
                    <a:gd name="connsiteY1033" fmla="*/ 222250 h 723900"/>
                    <a:gd name="connsiteX1034" fmla="*/ 466725 w 909078"/>
                    <a:gd name="connsiteY1034" fmla="*/ 231775 h 723900"/>
                    <a:gd name="connsiteX1035" fmla="*/ 390525 w 909078"/>
                    <a:gd name="connsiteY1035" fmla="*/ 228600 h 723900"/>
                    <a:gd name="connsiteX1036" fmla="*/ 365125 w 909078"/>
                    <a:gd name="connsiteY1036" fmla="*/ 225425 h 723900"/>
                    <a:gd name="connsiteX1037" fmla="*/ 285750 w 909078"/>
                    <a:gd name="connsiteY1037" fmla="*/ 228600 h 723900"/>
                    <a:gd name="connsiteX1038" fmla="*/ 250825 w 909078"/>
                    <a:gd name="connsiteY1038" fmla="*/ 228600 h 723900"/>
                    <a:gd name="connsiteX1039" fmla="*/ 260350 w 909078"/>
                    <a:gd name="connsiteY1039" fmla="*/ 209550 h 723900"/>
                    <a:gd name="connsiteX1040" fmla="*/ 263525 w 909078"/>
                    <a:gd name="connsiteY1040" fmla="*/ 200025 h 723900"/>
                    <a:gd name="connsiteX1041" fmla="*/ 292100 w 909078"/>
                    <a:gd name="connsiteY1041" fmla="*/ 174625 h 723900"/>
                    <a:gd name="connsiteX1042" fmla="*/ 307975 w 909078"/>
                    <a:gd name="connsiteY1042" fmla="*/ 158750 h 723900"/>
                    <a:gd name="connsiteX1043" fmla="*/ 349250 w 909078"/>
                    <a:gd name="connsiteY1043" fmla="*/ 146050 h 723900"/>
                    <a:gd name="connsiteX1044" fmla="*/ 377825 w 909078"/>
                    <a:gd name="connsiteY1044" fmla="*/ 158750 h 723900"/>
                    <a:gd name="connsiteX1045" fmla="*/ 330200 w 909078"/>
                    <a:gd name="connsiteY1045" fmla="*/ 247650 h 723900"/>
                    <a:gd name="connsiteX1046" fmla="*/ 295275 w 909078"/>
                    <a:gd name="connsiteY1046" fmla="*/ 301625 h 723900"/>
                    <a:gd name="connsiteX1047" fmla="*/ 273050 w 909078"/>
                    <a:gd name="connsiteY1047" fmla="*/ 336550 h 723900"/>
                    <a:gd name="connsiteX1048" fmla="*/ 254000 w 909078"/>
                    <a:gd name="connsiteY1048" fmla="*/ 371475 h 723900"/>
                    <a:gd name="connsiteX1049" fmla="*/ 266700 w 909078"/>
                    <a:gd name="connsiteY1049" fmla="*/ 384175 h 723900"/>
                    <a:gd name="connsiteX1050" fmla="*/ 292100 w 909078"/>
                    <a:gd name="connsiteY1050" fmla="*/ 346075 h 723900"/>
                    <a:gd name="connsiteX1051" fmla="*/ 317500 w 909078"/>
                    <a:gd name="connsiteY1051" fmla="*/ 311150 h 723900"/>
                    <a:gd name="connsiteX1052" fmla="*/ 333375 w 909078"/>
                    <a:gd name="connsiteY1052" fmla="*/ 292100 h 723900"/>
                    <a:gd name="connsiteX1053" fmla="*/ 339725 w 909078"/>
                    <a:gd name="connsiteY1053" fmla="*/ 282575 h 723900"/>
                    <a:gd name="connsiteX1054" fmla="*/ 358775 w 909078"/>
                    <a:gd name="connsiteY1054" fmla="*/ 263525 h 723900"/>
                    <a:gd name="connsiteX1055" fmla="*/ 346075 w 909078"/>
                    <a:gd name="connsiteY1055" fmla="*/ 301625 h 723900"/>
                    <a:gd name="connsiteX1056" fmla="*/ 336550 w 909078"/>
                    <a:gd name="connsiteY1056" fmla="*/ 311150 h 723900"/>
                    <a:gd name="connsiteX1057" fmla="*/ 320675 w 909078"/>
                    <a:gd name="connsiteY1057" fmla="*/ 333375 h 723900"/>
                    <a:gd name="connsiteX1058" fmla="*/ 292100 w 909078"/>
                    <a:gd name="connsiteY1058" fmla="*/ 352425 h 723900"/>
                    <a:gd name="connsiteX1059" fmla="*/ 260350 w 909078"/>
                    <a:gd name="connsiteY1059" fmla="*/ 342900 h 723900"/>
                    <a:gd name="connsiteX1060" fmla="*/ 231775 w 909078"/>
                    <a:gd name="connsiteY1060" fmla="*/ 301625 h 723900"/>
                    <a:gd name="connsiteX1061" fmla="*/ 212725 w 909078"/>
                    <a:gd name="connsiteY1061" fmla="*/ 266700 h 723900"/>
                    <a:gd name="connsiteX1062" fmla="*/ 196850 w 909078"/>
                    <a:gd name="connsiteY1062" fmla="*/ 222250 h 723900"/>
                    <a:gd name="connsiteX1063" fmla="*/ 219075 w 909078"/>
                    <a:gd name="connsiteY1063" fmla="*/ 142875 h 723900"/>
                    <a:gd name="connsiteX1064" fmla="*/ 234950 w 909078"/>
                    <a:gd name="connsiteY1064" fmla="*/ 133350 h 723900"/>
                    <a:gd name="connsiteX1065" fmla="*/ 250825 w 909078"/>
                    <a:gd name="connsiteY1065" fmla="*/ 130175 h 723900"/>
                    <a:gd name="connsiteX1066" fmla="*/ 371475 w 909078"/>
                    <a:gd name="connsiteY1066" fmla="*/ 152400 h 723900"/>
                    <a:gd name="connsiteX1067" fmla="*/ 384175 w 909078"/>
                    <a:gd name="connsiteY1067" fmla="*/ 171450 h 723900"/>
                    <a:gd name="connsiteX1068" fmla="*/ 381000 w 909078"/>
                    <a:gd name="connsiteY1068" fmla="*/ 254000 h 723900"/>
                    <a:gd name="connsiteX1069" fmla="*/ 349250 w 909078"/>
                    <a:gd name="connsiteY1069" fmla="*/ 298450 h 723900"/>
                    <a:gd name="connsiteX1070" fmla="*/ 330200 w 909078"/>
                    <a:gd name="connsiteY1070" fmla="*/ 317500 h 723900"/>
                    <a:gd name="connsiteX1071" fmla="*/ 292100 w 909078"/>
                    <a:gd name="connsiteY1071" fmla="*/ 349250 h 723900"/>
                    <a:gd name="connsiteX1072" fmla="*/ 266700 w 909078"/>
                    <a:gd name="connsiteY1072" fmla="*/ 361950 h 723900"/>
                    <a:gd name="connsiteX1073" fmla="*/ 203200 w 909078"/>
                    <a:gd name="connsiteY1073" fmla="*/ 355600 h 723900"/>
                    <a:gd name="connsiteX1074" fmla="*/ 187325 w 909078"/>
                    <a:gd name="connsiteY1074" fmla="*/ 336550 h 723900"/>
                    <a:gd name="connsiteX1075" fmla="*/ 168275 w 909078"/>
                    <a:gd name="connsiteY1075" fmla="*/ 311150 h 723900"/>
                    <a:gd name="connsiteX1076" fmla="*/ 155575 w 909078"/>
                    <a:gd name="connsiteY1076" fmla="*/ 276225 h 723900"/>
                    <a:gd name="connsiteX1077" fmla="*/ 168275 w 909078"/>
                    <a:gd name="connsiteY1077" fmla="*/ 225425 h 723900"/>
                    <a:gd name="connsiteX1078" fmla="*/ 177800 w 909078"/>
                    <a:gd name="connsiteY1078" fmla="*/ 215900 h 723900"/>
                    <a:gd name="connsiteX1079" fmla="*/ 200025 w 909078"/>
                    <a:gd name="connsiteY1079" fmla="*/ 200025 h 723900"/>
                    <a:gd name="connsiteX1080" fmla="*/ 260350 w 909078"/>
                    <a:gd name="connsiteY1080" fmla="*/ 171450 h 723900"/>
                    <a:gd name="connsiteX1081" fmla="*/ 292100 w 909078"/>
                    <a:gd name="connsiteY1081" fmla="*/ 161925 h 723900"/>
                    <a:gd name="connsiteX1082" fmla="*/ 323850 w 909078"/>
                    <a:gd name="connsiteY1082" fmla="*/ 158750 h 723900"/>
                    <a:gd name="connsiteX1083" fmla="*/ 374650 w 909078"/>
                    <a:gd name="connsiteY1083" fmla="*/ 161925 h 723900"/>
                    <a:gd name="connsiteX1084" fmla="*/ 390525 w 909078"/>
                    <a:gd name="connsiteY1084" fmla="*/ 174625 h 723900"/>
                    <a:gd name="connsiteX1085" fmla="*/ 403225 w 909078"/>
                    <a:gd name="connsiteY1085" fmla="*/ 203200 h 723900"/>
                    <a:gd name="connsiteX1086" fmla="*/ 393700 w 909078"/>
                    <a:gd name="connsiteY1086" fmla="*/ 241300 h 723900"/>
                    <a:gd name="connsiteX1087" fmla="*/ 390525 w 909078"/>
                    <a:gd name="connsiteY1087" fmla="*/ 2413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909078" h="723900">
                      <a:moveTo>
                        <a:pt x="184150" y="161925"/>
                      </a:moveTo>
                      <a:cubicBezTo>
                        <a:pt x="178858" y="167217"/>
                        <a:pt x="173014" y="172008"/>
                        <a:pt x="168275" y="177800"/>
                      </a:cubicBezTo>
                      <a:cubicBezTo>
                        <a:pt x="163442" y="183707"/>
                        <a:pt x="159808" y="190500"/>
                        <a:pt x="155575" y="196850"/>
                      </a:cubicBezTo>
                      <a:cubicBezTo>
                        <a:pt x="153458" y="200025"/>
                        <a:pt x="150432" y="202755"/>
                        <a:pt x="149225" y="206375"/>
                      </a:cubicBezTo>
                      <a:cubicBezTo>
                        <a:pt x="148167" y="209550"/>
                        <a:pt x="147675" y="212974"/>
                        <a:pt x="146050" y="215900"/>
                      </a:cubicBezTo>
                      <a:cubicBezTo>
                        <a:pt x="142344" y="222571"/>
                        <a:pt x="137583" y="228600"/>
                        <a:pt x="133350" y="234950"/>
                      </a:cubicBezTo>
                      <a:lnTo>
                        <a:pt x="127000" y="244475"/>
                      </a:lnTo>
                      <a:cubicBezTo>
                        <a:pt x="124883" y="247650"/>
                        <a:pt x="121857" y="250380"/>
                        <a:pt x="120650" y="254000"/>
                      </a:cubicBezTo>
                      <a:lnTo>
                        <a:pt x="114300" y="273050"/>
                      </a:lnTo>
                      <a:cubicBezTo>
                        <a:pt x="113242" y="282575"/>
                        <a:pt x="112620" y="292159"/>
                        <a:pt x="111125" y="301625"/>
                      </a:cubicBezTo>
                      <a:cubicBezTo>
                        <a:pt x="100379" y="369681"/>
                        <a:pt x="108824" y="309956"/>
                        <a:pt x="101600" y="346075"/>
                      </a:cubicBezTo>
                      <a:cubicBezTo>
                        <a:pt x="100337" y="352388"/>
                        <a:pt x="99483" y="358775"/>
                        <a:pt x="98425" y="365125"/>
                      </a:cubicBezTo>
                      <a:cubicBezTo>
                        <a:pt x="102913" y="387564"/>
                        <a:pt x="99893" y="375880"/>
                        <a:pt x="107950" y="400050"/>
                      </a:cubicBezTo>
                      <a:cubicBezTo>
                        <a:pt x="109008" y="403225"/>
                        <a:pt x="109269" y="406790"/>
                        <a:pt x="111125" y="409575"/>
                      </a:cubicBezTo>
                      <a:cubicBezTo>
                        <a:pt x="119331" y="421885"/>
                        <a:pt x="116268" y="415480"/>
                        <a:pt x="120650" y="428625"/>
                      </a:cubicBezTo>
                      <a:cubicBezTo>
                        <a:pt x="119592" y="514350"/>
                        <a:pt x="119423" y="600091"/>
                        <a:pt x="117475" y="685800"/>
                      </a:cubicBezTo>
                      <a:cubicBezTo>
                        <a:pt x="117191" y="698314"/>
                        <a:pt x="114070" y="708946"/>
                        <a:pt x="111125" y="720725"/>
                      </a:cubicBezTo>
                      <a:cubicBezTo>
                        <a:pt x="112183" y="709083"/>
                        <a:pt x="113496" y="697462"/>
                        <a:pt x="114300" y="685800"/>
                      </a:cubicBezTo>
                      <a:cubicBezTo>
                        <a:pt x="115613" y="666766"/>
                        <a:pt x="115108" y="647582"/>
                        <a:pt x="117475" y="628650"/>
                      </a:cubicBezTo>
                      <a:cubicBezTo>
                        <a:pt x="118305" y="622008"/>
                        <a:pt x="122202" y="616094"/>
                        <a:pt x="123825" y="609600"/>
                      </a:cubicBezTo>
                      <a:cubicBezTo>
                        <a:pt x="124883" y="605367"/>
                        <a:pt x="126144" y="601179"/>
                        <a:pt x="127000" y="596900"/>
                      </a:cubicBezTo>
                      <a:cubicBezTo>
                        <a:pt x="128263" y="590587"/>
                        <a:pt x="129220" y="584216"/>
                        <a:pt x="130175" y="577850"/>
                      </a:cubicBezTo>
                      <a:cubicBezTo>
                        <a:pt x="132395" y="563048"/>
                        <a:pt x="132895" y="547920"/>
                        <a:pt x="136525" y="533400"/>
                      </a:cubicBezTo>
                      <a:cubicBezTo>
                        <a:pt x="141515" y="513440"/>
                        <a:pt x="139083" y="525020"/>
                        <a:pt x="142875" y="498475"/>
                      </a:cubicBezTo>
                      <a:cubicBezTo>
                        <a:pt x="143933" y="463550"/>
                        <a:pt x="144261" y="428595"/>
                        <a:pt x="146050" y="393700"/>
                      </a:cubicBezTo>
                      <a:cubicBezTo>
                        <a:pt x="146380" y="387271"/>
                        <a:pt x="147664" y="380895"/>
                        <a:pt x="149225" y="374650"/>
                      </a:cubicBezTo>
                      <a:cubicBezTo>
                        <a:pt x="151321" y="366266"/>
                        <a:pt x="154975" y="353025"/>
                        <a:pt x="161925" y="346075"/>
                      </a:cubicBezTo>
                      <a:cubicBezTo>
                        <a:pt x="164623" y="343377"/>
                        <a:pt x="168275" y="341842"/>
                        <a:pt x="171450" y="339725"/>
                      </a:cubicBezTo>
                      <a:cubicBezTo>
                        <a:pt x="174625" y="342900"/>
                        <a:pt x="178967" y="345234"/>
                        <a:pt x="180975" y="349250"/>
                      </a:cubicBezTo>
                      <a:cubicBezTo>
                        <a:pt x="183388" y="354077"/>
                        <a:pt x="182979" y="359857"/>
                        <a:pt x="184150" y="365125"/>
                      </a:cubicBezTo>
                      <a:cubicBezTo>
                        <a:pt x="185097" y="369385"/>
                        <a:pt x="186071" y="373645"/>
                        <a:pt x="187325" y="377825"/>
                      </a:cubicBezTo>
                      <a:cubicBezTo>
                        <a:pt x="189248" y="384236"/>
                        <a:pt x="193675" y="396875"/>
                        <a:pt x="193675" y="396875"/>
                      </a:cubicBezTo>
                      <a:cubicBezTo>
                        <a:pt x="192617" y="408517"/>
                        <a:pt x="192531" y="420288"/>
                        <a:pt x="190500" y="431800"/>
                      </a:cubicBezTo>
                      <a:cubicBezTo>
                        <a:pt x="188595" y="442595"/>
                        <a:pt x="183515" y="450215"/>
                        <a:pt x="180975" y="460375"/>
                      </a:cubicBezTo>
                      <a:cubicBezTo>
                        <a:pt x="179917" y="464608"/>
                        <a:pt x="179054" y="468895"/>
                        <a:pt x="177800" y="473075"/>
                      </a:cubicBezTo>
                      <a:cubicBezTo>
                        <a:pt x="175877" y="479486"/>
                        <a:pt x="171450" y="492125"/>
                        <a:pt x="171450" y="492125"/>
                      </a:cubicBezTo>
                      <a:cubicBezTo>
                        <a:pt x="172508" y="505883"/>
                        <a:pt x="172473" y="519770"/>
                        <a:pt x="174625" y="533400"/>
                      </a:cubicBezTo>
                      <a:cubicBezTo>
                        <a:pt x="175669" y="540012"/>
                        <a:pt x="180975" y="552450"/>
                        <a:pt x="180975" y="552450"/>
                      </a:cubicBezTo>
                      <a:cubicBezTo>
                        <a:pt x="179917" y="587375"/>
                        <a:pt x="179545" y="622328"/>
                        <a:pt x="177800" y="657225"/>
                      </a:cubicBezTo>
                      <a:cubicBezTo>
                        <a:pt x="176851" y="676208"/>
                        <a:pt x="174782" y="676599"/>
                        <a:pt x="171450" y="692150"/>
                      </a:cubicBezTo>
                      <a:cubicBezTo>
                        <a:pt x="169189" y="702703"/>
                        <a:pt x="165100" y="723900"/>
                        <a:pt x="165100" y="723900"/>
                      </a:cubicBezTo>
                      <a:cubicBezTo>
                        <a:pt x="166672" y="703470"/>
                        <a:pt x="167960" y="678167"/>
                        <a:pt x="171450" y="657225"/>
                      </a:cubicBezTo>
                      <a:cubicBezTo>
                        <a:pt x="172167" y="652921"/>
                        <a:pt x="173711" y="648792"/>
                        <a:pt x="174625" y="644525"/>
                      </a:cubicBezTo>
                      <a:cubicBezTo>
                        <a:pt x="176886" y="633972"/>
                        <a:pt x="178858" y="623358"/>
                        <a:pt x="180975" y="612775"/>
                      </a:cubicBezTo>
                      <a:cubicBezTo>
                        <a:pt x="182033" y="607483"/>
                        <a:pt x="182443" y="602020"/>
                        <a:pt x="184150" y="596900"/>
                      </a:cubicBezTo>
                      <a:cubicBezTo>
                        <a:pt x="189032" y="582255"/>
                        <a:pt x="186669" y="590657"/>
                        <a:pt x="190500" y="571500"/>
                      </a:cubicBezTo>
                      <a:cubicBezTo>
                        <a:pt x="191558" y="530225"/>
                        <a:pt x="191842" y="488923"/>
                        <a:pt x="193675" y="447675"/>
                      </a:cubicBezTo>
                      <a:cubicBezTo>
                        <a:pt x="193961" y="441244"/>
                        <a:pt x="196850" y="435063"/>
                        <a:pt x="196850" y="428625"/>
                      </a:cubicBezTo>
                      <a:cubicBezTo>
                        <a:pt x="196850" y="410602"/>
                        <a:pt x="194733" y="392642"/>
                        <a:pt x="193675" y="374650"/>
                      </a:cubicBezTo>
                      <a:cubicBezTo>
                        <a:pt x="190500" y="376767"/>
                        <a:pt x="186267" y="377825"/>
                        <a:pt x="184150" y="381000"/>
                      </a:cubicBezTo>
                      <a:cubicBezTo>
                        <a:pt x="181729" y="384631"/>
                        <a:pt x="182174" y="389504"/>
                        <a:pt x="180975" y="393700"/>
                      </a:cubicBezTo>
                      <a:cubicBezTo>
                        <a:pt x="180056" y="396918"/>
                        <a:pt x="178719" y="400007"/>
                        <a:pt x="177800" y="403225"/>
                      </a:cubicBezTo>
                      <a:cubicBezTo>
                        <a:pt x="176601" y="407421"/>
                        <a:pt x="175879" y="411745"/>
                        <a:pt x="174625" y="415925"/>
                      </a:cubicBezTo>
                      <a:cubicBezTo>
                        <a:pt x="172702" y="422336"/>
                        <a:pt x="168275" y="434975"/>
                        <a:pt x="168275" y="434975"/>
                      </a:cubicBezTo>
                      <a:cubicBezTo>
                        <a:pt x="167217" y="445558"/>
                        <a:pt x="166275" y="456154"/>
                        <a:pt x="165100" y="466725"/>
                      </a:cubicBezTo>
                      <a:cubicBezTo>
                        <a:pt x="164158" y="475205"/>
                        <a:pt x="162734" y="483631"/>
                        <a:pt x="161925" y="492125"/>
                      </a:cubicBezTo>
                      <a:cubicBezTo>
                        <a:pt x="160617" y="505862"/>
                        <a:pt x="160274" y="519685"/>
                        <a:pt x="158750" y="533400"/>
                      </a:cubicBezTo>
                      <a:cubicBezTo>
                        <a:pt x="158154" y="538763"/>
                        <a:pt x="156884" y="544040"/>
                        <a:pt x="155575" y="549275"/>
                      </a:cubicBezTo>
                      <a:cubicBezTo>
                        <a:pt x="151800" y="564374"/>
                        <a:pt x="152194" y="553683"/>
                        <a:pt x="149225" y="571500"/>
                      </a:cubicBezTo>
                      <a:cubicBezTo>
                        <a:pt x="146466" y="588054"/>
                        <a:pt x="147037" y="597515"/>
                        <a:pt x="142875" y="612775"/>
                      </a:cubicBezTo>
                      <a:cubicBezTo>
                        <a:pt x="141114" y="619233"/>
                        <a:pt x="138642" y="625475"/>
                        <a:pt x="136525" y="631825"/>
                      </a:cubicBezTo>
                      <a:lnTo>
                        <a:pt x="133350" y="641350"/>
                      </a:lnTo>
                      <a:cubicBezTo>
                        <a:pt x="132292" y="644525"/>
                        <a:pt x="129363" y="654122"/>
                        <a:pt x="130175" y="650875"/>
                      </a:cubicBezTo>
                      <a:lnTo>
                        <a:pt x="133350" y="638175"/>
                      </a:lnTo>
                      <a:cubicBezTo>
                        <a:pt x="134408" y="633942"/>
                        <a:pt x="135145" y="629615"/>
                        <a:pt x="136525" y="625475"/>
                      </a:cubicBezTo>
                      <a:lnTo>
                        <a:pt x="142875" y="606425"/>
                      </a:lnTo>
                      <a:lnTo>
                        <a:pt x="146050" y="596900"/>
                      </a:lnTo>
                      <a:cubicBezTo>
                        <a:pt x="147108" y="593725"/>
                        <a:pt x="147369" y="590160"/>
                        <a:pt x="149225" y="587375"/>
                      </a:cubicBezTo>
                      <a:cubicBezTo>
                        <a:pt x="151342" y="584200"/>
                        <a:pt x="154025" y="581337"/>
                        <a:pt x="155575" y="577850"/>
                      </a:cubicBezTo>
                      <a:cubicBezTo>
                        <a:pt x="158293" y="571733"/>
                        <a:pt x="159808" y="565150"/>
                        <a:pt x="161925" y="558800"/>
                      </a:cubicBezTo>
                      <a:cubicBezTo>
                        <a:pt x="166480" y="545135"/>
                        <a:pt x="164288" y="552522"/>
                        <a:pt x="168275" y="536575"/>
                      </a:cubicBezTo>
                      <a:cubicBezTo>
                        <a:pt x="169549" y="514918"/>
                        <a:pt x="171147" y="475195"/>
                        <a:pt x="174625" y="450850"/>
                      </a:cubicBezTo>
                      <a:cubicBezTo>
                        <a:pt x="175825" y="442453"/>
                        <a:pt x="181940" y="425729"/>
                        <a:pt x="184150" y="419100"/>
                      </a:cubicBezTo>
                      <a:lnTo>
                        <a:pt x="187325" y="409575"/>
                      </a:lnTo>
                      <a:cubicBezTo>
                        <a:pt x="188383" y="406400"/>
                        <a:pt x="188644" y="402835"/>
                        <a:pt x="190500" y="400050"/>
                      </a:cubicBezTo>
                      <a:cubicBezTo>
                        <a:pt x="192617" y="396875"/>
                        <a:pt x="195143" y="393938"/>
                        <a:pt x="196850" y="390525"/>
                      </a:cubicBezTo>
                      <a:cubicBezTo>
                        <a:pt x="198347" y="387532"/>
                        <a:pt x="198169" y="383785"/>
                        <a:pt x="200025" y="381000"/>
                      </a:cubicBezTo>
                      <a:cubicBezTo>
                        <a:pt x="202516" y="377264"/>
                        <a:pt x="206793" y="375019"/>
                        <a:pt x="209550" y="371475"/>
                      </a:cubicBezTo>
                      <a:cubicBezTo>
                        <a:pt x="229496" y="345831"/>
                        <a:pt x="213336" y="358368"/>
                        <a:pt x="231775" y="346075"/>
                      </a:cubicBezTo>
                      <a:cubicBezTo>
                        <a:pt x="244624" y="350358"/>
                        <a:pt x="241551" y="346358"/>
                        <a:pt x="244475" y="361950"/>
                      </a:cubicBezTo>
                      <a:cubicBezTo>
                        <a:pt x="246848" y="374605"/>
                        <a:pt x="250825" y="400050"/>
                        <a:pt x="250825" y="400050"/>
                      </a:cubicBezTo>
                      <a:cubicBezTo>
                        <a:pt x="251883" y="422275"/>
                        <a:pt x="252415" y="444531"/>
                        <a:pt x="254000" y="466725"/>
                      </a:cubicBezTo>
                      <a:cubicBezTo>
                        <a:pt x="254538" y="474252"/>
                        <a:pt x="258160" y="496063"/>
                        <a:pt x="260350" y="504825"/>
                      </a:cubicBezTo>
                      <a:cubicBezTo>
                        <a:pt x="261162" y="508072"/>
                        <a:pt x="262606" y="511132"/>
                        <a:pt x="263525" y="514350"/>
                      </a:cubicBezTo>
                      <a:cubicBezTo>
                        <a:pt x="264724" y="518546"/>
                        <a:pt x="265642" y="522817"/>
                        <a:pt x="266700" y="527050"/>
                      </a:cubicBezTo>
                      <a:cubicBezTo>
                        <a:pt x="265642" y="570442"/>
                        <a:pt x="263525" y="613820"/>
                        <a:pt x="263525" y="657225"/>
                      </a:cubicBezTo>
                      <a:cubicBezTo>
                        <a:pt x="263525" y="674191"/>
                        <a:pt x="265230" y="623328"/>
                        <a:pt x="266700" y="606425"/>
                      </a:cubicBezTo>
                      <a:cubicBezTo>
                        <a:pt x="267912" y="592490"/>
                        <a:pt x="270373" y="581708"/>
                        <a:pt x="273050" y="568325"/>
                      </a:cubicBezTo>
                      <a:cubicBezTo>
                        <a:pt x="271992" y="538692"/>
                        <a:pt x="269875" y="509077"/>
                        <a:pt x="269875" y="479425"/>
                      </a:cubicBezTo>
                      <a:cubicBezTo>
                        <a:pt x="269875" y="436020"/>
                        <a:pt x="271165" y="392614"/>
                        <a:pt x="273050" y="349250"/>
                      </a:cubicBezTo>
                      <a:cubicBezTo>
                        <a:pt x="273262" y="344371"/>
                        <a:pt x="278004" y="326259"/>
                        <a:pt x="279400" y="320675"/>
                      </a:cubicBezTo>
                      <a:cubicBezTo>
                        <a:pt x="283736" y="338019"/>
                        <a:pt x="285322" y="343508"/>
                        <a:pt x="288925" y="365125"/>
                      </a:cubicBezTo>
                      <a:cubicBezTo>
                        <a:pt x="289983" y="371475"/>
                        <a:pt x="290751" y="377880"/>
                        <a:pt x="292100" y="384175"/>
                      </a:cubicBezTo>
                      <a:cubicBezTo>
                        <a:pt x="293929" y="392709"/>
                        <a:pt x="295690" y="401296"/>
                        <a:pt x="298450" y="409575"/>
                      </a:cubicBezTo>
                      <a:cubicBezTo>
                        <a:pt x="299508" y="412750"/>
                        <a:pt x="300899" y="415833"/>
                        <a:pt x="301625" y="419100"/>
                      </a:cubicBezTo>
                      <a:cubicBezTo>
                        <a:pt x="307286" y="444576"/>
                        <a:pt x="302197" y="430913"/>
                        <a:pt x="307975" y="454025"/>
                      </a:cubicBezTo>
                      <a:cubicBezTo>
                        <a:pt x="308787" y="457272"/>
                        <a:pt x="310424" y="460283"/>
                        <a:pt x="311150" y="463550"/>
                      </a:cubicBezTo>
                      <a:cubicBezTo>
                        <a:pt x="312547" y="469834"/>
                        <a:pt x="312976" y="476305"/>
                        <a:pt x="314325" y="482600"/>
                      </a:cubicBezTo>
                      <a:cubicBezTo>
                        <a:pt x="316154" y="491134"/>
                        <a:pt x="318963" y="499442"/>
                        <a:pt x="320675" y="508000"/>
                      </a:cubicBezTo>
                      <a:lnTo>
                        <a:pt x="323850" y="523875"/>
                      </a:lnTo>
                      <a:cubicBezTo>
                        <a:pt x="322792" y="545042"/>
                        <a:pt x="322653" y="566274"/>
                        <a:pt x="320675" y="587375"/>
                      </a:cubicBezTo>
                      <a:cubicBezTo>
                        <a:pt x="319473" y="600194"/>
                        <a:pt x="315922" y="612699"/>
                        <a:pt x="314325" y="625475"/>
                      </a:cubicBezTo>
                      <a:cubicBezTo>
                        <a:pt x="313267" y="633942"/>
                        <a:pt x="309477" y="642508"/>
                        <a:pt x="311150" y="650875"/>
                      </a:cubicBezTo>
                      <a:cubicBezTo>
                        <a:pt x="311898" y="654617"/>
                        <a:pt x="315607" y="644663"/>
                        <a:pt x="317500" y="641350"/>
                      </a:cubicBezTo>
                      <a:cubicBezTo>
                        <a:pt x="324975" y="628269"/>
                        <a:pt x="324996" y="625212"/>
                        <a:pt x="330200" y="609600"/>
                      </a:cubicBezTo>
                      <a:lnTo>
                        <a:pt x="333375" y="600075"/>
                      </a:lnTo>
                      <a:cubicBezTo>
                        <a:pt x="335143" y="548807"/>
                        <a:pt x="340220" y="520743"/>
                        <a:pt x="333375" y="476250"/>
                      </a:cubicBezTo>
                      <a:cubicBezTo>
                        <a:pt x="331332" y="462968"/>
                        <a:pt x="329390" y="469666"/>
                        <a:pt x="323850" y="457200"/>
                      </a:cubicBezTo>
                      <a:lnTo>
                        <a:pt x="314325" y="428625"/>
                      </a:lnTo>
                      <a:cubicBezTo>
                        <a:pt x="313267" y="425450"/>
                        <a:pt x="313006" y="421885"/>
                        <a:pt x="311150" y="419100"/>
                      </a:cubicBezTo>
                      <a:cubicBezTo>
                        <a:pt x="309033" y="415925"/>
                        <a:pt x="306350" y="413062"/>
                        <a:pt x="304800" y="409575"/>
                      </a:cubicBezTo>
                      <a:cubicBezTo>
                        <a:pt x="302082" y="403458"/>
                        <a:pt x="300567" y="396875"/>
                        <a:pt x="298450" y="390525"/>
                      </a:cubicBezTo>
                      <a:lnTo>
                        <a:pt x="295275" y="381000"/>
                      </a:lnTo>
                      <a:cubicBezTo>
                        <a:pt x="294217" y="377825"/>
                        <a:pt x="292756" y="374757"/>
                        <a:pt x="292100" y="371475"/>
                      </a:cubicBezTo>
                      <a:cubicBezTo>
                        <a:pt x="291042" y="366183"/>
                        <a:pt x="290096" y="360868"/>
                        <a:pt x="288925" y="355600"/>
                      </a:cubicBezTo>
                      <a:cubicBezTo>
                        <a:pt x="283962" y="333267"/>
                        <a:pt x="287879" y="351937"/>
                        <a:pt x="282575" y="333375"/>
                      </a:cubicBezTo>
                      <a:cubicBezTo>
                        <a:pt x="279586" y="322913"/>
                        <a:pt x="278407" y="315712"/>
                        <a:pt x="276225" y="304800"/>
                      </a:cubicBezTo>
                      <a:cubicBezTo>
                        <a:pt x="277283" y="295275"/>
                        <a:pt x="275114" y="284797"/>
                        <a:pt x="279400" y="276225"/>
                      </a:cubicBezTo>
                      <a:cubicBezTo>
                        <a:pt x="281813" y="271398"/>
                        <a:pt x="281688" y="286777"/>
                        <a:pt x="282575" y="292100"/>
                      </a:cubicBezTo>
                      <a:cubicBezTo>
                        <a:pt x="283805" y="299482"/>
                        <a:pt x="284282" y="306987"/>
                        <a:pt x="285750" y="314325"/>
                      </a:cubicBezTo>
                      <a:cubicBezTo>
                        <a:pt x="286406" y="317607"/>
                        <a:pt x="288113" y="320603"/>
                        <a:pt x="288925" y="323850"/>
                      </a:cubicBezTo>
                      <a:cubicBezTo>
                        <a:pt x="290234" y="329085"/>
                        <a:pt x="291279" y="334391"/>
                        <a:pt x="292100" y="339725"/>
                      </a:cubicBezTo>
                      <a:cubicBezTo>
                        <a:pt x="293397" y="348158"/>
                        <a:pt x="293978" y="356692"/>
                        <a:pt x="295275" y="365125"/>
                      </a:cubicBezTo>
                      <a:cubicBezTo>
                        <a:pt x="297464" y="379356"/>
                        <a:pt x="297762" y="378935"/>
                        <a:pt x="301625" y="390525"/>
                      </a:cubicBezTo>
                      <a:cubicBezTo>
                        <a:pt x="302683" y="397933"/>
                        <a:pt x="303461" y="405387"/>
                        <a:pt x="304800" y="412750"/>
                      </a:cubicBezTo>
                      <a:cubicBezTo>
                        <a:pt x="307281" y="426398"/>
                        <a:pt x="307750" y="423074"/>
                        <a:pt x="311150" y="434975"/>
                      </a:cubicBezTo>
                      <a:cubicBezTo>
                        <a:pt x="312349" y="439171"/>
                        <a:pt x="312606" y="443664"/>
                        <a:pt x="314325" y="447675"/>
                      </a:cubicBezTo>
                      <a:cubicBezTo>
                        <a:pt x="315828" y="451182"/>
                        <a:pt x="318558" y="454025"/>
                        <a:pt x="320675" y="457200"/>
                      </a:cubicBezTo>
                      <a:cubicBezTo>
                        <a:pt x="322450" y="464299"/>
                        <a:pt x="327108" y="484312"/>
                        <a:pt x="330200" y="488950"/>
                      </a:cubicBezTo>
                      <a:lnTo>
                        <a:pt x="336550" y="498475"/>
                      </a:lnTo>
                      <a:cubicBezTo>
                        <a:pt x="337133" y="503721"/>
                        <a:pt x="337729" y="527267"/>
                        <a:pt x="342900" y="536575"/>
                      </a:cubicBezTo>
                      <a:cubicBezTo>
                        <a:pt x="346606" y="543246"/>
                        <a:pt x="353187" y="548385"/>
                        <a:pt x="355600" y="555625"/>
                      </a:cubicBezTo>
                      <a:lnTo>
                        <a:pt x="361950" y="574675"/>
                      </a:lnTo>
                      <a:cubicBezTo>
                        <a:pt x="363008" y="582083"/>
                        <a:pt x="365125" y="589416"/>
                        <a:pt x="365125" y="596900"/>
                      </a:cubicBezTo>
                      <a:cubicBezTo>
                        <a:pt x="365125" y="601264"/>
                        <a:pt x="363204" y="588380"/>
                        <a:pt x="361950" y="584200"/>
                      </a:cubicBezTo>
                      <a:cubicBezTo>
                        <a:pt x="360027" y="577789"/>
                        <a:pt x="357717" y="571500"/>
                        <a:pt x="355600" y="565150"/>
                      </a:cubicBezTo>
                      <a:cubicBezTo>
                        <a:pt x="354220" y="561010"/>
                        <a:pt x="353624" y="556646"/>
                        <a:pt x="352425" y="552450"/>
                      </a:cubicBezTo>
                      <a:cubicBezTo>
                        <a:pt x="351506" y="549232"/>
                        <a:pt x="350003" y="546186"/>
                        <a:pt x="349250" y="542925"/>
                      </a:cubicBezTo>
                      <a:cubicBezTo>
                        <a:pt x="346823" y="532408"/>
                        <a:pt x="345518" y="521646"/>
                        <a:pt x="342900" y="511175"/>
                      </a:cubicBezTo>
                      <a:cubicBezTo>
                        <a:pt x="341842" y="506942"/>
                        <a:pt x="341257" y="502561"/>
                        <a:pt x="339725" y="498475"/>
                      </a:cubicBezTo>
                      <a:cubicBezTo>
                        <a:pt x="338063" y="494043"/>
                        <a:pt x="335037" y="490207"/>
                        <a:pt x="333375" y="485775"/>
                      </a:cubicBezTo>
                      <a:cubicBezTo>
                        <a:pt x="331843" y="481689"/>
                        <a:pt x="331732" y="477161"/>
                        <a:pt x="330200" y="473075"/>
                      </a:cubicBezTo>
                      <a:cubicBezTo>
                        <a:pt x="328538" y="468643"/>
                        <a:pt x="325347" y="464865"/>
                        <a:pt x="323850" y="460375"/>
                      </a:cubicBezTo>
                      <a:cubicBezTo>
                        <a:pt x="320021" y="448887"/>
                        <a:pt x="316844" y="431693"/>
                        <a:pt x="314325" y="419100"/>
                      </a:cubicBezTo>
                      <a:cubicBezTo>
                        <a:pt x="315383" y="384175"/>
                        <a:pt x="315176" y="349189"/>
                        <a:pt x="317500" y="314325"/>
                      </a:cubicBezTo>
                      <a:cubicBezTo>
                        <a:pt x="317723" y="310986"/>
                        <a:pt x="319794" y="320621"/>
                        <a:pt x="320675" y="323850"/>
                      </a:cubicBezTo>
                      <a:cubicBezTo>
                        <a:pt x="322971" y="332270"/>
                        <a:pt x="327025" y="349250"/>
                        <a:pt x="327025" y="349250"/>
                      </a:cubicBezTo>
                      <a:cubicBezTo>
                        <a:pt x="328083" y="358775"/>
                        <a:pt x="328705" y="368359"/>
                        <a:pt x="330200" y="377825"/>
                      </a:cubicBezTo>
                      <a:cubicBezTo>
                        <a:pt x="331710" y="387387"/>
                        <a:pt x="339230" y="423965"/>
                        <a:pt x="342900" y="434975"/>
                      </a:cubicBezTo>
                      <a:cubicBezTo>
                        <a:pt x="343958" y="438150"/>
                        <a:pt x="345156" y="441282"/>
                        <a:pt x="346075" y="444500"/>
                      </a:cubicBezTo>
                      <a:cubicBezTo>
                        <a:pt x="347274" y="448696"/>
                        <a:pt x="348051" y="453004"/>
                        <a:pt x="349250" y="457200"/>
                      </a:cubicBezTo>
                      <a:cubicBezTo>
                        <a:pt x="350169" y="460418"/>
                        <a:pt x="351506" y="463507"/>
                        <a:pt x="352425" y="466725"/>
                      </a:cubicBezTo>
                      <a:cubicBezTo>
                        <a:pt x="353624" y="470921"/>
                        <a:pt x="354346" y="475245"/>
                        <a:pt x="355600" y="479425"/>
                      </a:cubicBezTo>
                      <a:lnTo>
                        <a:pt x="365125" y="508000"/>
                      </a:lnTo>
                      <a:lnTo>
                        <a:pt x="377825" y="546100"/>
                      </a:lnTo>
                      <a:lnTo>
                        <a:pt x="381000" y="555625"/>
                      </a:lnTo>
                      <a:cubicBezTo>
                        <a:pt x="382058" y="558800"/>
                        <a:pt x="382319" y="562365"/>
                        <a:pt x="384175" y="565150"/>
                      </a:cubicBezTo>
                      <a:cubicBezTo>
                        <a:pt x="388408" y="571500"/>
                        <a:pt x="399288" y="591440"/>
                        <a:pt x="396875" y="584200"/>
                      </a:cubicBezTo>
                      <a:cubicBezTo>
                        <a:pt x="395817" y="581025"/>
                        <a:pt x="394901" y="577799"/>
                        <a:pt x="393700" y="574675"/>
                      </a:cubicBezTo>
                      <a:cubicBezTo>
                        <a:pt x="389608" y="564036"/>
                        <a:pt x="384605" y="553739"/>
                        <a:pt x="381000" y="542925"/>
                      </a:cubicBezTo>
                      <a:cubicBezTo>
                        <a:pt x="378883" y="536575"/>
                        <a:pt x="377643" y="529862"/>
                        <a:pt x="374650" y="523875"/>
                      </a:cubicBezTo>
                      <a:cubicBezTo>
                        <a:pt x="372533" y="519642"/>
                        <a:pt x="369962" y="515607"/>
                        <a:pt x="368300" y="511175"/>
                      </a:cubicBezTo>
                      <a:cubicBezTo>
                        <a:pt x="366768" y="507089"/>
                        <a:pt x="366657" y="502561"/>
                        <a:pt x="365125" y="498475"/>
                      </a:cubicBezTo>
                      <a:cubicBezTo>
                        <a:pt x="363463" y="494043"/>
                        <a:pt x="360437" y="490207"/>
                        <a:pt x="358775" y="485775"/>
                      </a:cubicBezTo>
                      <a:cubicBezTo>
                        <a:pt x="357243" y="481689"/>
                        <a:pt x="356854" y="477255"/>
                        <a:pt x="355600" y="473075"/>
                      </a:cubicBezTo>
                      <a:cubicBezTo>
                        <a:pt x="353677" y="466664"/>
                        <a:pt x="350873" y="460519"/>
                        <a:pt x="349250" y="454025"/>
                      </a:cubicBezTo>
                      <a:cubicBezTo>
                        <a:pt x="348192" y="449792"/>
                        <a:pt x="347794" y="445336"/>
                        <a:pt x="346075" y="441325"/>
                      </a:cubicBezTo>
                      <a:cubicBezTo>
                        <a:pt x="344572" y="437818"/>
                        <a:pt x="341842" y="434975"/>
                        <a:pt x="339725" y="431800"/>
                      </a:cubicBezTo>
                      <a:cubicBezTo>
                        <a:pt x="340783" y="404283"/>
                        <a:pt x="341068" y="376726"/>
                        <a:pt x="342900" y="349250"/>
                      </a:cubicBezTo>
                      <a:cubicBezTo>
                        <a:pt x="343190" y="344896"/>
                        <a:pt x="345271" y="340839"/>
                        <a:pt x="346075" y="336550"/>
                      </a:cubicBezTo>
                      <a:cubicBezTo>
                        <a:pt x="348448" y="323895"/>
                        <a:pt x="351356" y="311281"/>
                        <a:pt x="352425" y="298450"/>
                      </a:cubicBezTo>
                      <a:lnTo>
                        <a:pt x="355600" y="260350"/>
                      </a:lnTo>
                      <a:cubicBezTo>
                        <a:pt x="362745" y="288930"/>
                        <a:pt x="354518" y="253855"/>
                        <a:pt x="361950" y="298450"/>
                      </a:cubicBezTo>
                      <a:cubicBezTo>
                        <a:pt x="363724" y="309096"/>
                        <a:pt x="363473" y="320547"/>
                        <a:pt x="368300" y="330200"/>
                      </a:cubicBezTo>
                      <a:cubicBezTo>
                        <a:pt x="387489" y="368578"/>
                        <a:pt x="363049" y="321011"/>
                        <a:pt x="381000" y="352425"/>
                      </a:cubicBezTo>
                      <a:cubicBezTo>
                        <a:pt x="384320" y="358235"/>
                        <a:pt x="388543" y="369493"/>
                        <a:pt x="393700" y="374650"/>
                      </a:cubicBezTo>
                      <a:cubicBezTo>
                        <a:pt x="396398" y="377348"/>
                        <a:pt x="400373" y="378465"/>
                        <a:pt x="403225" y="381000"/>
                      </a:cubicBezTo>
                      <a:cubicBezTo>
                        <a:pt x="435847" y="409998"/>
                        <a:pt x="410182" y="391988"/>
                        <a:pt x="431800" y="406400"/>
                      </a:cubicBezTo>
                      <a:cubicBezTo>
                        <a:pt x="434975" y="411692"/>
                        <a:pt x="438328" y="416880"/>
                        <a:pt x="441325" y="422275"/>
                      </a:cubicBezTo>
                      <a:cubicBezTo>
                        <a:pt x="443624" y="426412"/>
                        <a:pt x="445327" y="430866"/>
                        <a:pt x="447675" y="434975"/>
                      </a:cubicBezTo>
                      <a:cubicBezTo>
                        <a:pt x="455312" y="448340"/>
                        <a:pt x="453979" y="441209"/>
                        <a:pt x="460375" y="457200"/>
                      </a:cubicBezTo>
                      <a:cubicBezTo>
                        <a:pt x="462861" y="463415"/>
                        <a:pt x="470438" y="481819"/>
                        <a:pt x="466725" y="476250"/>
                      </a:cubicBezTo>
                      <a:cubicBezTo>
                        <a:pt x="448527" y="448953"/>
                        <a:pt x="470345" y="483490"/>
                        <a:pt x="457200" y="457200"/>
                      </a:cubicBezTo>
                      <a:cubicBezTo>
                        <a:pt x="454440" y="451680"/>
                        <a:pt x="450229" y="446943"/>
                        <a:pt x="447675" y="441325"/>
                      </a:cubicBezTo>
                      <a:cubicBezTo>
                        <a:pt x="444905" y="435231"/>
                        <a:pt x="444318" y="428262"/>
                        <a:pt x="441325" y="422275"/>
                      </a:cubicBezTo>
                      <a:cubicBezTo>
                        <a:pt x="438150" y="415925"/>
                        <a:pt x="434531" y="409778"/>
                        <a:pt x="431800" y="403225"/>
                      </a:cubicBezTo>
                      <a:cubicBezTo>
                        <a:pt x="429226" y="397046"/>
                        <a:pt x="427567" y="390525"/>
                        <a:pt x="425450" y="384175"/>
                      </a:cubicBezTo>
                      <a:lnTo>
                        <a:pt x="422275" y="374650"/>
                      </a:lnTo>
                      <a:cubicBezTo>
                        <a:pt x="421217" y="371475"/>
                        <a:pt x="420597" y="368118"/>
                        <a:pt x="419100" y="365125"/>
                      </a:cubicBezTo>
                      <a:cubicBezTo>
                        <a:pt x="409757" y="346438"/>
                        <a:pt x="414247" y="356915"/>
                        <a:pt x="406400" y="333375"/>
                      </a:cubicBezTo>
                      <a:lnTo>
                        <a:pt x="396875" y="304800"/>
                      </a:lnTo>
                      <a:lnTo>
                        <a:pt x="393700" y="295275"/>
                      </a:lnTo>
                      <a:cubicBezTo>
                        <a:pt x="392642" y="292100"/>
                        <a:pt x="392381" y="288535"/>
                        <a:pt x="390525" y="285750"/>
                      </a:cubicBezTo>
                      <a:cubicBezTo>
                        <a:pt x="388408" y="282575"/>
                        <a:pt x="385882" y="279638"/>
                        <a:pt x="384175" y="276225"/>
                      </a:cubicBezTo>
                      <a:cubicBezTo>
                        <a:pt x="382678" y="273232"/>
                        <a:pt x="377653" y="266700"/>
                        <a:pt x="381000" y="266700"/>
                      </a:cubicBezTo>
                      <a:cubicBezTo>
                        <a:pt x="384816" y="266700"/>
                        <a:pt x="385106" y="273139"/>
                        <a:pt x="387350" y="276225"/>
                      </a:cubicBezTo>
                      <a:cubicBezTo>
                        <a:pt x="422691" y="324819"/>
                        <a:pt x="392546" y="288492"/>
                        <a:pt x="415925" y="307975"/>
                      </a:cubicBezTo>
                      <a:cubicBezTo>
                        <a:pt x="419374" y="310850"/>
                        <a:pt x="422001" y="314625"/>
                        <a:pt x="425450" y="317500"/>
                      </a:cubicBezTo>
                      <a:cubicBezTo>
                        <a:pt x="435513" y="325886"/>
                        <a:pt x="440181" y="325585"/>
                        <a:pt x="454025" y="330200"/>
                      </a:cubicBezTo>
                      <a:lnTo>
                        <a:pt x="473075" y="336550"/>
                      </a:lnTo>
                      <a:lnTo>
                        <a:pt x="482600" y="339725"/>
                      </a:lnTo>
                      <a:cubicBezTo>
                        <a:pt x="485775" y="340783"/>
                        <a:pt x="489340" y="341044"/>
                        <a:pt x="492125" y="342900"/>
                      </a:cubicBezTo>
                      <a:cubicBezTo>
                        <a:pt x="514911" y="358091"/>
                        <a:pt x="505779" y="350204"/>
                        <a:pt x="520700" y="365125"/>
                      </a:cubicBezTo>
                      <a:cubicBezTo>
                        <a:pt x="521433" y="367323"/>
                        <a:pt x="528047" y="386353"/>
                        <a:pt x="527050" y="387350"/>
                      </a:cubicBezTo>
                      <a:cubicBezTo>
                        <a:pt x="524352" y="390048"/>
                        <a:pt x="522918" y="380930"/>
                        <a:pt x="520700" y="377825"/>
                      </a:cubicBezTo>
                      <a:cubicBezTo>
                        <a:pt x="517624" y="373519"/>
                        <a:pt x="514251" y="369431"/>
                        <a:pt x="511175" y="365125"/>
                      </a:cubicBezTo>
                      <a:cubicBezTo>
                        <a:pt x="508957" y="362020"/>
                        <a:pt x="507043" y="358705"/>
                        <a:pt x="504825" y="355600"/>
                      </a:cubicBezTo>
                      <a:cubicBezTo>
                        <a:pt x="501749" y="351294"/>
                        <a:pt x="498105" y="347387"/>
                        <a:pt x="495300" y="342900"/>
                      </a:cubicBezTo>
                      <a:cubicBezTo>
                        <a:pt x="492792" y="338886"/>
                        <a:pt x="491701" y="334051"/>
                        <a:pt x="488950" y="330200"/>
                      </a:cubicBezTo>
                      <a:cubicBezTo>
                        <a:pt x="486340" y="326546"/>
                        <a:pt x="482119" y="324267"/>
                        <a:pt x="479425" y="320675"/>
                      </a:cubicBezTo>
                      <a:cubicBezTo>
                        <a:pt x="469906" y="307983"/>
                        <a:pt x="470787" y="304765"/>
                        <a:pt x="463550" y="292100"/>
                      </a:cubicBezTo>
                      <a:cubicBezTo>
                        <a:pt x="461657" y="288787"/>
                        <a:pt x="458907" y="285988"/>
                        <a:pt x="457200" y="282575"/>
                      </a:cubicBezTo>
                      <a:cubicBezTo>
                        <a:pt x="454923" y="278020"/>
                        <a:pt x="451867" y="264419"/>
                        <a:pt x="450850" y="260350"/>
                      </a:cubicBezTo>
                      <a:cubicBezTo>
                        <a:pt x="449792" y="244475"/>
                        <a:pt x="449925" y="228475"/>
                        <a:pt x="447675" y="212725"/>
                      </a:cubicBezTo>
                      <a:cubicBezTo>
                        <a:pt x="444526" y="190680"/>
                        <a:pt x="431845" y="191305"/>
                        <a:pt x="454025" y="196850"/>
                      </a:cubicBezTo>
                      <a:cubicBezTo>
                        <a:pt x="482043" y="215529"/>
                        <a:pt x="437260" y="186880"/>
                        <a:pt x="482600" y="209550"/>
                      </a:cubicBezTo>
                      <a:cubicBezTo>
                        <a:pt x="486833" y="211667"/>
                        <a:pt x="490950" y="214036"/>
                        <a:pt x="495300" y="215900"/>
                      </a:cubicBezTo>
                      <a:cubicBezTo>
                        <a:pt x="498376" y="217218"/>
                        <a:pt x="501832" y="217578"/>
                        <a:pt x="504825" y="219075"/>
                      </a:cubicBezTo>
                      <a:cubicBezTo>
                        <a:pt x="523378" y="228352"/>
                        <a:pt x="505254" y="223280"/>
                        <a:pt x="523875" y="228600"/>
                      </a:cubicBezTo>
                      <a:cubicBezTo>
                        <a:pt x="557464" y="238197"/>
                        <a:pt x="510354" y="223035"/>
                        <a:pt x="555625" y="238125"/>
                      </a:cubicBezTo>
                      <a:cubicBezTo>
                        <a:pt x="558800" y="239183"/>
                        <a:pt x="562365" y="239444"/>
                        <a:pt x="565150" y="241300"/>
                      </a:cubicBezTo>
                      <a:cubicBezTo>
                        <a:pt x="568325" y="243417"/>
                        <a:pt x="570973" y="246725"/>
                        <a:pt x="574675" y="247650"/>
                      </a:cubicBezTo>
                      <a:cubicBezTo>
                        <a:pt x="583972" y="249974"/>
                        <a:pt x="593725" y="249767"/>
                        <a:pt x="603250" y="250825"/>
                      </a:cubicBezTo>
                      <a:cubicBezTo>
                        <a:pt x="607483" y="251883"/>
                        <a:pt x="612047" y="252049"/>
                        <a:pt x="615950" y="254000"/>
                      </a:cubicBezTo>
                      <a:cubicBezTo>
                        <a:pt x="659619" y="275835"/>
                        <a:pt x="618185" y="261095"/>
                        <a:pt x="644525" y="269875"/>
                      </a:cubicBezTo>
                      <a:cubicBezTo>
                        <a:pt x="639237" y="243433"/>
                        <a:pt x="645752" y="260747"/>
                        <a:pt x="622300" y="234950"/>
                      </a:cubicBezTo>
                      <a:cubicBezTo>
                        <a:pt x="617742" y="229936"/>
                        <a:pt x="614179" y="224070"/>
                        <a:pt x="609600" y="219075"/>
                      </a:cubicBezTo>
                      <a:cubicBezTo>
                        <a:pt x="590017" y="197712"/>
                        <a:pt x="594147" y="201365"/>
                        <a:pt x="577850" y="190500"/>
                      </a:cubicBezTo>
                      <a:cubicBezTo>
                        <a:pt x="570360" y="179265"/>
                        <a:pt x="570776" y="178540"/>
                        <a:pt x="558800" y="168275"/>
                      </a:cubicBezTo>
                      <a:cubicBezTo>
                        <a:pt x="555903" y="165792"/>
                        <a:pt x="552206" y="164368"/>
                        <a:pt x="549275" y="161925"/>
                      </a:cubicBezTo>
                      <a:cubicBezTo>
                        <a:pt x="545826" y="159050"/>
                        <a:pt x="543404" y="155010"/>
                        <a:pt x="539750" y="152400"/>
                      </a:cubicBezTo>
                      <a:cubicBezTo>
                        <a:pt x="535899" y="149649"/>
                        <a:pt x="531159" y="148398"/>
                        <a:pt x="527050" y="146050"/>
                      </a:cubicBezTo>
                      <a:cubicBezTo>
                        <a:pt x="523737" y="144157"/>
                        <a:pt x="517525" y="143516"/>
                        <a:pt x="517525" y="139700"/>
                      </a:cubicBezTo>
                      <a:cubicBezTo>
                        <a:pt x="517525" y="136353"/>
                        <a:pt x="524057" y="141378"/>
                        <a:pt x="527050" y="142875"/>
                      </a:cubicBezTo>
                      <a:cubicBezTo>
                        <a:pt x="532570" y="145635"/>
                        <a:pt x="537988" y="148697"/>
                        <a:pt x="542925" y="152400"/>
                      </a:cubicBezTo>
                      <a:cubicBezTo>
                        <a:pt x="546517" y="155094"/>
                        <a:pt x="548796" y="159315"/>
                        <a:pt x="552450" y="161925"/>
                      </a:cubicBezTo>
                      <a:cubicBezTo>
                        <a:pt x="563679" y="169945"/>
                        <a:pt x="575768" y="176688"/>
                        <a:pt x="587375" y="184150"/>
                      </a:cubicBezTo>
                      <a:cubicBezTo>
                        <a:pt x="590585" y="186213"/>
                        <a:pt x="593725" y="188383"/>
                        <a:pt x="596900" y="190500"/>
                      </a:cubicBezTo>
                      <a:cubicBezTo>
                        <a:pt x="604438" y="195526"/>
                        <a:pt x="612233" y="200468"/>
                        <a:pt x="619125" y="206375"/>
                      </a:cubicBezTo>
                      <a:cubicBezTo>
                        <a:pt x="622534" y="209297"/>
                        <a:pt x="624862" y="213489"/>
                        <a:pt x="628650" y="215900"/>
                      </a:cubicBezTo>
                      <a:cubicBezTo>
                        <a:pt x="636636" y="220982"/>
                        <a:pt x="647357" y="221907"/>
                        <a:pt x="654050" y="228600"/>
                      </a:cubicBezTo>
                      <a:cubicBezTo>
                        <a:pt x="680284" y="254834"/>
                        <a:pt x="638239" y="213687"/>
                        <a:pt x="688975" y="257175"/>
                      </a:cubicBezTo>
                      <a:cubicBezTo>
                        <a:pt x="696383" y="263525"/>
                        <a:pt x="704301" y="269326"/>
                        <a:pt x="711200" y="276225"/>
                      </a:cubicBezTo>
                      <a:cubicBezTo>
                        <a:pt x="713898" y="278923"/>
                        <a:pt x="714852" y="283052"/>
                        <a:pt x="717550" y="285750"/>
                      </a:cubicBezTo>
                      <a:cubicBezTo>
                        <a:pt x="720248" y="288448"/>
                        <a:pt x="730891" y="292100"/>
                        <a:pt x="727075" y="292100"/>
                      </a:cubicBezTo>
                      <a:cubicBezTo>
                        <a:pt x="722342" y="292100"/>
                        <a:pt x="718608" y="287867"/>
                        <a:pt x="714375" y="285750"/>
                      </a:cubicBezTo>
                      <a:cubicBezTo>
                        <a:pt x="710142" y="280458"/>
                        <a:pt x="706233" y="274889"/>
                        <a:pt x="701675" y="269875"/>
                      </a:cubicBezTo>
                      <a:lnTo>
                        <a:pt x="669925" y="238125"/>
                      </a:lnTo>
                      <a:lnTo>
                        <a:pt x="660400" y="228600"/>
                      </a:lnTo>
                      <a:cubicBezTo>
                        <a:pt x="657225" y="225425"/>
                        <a:pt x="653366" y="222811"/>
                        <a:pt x="650875" y="219075"/>
                      </a:cubicBezTo>
                      <a:cubicBezTo>
                        <a:pt x="642034" y="205814"/>
                        <a:pt x="647223" y="212248"/>
                        <a:pt x="635000" y="200025"/>
                      </a:cubicBezTo>
                      <a:cubicBezTo>
                        <a:pt x="632653" y="192984"/>
                        <a:pt x="624456" y="177583"/>
                        <a:pt x="647700" y="193675"/>
                      </a:cubicBezTo>
                      <a:cubicBezTo>
                        <a:pt x="657545" y="200491"/>
                        <a:pt x="664633" y="210608"/>
                        <a:pt x="673100" y="219075"/>
                      </a:cubicBezTo>
                      <a:cubicBezTo>
                        <a:pt x="677333" y="223308"/>
                        <a:pt x="682479" y="226794"/>
                        <a:pt x="685800" y="231775"/>
                      </a:cubicBezTo>
                      <a:lnTo>
                        <a:pt x="698500" y="250825"/>
                      </a:lnTo>
                      <a:cubicBezTo>
                        <a:pt x="700617" y="254000"/>
                        <a:pt x="703643" y="256730"/>
                        <a:pt x="704850" y="260350"/>
                      </a:cubicBezTo>
                      <a:cubicBezTo>
                        <a:pt x="705908" y="263525"/>
                        <a:pt x="711200" y="270933"/>
                        <a:pt x="708025" y="269875"/>
                      </a:cubicBezTo>
                      <a:cubicBezTo>
                        <a:pt x="697715" y="266438"/>
                        <a:pt x="693467" y="252561"/>
                        <a:pt x="688975" y="244475"/>
                      </a:cubicBezTo>
                      <a:cubicBezTo>
                        <a:pt x="685978" y="239080"/>
                        <a:pt x="682787" y="233791"/>
                        <a:pt x="679450" y="228600"/>
                      </a:cubicBezTo>
                      <a:cubicBezTo>
                        <a:pt x="673260" y="218971"/>
                        <a:pt x="665520" y="210264"/>
                        <a:pt x="660400" y="200025"/>
                      </a:cubicBezTo>
                      <a:cubicBezTo>
                        <a:pt x="658283" y="195792"/>
                        <a:pt x="656398" y="191434"/>
                        <a:pt x="654050" y="187325"/>
                      </a:cubicBezTo>
                      <a:cubicBezTo>
                        <a:pt x="647927" y="176609"/>
                        <a:pt x="640520" y="166614"/>
                        <a:pt x="635000" y="155575"/>
                      </a:cubicBezTo>
                      <a:cubicBezTo>
                        <a:pt x="632883" y="151342"/>
                        <a:pt x="630998" y="146984"/>
                        <a:pt x="628650" y="142875"/>
                      </a:cubicBezTo>
                      <a:cubicBezTo>
                        <a:pt x="626757" y="139562"/>
                        <a:pt x="619602" y="136048"/>
                        <a:pt x="622300" y="133350"/>
                      </a:cubicBezTo>
                      <a:cubicBezTo>
                        <a:pt x="624998" y="130652"/>
                        <a:pt x="628928" y="137217"/>
                        <a:pt x="631825" y="139700"/>
                      </a:cubicBezTo>
                      <a:cubicBezTo>
                        <a:pt x="658772" y="162797"/>
                        <a:pt x="632183" y="144172"/>
                        <a:pt x="654050" y="158750"/>
                      </a:cubicBezTo>
                      <a:cubicBezTo>
                        <a:pt x="661126" y="169363"/>
                        <a:pt x="663403" y="173376"/>
                        <a:pt x="673100" y="184150"/>
                      </a:cubicBezTo>
                      <a:cubicBezTo>
                        <a:pt x="678106" y="189712"/>
                        <a:pt x="684300" y="194181"/>
                        <a:pt x="688975" y="200025"/>
                      </a:cubicBezTo>
                      <a:cubicBezTo>
                        <a:pt x="692830" y="204844"/>
                        <a:pt x="695077" y="210765"/>
                        <a:pt x="698500" y="215900"/>
                      </a:cubicBezTo>
                      <a:cubicBezTo>
                        <a:pt x="701435" y="220303"/>
                        <a:pt x="704949" y="224294"/>
                        <a:pt x="708025" y="228600"/>
                      </a:cubicBezTo>
                      <a:cubicBezTo>
                        <a:pt x="710243" y="231705"/>
                        <a:pt x="716082" y="241538"/>
                        <a:pt x="714375" y="238125"/>
                      </a:cubicBezTo>
                      <a:cubicBezTo>
                        <a:pt x="705985" y="221345"/>
                        <a:pt x="703630" y="221682"/>
                        <a:pt x="692150" y="206375"/>
                      </a:cubicBezTo>
                      <a:cubicBezTo>
                        <a:pt x="680338" y="190626"/>
                        <a:pt x="669037" y="174499"/>
                        <a:pt x="657225" y="158750"/>
                      </a:cubicBezTo>
                      <a:cubicBezTo>
                        <a:pt x="639013" y="134467"/>
                        <a:pt x="655296" y="157756"/>
                        <a:pt x="641350" y="133350"/>
                      </a:cubicBezTo>
                      <a:cubicBezTo>
                        <a:pt x="639457" y="130037"/>
                        <a:pt x="631298" y="124750"/>
                        <a:pt x="635000" y="123825"/>
                      </a:cubicBezTo>
                      <a:cubicBezTo>
                        <a:pt x="641494" y="122202"/>
                        <a:pt x="647700" y="128058"/>
                        <a:pt x="654050" y="130175"/>
                      </a:cubicBezTo>
                      <a:cubicBezTo>
                        <a:pt x="695555" y="161304"/>
                        <a:pt x="643776" y="122837"/>
                        <a:pt x="676275" y="146050"/>
                      </a:cubicBezTo>
                      <a:cubicBezTo>
                        <a:pt x="680581" y="149126"/>
                        <a:pt x="684669" y="152499"/>
                        <a:pt x="688975" y="155575"/>
                      </a:cubicBezTo>
                      <a:cubicBezTo>
                        <a:pt x="692080" y="157793"/>
                        <a:pt x="700943" y="164856"/>
                        <a:pt x="698500" y="161925"/>
                      </a:cubicBezTo>
                      <a:cubicBezTo>
                        <a:pt x="690835" y="152727"/>
                        <a:pt x="680580" y="145875"/>
                        <a:pt x="673100" y="136525"/>
                      </a:cubicBezTo>
                      <a:cubicBezTo>
                        <a:pt x="668867" y="131233"/>
                        <a:pt x="664862" y="125750"/>
                        <a:pt x="660400" y="120650"/>
                      </a:cubicBezTo>
                      <a:cubicBezTo>
                        <a:pt x="657443" y="117271"/>
                        <a:pt x="653797" y="114534"/>
                        <a:pt x="650875" y="111125"/>
                      </a:cubicBezTo>
                      <a:cubicBezTo>
                        <a:pt x="647431" y="107107"/>
                        <a:pt x="644926" y="102326"/>
                        <a:pt x="641350" y="98425"/>
                      </a:cubicBezTo>
                      <a:cubicBezTo>
                        <a:pt x="633259" y="89599"/>
                        <a:pt x="623134" y="82604"/>
                        <a:pt x="615950" y="73025"/>
                      </a:cubicBezTo>
                      <a:cubicBezTo>
                        <a:pt x="612775" y="68792"/>
                        <a:pt x="609501" y="64631"/>
                        <a:pt x="606425" y="60325"/>
                      </a:cubicBezTo>
                      <a:cubicBezTo>
                        <a:pt x="604207" y="57220"/>
                        <a:pt x="597377" y="53498"/>
                        <a:pt x="600075" y="50800"/>
                      </a:cubicBezTo>
                      <a:cubicBezTo>
                        <a:pt x="603161" y="47714"/>
                        <a:pt x="608595" y="52721"/>
                        <a:pt x="612775" y="53975"/>
                      </a:cubicBezTo>
                      <a:cubicBezTo>
                        <a:pt x="669898" y="71112"/>
                        <a:pt x="602091" y="50762"/>
                        <a:pt x="644525" y="66675"/>
                      </a:cubicBezTo>
                      <a:cubicBezTo>
                        <a:pt x="648611" y="68207"/>
                        <a:pt x="653139" y="68318"/>
                        <a:pt x="657225" y="69850"/>
                      </a:cubicBezTo>
                      <a:cubicBezTo>
                        <a:pt x="671181" y="75083"/>
                        <a:pt x="667726" y="75851"/>
                        <a:pt x="679450" y="82550"/>
                      </a:cubicBezTo>
                      <a:cubicBezTo>
                        <a:pt x="683559" y="84898"/>
                        <a:pt x="687732" y="87201"/>
                        <a:pt x="692150" y="88900"/>
                      </a:cubicBezTo>
                      <a:cubicBezTo>
                        <a:pt x="701521" y="92504"/>
                        <a:pt x="730664" y="99845"/>
                        <a:pt x="720725" y="98425"/>
                      </a:cubicBezTo>
                      <a:cubicBezTo>
                        <a:pt x="709465" y="96816"/>
                        <a:pt x="682898" y="93799"/>
                        <a:pt x="673100" y="88900"/>
                      </a:cubicBezTo>
                      <a:cubicBezTo>
                        <a:pt x="668867" y="86783"/>
                        <a:pt x="664951" y="83850"/>
                        <a:pt x="660400" y="82550"/>
                      </a:cubicBezTo>
                      <a:cubicBezTo>
                        <a:pt x="650022" y="79585"/>
                        <a:pt x="639233" y="78317"/>
                        <a:pt x="628650" y="76200"/>
                      </a:cubicBezTo>
                      <a:cubicBezTo>
                        <a:pt x="623358" y="75142"/>
                        <a:pt x="617895" y="74732"/>
                        <a:pt x="612775" y="73025"/>
                      </a:cubicBezTo>
                      <a:cubicBezTo>
                        <a:pt x="609600" y="71967"/>
                        <a:pt x="599903" y="69850"/>
                        <a:pt x="603250" y="69850"/>
                      </a:cubicBezTo>
                      <a:cubicBezTo>
                        <a:pt x="614940" y="69850"/>
                        <a:pt x="626565" y="71659"/>
                        <a:pt x="638175" y="73025"/>
                      </a:cubicBezTo>
                      <a:cubicBezTo>
                        <a:pt x="650529" y="74478"/>
                        <a:pt x="671728" y="78918"/>
                        <a:pt x="682625" y="82550"/>
                      </a:cubicBezTo>
                      <a:cubicBezTo>
                        <a:pt x="685800" y="83608"/>
                        <a:pt x="688932" y="84806"/>
                        <a:pt x="692150" y="85725"/>
                      </a:cubicBezTo>
                      <a:cubicBezTo>
                        <a:pt x="696346" y="86924"/>
                        <a:pt x="700670" y="87646"/>
                        <a:pt x="704850" y="88900"/>
                      </a:cubicBezTo>
                      <a:cubicBezTo>
                        <a:pt x="714467" y="91785"/>
                        <a:pt x="723900" y="95250"/>
                        <a:pt x="733425" y="98425"/>
                      </a:cubicBezTo>
                      <a:lnTo>
                        <a:pt x="742950" y="101600"/>
                      </a:lnTo>
                      <a:lnTo>
                        <a:pt x="752475" y="104775"/>
                      </a:lnTo>
                      <a:cubicBezTo>
                        <a:pt x="755650" y="103717"/>
                        <a:pt x="759007" y="103097"/>
                        <a:pt x="762000" y="101600"/>
                      </a:cubicBezTo>
                      <a:cubicBezTo>
                        <a:pt x="765413" y="99893"/>
                        <a:pt x="767717" y="95488"/>
                        <a:pt x="771525" y="95250"/>
                      </a:cubicBezTo>
                      <a:cubicBezTo>
                        <a:pt x="785297" y="94389"/>
                        <a:pt x="799042" y="97367"/>
                        <a:pt x="812800" y="98425"/>
                      </a:cubicBezTo>
                      <a:lnTo>
                        <a:pt x="831850" y="101600"/>
                      </a:lnTo>
                      <a:cubicBezTo>
                        <a:pt x="837159" y="102565"/>
                        <a:pt x="842898" y="107188"/>
                        <a:pt x="847725" y="104775"/>
                      </a:cubicBezTo>
                      <a:cubicBezTo>
                        <a:pt x="850718" y="103278"/>
                        <a:pt x="846917" y="97617"/>
                        <a:pt x="844550" y="95250"/>
                      </a:cubicBezTo>
                      <a:cubicBezTo>
                        <a:pt x="841203" y="91903"/>
                        <a:pt x="835881" y="91381"/>
                        <a:pt x="831850" y="88900"/>
                      </a:cubicBezTo>
                      <a:cubicBezTo>
                        <a:pt x="826210" y="85429"/>
                        <a:pt x="802403" y="67443"/>
                        <a:pt x="790575" y="63500"/>
                      </a:cubicBezTo>
                      <a:cubicBezTo>
                        <a:pt x="782296" y="60740"/>
                        <a:pt x="773278" y="60391"/>
                        <a:pt x="765175" y="57150"/>
                      </a:cubicBezTo>
                      <a:cubicBezTo>
                        <a:pt x="742352" y="48021"/>
                        <a:pt x="754942" y="51606"/>
                        <a:pt x="727075" y="47625"/>
                      </a:cubicBezTo>
                      <a:cubicBezTo>
                        <a:pt x="697442" y="48683"/>
                        <a:pt x="667779" y="49108"/>
                        <a:pt x="638175" y="50800"/>
                      </a:cubicBezTo>
                      <a:cubicBezTo>
                        <a:pt x="631958" y="51155"/>
                        <a:pt x="604079" y="55954"/>
                        <a:pt x="596900" y="57150"/>
                      </a:cubicBezTo>
                      <a:cubicBezTo>
                        <a:pt x="558800" y="56092"/>
                        <a:pt x="520618" y="56691"/>
                        <a:pt x="482600" y="53975"/>
                      </a:cubicBezTo>
                      <a:cubicBezTo>
                        <a:pt x="475924" y="53498"/>
                        <a:pt x="470044" y="49248"/>
                        <a:pt x="463550" y="47625"/>
                      </a:cubicBezTo>
                      <a:cubicBezTo>
                        <a:pt x="454435" y="45346"/>
                        <a:pt x="439530" y="41965"/>
                        <a:pt x="431800" y="38100"/>
                      </a:cubicBezTo>
                      <a:cubicBezTo>
                        <a:pt x="427567" y="35983"/>
                        <a:pt x="423532" y="33412"/>
                        <a:pt x="419100" y="31750"/>
                      </a:cubicBezTo>
                      <a:cubicBezTo>
                        <a:pt x="397618" y="23694"/>
                        <a:pt x="414785" y="33076"/>
                        <a:pt x="396875" y="25400"/>
                      </a:cubicBezTo>
                      <a:cubicBezTo>
                        <a:pt x="392525" y="23536"/>
                        <a:pt x="388525" y="20914"/>
                        <a:pt x="384175" y="19050"/>
                      </a:cubicBezTo>
                      <a:cubicBezTo>
                        <a:pt x="381099" y="17732"/>
                        <a:pt x="377576" y="17500"/>
                        <a:pt x="374650" y="15875"/>
                      </a:cubicBezTo>
                      <a:cubicBezTo>
                        <a:pt x="341898" y="-2321"/>
                        <a:pt x="367628" y="7184"/>
                        <a:pt x="346075" y="0"/>
                      </a:cubicBezTo>
                      <a:cubicBezTo>
                        <a:pt x="330652" y="1928"/>
                        <a:pt x="319345" y="2714"/>
                        <a:pt x="304800" y="6350"/>
                      </a:cubicBezTo>
                      <a:cubicBezTo>
                        <a:pt x="295457" y="8686"/>
                        <a:pt x="291662" y="11332"/>
                        <a:pt x="282575" y="15875"/>
                      </a:cubicBezTo>
                      <a:cubicBezTo>
                        <a:pt x="278342" y="22225"/>
                        <a:pt x="272288" y="27685"/>
                        <a:pt x="269875" y="34925"/>
                      </a:cubicBezTo>
                      <a:cubicBezTo>
                        <a:pt x="268817" y="38100"/>
                        <a:pt x="268197" y="41457"/>
                        <a:pt x="266700" y="44450"/>
                      </a:cubicBezTo>
                      <a:cubicBezTo>
                        <a:pt x="259893" y="58065"/>
                        <a:pt x="260656" y="50861"/>
                        <a:pt x="250825" y="63500"/>
                      </a:cubicBezTo>
                      <a:cubicBezTo>
                        <a:pt x="246140" y="69524"/>
                        <a:pt x="242358" y="76200"/>
                        <a:pt x="238125" y="82550"/>
                      </a:cubicBezTo>
                      <a:cubicBezTo>
                        <a:pt x="231027" y="93198"/>
                        <a:pt x="224258" y="104549"/>
                        <a:pt x="215900" y="114300"/>
                      </a:cubicBezTo>
                      <a:cubicBezTo>
                        <a:pt x="212978" y="117709"/>
                        <a:pt x="210029" y="121215"/>
                        <a:pt x="206375" y="123825"/>
                      </a:cubicBezTo>
                      <a:cubicBezTo>
                        <a:pt x="202524" y="126576"/>
                        <a:pt x="197784" y="127827"/>
                        <a:pt x="193675" y="130175"/>
                      </a:cubicBezTo>
                      <a:cubicBezTo>
                        <a:pt x="190362" y="132068"/>
                        <a:pt x="187563" y="134818"/>
                        <a:pt x="184150" y="136525"/>
                      </a:cubicBezTo>
                      <a:cubicBezTo>
                        <a:pt x="157860" y="149670"/>
                        <a:pt x="192397" y="127852"/>
                        <a:pt x="165100" y="146050"/>
                      </a:cubicBezTo>
                      <a:cubicBezTo>
                        <a:pt x="159456" y="157339"/>
                        <a:pt x="158689" y="157374"/>
                        <a:pt x="155575" y="168275"/>
                      </a:cubicBezTo>
                      <a:cubicBezTo>
                        <a:pt x="154376" y="172471"/>
                        <a:pt x="154351" y="177072"/>
                        <a:pt x="152400" y="180975"/>
                      </a:cubicBezTo>
                      <a:cubicBezTo>
                        <a:pt x="130565" y="224644"/>
                        <a:pt x="145305" y="183210"/>
                        <a:pt x="136525" y="209550"/>
                      </a:cubicBezTo>
                      <a:cubicBezTo>
                        <a:pt x="137583" y="212725"/>
                        <a:pt x="136387" y="218602"/>
                        <a:pt x="139700" y="219075"/>
                      </a:cubicBezTo>
                      <a:cubicBezTo>
                        <a:pt x="146927" y="220107"/>
                        <a:pt x="164298" y="209440"/>
                        <a:pt x="171450" y="206375"/>
                      </a:cubicBezTo>
                      <a:cubicBezTo>
                        <a:pt x="174526" y="205057"/>
                        <a:pt x="177800" y="204258"/>
                        <a:pt x="180975" y="203200"/>
                      </a:cubicBezTo>
                      <a:cubicBezTo>
                        <a:pt x="212943" y="180365"/>
                        <a:pt x="196762" y="193763"/>
                        <a:pt x="228600" y="161925"/>
                      </a:cubicBezTo>
                      <a:lnTo>
                        <a:pt x="238125" y="152400"/>
                      </a:lnTo>
                      <a:lnTo>
                        <a:pt x="247650" y="142875"/>
                      </a:lnTo>
                      <a:cubicBezTo>
                        <a:pt x="248708" y="139700"/>
                        <a:pt x="249165" y="136256"/>
                        <a:pt x="250825" y="133350"/>
                      </a:cubicBezTo>
                      <a:cubicBezTo>
                        <a:pt x="259473" y="118217"/>
                        <a:pt x="259639" y="123409"/>
                        <a:pt x="269875" y="111125"/>
                      </a:cubicBezTo>
                      <a:cubicBezTo>
                        <a:pt x="283104" y="95250"/>
                        <a:pt x="268288" y="106892"/>
                        <a:pt x="285750" y="95250"/>
                      </a:cubicBezTo>
                      <a:cubicBezTo>
                        <a:pt x="286740" y="93765"/>
                        <a:pt x="294809" y="77438"/>
                        <a:pt x="301625" y="82550"/>
                      </a:cubicBezTo>
                      <a:cubicBezTo>
                        <a:pt x="305116" y="85168"/>
                        <a:pt x="303742" y="91017"/>
                        <a:pt x="304800" y="95250"/>
                      </a:cubicBezTo>
                      <a:cubicBezTo>
                        <a:pt x="263169" y="157696"/>
                        <a:pt x="306073" y="95540"/>
                        <a:pt x="269875" y="142875"/>
                      </a:cubicBezTo>
                      <a:cubicBezTo>
                        <a:pt x="261131" y="154310"/>
                        <a:pt x="254654" y="167621"/>
                        <a:pt x="244475" y="177800"/>
                      </a:cubicBezTo>
                      <a:cubicBezTo>
                        <a:pt x="196375" y="225900"/>
                        <a:pt x="247522" y="176549"/>
                        <a:pt x="212725" y="206375"/>
                      </a:cubicBezTo>
                      <a:cubicBezTo>
                        <a:pt x="191334" y="224710"/>
                        <a:pt x="214727" y="208215"/>
                        <a:pt x="193675" y="222250"/>
                      </a:cubicBezTo>
                      <a:cubicBezTo>
                        <a:pt x="191558" y="225425"/>
                        <a:pt x="187920" y="228006"/>
                        <a:pt x="187325" y="231775"/>
                      </a:cubicBezTo>
                      <a:cubicBezTo>
                        <a:pt x="180653" y="274031"/>
                        <a:pt x="189094" y="302352"/>
                        <a:pt x="180975" y="269875"/>
                      </a:cubicBezTo>
                      <a:cubicBezTo>
                        <a:pt x="188075" y="248575"/>
                        <a:pt x="193617" y="230086"/>
                        <a:pt x="203200" y="209550"/>
                      </a:cubicBezTo>
                      <a:cubicBezTo>
                        <a:pt x="207522" y="200288"/>
                        <a:pt x="213733" y="192697"/>
                        <a:pt x="219075" y="184150"/>
                      </a:cubicBezTo>
                      <a:cubicBezTo>
                        <a:pt x="222346" y="178917"/>
                        <a:pt x="225177" y="173410"/>
                        <a:pt x="228600" y="168275"/>
                      </a:cubicBezTo>
                      <a:cubicBezTo>
                        <a:pt x="235995" y="157182"/>
                        <a:pt x="253520" y="137005"/>
                        <a:pt x="260350" y="130175"/>
                      </a:cubicBezTo>
                      <a:cubicBezTo>
                        <a:pt x="263048" y="127477"/>
                        <a:pt x="266770" y="126043"/>
                        <a:pt x="269875" y="123825"/>
                      </a:cubicBezTo>
                      <a:cubicBezTo>
                        <a:pt x="289109" y="110086"/>
                        <a:pt x="275384" y="117895"/>
                        <a:pt x="295275" y="107950"/>
                      </a:cubicBezTo>
                      <a:cubicBezTo>
                        <a:pt x="311150" y="109008"/>
                        <a:pt x="327184" y="108644"/>
                        <a:pt x="342900" y="111125"/>
                      </a:cubicBezTo>
                      <a:cubicBezTo>
                        <a:pt x="347575" y="111863"/>
                        <a:pt x="351541" y="115040"/>
                        <a:pt x="355600" y="117475"/>
                      </a:cubicBezTo>
                      <a:cubicBezTo>
                        <a:pt x="362144" y="121402"/>
                        <a:pt x="374650" y="130175"/>
                        <a:pt x="374650" y="130175"/>
                      </a:cubicBezTo>
                      <a:lnTo>
                        <a:pt x="387350" y="149225"/>
                      </a:lnTo>
                      <a:lnTo>
                        <a:pt x="393700" y="158750"/>
                      </a:lnTo>
                      <a:cubicBezTo>
                        <a:pt x="400736" y="186893"/>
                        <a:pt x="405637" y="195305"/>
                        <a:pt x="396875" y="228600"/>
                      </a:cubicBezTo>
                      <a:cubicBezTo>
                        <a:pt x="395150" y="235154"/>
                        <a:pt x="389320" y="240065"/>
                        <a:pt x="384175" y="244475"/>
                      </a:cubicBezTo>
                      <a:cubicBezTo>
                        <a:pt x="381634" y="246653"/>
                        <a:pt x="377825" y="246592"/>
                        <a:pt x="374650" y="247650"/>
                      </a:cubicBezTo>
                      <a:cubicBezTo>
                        <a:pt x="355600" y="245533"/>
                        <a:pt x="335684" y="247361"/>
                        <a:pt x="317500" y="241300"/>
                      </a:cubicBezTo>
                      <a:cubicBezTo>
                        <a:pt x="308981" y="238460"/>
                        <a:pt x="304137" y="229200"/>
                        <a:pt x="298450" y="222250"/>
                      </a:cubicBezTo>
                      <a:cubicBezTo>
                        <a:pt x="293324" y="215985"/>
                        <a:pt x="286443" y="201411"/>
                        <a:pt x="282575" y="193675"/>
                      </a:cubicBezTo>
                      <a:cubicBezTo>
                        <a:pt x="276090" y="161251"/>
                        <a:pt x="269914" y="144313"/>
                        <a:pt x="279400" y="107950"/>
                      </a:cubicBezTo>
                      <a:cubicBezTo>
                        <a:pt x="281486" y="99952"/>
                        <a:pt x="289430" y="94745"/>
                        <a:pt x="295275" y="88900"/>
                      </a:cubicBezTo>
                      <a:cubicBezTo>
                        <a:pt x="317136" y="67039"/>
                        <a:pt x="303055" y="81835"/>
                        <a:pt x="320675" y="73025"/>
                      </a:cubicBezTo>
                      <a:cubicBezTo>
                        <a:pt x="324088" y="71318"/>
                        <a:pt x="326580" y="67882"/>
                        <a:pt x="330200" y="66675"/>
                      </a:cubicBezTo>
                      <a:cubicBezTo>
                        <a:pt x="336307" y="64639"/>
                        <a:pt x="342900" y="64558"/>
                        <a:pt x="349250" y="63500"/>
                      </a:cubicBezTo>
                      <a:cubicBezTo>
                        <a:pt x="385057" y="65205"/>
                        <a:pt x="403359" y="54616"/>
                        <a:pt x="425450" y="73025"/>
                      </a:cubicBezTo>
                      <a:cubicBezTo>
                        <a:pt x="428899" y="75900"/>
                        <a:pt x="431800" y="79375"/>
                        <a:pt x="434975" y="82550"/>
                      </a:cubicBezTo>
                      <a:cubicBezTo>
                        <a:pt x="443180" y="107165"/>
                        <a:pt x="441951" y="99546"/>
                        <a:pt x="434975" y="146050"/>
                      </a:cubicBezTo>
                      <a:cubicBezTo>
                        <a:pt x="434409" y="149824"/>
                        <a:pt x="431477" y="153040"/>
                        <a:pt x="428625" y="155575"/>
                      </a:cubicBezTo>
                      <a:cubicBezTo>
                        <a:pt x="421820" y="161623"/>
                        <a:pt x="414416" y="167134"/>
                        <a:pt x="406400" y="171450"/>
                      </a:cubicBezTo>
                      <a:cubicBezTo>
                        <a:pt x="400507" y="174623"/>
                        <a:pt x="387350" y="177800"/>
                        <a:pt x="387350" y="177800"/>
                      </a:cubicBezTo>
                      <a:cubicBezTo>
                        <a:pt x="370417" y="174625"/>
                        <a:pt x="352496" y="174798"/>
                        <a:pt x="336550" y="168275"/>
                      </a:cubicBezTo>
                      <a:cubicBezTo>
                        <a:pt x="329358" y="165333"/>
                        <a:pt x="316296" y="148706"/>
                        <a:pt x="311150" y="139700"/>
                      </a:cubicBezTo>
                      <a:cubicBezTo>
                        <a:pt x="308802" y="135591"/>
                        <a:pt x="306917" y="131233"/>
                        <a:pt x="304800" y="127000"/>
                      </a:cubicBezTo>
                      <a:cubicBezTo>
                        <a:pt x="301605" y="101438"/>
                        <a:pt x="298235" y="88225"/>
                        <a:pt x="304800" y="60325"/>
                      </a:cubicBezTo>
                      <a:cubicBezTo>
                        <a:pt x="306012" y="55174"/>
                        <a:pt x="310785" y="51558"/>
                        <a:pt x="314325" y="47625"/>
                      </a:cubicBezTo>
                      <a:cubicBezTo>
                        <a:pt x="335722" y="23851"/>
                        <a:pt x="329081" y="31787"/>
                        <a:pt x="355600" y="15875"/>
                      </a:cubicBezTo>
                      <a:cubicBezTo>
                        <a:pt x="371262" y="6478"/>
                        <a:pt x="358557" y="11167"/>
                        <a:pt x="377825" y="6350"/>
                      </a:cubicBezTo>
                      <a:cubicBezTo>
                        <a:pt x="386924" y="7867"/>
                        <a:pt x="429143" y="6868"/>
                        <a:pt x="444500" y="22225"/>
                      </a:cubicBezTo>
                      <a:cubicBezTo>
                        <a:pt x="448242" y="25967"/>
                        <a:pt x="450850" y="30692"/>
                        <a:pt x="454025" y="34925"/>
                      </a:cubicBezTo>
                      <a:cubicBezTo>
                        <a:pt x="456142" y="41275"/>
                        <a:pt x="458088" y="47685"/>
                        <a:pt x="460375" y="53975"/>
                      </a:cubicBezTo>
                      <a:cubicBezTo>
                        <a:pt x="462323" y="59331"/>
                        <a:pt x="465607" y="64261"/>
                        <a:pt x="466725" y="69850"/>
                      </a:cubicBezTo>
                      <a:cubicBezTo>
                        <a:pt x="468811" y="80280"/>
                        <a:pt x="468842" y="91017"/>
                        <a:pt x="469900" y="101600"/>
                      </a:cubicBezTo>
                      <a:cubicBezTo>
                        <a:pt x="467382" y="131811"/>
                        <a:pt x="477037" y="136132"/>
                        <a:pt x="457200" y="146050"/>
                      </a:cubicBezTo>
                      <a:cubicBezTo>
                        <a:pt x="454207" y="147547"/>
                        <a:pt x="450850" y="148167"/>
                        <a:pt x="447675" y="149225"/>
                      </a:cubicBezTo>
                      <a:cubicBezTo>
                        <a:pt x="436033" y="148167"/>
                        <a:pt x="423965" y="149348"/>
                        <a:pt x="412750" y="146050"/>
                      </a:cubicBezTo>
                      <a:cubicBezTo>
                        <a:pt x="405428" y="143897"/>
                        <a:pt x="400050" y="137583"/>
                        <a:pt x="393700" y="133350"/>
                      </a:cubicBezTo>
                      <a:lnTo>
                        <a:pt x="384175" y="127000"/>
                      </a:lnTo>
                      <a:cubicBezTo>
                        <a:pt x="381000" y="124883"/>
                        <a:pt x="377348" y="123348"/>
                        <a:pt x="374650" y="120650"/>
                      </a:cubicBezTo>
                      <a:cubicBezTo>
                        <a:pt x="366432" y="112432"/>
                        <a:pt x="356223" y="103468"/>
                        <a:pt x="352425" y="92075"/>
                      </a:cubicBezTo>
                      <a:lnTo>
                        <a:pt x="349250" y="82550"/>
                      </a:lnTo>
                      <a:cubicBezTo>
                        <a:pt x="350308" y="70908"/>
                        <a:pt x="349590" y="58966"/>
                        <a:pt x="352425" y="47625"/>
                      </a:cubicBezTo>
                      <a:cubicBezTo>
                        <a:pt x="353237" y="44378"/>
                        <a:pt x="355600" y="53803"/>
                        <a:pt x="355600" y="57150"/>
                      </a:cubicBezTo>
                      <a:cubicBezTo>
                        <a:pt x="355600" y="64634"/>
                        <a:pt x="356059" y="72833"/>
                        <a:pt x="352425" y="79375"/>
                      </a:cubicBezTo>
                      <a:cubicBezTo>
                        <a:pt x="350126" y="83512"/>
                        <a:pt x="343958" y="83608"/>
                        <a:pt x="339725" y="85725"/>
                      </a:cubicBezTo>
                      <a:cubicBezTo>
                        <a:pt x="330200" y="82550"/>
                        <a:pt x="319964" y="81008"/>
                        <a:pt x="311150" y="76200"/>
                      </a:cubicBezTo>
                      <a:cubicBezTo>
                        <a:pt x="307800" y="74373"/>
                        <a:pt x="306693" y="69988"/>
                        <a:pt x="304800" y="66675"/>
                      </a:cubicBezTo>
                      <a:cubicBezTo>
                        <a:pt x="298523" y="55690"/>
                        <a:pt x="298837" y="55136"/>
                        <a:pt x="295275" y="44450"/>
                      </a:cubicBezTo>
                      <a:cubicBezTo>
                        <a:pt x="296333" y="40217"/>
                        <a:pt x="295724" y="35157"/>
                        <a:pt x="298450" y="31750"/>
                      </a:cubicBezTo>
                      <a:cubicBezTo>
                        <a:pt x="300541" y="29137"/>
                        <a:pt x="304628" y="28575"/>
                        <a:pt x="307975" y="28575"/>
                      </a:cubicBezTo>
                      <a:cubicBezTo>
                        <a:pt x="318611" y="28575"/>
                        <a:pt x="329142" y="30692"/>
                        <a:pt x="339725" y="31750"/>
                      </a:cubicBezTo>
                      <a:cubicBezTo>
                        <a:pt x="350711" y="35412"/>
                        <a:pt x="349855" y="32961"/>
                        <a:pt x="355600" y="44450"/>
                      </a:cubicBezTo>
                      <a:cubicBezTo>
                        <a:pt x="357097" y="47443"/>
                        <a:pt x="362057" y="53319"/>
                        <a:pt x="358775" y="53975"/>
                      </a:cubicBezTo>
                      <a:cubicBezTo>
                        <a:pt x="352211" y="55288"/>
                        <a:pt x="346075" y="49742"/>
                        <a:pt x="339725" y="47625"/>
                      </a:cubicBezTo>
                      <a:cubicBezTo>
                        <a:pt x="316887" y="40012"/>
                        <a:pt x="345407" y="49248"/>
                        <a:pt x="317500" y="41275"/>
                      </a:cubicBezTo>
                      <a:cubicBezTo>
                        <a:pt x="314282" y="40356"/>
                        <a:pt x="311150" y="39158"/>
                        <a:pt x="307975" y="38100"/>
                      </a:cubicBezTo>
                      <a:cubicBezTo>
                        <a:pt x="296333" y="39158"/>
                        <a:pt x="284290" y="38064"/>
                        <a:pt x="273050" y="41275"/>
                      </a:cubicBezTo>
                      <a:cubicBezTo>
                        <a:pt x="268733" y="42509"/>
                        <a:pt x="266400" y="47351"/>
                        <a:pt x="263525" y="50800"/>
                      </a:cubicBezTo>
                      <a:cubicBezTo>
                        <a:pt x="255680" y="60214"/>
                        <a:pt x="257479" y="61934"/>
                        <a:pt x="250825" y="73025"/>
                      </a:cubicBezTo>
                      <a:cubicBezTo>
                        <a:pt x="246898" y="79569"/>
                        <a:pt x="242170" y="85603"/>
                        <a:pt x="238125" y="92075"/>
                      </a:cubicBezTo>
                      <a:cubicBezTo>
                        <a:pt x="231584" y="102541"/>
                        <a:pt x="219075" y="123825"/>
                        <a:pt x="219075" y="123825"/>
                      </a:cubicBezTo>
                      <a:cubicBezTo>
                        <a:pt x="212360" y="150685"/>
                        <a:pt x="221508" y="123351"/>
                        <a:pt x="206375" y="146050"/>
                      </a:cubicBezTo>
                      <a:cubicBezTo>
                        <a:pt x="204519" y="148835"/>
                        <a:pt x="204825" y="152649"/>
                        <a:pt x="203200" y="155575"/>
                      </a:cubicBezTo>
                      <a:cubicBezTo>
                        <a:pt x="199494" y="162246"/>
                        <a:pt x="192913" y="167385"/>
                        <a:pt x="190500" y="174625"/>
                      </a:cubicBezTo>
                      <a:cubicBezTo>
                        <a:pt x="189442" y="177800"/>
                        <a:pt x="188206" y="180921"/>
                        <a:pt x="187325" y="184150"/>
                      </a:cubicBezTo>
                      <a:cubicBezTo>
                        <a:pt x="185029" y="192570"/>
                        <a:pt x="184878" y="201744"/>
                        <a:pt x="180975" y="209550"/>
                      </a:cubicBezTo>
                      <a:cubicBezTo>
                        <a:pt x="178858" y="213783"/>
                        <a:pt x="176973" y="218141"/>
                        <a:pt x="174625" y="222250"/>
                      </a:cubicBezTo>
                      <a:cubicBezTo>
                        <a:pt x="172732" y="225563"/>
                        <a:pt x="169982" y="228362"/>
                        <a:pt x="168275" y="231775"/>
                      </a:cubicBezTo>
                      <a:cubicBezTo>
                        <a:pt x="166778" y="234768"/>
                        <a:pt x="167467" y="238933"/>
                        <a:pt x="165100" y="241300"/>
                      </a:cubicBezTo>
                      <a:cubicBezTo>
                        <a:pt x="145078" y="261322"/>
                        <a:pt x="152495" y="249190"/>
                        <a:pt x="136525" y="257175"/>
                      </a:cubicBezTo>
                      <a:cubicBezTo>
                        <a:pt x="133112" y="258882"/>
                        <a:pt x="130175" y="261408"/>
                        <a:pt x="127000" y="263525"/>
                      </a:cubicBezTo>
                      <a:cubicBezTo>
                        <a:pt x="119453" y="286166"/>
                        <a:pt x="111642" y="305730"/>
                        <a:pt x="127000" y="333375"/>
                      </a:cubicBezTo>
                      <a:cubicBezTo>
                        <a:pt x="131654" y="341753"/>
                        <a:pt x="146050" y="331258"/>
                        <a:pt x="155575" y="330200"/>
                      </a:cubicBezTo>
                      <a:cubicBezTo>
                        <a:pt x="168682" y="325831"/>
                        <a:pt x="181557" y="321057"/>
                        <a:pt x="193675" y="314325"/>
                      </a:cubicBezTo>
                      <a:cubicBezTo>
                        <a:pt x="199070" y="311328"/>
                        <a:pt x="204679" y="308589"/>
                        <a:pt x="209550" y="304800"/>
                      </a:cubicBezTo>
                      <a:cubicBezTo>
                        <a:pt x="214276" y="301124"/>
                        <a:pt x="217820" y="296127"/>
                        <a:pt x="222250" y="292100"/>
                      </a:cubicBezTo>
                      <a:cubicBezTo>
                        <a:pt x="229960" y="285091"/>
                        <a:pt x="245824" y="273064"/>
                        <a:pt x="254000" y="263525"/>
                      </a:cubicBezTo>
                      <a:cubicBezTo>
                        <a:pt x="257444" y="259507"/>
                        <a:pt x="259783" y="254567"/>
                        <a:pt x="263525" y="250825"/>
                      </a:cubicBezTo>
                      <a:cubicBezTo>
                        <a:pt x="267267" y="247083"/>
                        <a:pt x="272483" y="245042"/>
                        <a:pt x="276225" y="241300"/>
                      </a:cubicBezTo>
                      <a:cubicBezTo>
                        <a:pt x="278923" y="238602"/>
                        <a:pt x="280132" y="234706"/>
                        <a:pt x="282575" y="231775"/>
                      </a:cubicBezTo>
                      <a:cubicBezTo>
                        <a:pt x="299855" y="211039"/>
                        <a:pt x="283778" y="233747"/>
                        <a:pt x="304800" y="212725"/>
                      </a:cubicBezTo>
                      <a:cubicBezTo>
                        <a:pt x="329775" y="187750"/>
                        <a:pt x="289467" y="219682"/>
                        <a:pt x="320675" y="193675"/>
                      </a:cubicBezTo>
                      <a:cubicBezTo>
                        <a:pt x="323606" y="191232"/>
                        <a:pt x="327328" y="189838"/>
                        <a:pt x="330200" y="187325"/>
                      </a:cubicBezTo>
                      <a:cubicBezTo>
                        <a:pt x="341127" y="177763"/>
                        <a:pt x="350397" y="163659"/>
                        <a:pt x="365125" y="158750"/>
                      </a:cubicBezTo>
                      <a:cubicBezTo>
                        <a:pt x="368300" y="157692"/>
                        <a:pt x="371657" y="157072"/>
                        <a:pt x="374650" y="155575"/>
                      </a:cubicBezTo>
                      <a:cubicBezTo>
                        <a:pt x="378063" y="153868"/>
                        <a:pt x="380688" y="150775"/>
                        <a:pt x="384175" y="149225"/>
                      </a:cubicBezTo>
                      <a:cubicBezTo>
                        <a:pt x="390292" y="146507"/>
                        <a:pt x="403225" y="142875"/>
                        <a:pt x="403225" y="142875"/>
                      </a:cubicBezTo>
                      <a:cubicBezTo>
                        <a:pt x="399950" y="152700"/>
                        <a:pt x="399571" y="157185"/>
                        <a:pt x="390525" y="165100"/>
                      </a:cubicBezTo>
                      <a:cubicBezTo>
                        <a:pt x="385881" y="169164"/>
                        <a:pt x="379856" y="171312"/>
                        <a:pt x="374650" y="174625"/>
                      </a:cubicBezTo>
                      <a:cubicBezTo>
                        <a:pt x="368211" y="178722"/>
                        <a:pt x="361950" y="183092"/>
                        <a:pt x="355600" y="187325"/>
                      </a:cubicBezTo>
                      <a:cubicBezTo>
                        <a:pt x="352425" y="189442"/>
                        <a:pt x="349777" y="192750"/>
                        <a:pt x="346075" y="193675"/>
                      </a:cubicBezTo>
                      <a:lnTo>
                        <a:pt x="333375" y="196850"/>
                      </a:lnTo>
                      <a:cubicBezTo>
                        <a:pt x="330200" y="198967"/>
                        <a:pt x="327163" y="201307"/>
                        <a:pt x="323850" y="203200"/>
                      </a:cubicBezTo>
                      <a:cubicBezTo>
                        <a:pt x="308901" y="211742"/>
                        <a:pt x="292458" y="216839"/>
                        <a:pt x="276225" y="222250"/>
                      </a:cubicBezTo>
                      <a:cubicBezTo>
                        <a:pt x="273050" y="223308"/>
                        <a:pt x="269982" y="224769"/>
                        <a:pt x="266700" y="225425"/>
                      </a:cubicBezTo>
                      <a:cubicBezTo>
                        <a:pt x="261408" y="226483"/>
                        <a:pt x="255994" y="227049"/>
                        <a:pt x="250825" y="228600"/>
                      </a:cubicBezTo>
                      <a:cubicBezTo>
                        <a:pt x="245366" y="230238"/>
                        <a:pt x="239932" y="232182"/>
                        <a:pt x="234950" y="234950"/>
                      </a:cubicBezTo>
                      <a:cubicBezTo>
                        <a:pt x="206117" y="250968"/>
                        <a:pt x="235780" y="239965"/>
                        <a:pt x="212725" y="247650"/>
                      </a:cubicBezTo>
                      <a:cubicBezTo>
                        <a:pt x="208492" y="250825"/>
                        <a:pt x="203958" y="253635"/>
                        <a:pt x="200025" y="257175"/>
                      </a:cubicBezTo>
                      <a:cubicBezTo>
                        <a:pt x="193350" y="263182"/>
                        <a:pt x="188159" y="270837"/>
                        <a:pt x="180975" y="276225"/>
                      </a:cubicBezTo>
                      <a:cubicBezTo>
                        <a:pt x="154921" y="295765"/>
                        <a:pt x="178639" y="275776"/>
                        <a:pt x="161925" y="295275"/>
                      </a:cubicBezTo>
                      <a:cubicBezTo>
                        <a:pt x="158029" y="299821"/>
                        <a:pt x="152965" y="303300"/>
                        <a:pt x="149225" y="307975"/>
                      </a:cubicBezTo>
                      <a:cubicBezTo>
                        <a:pt x="144457" y="313934"/>
                        <a:pt x="138938" y="319785"/>
                        <a:pt x="136525" y="327025"/>
                      </a:cubicBezTo>
                      <a:cubicBezTo>
                        <a:pt x="134408" y="333375"/>
                        <a:pt x="133888" y="340506"/>
                        <a:pt x="130175" y="346075"/>
                      </a:cubicBezTo>
                      <a:cubicBezTo>
                        <a:pt x="128058" y="349250"/>
                        <a:pt x="125532" y="352187"/>
                        <a:pt x="123825" y="355600"/>
                      </a:cubicBezTo>
                      <a:cubicBezTo>
                        <a:pt x="122328" y="358593"/>
                        <a:pt x="122147" y="362132"/>
                        <a:pt x="120650" y="365125"/>
                      </a:cubicBezTo>
                      <a:cubicBezTo>
                        <a:pt x="118943" y="368538"/>
                        <a:pt x="116007" y="371237"/>
                        <a:pt x="114300" y="374650"/>
                      </a:cubicBezTo>
                      <a:cubicBezTo>
                        <a:pt x="112803" y="377643"/>
                        <a:pt x="112622" y="381182"/>
                        <a:pt x="111125" y="384175"/>
                      </a:cubicBezTo>
                      <a:cubicBezTo>
                        <a:pt x="101913" y="402598"/>
                        <a:pt x="106774" y="384135"/>
                        <a:pt x="98425" y="406400"/>
                      </a:cubicBezTo>
                      <a:cubicBezTo>
                        <a:pt x="96893" y="410486"/>
                        <a:pt x="96969" y="415089"/>
                        <a:pt x="95250" y="419100"/>
                      </a:cubicBezTo>
                      <a:cubicBezTo>
                        <a:pt x="93747" y="422607"/>
                        <a:pt x="90499" y="425160"/>
                        <a:pt x="88900" y="428625"/>
                      </a:cubicBezTo>
                      <a:cubicBezTo>
                        <a:pt x="84123" y="438974"/>
                        <a:pt x="82523" y="450891"/>
                        <a:pt x="76200" y="460375"/>
                      </a:cubicBezTo>
                      <a:cubicBezTo>
                        <a:pt x="69390" y="470590"/>
                        <a:pt x="68871" y="470515"/>
                        <a:pt x="63500" y="482600"/>
                      </a:cubicBezTo>
                      <a:cubicBezTo>
                        <a:pt x="56696" y="497909"/>
                        <a:pt x="58616" y="497497"/>
                        <a:pt x="50800" y="511175"/>
                      </a:cubicBezTo>
                      <a:cubicBezTo>
                        <a:pt x="44101" y="522899"/>
                        <a:pt x="43333" y="519444"/>
                        <a:pt x="38100" y="533400"/>
                      </a:cubicBezTo>
                      <a:cubicBezTo>
                        <a:pt x="29183" y="557178"/>
                        <a:pt x="42950" y="535400"/>
                        <a:pt x="25400" y="558800"/>
                      </a:cubicBezTo>
                      <a:cubicBezTo>
                        <a:pt x="24342" y="563033"/>
                        <a:pt x="23757" y="567414"/>
                        <a:pt x="22225" y="571500"/>
                      </a:cubicBezTo>
                      <a:cubicBezTo>
                        <a:pt x="13876" y="593765"/>
                        <a:pt x="18737" y="575302"/>
                        <a:pt x="9525" y="593725"/>
                      </a:cubicBezTo>
                      <a:cubicBezTo>
                        <a:pt x="-3620" y="620015"/>
                        <a:pt x="18198" y="585478"/>
                        <a:pt x="0" y="612775"/>
                      </a:cubicBezTo>
                      <a:cubicBezTo>
                        <a:pt x="2117" y="601133"/>
                        <a:pt x="3301" y="589283"/>
                        <a:pt x="6350" y="577850"/>
                      </a:cubicBezTo>
                      <a:cubicBezTo>
                        <a:pt x="7570" y="573277"/>
                        <a:pt x="10942" y="569544"/>
                        <a:pt x="12700" y="565150"/>
                      </a:cubicBezTo>
                      <a:cubicBezTo>
                        <a:pt x="15186" y="558935"/>
                        <a:pt x="16332" y="552217"/>
                        <a:pt x="19050" y="546100"/>
                      </a:cubicBezTo>
                      <a:cubicBezTo>
                        <a:pt x="21507" y="540572"/>
                        <a:pt x="32580" y="527979"/>
                        <a:pt x="34925" y="523875"/>
                      </a:cubicBezTo>
                      <a:cubicBezTo>
                        <a:pt x="40796" y="513601"/>
                        <a:pt x="44630" y="502221"/>
                        <a:pt x="50800" y="492125"/>
                      </a:cubicBezTo>
                      <a:cubicBezTo>
                        <a:pt x="56319" y="483094"/>
                        <a:pt x="63500" y="475192"/>
                        <a:pt x="69850" y="466725"/>
                      </a:cubicBezTo>
                      <a:cubicBezTo>
                        <a:pt x="73025" y="462492"/>
                        <a:pt x="75633" y="457767"/>
                        <a:pt x="79375" y="454025"/>
                      </a:cubicBezTo>
                      <a:cubicBezTo>
                        <a:pt x="82550" y="450850"/>
                        <a:pt x="86025" y="447949"/>
                        <a:pt x="88900" y="444500"/>
                      </a:cubicBezTo>
                      <a:cubicBezTo>
                        <a:pt x="91343" y="441569"/>
                        <a:pt x="92552" y="437673"/>
                        <a:pt x="95250" y="434975"/>
                      </a:cubicBezTo>
                      <a:cubicBezTo>
                        <a:pt x="97948" y="432277"/>
                        <a:pt x="101844" y="431068"/>
                        <a:pt x="104775" y="428625"/>
                      </a:cubicBezTo>
                      <a:cubicBezTo>
                        <a:pt x="116593" y="418777"/>
                        <a:pt x="113314" y="418663"/>
                        <a:pt x="123825" y="406400"/>
                      </a:cubicBezTo>
                      <a:cubicBezTo>
                        <a:pt x="126747" y="402991"/>
                        <a:pt x="130475" y="400324"/>
                        <a:pt x="133350" y="396875"/>
                      </a:cubicBezTo>
                      <a:cubicBezTo>
                        <a:pt x="147445" y="379961"/>
                        <a:pt x="133329" y="395008"/>
                        <a:pt x="142875" y="377825"/>
                      </a:cubicBezTo>
                      <a:cubicBezTo>
                        <a:pt x="146581" y="371154"/>
                        <a:pt x="153162" y="366015"/>
                        <a:pt x="155575" y="358775"/>
                      </a:cubicBezTo>
                      <a:lnTo>
                        <a:pt x="165100" y="330200"/>
                      </a:lnTo>
                      <a:cubicBezTo>
                        <a:pt x="167848" y="321956"/>
                        <a:pt x="170829" y="312393"/>
                        <a:pt x="174625" y="304800"/>
                      </a:cubicBezTo>
                      <a:cubicBezTo>
                        <a:pt x="180537" y="292976"/>
                        <a:pt x="181723" y="296283"/>
                        <a:pt x="190500" y="285750"/>
                      </a:cubicBezTo>
                      <a:cubicBezTo>
                        <a:pt x="192943" y="282819"/>
                        <a:pt x="194407" y="279156"/>
                        <a:pt x="196850" y="276225"/>
                      </a:cubicBezTo>
                      <a:cubicBezTo>
                        <a:pt x="199725" y="272776"/>
                        <a:pt x="203500" y="270149"/>
                        <a:pt x="206375" y="266700"/>
                      </a:cubicBezTo>
                      <a:cubicBezTo>
                        <a:pt x="217727" y="253077"/>
                        <a:pt x="207071" y="260299"/>
                        <a:pt x="222250" y="247650"/>
                      </a:cubicBezTo>
                      <a:cubicBezTo>
                        <a:pt x="225181" y="245207"/>
                        <a:pt x="228844" y="243743"/>
                        <a:pt x="231775" y="241300"/>
                      </a:cubicBezTo>
                      <a:cubicBezTo>
                        <a:pt x="235224" y="238425"/>
                        <a:pt x="237756" y="234532"/>
                        <a:pt x="241300" y="231775"/>
                      </a:cubicBezTo>
                      <a:cubicBezTo>
                        <a:pt x="275479" y="205191"/>
                        <a:pt x="248250" y="231175"/>
                        <a:pt x="269875" y="209550"/>
                      </a:cubicBezTo>
                      <a:cubicBezTo>
                        <a:pt x="264805" y="229828"/>
                        <a:pt x="270393" y="216736"/>
                        <a:pt x="254000" y="234950"/>
                      </a:cubicBezTo>
                      <a:cubicBezTo>
                        <a:pt x="232019" y="259374"/>
                        <a:pt x="246694" y="248287"/>
                        <a:pt x="228600" y="260350"/>
                      </a:cubicBezTo>
                      <a:cubicBezTo>
                        <a:pt x="214565" y="281402"/>
                        <a:pt x="231060" y="258009"/>
                        <a:pt x="212725" y="279400"/>
                      </a:cubicBezTo>
                      <a:cubicBezTo>
                        <a:pt x="209281" y="283418"/>
                        <a:pt x="206644" y="288082"/>
                        <a:pt x="203200" y="292100"/>
                      </a:cubicBezTo>
                      <a:cubicBezTo>
                        <a:pt x="200278" y="295509"/>
                        <a:pt x="196432" y="298081"/>
                        <a:pt x="193675" y="301625"/>
                      </a:cubicBezTo>
                      <a:cubicBezTo>
                        <a:pt x="188990" y="307649"/>
                        <a:pt x="185208" y="314325"/>
                        <a:pt x="180975" y="320675"/>
                      </a:cubicBezTo>
                      <a:cubicBezTo>
                        <a:pt x="178858" y="323850"/>
                        <a:pt x="175832" y="326580"/>
                        <a:pt x="174625" y="330200"/>
                      </a:cubicBezTo>
                      <a:cubicBezTo>
                        <a:pt x="173567" y="333375"/>
                        <a:pt x="173505" y="337083"/>
                        <a:pt x="171450" y="339725"/>
                      </a:cubicBezTo>
                      <a:cubicBezTo>
                        <a:pt x="165937" y="346814"/>
                        <a:pt x="157381" y="351303"/>
                        <a:pt x="152400" y="358775"/>
                      </a:cubicBezTo>
                      <a:cubicBezTo>
                        <a:pt x="129646" y="392906"/>
                        <a:pt x="150019" y="367639"/>
                        <a:pt x="130175" y="384175"/>
                      </a:cubicBezTo>
                      <a:cubicBezTo>
                        <a:pt x="114320" y="397388"/>
                        <a:pt x="127864" y="391295"/>
                        <a:pt x="111125" y="396875"/>
                      </a:cubicBezTo>
                      <a:cubicBezTo>
                        <a:pt x="107950" y="400050"/>
                        <a:pt x="102574" y="402017"/>
                        <a:pt x="101600" y="406400"/>
                      </a:cubicBezTo>
                      <a:cubicBezTo>
                        <a:pt x="100203" y="412684"/>
                        <a:pt x="101531" y="419889"/>
                        <a:pt x="104775" y="425450"/>
                      </a:cubicBezTo>
                      <a:cubicBezTo>
                        <a:pt x="113869" y="441040"/>
                        <a:pt x="119898" y="443832"/>
                        <a:pt x="133350" y="447675"/>
                      </a:cubicBezTo>
                      <a:cubicBezTo>
                        <a:pt x="137546" y="448874"/>
                        <a:pt x="141817" y="449792"/>
                        <a:pt x="146050" y="450850"/>
                      </a:cubicBezTo>
                      <a:cubicBezTo>
                        <a:pt x="149225" y="449792"/>
                        <a:pt x="153484" y="450288"/>
                        <a:pt x="155575" y="447675"/>
                      </a:cubicBezTo>
                      <a:cubicBezTo>
                        <a:pt x="158301" y="444268"/>
                        <a:pt x="157218" y="439061"/>
                        <a:pt x="158750" y="434975"/>
                      </a:cubicBezTo>
                      <a:cubicBezTo>
                        <a:pt x="160412" y="430543"/>
                        <a:pt x="163236" y="426625"/>
                        <a:pt x="165100" y="422275"/>
                      </a:cubicBezTo>
                      <a:cubicBezTo>
                        <a:pt x="166418" y="419199"/>
                        <a:pt x="166419" y="415535"/>
                        <a:pt x="168275" y="412750"/>
                      </a:cubicBezTo>
                      <a:cubicBezTo>
                        <a:pt x="170766" y="409014"/>
                        <a:pt x="174625" y="406400"/>
                        <a:pt x="177800" y="403225"/>
                      </a:cubicBezTo>
                      <a:cubicBezTo>
                        <a:pt x="186993" y="375647"/>
                        <a:pt x="171755" y="419064"/>
                        <a:pt x="190500" y="377825"/>
                      </a:cubicBezTo>
                      <a:cubicBezTo>
                        <a:pt x="196304" y="365056"/>
                        <a:pt x="196482" y="358475"/>
                        <a:pt x="200025" y="346075"/>
                      </a:cubicBezTo>
                      <a:cubicBezTo>
                        <a:pt x="200944" y="342857"/>
                        <a:pt x="202142" y="339725"/>
                        <a:pt x="203200" y="336550"/>
                      </a:cubicBezTo>
                      <a:cubicBezTo>
                        <a:pt x="205317" y="339725"/>
                        <a:pt x="207843" y="342662"/>
                        <a:pt x="209550" y="346075"/>
                      </a:cubicBezTo>
                      <a:cubicBezTo>
                        <a:pt x="211047" y="349068"/>
                        <a:pt x="211844" y="352371"/>
                        <a:pt x="212725" y="355600"/>
                      </a:cubicBezTo>
                      <a:cubicBezTo>
                        <a:pt x="215021" y="364020"/>
                        <a:pt x="216958" y="372533"/>
                        <a:pt x="219075" y="381000"/>
                      </a:cubicBezTo>
                      <a:lnTo>
                        <a:pt x="222250" y="393700"/>
                      </a:lnTo>
                      <a:cubicBezTo>
                        <a:pt x="221192" y="483658"/>
                        <a:pt x="221573" y="573645"/>
                        <a:pt x="219075" y="663575"/>
                      </a:cubicBezTo>
                      <a:cubicBezTo>
                        <a:pt x="218692" y="677369"/>
                        <a:pt x="215900" y="636099"/>
                        <a:pt x="215900" y="622300"/>
                      </a:cubicBezTo>
                      <a:cubicBezTo>
                        <a:pt x="215900" y="551384"/>
                        <a:pt x="217133" y="480465"/>
                        <a:pt x="219075" y="409575"/>
                      </a:cubicBezTo>
                      <a:cubicBezTo>
                        <a:pt x="219251" y="403140"/>
                        <a:pt x="221098" y="396859"/>
                        <a:pt x="222250" y="390525"/>
                      </a:cubicBezTo>
                      <a:cubicBezTo>
                        <a:pt x="228298" y="357259"/>
                        <a:pt x="222485" y="390488"/>
                        <a:pt x="228600" y="361950"/>
                      </a:cubicBezTo>
                      <a:cubicBezTo>
                        <a:pt x="237008" y="322714"/>
                        <a:pt x="231102" y="341743"/>
                        <a:pt x="238125" y="320675"/>
                      </a:cubicBezTo>
                      <a:cubicBezTo>
                        <a:pt x="238898" y="314494"/>
                        <a:pt x="243014" y="280353"/>
                        <a:pt x="244475" y="273050"/>
                      </a:cubicBezTo>
                      <a:cubicBezTo>
                        <a:pt x="246187" y="264492"/>
                        <a:pt x="245589" y="254632"/>
                        <a:pt x="250825" y="247650"/>
                      </a:cubicBezTo>
                      <a:lnTo>
                        <a:pt x="260350" y="234950"/>
                      </a:lnTo>
                      <a:cubicBezTo>
                        <a:pt x="267630" y="213111"/>
                        <a:pt x="257673" y="239635"/>
                        <a:pt x="273050" y="212725"/>
                      </a:cubicBezTo>
                      <a:cubicBezTo>
                        <a:pt x="274710" y="209819"/>
                        <a:pt x="275167" y="206375"/>
                        <a:pt x="276225" y="203200"/>
                      </a:cubicBezTo>
                      <a:cubicBezTo>
                        <a:pt x="318193" y="266151"/>
                        <a:pt x="276034" y="199194"/>
                        <a:pt x="285750" y="403225"/>
                      </a:cubicBezTo>
                      <a:cubicBezTo>
                        <a:pt x="286135" y="411307"/>
                        <a:pt x="297007" y="415252"/>
                        <a:pt x="301625" y="419100"/>
                      </a:cubicBezTo>
                      <a:cubicBezTo>
                        <a:pt x="334309" y="446337"/>
                        <a:pt x="286250" y="411475"/>
                        <a:pt x="323850" y="434975"/>
                      </a:cubicBezTo>
                      <a:cubicBezTo>
                        <a:pt x="329603" y="438570"/>
                        <a:pt x="339358" y="447492"/>
                        <a:pt x="346075" y="450850"/>
                      </a:cubicBezTo>
                      <a:cubicBezTo>
                        <a:pt x="349068" y="452347"/>
                        <a:pt x="352425" y="452967"/>
                        <a:pt x="355600" y="454025"/>
                      </a:cubicBezTo>
                      <a:cubicBezTo>
                        <a:pt x="360892" y="458258"/>
                        <a:pt x="366054" y="462659"/>
                        <a:pt x="371475" y="466725"/>
                      </a:cubicBezTo>
                      <a:cubicBezTo>
                        <a:pt x="383233" y="475544"/>
                        <a:pt x="380070" y="470403"/>
                        <a:pt x="390525" y="482600"/>
                      </a:cubicBezTo>
                      <a:cubicBezTo>
                        <a:pt x="403534" y="497777"/>
                        <a:pt x="397108" y="491738"/>
                        <a:pt x="406400" y="508000"/>
                      </a:cubicBezTo>
                      <a:cubicBezTo>
                        <a:pt x="408293" y="511313"/>
                        <a:pt x="411043" y="514112"/>
                        <a:pt x="412750" y="517525"/>
                      </a:cubicBezTo>
                      <a:cubicBezTo>
                        <a:pt x="414247" y="520518"/>
                        <a:pt x="414428" y="524057"/>
                        <a:pt x="415925" y="527050"/>
                      </a:cubicBezTo>
                      <a:cubicBezTo>
                        <a:pt x="417632" y="530463"/>
                        <a:pt x="424973" y="539273"/>
                        <a:pt x="422275" y="536575"/>
                      </a:cubicBezTo>
                      <a:cubicBezTo>
                        <a:pt x="407360" y="521660"/>
                        <a:pt x="412087" y="523509"/>
                        <a:pt x="403225" y="508000"/>
                      </a:cubicBezTo>
                      <a:cubicBezTo>
                        <a:pt x="401332" y="504687"/>
                        <a:pt x="398702" y="501825"/>
                        <a:pt x="396875" y="498475"/>
                      </a:cubicBezTo>
                      <a:cubicBezTo>
                        <a:pt x="392342" y="490165"/>
                        <a:pt x="388945" y="481252"/>
                        <a:pt x="384175" y="473075"/>
                      </a:cubicBezTo>
                      <a:cubicBezTo>
                        <a:pt x="381509" y="468504"/>
                        <a:pt x="377275" y="464969"/>
                        <a:pt x="374650" y="460375"/>
                      </a:cubicBezTo>
                      <a:cubicBezTo>
                        <a:pt x="368779" y="450101"/>
                        <a:pt x="362517" y="439850"/>
                        <a:pt x="358775" y="428625"/>
                      </a:cubicBezTo>
                      <a:cubicBezTo>
                        <a:pt x="351568" y="407005"/>
                        <a:pt x="360639" y="433597"/>
                        <a:pt x="349250" y="403225"/>
                      </a:cubicBezTo>
                      <a:cubicBezTo>
                        <a:pt x="348075" y="400091"/>
                        <a:pt x="347393" y="396776"/>
                        <a:pt x="346075" y="393700"/>
                      </a:cubicBezTo>
                      <a:cubicBezTo>
                        <a:pt x="344211" y="389350"/>
                        <a:pt x="341589" y="385350"/>
                        <a:pt x="339725" y="381000"/>
                      </a:cubicBezTo>
                      <a:cubicBezTo>
                        <a:pt x="338407" y="377924"/>
                        <a:pt x="337469" y="374693"/>
                        <a:pt x="336550" y="371475"/>
                      </a:cubicBezTo>
                      <a:cubicBezTo>
                        <a:pt x="332761" y="358213"/>
                        <a:pt x="332695" y="354694"/>
                        <a:pt x="330200" y="339725"/>
                      </a:cubicBezTo>
                      <a:cubicBezTo>
                        <a:pt x="331258" y="313267"/>
                        <a:pt x="331614" y="286771"/>
                        <a:pt x="333375" y="260350"/>
                      </a:cubicBezTo>
                      <a:cubicBezTo>
                        <a:pt x="334439" y="244392"/>
                        <a:pt x="336560" y="247611"/>
                        <a:pt x="339725" y="234950"/>
                      </a:cubicBezTo>
                      <a:cubicBezTo>
                        <a:pt x="342241" y="224884"/>
                        <a:pt x="342816" y="216153"/>
                        <a:pt x="346075" y="206375"/>
                      </a:cubicBezTo>
                      <a:cubicBezTo>
                        <a:pt x="347877" y="200968"/>
                        <a:pt x="350623" y="195907"/>
                        <a:pt x="352425" y="190500"/>
                      </a:cubicBezTo>
                      <a:cubicBezTo>
                        <a:pt x="353805" y="186360"/>
                        <a:pt x="354401" y="181996"/>
                        <a:pt x="355600" y="177800"/>
                      </a:cubicBezTo>
                      <a:cubicBezTo>
                        <a:pt x="356519" y="174582"/>
                        <a:pt x="358049" y="171542"/>
                        <a:pt x="358775" y="168275"/>
                      </a:cubicBezTo>
                      <a:cubicBezTo>
                        <a:pt x="362696" y="150632"/>
                        <a:pt x="363503" y="132143"/>
                        <a:pt x="365125" y="114300"/>
                      </a:cubicBezTo>
                      <a:cubicBezTo>
                        <a:pt x="366278" y="123520"/>
                        <a:pt x="367542" y="141911"/>
                        <a:pt x="371475" y="152400"/>
                      </a:cubicBezTo>
                      <a:cubicBezTo>
                        <a:pt x="373137" y="156832"/>
                        <a:pt x="375961" y="160750"/>
                        <a:pt x="377825" y="165100"/>
                      </a:cubicBezTo>
                      <a:cubicBezTo>
                        <a:pt x="382654" y="176368"/>
                        <a:pt x="378633" y="173981"/>
                        <a:pt x="387350" y="184150"/>
                      </a:cubicBezTo>
                      <a:cubicBezTo>
                        <a:pt x="391246" y="188696"/>
                        <a:pt x="395817" y="192617"/>
                        <a:pt x="400050" y="196850"/>
                      </a:cubicBezTo>
                      <a:cubicBezTo>
                        <a:pt x="401108" y="200025"/>
                        <a:pt x="401134" y="203762"/>
                        <a:pt x="403225" y="206375"/>
                      </a:cubicBezTo>
                      <a:cubicBezTo>
                        <a:pt x="405609" y="209355"/>
                        <a:pt x="409819" y="210282"/>
                        <a:pt x="412750" y="212725"/>
                      </a:cubicBezTo>
                      <a:cubicBezTo>
                        <a:pt x="437196" y="233097"/>
                        <a:pt x="408151" y="212834"/>
                        <a:pt x="431800" y="228600"/>
                      </a:cubicBezTo>
                      <a:cubicBezTo>
                        <a:pt x="430742" y="243417"/>
                        <a:pt x="435995" y="260153"/>
                        <a:pt x="428625" y="273050"/>
                      </a:cubicBezTo>
                      <a:cubicBezTo>
                        <a:pt x="424626" y="280048"/>
                        <a:pt x="421374" y="258558"/>
                        <a:pt x="419100" y="250825"/>
                      </a:cubicBezTo>
                      <a:cubicBezTo>
                        <a:pt x="398356" y="180296"/>
                        <a:pt x="423769" y="246622"/>
                        <a:pt x="406400" y="203200"/>
                      </a:cubicBezTo>
                      <a:cubicBezTo>
                        <a:pt x="405617" y="193808"/>
                        <a:pt x="398716" y="136392"/>
                        <a:pt x="406400" y="127000"/>
                      </a:cubicBezTo>
                      <a:cubicBezTo>
                        <a:pt x="411803" y="120396"/>
                        <a:pt x="423333" y="129117"/>
                        <a:pt x="431800" y="130175"/>
                      </a:cubicBezTo>
                      <a:cubicBezTo>
                        <a:pt x="433917" y="133350"/>
                        <a:pt x="437896" y="135893"/>
                        <a:pt x="438150" y="139700"/>
                      </a:cubicBezTo>
                      <a:cubicBezTo>
                        <a:pt x="440918" y="181215"/>
                        <a:pt x="436839" y="166980"/>
                        <a:pt x="428625" y="193675"/>
                      </a:cubicBezTo>
                      <a:cubicBezTo>
                        <a:pt x="424249" y="207899"/>
                        <a:pt x="421957" y="220665"/>
                        <a:pt x="419100" y="234950"/>
                      </a:cubicBezTo>
                      <a:cubicBezTo>
                        <a:pt x="419497" y="240900"/>
                        <a:pt x="417875" y="276950"/>
                        <a:pt x="425450" y="292100"/>
                      </a:cubicBezTo>
                      <a:cubicBezTo>
                        <a:pt x="427157" y="295513"/>
                        <a:pt x="429907" y="298312"/>
                        <a:pt x="431800" y="301625"/>
                      </a:cubicBezTo>
                      <a:cubicBezTo>
                        <a:pt x="434148" y="305734"/>
                        <a:pt x="435715" y="310266"/>
                        <a:pt x="438150" y="314325"/>
                      </a:cubicBezTo>
                      <a:cubicBezTo>
                        <a:pt x="442077" y="320869"/>
                        <a:pt x="448437" y="326135"/>
                        <a:pt x="450850" y="333375"/>
                      </a:cubicBezTo>
                      <a:cubicBezTo>
                        <a:pt x="454900" y="345524"/>
                        <a:pt x="457976" y="353129"/>
                        <a:pt x="460375" y="365125"/>
                      </a:cubicBezTo>
                      <a:cubicBezTo>
                        <a:pt x="470787" y="417184"/>
                        <a:pt x="455019" y="345192"/>
                        <a:pt x="466725" y="409575"/>
                      </a:cubicBezTo>
                      <a:cubicBezTo>
                        <a:pt x="467324" y="412868"/>
                        <a:pt x="469147" y="415839"/>
                        <a:pt x="469900" y="419100"/>
                      </a:cubicBezTo>
                      <a:cubicBezTo>
                        <a:pt x="472327" y="429617"/>
                        <a:pt x="477676" y="461548"/>
                        <a:pt x="476250" y="450850"/>
                      </a:cubicBezTo>
                      <a:cubicBezTo>
                        <a:pt x="474133" y="434975"/>
                        <a:pt x="472644" y="419004"/>
                        <a:pt x="469900" y="403225"/>
                      </a:cubicBezTo>
                      <a:cubicBezTo>
                        <a:pt x="468405" y="394627"/>
                        <a:pt x="468391" y="385087"/>
                        <a:pt x="463550" y="377825"/>
                      </a:cubicBezTo>
                      <a:lnTo>
                        <a:pt x="457200" y="368300"/>
                      </a:lnTo>
                      <a:cubicBezTo>
                        <a:pt x="456142" y="360892"/>
                        <a:pt x="455708" y="353367"/>
                        <a:pt x="454025" y="346075"/>
                      </a:cubicBezTo>
                      <a:cubicBezTo>
                        <a:pt x="452520" y="339553"/>
                        <a:pt x="449792" y="333375"/>
                        <a:pt x="447675" y="327025"/>
                      </a:cubicBezTo>
                      <a:cubicBezTo>
                        <a:pt x="446617" y="323850"/>
                        <a:pt x="445050" y="320801"/>
                        <a:pt x="444500" y="317500"/>
                      </a:cubicBezTo>
                      <a:cubicBezTo>
                        <a:pt x="440608" y="294146"/>
                        <a:pt x="442886" y="304695"/>
                        <a:pt x="438150" y="285750"/>
                      </a:cubicBezTo>
                      <a:cubicBezTo>
                        <a:pt x="430963" y="213879"/>
                        <a:pt x="438150" y="300996"/>
                        <a:pt x="438150" y="180975"/>
                      </a:cubicBezTo>
                      <a:cubicBezTo>
                        <a:pt x="438150" y="164009"/>
                        <a:pt x="431940" y="146868"/>
                        <a:pt x="434975" y="130175"/>
                      </a:cubicBezTo>
                      <a:cubicBezTo>
                        <a:pt x="436079" y="124103"/>
                        <a:pt x="441187" y="140844"/>
                        <a:pt x="444500" y="146050"/>
                      </a:cubicBezTo>
                      <a:cubicBezTo>
                        <a:pt x="448597" y="152489"/>
                        <a:pt x="453414" y="158474"/>
                        <a:pt x="457200" y="165100"/>
                      </a:cubicBezTo>
                      <a:cubicBezTo>
                        <a:pt x="463085" y="175398"/>
                        <a:pt x="471167" y="188588"/>
                        <a:pt x="476250" y="200025"/>
                      </a:cubicBezTo>
                      <a:cubicBezTo>
                        <a:pt x="478565" y="205233"/>
                        <a:pt x="479579" y="211067"/>
                        <a:pt x="482600" y="215900"/>
                      </a:cubicBezTo>
                      <a:cubicBezTo>
                        <a:pt x="484980" y="219708"/>
                        <a:pt x="489250" y="221976"/>
                        <a:pt x="492125" y="225425"/>
                      </a:cubicBezTo>
                      <a:cubicBezTo>
                        <a:pt x="503499" y="239074"/>
                        <a:pt x="494490" y="230156"/>
                        <a:pt x="501650" y="244475"/>
                      </a:cubicBezTo>
                      <a:cubicBezTo>
                        <a:pt x="503357" y="247888"/>
                        <a:pt x="506450" y="250513"/>
                        <a:pt x="508000" y="254000"/>
                      </a:cubicBezTo>
                      <a:cubicBezTo>
                        <a:pt x="510718" y="260117"/>
                        <a:pt x="512233" y="266700"/>
                        <a:pt x="514350" y="273050"/>
                      </a:cubicBezTo>
                      <a:lnTo>
                        <a:pt x="523875" y="301625"/>
                      </a:lnTo>
                      <a:lnTo>
                        <a:pt x="527050" y="311150"/>
                      </a:lnTo>
                      <a:cubicBezTo>
                        <a:pt x="528108" y="314325"/>
                        <a:pt x="528369" y="317890"/>
                        <a:pt x="530225" y="320675"/>
                      </a:cubicBezTo>
                      <a:cubicBezTo>
                        <a:pt x="534458" y="327025"/>
                        <a:pt x="540512" y="332485"/>
                        <a:pt x="542925" y="339725"/>
                      </a:cubicBezTo>
                      <a:cubicBezTo>
                        <a:pt x="550905" y="363666"/>
                        <a:pt x="540140" y="334156"/>
                        <a:pt x="552450" y="358775"/>
                      </a:cubicBezTo>
                      <a:cubicBezTo>
                        <a:pt x="558629" y="371132"/>
                        <a:pt x="552696" y="366758"/>
                        <a:pt x="558800" y="381000"/>
                      </a:cubicBezTo>
                      <a:cubicBezTo>
                        <a:pt x="560303" y="384507"/>
                        <a:pt x="563443" y="387112"/>
                        <a:pt x="565150" y="390525"/>
                      </a:cubicBezTo>
                      <a:cubicBezTo>
                        <a:pt x="566647" y="393518"/>
                        <a:pt x="570333" y="402727"/>
                        <a:pt x="568325" y="400050"/>
                      </a:cubicBezTo>
                      <a:cubicBezTo>
                        <a:pt x="563205" y="393224"/>
                        <a:pt x="560015" y="385142"/>
                        <a:pt x="555625" y="377825"/>
                      </a:cubicBezTo>
                      <a:cubicBezTo>
                        <a:pt x="553662" y="374553"/>
                        <a:pt x="550982" y="371713"/>
                        <a:pt x="549275" y="368300"/>
                      </a:cubicBezTo>
                      <a:cubicBezTo>
                        <a:pt x="547778" y="365307"/>
                        <a:pt x="547597" y="361768"/>
                        <a:pt x="546100" y="358775"/>
                      </a:cubicBezTo>
                      <a:cubicBezTo>
                        <a:pt x="528989" y="324552"/>
                        <a:pt x="554152" y="387624"/>
                        <a:pt x="530225" y="330200"/>
                      </a:cubicBezTo>
                      <a:cubicBezTo>
                        <a:pt x="523669" y="314465"/>
                        <a:pt x="517805" y="286871"/>
                        <a:pt x="514350" y="273050"/>
                      </a:cubicBezTo>
                      <a:cubicBezTo>
                        <a:pt x="510953" y="259460"/>
                        <a:pt x="510687" y="259255"/>
                        <a:pt x="508000" y="244475"/>
                      </a:cubicBezTo>
                      <a:cubicBezTo>
                        <a:pt x="506848" y="238141"/>
                        <a:pt x="505577" y="231818"/>
                        <a:pt x="504825" y="225425"/>
                      </a:cubicBezTo>
                      <a:cubicBezTo>
                        <a:pt x="503459" y="213815"/>
                        <a:pt x="502813" y="202132"/>
                        <a:pt x="501650" y="190500"/>
                      </a:cubicBezTo>
                      <a:cubicBezTo>
                        <a:pt x="499621" y="170207"/>
                        <a:pt x="498290" y="159138"/>
                        <a:pt x="495300" y="139700"/>
                      </a:cubicBezTo>
                      <a:cubicBezTo>
                        <a:pt x="494321" y="133337"/>
                        <a:pt x="493686" y="126895"/>
                        <a:pt x="492125" y="120650"/>
                      </a:cubicBezTo>
                      <a:cubicBezTo>
                        <a:pt x="490502" y="114156"/>
                        <a:pt x="483138" y="95448"/>
                        <a:pt x="485775" y="101600"/>
                      </a:cubicBezTo>
                      <a:cubicBezTo>
                        <a:pt x="488950" y="109008"/>
                        <a:pt x="491695" y="116616"/>
                        <a:pt x="495300" y="123825"/>
                      </a:cubicBezTo>
                      <a:cubicBezTo>
                        <a:pt x="497007" y="127238"/>
                        <a:pt x="499943" y="129937"/>
                        <a:pt x="501650" y="133350"/>
                      </a:cubicBezTo>
                      <a:cubicBezTo>
                        <a:pt x="504199" y="138448"/>
                        <a:pt x="505451" y="144127"/>
                        <a:pt x="508000" y="149225"/>
                      </a:cubicBezTo>
                      <a:cubicBezTo>
                        <a:pt x="509707" y="152638"/>
                        <a:pt x="512800" y="155263"/>
                        <a:pt x="514350" y="158750"/>
                      </a:cubicBezTo>
                      <a:cubicBezTo>
                        <a:pt x="517068" y="164867"/>
                        <a:pt x="518583" y="171450"/>
                        <a:pt x="520700" y="177800"/>
                      </a:cubicBezTo>
                      <a:cubicBezTo>
                        <a:pt x="521758" y="180975"/>
                        <a:pt x="522378" y="184332"/>
                        <a:pt x="523875" y="187325"/>
                      </a:cubicBezTo>
                      <a:cubicBezTo>
                        <a:pt x="525992" y="191558"/>
                        <a:pt x="528563" y="195593"/>
                        <a:pt x="530225" y="200025"/>
                      </a:cubicBezTo>
                      <a:cubicBezTo>
                        <a:pt x="537761" y="220120"/>
                        <a:pt x="527964" y="205781"/>
                        <a:pt x="539750" y="225425"/>
                      </a:cubicBezTo>
                      <a:cubicBezTo>
                        <a:pt x="543677" y="231969"/>
                        <a:pt x="547054" y="239079"/>
                        <a:pt x="552450" y="244475"/>
                      </a:cubicBezTo>
                      <a:cubicBezTo>
                        <a:pt x="572906" y="264931"/>
                        <a:pt x="558605" y="248970"/>
                        <a:pt x="571500" y="266700"/>
                      </a:cubicBezTo>
                      <a:cubicBezTo>
                        <a:pt x="577725" y="275259"/>
                        <a:pt x="583066" y="284616"/>
                        <a:pt x="590550" y="292100"/>
                      </a:cubicBezTo>
                      <a:cubicBezTo>
                        <a:pt x="593725" y="295275"/>
                        <a:pt x="597500" y="297947"/>
                        <a:pt x="600075" y="301625"/>
                      </a:cubicBezTo>
                      <a:cubicBezTo>
                        <a:pt x="604968" y="308615"/>
                        <a:pt x="608385" y="316533"/>
                        <a:pt x="612775" y="323850"/>
                      </a:cubicBezTo>
                      <a:cubicBezTo>
                        <a:pt x="614738" y="327122"/>
                        <a:pt x="617575" y="329888"/>
                        <a:pt x="619125" y="333375"/>
                      </a:cubicBezTo>
                      <a:cubicBezTo>
                        <a:pt x="621843" y="339492"/>
                        <a:pt x="629188" y="357994"/>
                        <a:pt x="625475" y="352425"/>
                      </a:cubicBezTo>
                      <a:cubicBezTo>
                        <a:pt x="623358" y="349250"/>
                        <a:pt x="621415" y="345953"/>
                        <a:pt x="619125" y="342900"/>
                      </a:cubicBezTo>
                      <a:cubicBezTo>
                        <a:pt x="607934" y="327978"/>
                        <a:pt x="603116" y="324879"/>
                        <a:pt x="593725" y="307975"/>
                      </a:cubicBezTo>
                      <a:cubicBezTo>
                        <a:pt x="592100" y="305049"/>
                        <a:pt x="592047" y="301443"/>
                        <a:pt x="590550" y="298450"/>
                      </a:cubicBezTo>
                      <a:cubicBezTo>
                        <a:pt x="587790" y="292930"/>
                        <a:pt x="584022" y="287970"/>
                        <a:pt x="581025" y="282575"/>
                      </a:cubicBezTo>
                      <a:cubicBezTo>
                        <a:pt x="578726" y="278438"/>
                        <a:pt x="576974" y="274012"/>
                        <a:pt x="574675" y="269875"/>
                      </a:cubicBezTo>
                      <a:cubicBezTo>
                        <a:pt x="571678" y="264480"/>
                        <a:pt x="567704" y="259618"/>
                        <a:pt x="565150" y="254000"/>
                      </a:cubicBezTo>
                      <a:cubicBezTo>
                        <a:pt x="562380" y="247906"/>
                        <a:pt x="561286" y="241165"/>
                        <a:pt x="558800" y="234950"/>
                      </a:cubicBezTo>
                      <a:cubicBezTo>
                        <a:pt x="556683" y="229658"/>
                        <a:pt x="554088" y="224534"/>
                        <a:pt x="552450" y="219075"/>
                      </a:cubicBezTo>
                      <a:cubicBezTo>
                        <a:pt x="545555" y="196091"/>
                        <a:pt x="553967" y="208996"/>
                        <a:pt x="542925" y="184150"/>
                      </a:cubicBezTo>
                      <a:cubicBezTo>
                        <a:pt x="541375" y="180663"/>
                        <a:pt x="538282" y="178038"/>
                        <a:pt x="536575" y="174625"/>
                      </a:cubicBezTo>
                      <a:cubicBezTo>
                        <a:pt x="535078" y="171632"/>
                        <a:pt x="534718" y="168176"/>
                        <a:pt x="533400" y="165100"/>
                      </a:cubicBezTo>
                      <a:cubicBezTo>
                        <a:pt x="531536" y="160750"/>
                        <a:pt x="529167" y="156633"/>
                        <a:pt x="527050" y="152400"/>
                      </a:cubicBezTo>
                      <a:cubicBezTo>
                        <a:pt x="528108" y="194733"/>
                        <a:pt x="527278" y="237156"/>
                        <a:pt x="530225" y="279400"/>
                      </a:cubicBezTo>
                      <a:cubicBezTo>
                        <a:pt x="530491" y="283207"/>
                        <a:pt x="534868" y="285512"/>
                        <a:pt x="536575" y="288925"/>
                      </a:cubicBezTo>
                      <a:cubicBezTo>
                        <a:pt x="538072" y="291918"/>
                        <a:pt x="538692" y="295275"/>
                        <a:pt x="539750" y="298450"/>
                      </a:cubicBezTo>
                      <a:cubicBezTo>
                        <a:pt x="540808" y="309033"/>
                        <a:pt x="541421" y="319671"/>
                        <a:pt x="542925" y="330200"/>
                      </a:cubicBezTo>
                      <a:cubicBezTo>
                        <a:pt x="543542" y="334520"/>
                        <a:pt x="545153" y="338640"/>
                        <a:pt x="546100" y="342900"/>
                      </a:cubicBezTo>
                      <a:cubicBezTo>
                        <a:pt x="547271" y="348168"/>
                        <a:pt x="548062" y="353517"/>
                        <a:pt x="549275" y="358775"/>
                      </a:cubicBezTo>
                      <a:cubicBezTo>
                        <a:pt x="551237" y="367279"/>
                        <a:pt x="550784" y="376913"/>
                        <a:pt x="555625" y="384175"/>
                      </a:cubicBezTo>
                      <a:cubicBezTo>
                        <a:pt x="557742" y="387350"/>
                        <a:pt x="558159" y="393700"/>
                        <a:pt x="561975" y="393700"/>
                      </a:cubicBezTo>
                      <a:cubicBezTo>
                        <a:pt x="565322" y="393700"/>
                        <a:pt x="560808" y="386852"/>
                        <a:pt x="558800" y="384175"/>
                      </a:cubicBezTo>
                      <a:cubicBezTo>
                        <a:pt x="552450" y="375708"/>
                        <a:pt x="545975" y="367334"/>
                        <a:pt x="539750" y="358775"/>
                      </a:cubicBezTo>
                      <a:cubicBezTo>
                        <a:pt x="531305" y="347163"/>
                        <a:pt x="523977" y="332656"/>
                        <a:pt x="517525" y="320675"/>
                      </a:cubicBezTo>
                      <a:cubicBezTo>
                        <a:pt x="515281" y="316508"/>
                        <a:pt x="513610" y="312034"/>
                        <a:pt x="511175" y="307975"/>
                      </a:cubicBezTo>
                      <a:cubicBezTo>
                        <a:pt x="507248" y="301431"/>
                        <a:pt x="501888" y="295751"/>
                        <a:pt x="498475" y="288925"/>
                      </a:cubicBezTo>
                      <a:cubicBezTo>
                        <a:pt x="495482" y="282938"/>
                        <a:pt x="494242" y="276225"/>
                        <a:pt x="492125" y="269875"/>
                      </a:cubicBezTo>
                      <a:cubicBezTo>
                        <a:pt x="484810" y="247931"/>
                        <a:pt x="489762" y="263597"/>
                        <a:pt x="479425" y="222250"/>
                      </a:cubicBezTo>
                      <a:cubicBezTo>
                        <a:pt x="478367" y="218017"/>
                        <a:pt x="476967" y="213854"/>
                        <a:pt x="476250" y="209550"/>
                      </a:cubicBezTo>
                      <a:lnTo>
                        <a:pt x="473075" y="190500"/>
                      </a:lnTo>
                      <a:cubicBezTo>
                        <a:pt x="472017" y="173567"/>
                        <a:pt x="471588" y="122818"/>
                        <a:pt x="469900" y="139700"/>
                      </a:cubicBezTo>
                      <a:cubicBezTo>
                        <a:pt x="464321" y="195492"/>
                        <a:pt x="466662" y="287783"/>
                        <a:pt x="469900" y="346075"/>
                      </a:cubicBezTo>
                      <a:cubicBezTo>
                        <a:pt x="470315" y="353547"/>
                        <a:pt x="472330" y="360854"/>
                        <a:pt x="473075" y="368300"/>
                      </a:cubicBezTo>
                      <a:cubicBezTo>
                        <a:pt x="474448" y="382030"/>
                        <a:pt x="474877" y="395845"/>
                        <a:pt x="476250" y="409575"/>
                      </a:cubicBezTo>
                      <a:cubicBezTo>
                        <a:pt x="476995" y="417021"/>
                        <a:pt x="478195" y="424418"/>
                        <a:pt x="479425" y="431800"/>
                      </a:cubicBezTo>
                      <a:cubicBezTo>
                        <a:pt x="480312" y="437123"/>
                        <a:pt x="486416" y="451491"/>
                        <a:pt x="482600" y="447675"/>
                      </a:cubicBezTo>
                      <a:cubicBezTo>
                        <a:pt x="477867" y="442942"/>
                        <a:pt x="478676" y="434863"/>
                        <a:pt x="476250" y="428625"/>
                      </a:cubicBezTo>
                      <a:cubicBezTo>
                        <a:pt x="444341" y="346574"/>
                        <a:pt x="475492" y="441287"/>
                        <a:pt x="438150" y="314325"/>
                      </a:cubicBezTo>
                      <a:cubicBezTo>
                        <a:pt x="435032" y="303725"/>
                        <a:pt x="428625" y="282575"/>
                        <a:pt x="428625" y="282575"/>
                      </a:cubicBezTo>
                      <a:cubicBezTo>
                        <a:pt x="423147" y="227798"/>
                        <a:pt x="429499" y="273588"/>
                        <a:pt x="415925" y="215900"/>
                      </a:cubicBezTo>
                      <a:cubicBezTo>
                        <a:pt x="414451" y="209634"/>
                        <a:pt x="414013" y="203163"/>
                        <a:pt x="412750" y="196850"/>
                      </a:cubicBezTo>
                      <a:cubicBezTo>
                        <a:pt x="411894" y="192571"/>
                        <a:pt x="410633" y="188383"/>
                        <a:pt x="409575" y="184150"/>
                      </a:cubicBezTo>
                      <a:cubicBezTo>
                        <a:pt x="408517" y="173567"/>
                        <a:pt x="406400" y="163036"/>
                        <a:pt x="406400" y="152400"/>
                      </a:cubicBezTo>
                      <a:cubicBezTo>
                        <a:pt x="406400" y="124863"/>
                        <a:pt x="410885" y="97356"/>
                        <a:pt x="409575" y="69850"/>
                      </a:cubicBezTo>
                      <a:cubicBezTo>
                        <a:pt x="409304" y="64157"/>
                        <a:pt x="405774" y="80627"/>
                        <a:pt x="403225" y="85725"/>
                      </a:cubicBezTo>
                      <a:cubicBezTo>
                        <a:pt x="401518" y="89138"/>
                        <a:pt x="398768" y="91937"/>
                        <a:pt x="396875" y="95250"/>
                      </a:cubicBezTo>
                      <a:cubicBezTo>
                        <a:pt x="394527" y="99359"/>
                        <a:pt x="392389" y="103600"/>
                        <a:pt x="390525" y="107950"/>
                      </a:cubicBezTo>
                      <a:cubicBezTo>
                        <a:pt x="386035" y="118427"/>
                        <a:pt x="384148" y="130216"/>
                        <a:pt x="377825" y="139700"/>
                      </a:cubicBezTo>
                      <a:cubicBezTo>
                        <a:pt x="359627" y="166997"/>
                        <a:pt x="381445" y="132460"/>
                        <a:pt x="368300" y="158750"/>
                      </a:cubicBezTo>
                      <a:cubicBezTo>
                        <a:pt x="365540" y="164270"/>
                        <a:pt x="361730" y="169207"/>
                        <a:pt x="358775" y="174625"/>
                      </a:cubicBezTo>
                      <a:cubicBezTo>
                        <a:pt x="355375" y="180858"/>
                        <a:pt x="353188" y="187768"/>
                        <a:pt x="349250" y="193675"/>
                      </a:cubicBezTo>
                      <a:cubicBezTo>
                        <a:pt x="346759" y="197411"/>
                        <a:pt x="342647" y="199791"/>
                        <a:pt x="339725" y="203200"/>
                      </a:cubicBezTo>
                      <a:cubicBezTo>
                        <a:pt x="336281" y="207218"/>
                        <a:pt x="334551" y="212888"/>
                        <a:pt x="330200" y="215900"/>
                      </a:cubicBezTo>
                      <a:cubicBezTo>
                        <a:pt x="320471" y="222635"/>
                        <a:pt x="310164" y="230102"/>
                        <a:pt x="298450" y="231775"/>
                      </a:cubicBezTo>
                      <a:cubicBezTo>
                        <a:pt x="270883" y="235713"/>
                        <a:pt x="283563" y="233482"/>
                        <a:pt x="260350" y="238125"/>
                      </a:cubicBezTo>
                      <a:cubicBezTo>
                        <a:pt x="244475" y="237067"/>
                        <a:pt x="228379" y="237796"/>
                        <a:pt x="212725" y="234950"/>
                      </a:cubicBezTo>
                      <a:cubicBezTo>
                        <a:pt x="208421" y="234167"/>
                        <a:pt x="184631" y="222801"/>
                        <a:pt x="177800" y="219075"/>
                      </a:cubicBezTo>
                      <a:cubicBezTo>
                        <a:pt x="158365" y="208474"/>
                        <a:pt x="155349" y="207368"/>
                        <a:pt x="139700" y="193675"/>
                      </a:cubicBezTo>
                      <a:cubicBezTo>
                        <a:pt x="133458" y="188214"/>
                        <a:pt x="127582" y="182140"/>
                        <a:pt x="123825" y="174625"/>
                      </a:cubicBezTo>
                      <a:cubicBezTo>
                        <a:pt x="121276" y="169527"/>
                        <a:pt x="119592" y="164042"/>
                        <a:pt x="117475" y="158750"/>
                      </a:cubicBezTo>
                      <a:cubicBezTo>
                        <a:pt x="119592" y="142875"/>
                        <a:pt x="119002" y="126397"/>
                        <a:pt x="123825" y="111125"/>
                      </a:cubicBezTo>
                      <a:cubicBezTo>
                        <a:pt x="125628" y="105416"/>
                        <a:pt x="132583" y="102931"/>
                        <a:pt x="136525" y="98425"/>
                      </a:cubicBezTo>
                      <a:cubicBezTo>
                        <a:pt x="140010" y="94443"/>
                        <a:pt x="141783" y="88854"/>
                        <a:pt x="146050" y="85725"/>
                      </a:cubicBezTo>
                      <a:cubicBezTo>
                        <a:pt x="157906" y="77030"/>
                        <a:pt x="170742" y="69534"/>
                        <a:pt x="184150" y="63500"/>
                      </a:cubicBezTo>
                      <a:cubicBezTo>
                        <a:pt x="201264" y="55799"/>
                        <a:pt x="254564" y="51854"/>
                        <a:pt x="263525" y="50800"/>
                      </a:cubicBezTo>
                      <a:cubicBezTo>
                        <a:pt x="322448" y="56692"/>
                        <a:pt x="311884" y="48025"/>
                        <a:pt x="346075" y="66675"/>
                      </a:cubicBezTo>
                      <a:cubicBezTo>
                        <a:pt x="351493" y="69630"/>
                        <a:pt x="357287" y="72158"/>
                        <a:pt x="361950" y="76200"/>
                      </a:cubicBezTo>
                      <a:cubicBezTo>
                        <a:pt x="373260" y="86002"/>
                        <a:pt x="393700" y="107950"/>
                        <a:pt x="393700" y="107950"/>
                      </a:cubicBezTo>
                      <a:cubicBezTo>
                        <a:pt x="395817" y="113242"/>
                        <a:pt x="398668" y="118296"/>
                        <a:pt x="400050" y="123825"/>
                      </a:cubicBezTo>
                      <a:cubicBezTo>
                        <a:pt x="401865" y="131085"/>
                        <a:pt x="401886" y="138687"/>
                        <a:pt x="403225" y="146050"/>
                      </a:cubicBezTo>
                      <a:cubicBezTo>
                        <a:pt x="404006" y="150343"/>
                        <a:pt x="405342" y="154517"/>
                        <a:pt x="406400" y="158750"/>
                      </a:cubicBezTo>
                      <a:cubicBezTo>
                        <a:pt x="405342" y="170392"/>
                        <a:pt x="406237" y="182380"/>
                        <a:pt x="403225" y="193675"/>
                      </a:cubicBezTo>
                      <a:cubicBezTo>
                        <a:pt x="400294" y="204665"/>
                        <a:pt x="372045" y="223553"/>
                        <a:pt x="368300" y="225425"/>
                      </a:cubicBezTo>
                      <a:cubicBezTo>
                        <a:pt x="364067" y="227542"/>
                        <a:pt x="360090" y="230278"/>
                        <a:pt x="355600" y="231775"/>
                      </a:cubicBezTo>
                      <a:cubicBezTo>
                        <a:pt x="350480" y="233482"/>
                        <a:pt x="344960" y="233641"/>
                        <a:pt x="339725" y="234950"/>
                      </a:cubicBezTo>
                      <a:cubicBezTo>
                        <a:pt x="336478" y="235762"/>
                        <a:pt x="333345" y="236981"/>
                        <a:pt x="330200" y="238125"/>
                      </a:cubicBezTo>
                      <a:cubicBezTo>
                        <a:pt x="282349" y="255525"/>
                        <a:pt x="327869" y="239960"/>
                        <a:pt x="276225" y="257175"/>
                      </a:cubicBezTo>
                      <a:cubicBezTo>
                        <a:pt x="273050" y="258233"/>
                        <a:pt x="269982" y="259694"/>
                        <a:pt x="266700" y="260350"/>
                      </a:cubicBezTo>
                      <a:cubicBezTo>
                        <a:pt x="243487" y="264993"/>
                        <a:pt x="256167" y="262762"/>
                        <a:pt x="228600" y="266700"/>
                      </a:cubicBezTo>
                      <a:cubicBezTo>
                        <a:pt x="225425" y="265642"/>
                        <a:pt x="221688" y="265616"/>
                        <a:pt x="219075" y="263525"/>
                      </a:cubicBezTo>
                      <a:cubicBezTo>
                        <a:pt x="216095" y="261141"/>
                        <a:pt x="212613" y="257814"/>
                        <a:pt x="212725" y="254000"/>
                      </a:cubicBezTo>
                      <a:cubicBezTo>
                        <a:pt x="213694" y="221053"/>
                        <a:pt x="215460" y="187830"/>
                        <a:pt x="222250" y="155575"/>
                      </a:cubicBezTo>
                      <a:cubicBezTo>
                        <a:pt x="224126" y="146666"/>
                        <a:pt x="232663" y="140633"/>
                        <a:pt x="238125" y="133350"/>
                      </a:cubicBezTo>
                      <a:cubicBezTo>
                        <a:pt x="253192" y="113261"/>
                        <a:pt x="254684" y="112361"/>
                        <a:pt x="279400" y="95250"/>
                      </a:cubicBezTo>
                      <a:cubicBezTo>
                        <a:pt x="283291" y="92556"/>
                        <a:pt x="287549" y="90200"/>
                        <a:pt x="292100" y="88900"/>
                      </a:cubicBezTo>
                      <a:cubicBezTo>
                        <a:pt x="313048" y="82915"/>
                        <a:pt x="331059" y="81749"/>
                        <a:pt x="352425" y="79375"/>
                      </a:cubicBezTo>
                      <a:cubicBezTo>
                        <a:pt x="364067" y="80433"/>
                        <a:pt x="376405" y="78445"/>
                        <a:pt x="387350" y="82550"/>
                      </a:cubicBezTo>
                      <a:cubicBezTo>
                        <a:pt x="394357" y="85178"/>
                        <a:pt x="398391" y="92712"/>
                        <a:pt x="403225" y="98425"/>
                      </a:cubicBezTo>
                      <a:cubicBezTo>
                        <a:pt x="411754" y="108505"/>
                        <a:pt x="423517" y="122904"/>
                        <a:pt x="428625" y="136525"/>
                      </a:cubicBezTo>
                      <a:cubicBezTo>
                        <a:pt x="430157" y="140611"/>
                        <a:pt x="430742" y="144992"/>
                        <a:pt x="431800" y="149225"/>
                      </a:cubicBezTo>
                      <a:cubicBezTo>
                        <a:pt x="435801" y="185230"/>
                        <a:pt x="436715" y="177294"/>
                        <a:pt x="431800" y="219075"/>
                      </a:cubicBezTo>
                      <a:cubicBezTo>
                        <a:pt x="431290" y="223409"/>
                        <a:pt x="430576" y="227872"/>
                        <a:pt x="428625" y="231775"/>
                      </a:cubicBezTo>
                      <a:cubicBezTo>
                        <a:pt x="426258" y="236508"/>
                        <a:pt x="422701" y="240597"/>
                        <a:pt x="419100" y="244475"/>
                      </a:cubicBezTo>
                      <a:cubicBezTo>
                        <a:pt x="409878" y="254406"/>
                        <a:pt x="390036" y="276282"/>
                        <a:pt x="374650" y="285750"/>
                      </a:cubicBezTo>
                      <a:cubicBezTo>
                        <a:pt x="341618" y="306077"/>
                        <a:pt x="356630" y="298581"/>
                        <a:pt x="330200" y="304800"/>
                      </a:cubicBezTo>
                      <a:cubicBezTo>
                        <a:pt x="317457" y="307798"/>
                        <a:pt x="292100" y="314325"/>
                        <a:pt x="292100" y="314325"/>
                      </a:cubicBezTo>
                      <a:cubicBezTo>
                        <a:pt x="254936" y="307767"/>
                        <a:pt x="240827" y="317529"/>
                        <a:pt x="225425" y="288925"/>
                      </a:cubicBezTo>
                      <a:cubicBezTo>
                        <a:pt x="221138" y="280963"/>
                        <a:pt x="219075" y="271992"/>
                        <a:pt x="215900" y="263525"/>
                      </a:cubicBezTo>
                      <a:cubicBezTo>
                        <a:pt x="208912" y="200629"/>
                        <a:pt x="204829" y="179182"/>
                        <a:pt x="222250" y="92075"/>
                      </a:cubicBezTo>
                      <a:cubicBezTo>
                        <a:pt x="223715" y="84749"/>
                        <a:pt x="244870" y="46833"/>
                        <a:pt x="260350" y="34925"/>
                      </a:cubicBezTo>
                      <a:cubicBezTo>
                        <a:pt x="270590" y="27048"/>
                        <a:pt x="279844" y="16785"/>
                        <a:pt x="292100" y="12700"/>
                      </a:cubicBezTo>
                      <a:lnTo>
                        <a:pt x="301625" y="9525"/>
                      </a:lnTo>
                      <a:cubicBezTo>
                        <a:pt x="324908" y="12700"/>
                        <a:pt x="349561" y="10567"/>
                        <a:pt x="371475" y="19050"/>
                      </a:cubicBezTo>
                      <a:cubicBezTo>
                        <a:pt x="391073" y="26636"/>
                        <a:pt x="405038" y="55030"/>
                        <a:pt x="412750" y="73025"/>
                      </a:cubicBezTo>
                      <a:cubicBezTo>
                        <a:pt x="415387" y="79177"/>
                        <a:pt x="416983" y="85725"/>
                        <a:pt x="419100" y="92075"/>
                      </a:cubicBezTo>
                      <a:cubicBezTo>
                        <a:pt x="420158" y="102658"/>
                        <a:pt x="420869" y="113282"/>
                        <a:pt x="422275" y="123825"/>
                      </a:cubicBezTo>
                      <a:cubicBezTo>
                        <a:pt x="425589" y="148684"/>
                        <a:pt x="434534" y="150920"/>
                        <a:pt x="415925" y="184150"/>
                      </a:cubicBezTo>
                      <a:cubicBezTo>
                        <a:pt x="402453" y="208208"/>
                        <a:pt x="389101" y="213087"/>
                        <a:pt x="371475" y="225425"/>
                      </a:cubicBezTo>
                      <a:cubicBezTo>
                        <a:pt x="353433" y="238054"/>
                        <a:pt x="338120" y="255792"/>
                        <a:pt x="317500" y="263525"/>
                      </a:cubicBezTo>
                      <a:cubicBezTo>
                        <a:pt x="305200" y="268137"/>
                        <a:pt x="252190" y="288168"/>
                        <a:pt x="247650" y="288925"/>
                      </a:cubicBezTo>
                      <a:cubicBezTo>
                        <a:pt x="185388" y="299302"/>
                        <a:pt x="277412" y="283228"/>
                        <a:pt x="206375" y="298450"/>
                      </a:cubicBezTo>
                      <a:cubicBezTo>
                        <a:pt x="126741" y="315514"/>
                        <a:pt x="222366" y="292071"/>
                        <a:pt x="171450" y="304800"/>
                      </a:cubicBezTo>
                      <a:cubicBezTo>
                        <a:pt x="166158" y="303742"/>
                        <a:pt x="158568" y="306115"/>
                        <a:pt x="155575" y="301625"/>
                      </a:cubicBezTo>
                      <a:cubicBezTo>
                        <a:pt x="150842" y="294525"/>
                        <a:pt x="151308" y="284687"/>
                        <a:pt x="152400" y="276225"/>
                      </a:cubicBezTo>
                      <a:cubicBezTo>
                        <a:pt x="155588" y="251520"/>
                        <a:pt x="161799" y="227254"/>
                        <a:pt x="168275" y="203200"/>
                      </a:cubicBezTo>
                      <a:cubicBezTo>
                        <a:pt x="169267" y="199515"/>
                        <a:pt x="172335" y="196728"/>
                        <a:pt x="174625" y="193675"/>
                      </a:cubicBezTo>
                      <a:cubicBezTo>
                        <a:pt x="181865" y="184022"/>
                        <a:pt x="188904" y="174181"/>
                        <a:pt x="196850" y="165100"/>
                      </a:cubicBezTo>
                      <a:cubicBezTo>
                        <a:pt x="203749" y="157215"/>
                        <a:pt x="210837" y="149348"/>
                        <a:pt x="219075" y="142875"/>
                      </a:cubicBezTo>
                      <a:cubicBezTo>
                        <a:pt x="232302" y="132483"/>
                        <a:pt x="237874" y="131317"/>
                        <a:pt x="250825" y="127000"/>
                      </a:cubicBezTo>
                      <a:cubicBezTo>
                        <a:pt x="271992" y="131233"/>
                        <a:pt x="293674" y="133415"/>
                        <a:pt x="314325" y="139700"/>
                      </a:cubicBezTo>
                      <a:cubicBezTo>
                        <a:pt x="318621" y="141007"/>
                        <a:pt x="321112" y="145666"/>
                        <a:pt x="323850" y="149225"/>
                      </a:cubicBezTo>
                      <a:cubicBezTo>
                        <a:pt x="346612" y="178815"/>
                        <a:pt x="342482" y="171993"/>
                        <a:pt x="352425" y="196850"/>
                      </a:cubicBezTo>
                      <a:cubicBezTo>
                        <a:pt x="353483" y="204258"/>
                        <a:pt x="356310" y="211625"/>
                        <a:pt x="355600" y="219075"/>
                      </a:cubicBezTo>
                      <a:cubicBezTo>
                        <a:pt x="354163" y="234160"/>
                        <a:pt x="350351" y="248988"/>
                        <a:pt x="346075" y="263525"/>
                      </a:cubicBezTo>
                      <a:cubicBezTo>
                        <a:pt x="344998" y="267186"/>
                        <a:pt x="342423" y="270352"/>
                        <a:pt x="339725" y="273050"/>
                      </a:cubicBezTo>
                      <a:cubicBezTo>
                        <a:pt x="337389" y="275386"/>
                        <a:pt x="320187" y="289169"/>
                        <a:pt x="314325" y="292100"/>
                      </a:cubicBezTo>
                      <a:cubicBezTo>
                        <a:pt x="311332" y="293597"/>
                        <a:pt x="307907" y="294032"/>
                        <a:pt x="304800" y="295275"/>
                      </a:cubicBezTo>
                      <a:cubicBezTo>
                        <a:pt x="297316" y="298268"/>
                        <a:pt x="290421" y="302954"/>
                        <a:pt x="282575" y="304800"/>
                      </a:cubicBezTo>
                      <a:cubicBezTo>
                        <a:pt x="272222" y="307236"/>
                        <a:pt x="261408" y="306917"/>
                        <a:pt x="250825" y="307975"/>
                      </a:cubicBezTo>
                      <a:cubicBezTo>
                        <a:pt x="230221" y="303854"/>
                        <a:pt x="204929" y="310470"/>
                        <a:pt x="196850" y="288925"/>
                      </a:cubicBezTo>
                      <a:cubicBezTo>
                        <a:pt x="194955" y="283872"/>
                        <a:pt x="194733" y="278342"/>
                        <a:pt x="193675" y="273050"/>
                      </a:cubicBezTo>
                      <a:cubicBezTo>
                        <a:pt x="200600" y="226886"/>
                        <a:pt x="196750" y="207878"/>
                        <a:pt x="222250" y="171450"/>
                      </a:cubicBezTo>
                      <a:cubicBezTo>
                        <a:pt x="229658" y="160867"/>
                        <a:pt x="236405" y="149788"/>
                        <a:pt x="244475" y="139700"/>
                      </a:cubicBezTo>
                      <a:cubicBezTo>
                        <a:pt x="263752" y="115604"/>
                        <a:pt x="251210" y="132734"/>
                        <a:pt x="266700" y="107950"/>
                      </a:cubicBezTo>
                      <a:cubicBezTo>
                        <a:pt x="275493" y="93882"/>
                        <a:pt x="271329" y="103587"/>
                        <a:pt x="276225" y="88900"/>
                      </a:cubicBezTo>
                      <a:cubicBezTo>
                        <a:pt x="273050" y="86783"/>
                        <a:pt x="270508" y="82788"/>
                        <a:pt x="266700" y="82550"/>
                      </a:cubicBezTo>
                      <a:cubicBezTo>
                        <a:pt x="265679" y="82486"/>
                        <a:pt x="227944" y="82209"/>
                        <a:pt x="215900" y="88900"/>
                      </a:cubicBezTo>
                      <a:cubicBezTo>
                        <a:pt x="209229" y="92606"/>
                        <a:pt x="203676" y="98187"/>
                        <a:pt x="196850" y="101600"/>
                      </a:cubicBezTo>
                      <a:cubicBezTo>
                        <a:pt x="174707" y="112672"/>
                        <a:pt x="192645" y="102029"/>
                        <a:pt x="174625" y="117475"/>
                      </a:cubicBezTo>
                      <a:cubicBezTo>
                        <a:pt x="170607" y="120919"/>
                        <a:pt x="165858" y="123460"/>
                        <a:pt x="161925" y="127000"/>
                      </a:cubicBezTo>
                      <a:cubicBezTo>
                        <a:pt x="155250" y="133007"/>
                        <a:pt x="146891" y="138018"/>
                        <a:pt x="142875" y="146050"/>
                      </a:cubicBezTo>
                      <a:cubicBezTo>
                        <a:pt x="133112" y="165576"/>
                        <a:pt x="139150" y="154812"/>
                        <a:pt x="123825" y="177800"/>
                      </a:cubicBezTo>
                      <a:cubicBezTo>
                        <a:pt x="121708" y="180975"/>
                        <a:pt x="120173" y="184627"/>
                        <a:pt x="117475" y="187325"/>
                      </a:cubicBezTo>
                      <a:cubicBezTo>
                        <a:pt x="113242" y="191558"/>
                        <a:pt x="108671" y="195479"/>
                        <a:pt x="104775" y="200025"/>
                      </a:cubicBezTo>
                      <a:cubicBezTo>
                        <a:pt x="90664" y="216488"/>
                        <a:pt x="107244" y="203670"/>
                        <a:pt x="88900" y="215900"/>
                      </a:cubicBezTo>
                      <a:cubicBezTo>
                        <a:pt x="87842" y="219075"/>
                        <a:pt x="86167" y="222108"/>
                        <a:pt x="85725" y="225425"/>
                      </a:cubicBezTo>
                      <a:cubicBezTo>
                        <a:pt x="81593" y="256416"/>
                        <a:pt x="81039" y="286257"/>
                        <a:pt x="85725" y="317500"/>
                      </a:cubicBezTo>
                      <a:cubicBezTo>
                        <a:pt x="86291" y="321274"/>
                        <a:pt x="89857" y="323920"/>
                        <a:pt x="92075" y="327025"/>
                      </a:cubicBezTo>
                      <a:cubicBezTo>
                        <a:pt x="95151" y="331331"/>
                        <a:pt x="98795" y="335238"/>
                        <a:pt x="101600" y="339725"/>
                      </a:cubicBezTo>
                      <a:cubicBezTo>
                        <a:pt x="104108" y="343739"/>
                        <a:pt x="104920" y="348789"/>
                        <a:pt x="107950" y="352425"/>
                      </a:cubicBezTo>
                      <a:cubicBezTo>
                        <a:pt x="110393" y="355356"/>
                        <a:pt x="114544" y="356332"/>
                        <a:pt x="117475" y="358775"/>
                      </a:cubicBezTo>
                      <a:cubicBezTo>
                        <a:pt x="133689" y="372286"/>
                        <a:pt x="119142" y="366336"/>
                        <a:pt x="139700" y="371475"/>
                      </a:cubicBezTo>
                      <a:cubicBezTo>
                        <a:pt x="154517" y="370417"/>
                        <a:pt x="169522" y="370881"/>
                        <a:pt x="184150" y="368300"/>
                      </a:cubicBezTo>
                      <a:cubicBezTo>
                        <a:pt x="187908" y="367637"/>
                        <a:pt x="197491" y="361950"/>
                        <a:pt x="193675" y="361950"/>
                      </a:cubicBezTo>
                      <a:cubicBezTo>
                        <a:pt x="181842" y="361950"/>
                        <a:pt x="170392" y="366183"/>
                        <a:pt x="158750" y="368300"/>
                      </a:cubicBezTo>
                      <a:cubicBezTo>
                        <a:pt x="155575" y="371475"/>
                        <a:pt x="152100" y="374376"/>
                        <a:pt x="149225" y="377825"/>
                      </a:cubicBezTo>
                      <a:cubicBezTo>
                        <a:pt x="145038" y="382850"/>
                        <a:pt x="138642" y="394404"/>
                        <a:pt x="136525" y="400050"/>
                      </a:cubicBezTo>
                      <a:cubicBezTo>
                        <a:pt x="134993" y="404136"/>
                        <a:pt x="134549" y="408554"/>
                        <a:pt x="133350" y="412750"/>
                      </a:cubicBezTo>
                      <a:cubicBezTo>
                        <a:pt x="132431" y="415968"/>
                        <a:pt x="131233" y="419100"/>
                        <a:pt x="130175" y="422275"/>
                      </a:cubicBezTo>
                      <a:cubicBezTo>
                        <a:pt x="127000" y="418042"/>
                        <a:pt x="122132" y="414655"/>
                        <a:pt x="120650" y="409575"/>
                      </a:cubicBezTo>
                      <a:cubicBezTo>
                        <a:pt x="112716" y="382373"/>
                        <a:pt x="108842" y="352316"/>
                        <a:pt x="104775" y="323850"/>
                      </a:cubicBezTo>
                      <a:cubicBezTo>
                        <a:pt x="108206" y="203748"/>
                        <a:pt x="81747" y="238928"/>
                        <a:pt x="127000" y="193675"/>
                      </a:cubicBezTo>
                      <a:cubicBezTo>
                        <a:pt x="133350" y="187325"/>
                        <a:pt x="138578" y="179606"/>
                        <a:pt x="146050" y="174625"/>
                      </a:cubicBezTo>
                      <a:lnTo>
                        <a:pt x="174625" y="155575"/>
                      </a:lnTo>
                      <a:cubicBezTo>
                        <a:pt x="177800" y="153458"/>
                        <a:pt x="180837" y="151118"/>
                        <a:pt x="184150" y="149225"/>
                      </a:cubicBezTo>
                      <a:cubicBezTo>
                        <a:pt x="191558" y="144992"/>
                        <a:pt x="199108" y="140997"/>
                        <a:pt x="206375" y="136525"/>
                      </a:cubicBezTo>
                      <a:cubicBezTo>
                        <a:pt x="212875" y="132525"/>
                        <a:pt x="218833" y="127670"/>
                        <a:pt x="225425" y="123825"/>
                      </a:cubicBezTo>
                      <a:cubicBezTo>
                        <a:pt x="283974" y="89672"/>
                        <a:pt x="208852" y="136961"/>
                        <a:pt x="260350" y="104775"/>
                      </a:cubicBezTo>
                      <a:cubicBezTo>
                        <a:pt x="263586" y="102753"/>
                        <a:pt x="273653" y="98965"/>
                        <a:pt x="269875" y="98425"/>
                      </a:cubicBezTo>
                      <a:cubicBezTo>
                        <a:pt x="259346" y="96921"/>
                        <a:pt x="248708" y="100542"/>
                        <a:pt x="238125" y="101600"/>
                      </a:cubicBezTo>
                      <a:cubicBezTo>
                        <a:pt x="232833" y="103717"/>
                        <a:pt x="227198" y="105122"/>
                        <a:pt x="222250" y="107950"/>
                      </a:cubicBezTo>
                      <a:cubicBezTo>
                        <a:pt x="212311" y="113630"/>
                        <a:pt x="203200" y="120650"/>
                        <a:pt x="193675" y="127000"/>
                      </a:cubicBezTo>
                      <a:cubicBezTo>
                        <a:pt x="173277" y="140598"/>
                        <a:pt x="189794" y="129252"/>
                        <a:pt x="155575" y="155575"/>
                      </a:cubicBezTo>
                      <a:cubicBezTo>
                        <a:pt x="151381" y="158801"/>
                        <a:pt x="146050" y="160867"/>
                        <a:pt x="142875" y="165100"/>
                      </a:cubicBezTo>
                      <a:cubicBezTo>
                        <a:pt x="124706" y="189326"/>
                        <a:pt x="143616" y="167047"/>
                        <a:pt x="114300" y="190500"/>
                      </a:cubicBezTo>
                      <a:cubicBezTo>
                        <a:pt x="74868" y="222045"/>
                        <a:pt x="126710" y="186258"/>
                        <a:pt x="88900" y="212725"/>
                      </a:cubicBezTo>
                      <a:cubicBezTo>
                        <a:pt x="79522" y="219290"/>
                        <a:pt x="69850" y="225425"/>
                        <a:pt x="60325" y="231775"/>
                      </a:cubicBezTo>
                      <a:cubicBezTo>
                        <a:pt x="57150" y="233892"/>
                        <a:pt x="54420" y="236918"/>
                        <a:pt x="50800" y="238125"/>
                      </a:cubicBezTo>
                      <a:lnTo>
                        <a:pt x="22225" y="247650"/>
                      </a:lnTo>
                      <a:lnTo>
                        <a:pt x="12700" y="250825"/>
                      </a:lnTo>
                      <a:cubicBezTo>
                        <a:pt x="10583" y="254000"/>
                        <a:pt x="6977" y="256586"/>
                        <a:pt x="6350" y="260350"/>
                      </a:cubicBezTo>
                      <a:cubicBezTo>
                        <a:pt x="4850" y="269353"/>
                        <a:pt x="12084" y="272514"/>
                        <a:pt x="19050" y="273050"/>
                      </a:cubicBezTo>
                      <a:cubicBezTo>
                        <a:pt x="43343" y="274919"/>
                        <a:pt x="67733" y="275167"/>
                        <a:pt x="92075" y="276225"/>
                      </a:cubicBezTo>
                      <a:cubicBezTo>
                        <a:pt x="96308" y="277283"/>
                        <a:pt x="100872" y="277449"/>
                        <a:pt x="104775" y="279400"/>
                      </a:cubicBezTo>
                      <a:cubicBezTo>
                        <a:pt x="111601" y="282813"/>
                        <a:pt x="123825" y="292100"/>
                        <a:pt x="123825" y="292100"/>
                      </a:cubicBezTo>
                      <a:cubicBezTo>
                        <a:pt x="138476" y="321403"/>
                        <a:pt x="134229" y="308317"/>
                        <a:pt x="139700" y="330200"/>
                      </a:cubicBezTo>
                      <a:cubicBezTo>
                        <a:pt x="138642" y="333375"/>
                        <a:pt x="139838" y="339252"/>
                        <a:pt x="136525" y="339725"/>
                      </a:cubicBezTo>
                      <a:cubicBezTo>
                        <a:pt x="119708" y="342127"/>
                        <a:pt x="117851" y="333267"/>
                        <a:pt x="111125" y="323850"/>
                      </a:cubicBezTo>
                      <a:cubicBezTo>
                        <a:pt x="108049" y="319544"/>
                        <a:pt x="104775" y="315383"/>
                        <a:pt x="101600" y="311150"/>
                      </a:cubicBezTo>
                      <a:lnTo>
                        <a:pt x="92075" y="282575"/>
                      </a:lnTo>
                      <a:cubicBezTo>
                        <a:pt x="91017" y="279400"/>
                        <a:pt x="90218" y="276126"/>
                        <a:pt x="88900" y="273050"/>
                      </a:cubicBezTo>
                      <a:cubicBezTo>
                        <a:pt x="85725" y="265642"/>
                        <a:pt x="82368" y="258309"/>
                        <a:pt x="79375" y="250825"/>
                      </a:cubicBezTo>
                      <a:cubicBezTo>
                        <a:pt x="78132" y="247718"/>
                        <a:pt x="77119" y="244518"/>
                        <a:pt x="76200" y="241300"/>
                      </a:cubicBezTo>
                      <a:cubicBezTo>
                        <a:pt x="75001" y="237104"/>
                        <a:pt x="74976" y="232503"/>
                        <a:pt x="73025" y="228600"/>
                      </a:cubicBezTo>
                      <a:cubicBezTo>
                        <a:pt x="70658" y="223867"/>
                        <a:pt x="66675" y="220133"/>
                        <a:pt x="63500" y="215900"/>
                      </a:cubicBezTo>
                      <a:cubicBezTo>
                        <a:pt x="62442" y="212725"/>
                        <a:pt x="61206" y="209604"/>
                        <a:pt x="60325" y="206375"/>
                      </a:cubicBezTo>
                      <a:cubicBezTo>
                        <a:pt x="58029" y="197955"/>
                        <a:pt x="53975" y="180975"/>
                        <a:pt x="53975" y="180975"/>
                      </a:cubicBezTo>
                      <a:cubicBezTo>
                        <a:pt x="56706" y="142737"/>
                        <a:pt x="48293" y="142207"/>
                        <a:pt x="69850" y="120650"/>
                      </a:cubicBezTo>
                      <a:cubicBezTo>
                        <a:pt x="73592" y="116908"/>
                        <a:pt x="78147" y="114060"/>
                        <a:pt x="82550" y="111125"/>
                      </a:cubicBezTo>
                      <a:cubicBezTo>
                        <a:pt x="90857" y="105587"/>
                        <a:pt x="99643" y="100788"/>
                        <a:pt x="107950" y="95250"/>
                      </a:cubicBezTo>
                      <a:cubicBezTo>
                        <a:pt x="114300" y="91017"/>
                        <a:pt x="119760" y="84963"/>
                        <a:pt x="127000" y="82550"/>
                      </a:cubicBezTo>
                      <a:lnTo>
                        <a:pt x="146050" y="76200"/>
                      </a:lnTo>
                      <a:cubicBezTo>
                        <a:pt x="167783" y="77649"/>
                        <a:pt x="212209" y="82888"/>
                        <a:pt x="234950" y="76200"/>
                      </a:cubicBezTo>
                      <a:cubicBezTo>
                        <a:pt x="240694" y="74511"/>
                        <a:pt x="243144" y="67442"/>
                        <a:pt x="247650" y="63500"/>
                      </a:cubicBezTo>
                      <a:cubicBezTo>
                        <a:pt x="251632" y="60015"/>
                        <a:pt x="264753" y="51040"/>
                        <a:pt x="260350" y="53975"/>
                      </a:cubicBezTo>
                      <a:cubicBezTo>
                        <a:pt x="239126" y="68124"/>
                        <a:pt x="263753" y="53249"/>
                        <a:pt x="238125" y="63500"/>
                      </a:cubicBezTo>
                      <a:cubicBezTo>
                        <a:pt x="231533" y="66137"/>
                        <a:pt x="225667" y="70388"/>
                        <a:pt x="219075" y="73025"/>
                      </a:cubicBezTo>
                      <a:cubicBezTo>
                        <a:pt x="215023" y="74646"/>
                        <a:pt x="210515" y="74820"/>
                        <a:pt x="206375" y="76200"/>
                      </a:cubicBezTo>
                      <a:cubicBezTo>
                        <a:pt x="200968" y="78002"/>
                        <a:pt x="195836" y="80549"/>
                        <a:pt x="190500" y="82550"/>
                      </a:cubicBezTo>
                      <a:cubicBezTo>
                        <a:pt x="187366" y="83725"/>
                        <a:pt x="184051" y="84407"/>
                        <a:pt x="180975" y="85725"/>
                      </a:cubicBezTo>
                      <a:cubicBezTo>
                        <a:pt x="176625" y="87589"/>
                        <a:pt x="172625" y="90211"/>
                        <a:pt x="168275" y="92075"/>
                      </a:cubicBezTo>
                      <a:cubicBezTo>
                        <a:pt x="165199" y="93393"/>
                        <a:pt x="161743" y="93753"/>
                        <a:pt x="158750" y="95250"/>
                      </a:cubicBezTo>
                      <a:cubicBezTo>
                        <a:pt x="155337" y="96957"/>
                        <a:pt x="152638" y="99893"/>
                        <a:pt x="149225" y="101600"/>
                      </a:cubicBezTo>
                      <a:cubicBezTo>
                        <a:pt x="144127" y="104149"/>
                        <a:pt x="138448" y="105401"/>
                        <a:pt x="133350" y="107950"/>
                      </a:cubicBezTo>
                      <a:cubicBezTo>
                        <a:pt x="129937" y="109657"/>
                        <a:pt x="127175" y="112473"/>
                        <a:pt x="123825" y="114300"/>
                      </a:cubicBezTo>
                      <a:cubicBezTo>
                        <a:pt x="115515" y="118833"/>
                        <a:pt x="106301" y="121749"/>
                        <a:pt x="98425" y="127000"/>
                      </a:cubicBezTo>
                      <a:cubicBezTo>
                        <a:pt x="95250" y="129117"/>
                        <a:pt x="92313" y="131643"/>
                        <a:pt x="88900" y="133350"/>
                      </a:cubicBezTo>
                      <a:cubicBezTo>
                        <a:pt x="85907" y="134847"/>
                        <a:pt x="82368" y="135028"/>
                        <a:pt x="79375" y="136525"/>
                      </a:cubicBezTo>
                      <a:cubicBezTo>
                        <a:pt x="75769" y="138328"/>
                        <a:pt x="58588" y="150962"/>
                        <a:pt x="57150" y="152400"/>
                      </a:cubicBezTo>
                      <a:cubicBezTo>
                        <a:pt x="54452" y="155098"/>
                        <a:pt x="53335" y="159073"/>
                        <a:pt x="50800" y="161925"/>
                      </a:cubicBezTo>
                      <a:cubicBezTo>
                        <a:pt x="44834" y="168637"/>
                        <a:pt x="38100" y="174625"/>
                        <a:pt x="31750" y="180975"/>
                      </a:cubicBezTo>
                      <a:cubicBezTo>
                        <a:pt x="28575" y="184150"/>
                        <a:pt x="26628" y="189619"/>
                        <a:pt x="22225" y="190500"/>
                      </a:cubicBezTo>
                      <a:cubicBezTo>
                        <a:pt x="16933" y="191558"/>
                        <a:pt x="954" y="193675"/>
                        <a:pt x="6350" y="193675"/>
                      </a:cubicBezTo>
                      <a:cubicBezTo>
                        <a:pt x="36002" y="193675"/>
                        <a:pt x="65617" y="191558"/>
                        <a:pt x="95250" y="190500"/>
                      </a:cubicBezTo>
                      <a:cubicBezTo>
                        <a:pt x="99483" y="188383"/>
                        <a:pt x="103862" y="186535"/>
                        <a:pt x="107950" y="184150"/>
                      </a:cubicBezTo>
                      <a:cubicBezTo>
                        <a:pt x="116574" y="179119"/>
                        <a:pt x="124420" y="172740"/>
                        <a:pt x="133350" y="168275"/>
                      </a:cubicBezTo>
                      <a:cubicBezTo>
                        <a:pt x="143933" y="162983"/>
                        <a:pt x="154114" y="156794"/>
                        <a:pt x="165100" y="152400"/>
                      </a:cubicBezTo>
                      <a:cubicBezTo>
                        <a:pt x="173463" y="149055"/>
                        <a:pt x="185765" y="144644"/>
                        <a:pt x="193675" y="139700"/>
                      </a:cubicBezTo>
                      <a:cubicBezTo>
                        <a:pt x="198162" y="136895"/>
                        <a:pt x="201888" y="132980"/>
                        <a:pt x="206375" y="130175"/>
                      </a:cubicBezTo>
                      <a:cubicBezTo>
                        <a:pt x="210389" y="127667"/>
                        <a:pt x="214938" y="126124"/>
                        <a:pt x="219075" y="123825"/>
                      </a:cubicBezTo>
                      <a:cubicBezTo>
                        <a:pt x="224470" y="120828"/>
                        <a:pt x="229744" y="117613"/>
                        <a:pt x="234950" y="114300"/>
                      </a:cubicBezTo>
                      <a:cubicBezTo>
                        <a:pt x="258968" y="99016"/>
                        <a:pt x="245802" y="104333"/>
                        <a:pt x="263525" y="98425"/>
                      </a:cubicBezTo>
                      <a:cubicBezTo>
                        <a:pt x="291978" y="77085"/>
                        <a:pt x="280119" y="85246"/>
                        <a:pt x="298450" y="73025"/>
                      </a:cubicBezTo>
                      <a:cubicBezTo>
                        <a:pt x="296333" y="76200"/>
                        <a:pt x="294798" y="79852"/>
                        <a:pt x="292100" y="82550"/>
                      </a:cubicBezTo>
                      <a:cubicBezTo>
                        <a:pt x="289829" y="84821"/>
                        <a:pt x="274082" y="96021"/>
                        <a:pt x="269875" y="98425"/>
                      </a:cubicBezTo>
                      <a:cubicBezTo>
                        <a:pt x="265766" y="100773"/>
                        <a:pt x="261189" y="102267"/>
                        <a:pt x="257175" y="104775"/>
                      </a:cubicBezTo>
                      <a:cubicBezTo>
                        <a:pt x="252688" y="107580"/>
                        <a:pt x="249208" y="111933"/>
                        <a:pt x="244475" y="114300"/>
                      </a:cubicBezTo>
                      <a:cubicBezTo>
                        <a:pt x="240572" y="116251"/>
                        <a:pt x="235955" y="116221"/>
                        <a:pt x="231775" y="117475"/>
                      </a:cubicBezTo>
                      <a:cubicBezTo>
                        <a:pt x="225364" y="119398"/>
                        <a:pt x="206117" y="124891"/>
                        <a:pt x="212725" y="123825"/>
                      </a:cubicBezTo>
                      <a:cubicBezTo>
                        <a:pt x="245533" y="118533"/>
                        <a:pt x="278054" y="110959"/>
                        <a:pt x="311150" y="107950"/>
                      </a:cubicBezTo>
                      <a:cubicBezTo>
                        <a:pt x="322792" y="106892"/>
                        <a:pt x="334462" y="106115"/>
                        <a:pt x="346075" y="104775"/>
                      </a:cubicBezTo>
                      <a:cubicBezTo>
                        <a:pt x="361985" y="102939"/>
                        <a:pt x="377808" y="100411"/>
                        <a:pt x="393700" y="98425"/>
                      </a:cubicBezTo>
                      <a:cubicBezTo>
                        <a:pt x="403210" y="97236"/>
                        <a:pt x="412750" y="96308"/>
                        <a:pt x="422275" y="95250"/>
                      </a:cubicBezTo>
                      <a:cubicBezTo>
                        <a:pt x="443442" y="96308"/>
                        <a:pt x="467434" y="87806"/>
                        <a:pt x="485775" y="98425"/>
                      </a:cubicBezTo>
                      <a:cubicBezTo>
                        <a:pt x="494980" y="103754"/>
                        <a:pt x="487993" y="121007"/>
                        <a:pt x="482600" y="130175"/>
                      </a:cubicBezTo>
                      <a:cubicBezTo>
                        <a:pt x="479792" y="134948"/>
                        <a:pt x="448704" y="157054"/>
                        <a:pt x="438150" y="161925"/>
                      </a:cubicBezTo>
                      <a:cubicBezTo>
                        <a:pt x="416195" y="172058"/>
                        <a:pt x="393102" y="179686"/>
                        <a:pt x="371475" y="190500"/>
                      </a:cubicBezTo>
                      <a:cubicBezTo>
                        <a:pt x="367242" y="192617"/>
                        <a:pt x="363265" y="195353"/>
                        <a:pt x="358775" y="196850"/>
                      </a:cubicBezTo>
                      <a:cubicBezTo>
                        <a:pt x="324196" y="208376"/>
                        <a:pt x="317177" y="208648"/>
                        <a:pt x="285750" y="215900"/>
                      </a:cubicBezTo>
                      <a:cubicBezTo>
                        <a:pt x="261121" y="221584"/>
                        <a:pt x="285739" y="216960"/>
                        <a:pt x="254000" y="222250"/>
                      </a:cubicBezTo>
                      <a:cubicBezTo>
                        <a:pt x="247650" y="220133"/>
                        <a:pt x="236263" y="222464"/>
                        <a:pt x="234950" y="215900"/>
                      </a:cubicBezTo>
                      <a:cubicBezTo>
                        <a:pt x="232815" y="205224"/>
                        <a:pt x="240026" y="177099"/>
                        <a:pt x="250825" y="165100"/>
                      </a:cubicBezTo>
                      <a:cubicBezTo>
                        <a:pt x="257834" y="157313"/>
                        <a:pt x="265263" y="149884"/>
                        <a:pt x="273050" y="142875"/>
                      </a:cubicBezTo>
                      <a:cubicBezTo>
                        <a:pt x="280894" y="135816"/>
                        <a:pt x="296784" y="130083"/>
                        <a:pt x="304800" y="127000"/>
                      </a:cubicBezTo>
                      <a:cubicBezTo>
                        <a:pt x="322256" y="120286"/>
                        <a:pt x="322699" y="120880"/>
                        <a:pt x="339725" y="117475"/>
                      </a:cubicBezTo>
                      <a:cubicBezTo>
                        <a:pt x="346075" y="120650"/>
                        <a:pt x="356044" y="120447"/>
                        <a:pt x="358775" y="127000"/>
                      </a:cubicBezTo>
                      <a:cubicBezTo>
                        <a:pt x="362461" y="135846"/>
                        <a:pt x="358233" y="146360"/>
                        <a:pt x="355600" y="155575"/>
                      </a:cubicBezTo>
                      <a:cubicBezTo>
                        <a:pt x="352595" y="166093"/>
                        <a:pt x="337863" y="181365"/>
                        <a:pt x="330200" y="187325"/>
                      </a:cubicBezTo>
                      <a:cubicBezTo>
                        <a:pt x="326464" y="190231"/>
                        <a:pt x="321733" y="191558"/>
                        <a:pt x="317500" y="193675"/>
                      </a:cubicBezTo>
                      <a:cubicBezTo>
                        <a:pt x="318558" y="187325"/>
                        <a:pt x="317592" y="180277"/>
                        <a:pt x="320675" y="174625"/>
                      </a:cubicBezTo>
                      <a:cubicBezTo>
                        <a:pt x="324259" y="168055"/>
                        <a:pt x="331956" y="164657"/>
                        <a:pt x="336550" y="158750"/>
                      </a:cubicBezTo>
                      <a:cubicBezTo>
                        <a:pt x="339456" y="155014"/>
                        <a:pt x="339783" y="149612"/>
                        <a:pt x="342900" y="146050"/>
                      </a:cubicBezTo>
                      <a:cubicBezTo>
                        <a:pt x="347362" y="140950"/>
                        <a:pt x="353675" y="137812"/>
                        <a:pt x="358775" y="133350"/>
                      </a:cubicBezTo>
                      <a:cubicBezTo>
                        <a:pt x="373411" y="120544"/>
                        <a:pt x="361995" y="125927"/>
                        <a:pt x="377825" y="120650"/>
                      </a:cubicBezTo>
                      <a:cubicBezTo>
                        <a:pt x="378883" y="125942"/>
                        <a:pt x="382171" y="131257"/>
                        <a:pt x="381000" y="136525"/>
                      </a:cubicBezTo>
                      <a:cubicBezTo>
                        <a:pt x="379852" y="141691"/>
                        <a:pt x="374280" y="144738"/>
                        <a:pt x="371475" y="149225"/>
                      </a:cubicBezTo>
                      <a:cubicBezTo>
                        <a:pt x="368967" y="153239"/>
                        <a:pt x="368031" y="158189"/>
                        <a:pt x="365125" y="161925"/>
                      </a:cubicBezTo>
                      <a:cubicBezTo>
                        <a:pt x="356615" y="172866"/>
                        <a:pt x="344085" y="181932"/>
                        <a:pt x="333375" y="190500"/>
                      </a:cubicBezTo>
                      <a:cubicBezTo>
                        <a:pt x="324908" y="189442"/>
                        <a:pt x="315897" y="190494"/>
                        <a:pt x="307975" y="187325"/>
                      </a:cubicBezTo>
                      <a:cubicBezTo>
                        <a:pt x="304432" y="185908"/>
                        <a:pt x="301625" y="181616"/>
                        <a:pt x="301625" y="177800"/>
                      </a:cubicBezTo>
                      <a:cubicBezTo>
                        <a:pt x="301625" y="135503"/>
                        <a:pt x="296418" y="140377"/>
                        <a:pt x="317500" y="133350"/>
                      </a:cubicBezTo>
                      <a:cubicBezTo>
                        <a:pt x="323850" y="135467"/>
                        <a:pt x="334064" y="133485"/>
                        <a:pt x="336550" y="139700"/>
                      </a:cubicBezTo>
                      <a:cubicBezTo>
                        <a:pt x="339424" y="146885"/>
                        <a:pt x="330603" y="167421"/>
                        <a:pt x="323850" y="174625"/>
                      </a:cubicBezTo>
                      <a:cubicBezTo>
                        <a:pt x="310542" y="188820"/>
                        <a:pt x="296333" y="202142"/>
                        <a:pt x="282575" y="215900"/>
                      </a:cubicBezTo>
                      <a:cubicBezTo>
                        <a:pt x="278342" y="220133"/>
                        <a:pt x="274747" y="225120"/>
                        <a:pt x="269875" y="228600"/>
                      </a:cubicBezTo>
                      <a:cubicBezTo>
                        <a:pt x="262467" y="233892"/>
                        <a:pt x="255225" y="239425"/>
                        <a:pt x="247650" y="244475"/>
                      </a:cubicBezTo>
                      <a:cubicBezTo>
                        <a:pt x="221460" y="261935"/>
                        <a:pt x="230664" y="258246"/>
                        <a:pt x="209550" y="263525"/>
                      </a:cubicBezTo>
                      <a:cubicBezTo>
                        <a:pt x="208492" y="260350"/>
                        <a:pt x="206375" y="257347"/>
                        <a:pt x="206375" y="254000"/>
                      </a:cubicBezTo>
                      <a:cubicBezTo>
                        <a:pt x="206375" y="228518"/>
                        <a:pt x="207433" y="224896"/>
                        <a:pt x="222250" y="206375"/>
                      </a:cubicBezTo>
                      <a:cubicBezTo>
                        <a:pt x="225990" y="201700"/>
                        <a:pt x="229873" y="196848"/>
                        <a:pt x="234950" y="193675"/>
                      </a:cubicBezTo>
                      <a:cubicBezTo>
                        <a:pt x="238650" y="191362"/>
                        <a:pt x="243417" y="191558"/>
                        <a:pt x="247650" y="190500"/>
                      </a:cubicBezTo>
                      <a:cubicBezTo>
                        <a:pt x="256117" y="193675"/>
                        <a:pt x="265737" y="194707"/>
                        <a:pt x="273050" y="200025"/>
                      </a:cubicBezTo>
                      <a:cubicBezTo>
                        <a:pt x="278041" y="203655"/>
                        <a:pt x="285998" y="210765"/>
                        <a:pt x="282575" y="215900"/>
                      </a:cubicBezTo>
                      <a:cubicBezTo>
                        <a:pt x="278424" y="222127"/>
                        <a:pt x="267758" y="218017"/>
                        <a:pt x="260350" y="219075"/>
                      </a:cubicBezTo>
                      <a:cubicBezTo>
                        <a:pt x="251883" y="222250"/>
                        <a:pt x="243477" y="225591"/>
                        <a:pt x="234950" y="228600"/>
                      </a:cubicBezTo>
                      <a:cubicBezTo>
                        <a:pt x="225482" y="231942"/>
                        <a:pt x="215643" y="234263"/>
                        <a:pt x="206375" y="238125"/>
                      </a:cubicBezTo>
                      <a:cubicBezTo>
                        <a:pt x="202853" y="239593"/>
                        <a:pt x="200357" y="242972"/>
                        <a:pt x="196850" y="244475"/>
                      </a:cubicBezTo>
                      <a:cubicBezTo>
                        <a:pt x="165088" y="258087"/>
                        <a:pt x="207860" y="231519"/>
                        <a:pt x="165100" y="257175"/>
                      </a:cubicBezTo>
                      <a:cubicBezTo>
                        <a:pt x="160562" y="259898"/>
                        <a:pt x="155960" y="262784"/>
                        <a:pt x="152400" y="266700"/>
                      </a:cubicBezTo>
                      <a:cubicBezTo>
                        <a:pt x="145281" y="274531"/>
                        <a:pt x="133350" y="292100"/>
                        <a:pt x="133350" y="292100"/>
                      </a:cubicBezTo>
                      <a:cubicBezTo>
                        <a:pt x="132292" y="296333"/>
                        <a:pt x="131374" y="300604"/>
                        <a:pt x="130175" y="304800"/>
                      </a:cubicBezTo>
                      <a:cubicBezTo>
                        <a:pt x="129256" y="308018"/>
                        <a:pt x="124387" y="312234"/>
                        <a:pt x="127000" y="314325"/>
                      </a:cubicBezTo>
                      <a:cubicBezTo>
                        <a:pt x="132027" y="318347"/>
                        <a:pt x="139700" y="316442"/>
                        <a:pt x="146050" y="317500"/>
                      </a:cubicBezTo>
                      <a:cubicBezTo>
                        <a:pt x="170392" y="316442"/>
                        <a:pt x="194859" y="317016"/>
                        <a:pt x="219075" y="314325"/>
                      </a:cubicBezTo>
                      <a:cubicBezTo>
                        <a:pt x="223779" y="313802"/>
                        <a:pt x="227381" y="309733"/>
                        <a:pt x="231775" y="307975"/>
                      </a:cubicBezTo>
                      <a:cubicBezTo>
                        <a:pt x="237990" y="305489"/>
                        <a:pt x="244475" y="303742"/>
                        <a:pt x="250825" y="301625"/>
                      </a:cubicBezTo>
                      <a:cubicBezTo>
                        <a:pt x="260350" y="302683"/>
                        <a:pt x="271315" y="299655"/>
                        <a:pt x="279400" y="304800"/>
                      </a:cubicBezTo>
                      <a:cubicBezTo>
                        <a:pt x="284090" y="307785"/>
                        <a:pt x="288204" y="338572"/>
                        <a:pt x="288925" y="342900"/>
                      </a:cubicBezTo>
                      <a:cubicBezTo>
                        <a:pt x="287867" y="356658"/>
                        <a:pt x="289097" y="370788"/>
                        <a:pt x="285750" y="384175"/>
                      </a:cubicBezTo>
                      <a:cubicBezTo>
                        <a:pt x="280307" y="405949"/>
                        <a:pt x="276058" y="403351"/>
                        <a:pt x="263525" y="412750"/>
                      </a:cubicBezTo>
                      <a:cubicBezTo>
                        <a:pt x="258104" y="416816"/>
                        <a:pt x="253071" y="421384"/>
                        <a:pt x="247650" y="425450"/>
                      </a:cubicBezTo>
                      <a:cubicBezTo>
                        <a:pt x="244597" y="427740"/>
                        <a:pt x="241745" y="430593"/>
                        <a:pt x="238125" y="431800"/>
                      </a:cubicBezTo>
                      <a:cubicBezTo>
                        <a:pt x="234821" y="432901"/>
                        <a:pt x="198562" y="437905"/>
                        <a:pt x="196850" y="438150"/>
                      </a:cubicBezTo>
                      <a:cubicBezTo>
                        <a:pt x="189442" y="437092"/>
                        <a:pt x="180971" y="438941"/>
                        <a:pt x="174625" y="434975"/>
                      </a:cubicBezTo>
                      <a:cubicBezTo>
                        <a:pt x="169123" y="431536"/>
                        <a:pt x="171232" y="416821"/>
                        <a:pt x="174625" y="412750"/>
                      </a:cubicBezTo>
                      <a:cubicBezTo>
                        <a:pt x="183249" y="402402"/>
                        <a:pt x="190421" y="388435"/>
                        <a:pt x="203200" y="384175"/>
                      </a:cubicBezTo>
                      <a:lnTo>
                        <a:pt x="241300" y="371475"/>
                      </a:lnTo>
                      <a:cubicBezTo>
                        <a:pt x="254000" y="373592"/>
                        <a:pt x="267275" y="373495"/>
                        <a:pt x="279400" y="377825"/>
                      </a:cubicBezTo>
                      <a:cubicBezTo>
                        <a:pt x="291495" y="382145"/>
                        <a:pt x="283309" y="398665"/>
                        <a:pt x="279400" y="403225"/>
                      </a:cubicBezTo>
                      <a:cubicBezTo>
                        <a:pt x="273961" y="409571"/>
                        <a:pt x="257559" y="411403"/>
                        <a:pt x="250825" y="412750"/>
                      </a:cubicBezTo>
                      <a:cubicBezTo>
                        <a:pt x="247650" y="411692"/>
                        <a:pt x="243156" y="412360"/>
                        <a:pt x="241300" y="409575"/>
                      </a:cubicBezTo>
                      <a:cubicBezTo>
                        <a:pt x="236220" y="401955"/>
                        <a:pt x="237913" y="385445"/>
                        <a:pt x="241300" y="377825"/>
                      </a:cubicBezTo>
                      <a:cubicBezTo>
                        <a:pt x="243449" y="372989"/>
                        <a:pt x="246474" y="368137"/>
                        <a:pt x="250825" y="365125"/>
                      </a:cubicBezTo>
                      <a:cubicBezTo>
                        <a:pt x="270977" y="351174"/>
                        <a:pt x="276812" y="350691"/>
                        <a:pt x="295275" y="346075"/>
                      </a:cubicBezTo>
                      <a:cubicBezTo>
                        <a:pt x="304800" y="348192"/>
                        <a:pt x="316507" y="346000"/>
                        <a:pt x="323850" y="352425"/>
                      </a:cubicBezTo>
                      <a:cubicBezTo>
                        <a:pt x="327911" y="355979"/>
                        <a:pt x="322382" y="363180"/>
                        <a:pt x="320675" y="368300"/>
                      </a:cubicBezTo>
                      <a:cubicBezTo>
                        <a:pt x="317183" y="378776"/>
                        <a:pt x="310670" y="387239"/>
                        <a:pt x="301625" y="393700"/>
                      </a:cubicBezTo>
                      <a:cubicBezTo>
                        <a:pt x="298902" y="395645"/>
                        <a:pt x="295275" y="395817"/>
                        <a:pt x="292100" y="396875"/>
                      </a:cubicBezTo>
                      <a:cubicBezTo>
                        <a:pt x="287867" y="394758"/>
                        <a:pt x="281517" y="394758"/>
                        <a:pt x="279400" y="390525"/>
                      </a:cubicBezTo>
                      <a:cubicBezTo>
                        <a:pt x="276273" y="384271"/>
                        <a:pt x="271324" y="346693"/>
                        <a:pt x="269875" y="336550"/>
                      </a:cubicBezTo>
                      <a:cubicBezTo>
                        <a:pt x="270933" y="311150"/>
                        <a:pt x="269125" y="285467"/>
                        <a:pt x="273050" y="260350"/>
                      </a:cubicBezTo>
                      <a:cubicBezTo>
                        <a:pt x="274511" y="250997"/>
                        <a:pt x="280631" y="242913"/>
                        <a:pt x="285750" y="234950"/>
                      </a:cubicBezTo>
                      <a:cubicBezTo>
                        <a:pt x="290782" y="227122"/>
                        <a:pt x="300881" y="213951"/>
                        <a:pt x="311150" y="209550"/>
                      </a:cubicBezTo>
                      <a:cubicBezTo>
                        <a:pt x="315161" y="207831"/>
                        <a:pt x="319571" y="207231"/>
                        <a:pt x="323850" y="206375"/>
                      </a:cubicBezTo>
                      <a:cubicBezTo>
                        <a:pt x="353961" y="200353"/>
                        <a:pt x="364002" y="202089"/>
                        <a:pt x="403225" y="200025"/>
                      </a:cubicBezTo>
                      <a:cubicBezTo>
                        <a:pt x="439987" y="185320"/>
                        <a:pt x="394035" y="202146"/>
                        <a:pt x="444500" y="190500"/>
                      </a:cubicBezTo>
                      <a:cubicBezTo>
                        <a:pt x="450053" y="189218"/>
                        <a:pt x="455167" y="186465"/>
                        <a:pt x="460375" y="184150"/>
                      </a:cubicBezTo>
                      <a:cubicBezTo>
                        <a:pt x="464700" y="182228"/>
                        <a:pt x="469137" y="180425"/>
                        <a:pt x="473075" y="177800"/>
                      </a:cubicBezTo>
                      <a:cubicBezTo>
                        <a:pt x="481881" y="171929"/>
                        <a:pt x="489669" y="164621"/>
                        <a:pt x="498475" y="158750"/>
                      </a:cubicBezTo>
                      <a:lnTo>
                        <a:pt x="508000" y="152400"/>
                      </a:lnTo>
                      <a:cubicBezTo>
                        <a:pt x="519642" y="134938"/>
                        <a:pt x="508000" y="149754"/>
                        <a:pt x="523875" y="136525"/>
                      </a:cubicBezTo>
                      <a:cubicBezTo>
                        <a:pt x="527324" y="133650"/>
                        <a:pt x="529856" y="129757"/>
                        <a:pt x="533400" y="127000"/>
                      </a:cubicBezTo>
                      <a:cubicBezTo>
                        <a:pt x="539424" y="122315"/>
                        <a:pt x="545046" y="116151"/>
                        <a:pt x="552450" y="114300"/>
                      </a:cubicBezTo>
                      <a:cubicBezTo>
                        <a:pt x="570385" y="109816"/>
                        <a:pt x="560871" y="111981"/>
                        <a:pt x="581025" y="107950"/>
                      </a:cubicBezTo>
                      <a:cubicBezTo>
                        <a:pt x="596050" y="109828"/>
                        <a:pt x="605659" y="107184"/>
                        <a:pt x="615950" y="117475"/>
                      </a:cubicBezTo>
                      <a:cubicBezTo>
                        <a:pt x="618648" y="120173"/>
                        <a:pt x="620183" y="123825"/>
                        <a:pt x="622300" y="127000"/>
                      </a:cubicBezTo>
                      <a:cubicBezTo>
                        <a:pt x="617008" y="129117"/>
                        <a:pt x="612118" y="133079"/>
                        <a:pt x="606425" y="133350"/>
                      </a:cubicBezTo>
                      <a:cubicBezTo>
                        <a:pt x="579438" y="134635"/>
                        <a:pt x="562975" y="131977"/>
                        <a:pt x="539750" y="127000"/>
                      </a:cubicBezTo>
                      <a:cubicBezTo>
                        <a:pt x="529884" y="124886"/>
                        <a:pt x="496287" y="117534"/>
                        <a:pt x="485775" y="114300"/>
                      </a:cubicBezTo>
                      <a:cubicBezTo>
                        <a:pt x="480328" y="112624"/>
                        <a:pt x="475192" y="110067"/>
                        <a:pt x="469900" y="107950"/>
                      </a:cubicBezTo>
                      <a:lnTo>
                        <a:pt x="498475" y="98425"/>
                      </a:lnTo>
                      <a:cubicBezTo>
                        <a:pt x="507833" y="95306"/>
                        <a:pt x="514384" y="93329"/>
                        <a:pt x="523875" y="88900"/>
                      </a:cubicBezTo>
                      <a:cubicBezTo>
                        <a:pt x="566276" y="69113"/>
                        <a:pt x="564836" y="71709"/>
                        <a:pt x="533400" y="76200"/>
                      </a:cubicBezTo>
                      <a:cubicBezTo>
                        <a:pt x="524812" y="81925"/>
                        <a:pt x="514949" y="85107"/>
                        <a:pt x="536575" y="85725"/>
                      </a:cubicBezTo>
                      <a:cubicBezTo>
                        <a:pt x="606405" y="87720"/>
                        <a:pt x="676275" y="87842"/>
                        <a:pt x="746125" y="88900"/>
                      </a:cubicBezTo>
                      <a:lnTo>
                        <a:pt x="901700" y="85725"/>
                      </a:lnTo>
                      <a:cubicBezTo>
                        <a:pt x="906042" y="85291"/>
                        <a:pt x="903676" y="77221"/>
                        <a:pt x="904875" y="73025"/>
                      </a:cubicBezTo>
                      <a:cubicBezTo>
                        <a:pt x="905794" y="69807"/>
                        <a:pt x="911332" y="64156"/>
                        <a:pt x="908050" y="63500"/>
                      </a:cubicBezTo>
                      <a:cubicBezTo>
                        <a:pt x="901486" y="62187"/>
                        <a:pt x="895494" y="68227"/>
                        <a:pt x="889000" y="69850"/>
                      </a:cubicBezTo>
                      <a:cubicBezTo>
                        <a:pt x="884767" y="70908"/>
                        <a:pt x="880496" y="71826"/>
                        <a:pt x="876300" y="73025"/>
                      </a:cubicBezTo>
                      <a:cubicBezTo>
                        <a:pt x="873082" y="73944"/>
                        <a:pt x="869950" y="75142"/>
                        <a:pt x="866775" y="76200"/>
                      </a:cubicBezTo>
                      <a:cubicBezTo>
                        <a:pt x="843492" y="75142"/>
                        <a:pt x="820158" y="74884"/>
                        <a:pt x="796925" y="73025"/>
                      </a:cubicBezTo>
                      <a:cubicBezTo>
                        <a:pt x="793589" y="72758"/>
                        <a:pt x="790717" y="70292"/>
                        <a:pt x="787400" y="69850"/>
                      </a:cubicBezTo>
                      <a:cubicBezTo>
                        <a:pt x="774768" y="68166"/>
                        <a:pt x="762000" y="67733"/>
                        <a:pt x="749300" y="66675"/>
                      </a:cubicBezTo>
                      <a:cubicBezTo>
                        <a:pt x="724958" y="67733"/>
                        <a:pt x="700573" y="68050"/>
                        <a:pt x="676275" y="69850"/>
                      </a:cubicBezTo>
                      <a:cubicBezTo>
                        <a:pt x="671923" y="70172"/>
                        <a:pt x="667661" y="71493"/>
                        <a:pt x="663575" y="73025"/>
                      </a:cubicBezTo>
                      <a:cubicBezTo>
                        <a:pt x="650693" y="77856"/>
                        <a:pt x="638527" y="84549"/>
                        <a:pt x="625475" y="88900"/>
                      </a:cubicBezTo>
                      <a:cubicBezTo>
                        <a:pt x="619125" y="91017"/>
                        <a:pt x="612836" y="93327"/>
                        <a:pt x="606425" y="95250"/>
                      </a:cubicBezTo>
                      <a:cubicBezTo>
                        <a:pt x="595363" y="98568"/>
                        <a:pt x="589503" y="99010"/>
                        <a:pt x="577850" y="101600"/>
                      </a:cubicBezTo>
                      <a:cubicBezTo>
                        <a:pt x="573590" y="102547"/>
                        <a:pt x="569383" y="103717"/>
                        <a:pt x="565150" y="104775"/>
                      </a:cubicBezTo>
                      <a:cubicBezTo>
                        <a:pt x="576599" y="106206"/>
                        <a:pt x="608420" y="110302"/>
                        <a:pt x="619125" y="111125"/>
                      </a:cubicBezTo>
                      <a:cubicBezTo>
                        <a:pt x="672295" y="115215"/>
                        <a:pt x="689064" y="114214"/>
                        <a:pt x="746125" y="117475"/>
                      </a:cubicBezTo>
                      <a:cubicBezTo>
                        <a:pt x="765064" y="118557"/>
                        <a:pt x="796382" y="121866"/>
                        <a:pt x="815975" y="123825"/>
                      </a:cubicBezTo>
                      <a:cubicBezTo>
                        <a:pt x="870120" y="137361"/>
                        <a:pt x="819890" y="123825"/>
                        <a:pt x="704850" y="123825"/>
                      </a:cubicBezTo>
                      <a:cubicBezTo>
                        <a:pt x="668851" y="123825"/>
                        <a:pt x="632883" y="125942"/>
                        <a:pt x="596900" y="127000"/>
                      </a:cubicBezTo>
                      <a:cubicBezTo>
                        <a:pt x="586317" y="128058"/>
                        <a:pt x="575679" y="128671"/>
                        <a:pt x="565150" y="130175"/>
                      </a:cubicBezTo>
                      <a:cubicBezTo>
                        <a:pt x="554736" y="131663"/>
                        <a:pt x="543122" y="137049"/>
                        <a:pt x="533400" y="139700"/>
                      </a:cubicBezTo>
                      <a:cubicBezTo>
                        <a:pt x="528194" y="141120"/>
                        <a:pt x="522817" y="141817"/>
                        <a:pt x="517525" y="142875"/>
                      </a:cubicBezTo>
                      <a:cubicBezTo>
                        <a:pt x="531415" y="146348"/>
                        <a:pt x="530012" y="145021"/>
                        <a:pt x="542925" y="152400"/>
                      </a:cubicBezTo>
                      <a:cubicBezTo>
                        <a:pt x="546238" y="154293"/>
                        <a:pt x="548943" y="157247"/>
                        <a:pt x="552450" y="158750"/>
                      </a:cubicBezTo>
                      <a:cubicBezTo>
                        <a:pt x="556461" y="160469"/>
                        <a:pt x="561064" y="160393"/>
                        <a:pt x="565150" y="161925"/>
                      </a:cubicBezTo>
                      <a:cubicBezTo>
                        <a:pt x="569582" y="163587"/>
                        <a:pt x="573500" y="166411"/>
                        <a:pt x="577850" y="168275"/>
                      </a:cubicBezTo>
                      <a:cubicBezTo>
                        <a:pt x="580926" y="169593"/>
                        <a:pt x="584200" y="170392"/>
                        <a:pt x="587375" y="171450"/>
                      </a:cubicBezTo>
                      <a:cubicBezTo>
                        <a:pt x="588433" y="174625"/>
                        <a:pt x="590550" y="177628"/>
                        <a:pt x="590550" y="180975"/>
                      </a:cubicBezTo>
                      <a:cubicBezTo>
                        <a:pt x="590550" y="184322"/>
                        <a:pt x="590160" y="192356"/>
                        <a:pt x="587375" y="190500"/>
                      </a:cubicBezTo>
                      <a:cubicBezTo>
                        <a:pt x="582633" y="187339"/>
                        <a:pt x="582827" y="180032"/>
                        <a:pt x="581025" y="174625"/>
                      </a:cubicBezTo>
                      <a:cubicBezTo>
                        <a:pt x="579645" y="170485"/>
                        <a:pt x="579049" y="166121"/>
                        <a:pt x="577850" y="161925"/>
                      </a:cubicBezTo>
                      <a:cubicBezTo>
                        <a:pt x="576931" y="158707"/>
                        <a:pt x="575733" y="155575"/>
                        <a:pt x="574675" y="152400"/>
                      </a:cubicBezTo>
                      <a:cubicBezTo>
                        <a:pt x="575733" y="146050"/>
                        <a:pt x="574656" y="138939"/>
                        <a:pt x="577850" y="133350"/>
                      </a:cubicBezTo>
                      <a:cubicBezTo>
                        <a:pt x="579510" y="130444"/>
                        <a:pt x="586960" y="126854"/>
                        <a:pt x="587375" y="130175"/>
                      </a:cubicBezTo>
                      <a:cubicBezTo>
                        <a:pt x="588495" y="139138"/>
                        <a:pt x="583192" y="159758"/>
                        <a:pt x="574675" y="168275"/>
                      </a:cubicBezTo>
                      <a:cubicBezTo>
                        <a:pt x="570933" y="172017"/>
                        <a:pt x="566281" y="174724"/>
                        <a:pt x="561975" y="177800"/>
                      </a:cubicBezTo>
                      <a:cubicBezTo>
                        <a:pt x="558870" y="180018"/>
                        <a:pt x="555863" y="182443"/>
                        <a:pt x="552450" y="184150"/>
                      </a:cubicBezTo>
                      <a:cubicBezTo>
                        <a:pt x="549457" y="185647"/>
                        <a:pt x="546100" y="186267"/>
                        <a:pt x="542925" y="187325"/>
                      </a:cubicBezTo>
                      <a:cubicBezTo>
                        <a:pt x="546100" y="184150"/>
                        <a:pt x="548796" y="180410"/>
                        <a:pt x="552450" y="177800"/>
                      </a:cubicBezTo>
                      <a:cubicBezTo>
                        <a:pt x="559316" y="172896"/>
                        <a:pt x="566902" y="170866"/>
                        <a:pt x="574675" y="168275"/>
                      </a:cubicBezTo>
                      <a:cubicBezTo>
                        <a:pt x="583142" y="169333"/>
                        <a:pt x="594042" y="165417"/>
                        <a:pt x="600075" y="171450"/>
                      </a:cubicBezTo>
                      <a:cubicBezTo>
                        <a:pt x="603817" y="175192"/>
                        <a:pt x="594035" y="180168"/>
                        <a:pt x="590550" y="184150"/>
                      </a:cubicBezTo>
                      <a:cubicBezTo>
                        <a:pt x="584815" y="190704"/>
                        <a:pt x="573176" y="201997"/>
                        <a:pt x="565150" y="206375"/>
                      </a:cubicBezTo>
                      <a:cubicBezTo>
                        <a:pt x="558074" y="210235"/>
                        <a:pt x="550263" y="212565"/>
                        <a:pt x="542925" y="215900"/>
                      </a:cubicBezTo>
                      <a:cubicBezTo>
                        <a:pt x="538616" y="217859"/>
                        <a:pt x="534776" y="220950"/>
                        <a:pt x="530225" y="222250"/>
                      </a:cubicBezTo>
                      <a:cubicBezTo>
                        <a:pt x="507513" y="228739"/>
                        <a:pt x="490030" y="229445"/>
                        <a:pt x="466725" y="231775"/>
                      </a:cubicBezTo>
                      <a:cubicBezTo>
                        <a:pt x="441325" y="230717"/>
                        <a:pt x="415898" y="230186"/>
                        <a:pt x="390525" y="228600"/>
                      </a:cubicBezTo>
                      <a:cubicBezTo>
                        <a:pt x="382009" y="228068"/>
                        <a:pt x="373658" y="225425"/>
                        <a:pt x="365125" y="225425"/>
                      </a:cubicBezTo>
                      <a:cubicBezTo>
                        <a:pt x="338646" y="225425"/>
                        <a:pt x="312208" y="227542"/>
                        <a:pt x="285750" y="228600"/>
                      </a:cubicBezTo>
                      <a:cubicBezTo>
                        <a:pt x="281037" y="229543"/>
                        <a:pt x="254353" y="236831"/>
                        <a:pt x="250825" y="228600"/>
                      </a:cubicBezTo>
                      <a:cubicBezTo>
                        <a:pt x="248028" y="222075"/>
                        <a:pt x="257467" y="216038"/>
                        <a:pt x="260350" y="209550"/>
                      </a:cubicBezTo>
                      <a:cubicBezTo>
                        <a:pt x="261709" y="206492"/>
                        <a:pt x="261517" y="202702"/>
                        <a:pt x="263525" y="200025"/>
                      </a:cubicBezTo>
                      <a:cubicBezTo>
                        <a:pt x="276688" y="182475"/>
                        <a:pt x="277977" y="187179"/>
                        <a:pt x="292100" y="174625"/>
                      </a:cubicBezTo>
                      <a:cubicBezTo>
                        <a:pt x="297693" y="169653"/>
                        <a:pt x="301748" y="162901"/>
                        <a:pt x="307975" y="158750"/>
                      </a:cubicBezTo>
                      <a:cubicBezTo>
                        <a:pt x="322716" y="148923"/>
                        <a:pt x="332953" y="148766"/>
                        <a:pt x="349250" y="146050"/>
                      </a:cubicBezTo>
                      <a:cubicBezTo>
                        <a:pt x="352561" y="146464"/>
                        <a:pt x="381918" y="142376"/>
                        <a:pt x="377825" y="158750"/>
                      </a:cubicBezTo>
                      <a:cubicBezTo>
                        <a:pt x="372805" y="178830"/>
                        <a:pt x="332192" y="244572"/>
                        <a:pt x="330200" y="247650"/>
                      </a:cubicBezTo>
                      <a:lnTo>
                        <a:pt x="295275" y="301625"/>
                      </a:lnTo>
                      <a:cubicBezTo>
                        <a:pt x="287813" y="313232"/>
                        <a:pt x="279221" y="324208"/>
                        <a:pt x="273050" y="336550"/>
                      </a:cubicBezTo>
                      <a:cubicBezTo>
                        <a:pt x="258643" y="365363"/>
                        <a:pt x="265601" y="354074"/>
                        <a:pt x="254000" y="371475"/>
                      </a:cubicBezTo>
                      <a:cubicBezTo>
                        <a:pt x="254242" y="372201"/>
                        <a:pt x="257991" y="391916"/>
                        <a:pt x="266700" y="384175"/>
                      </a:cubicBezTo>
                      <a:cubicBezTo>
                        <a:pt x="268941" y="382183"/>
                        <a:pt x="285708" y="355206"/>
                        <a:pt x="292100" y="346075"/>
                      </a:cubicBezTo>
                      <a:cubicBezTo>
                        <a:pt x="295985" y="340524"/>
                        <a:pt x="311269" y="318939"/>
                        <a:pt x="317500" y="311150"/>
                      </a:cubicBezTo>
                      <a:cubicBezTo>
                        <a:pt x="322664" y="304695"/>
                        <a:pt x="328790" y="298978"/>
                        <a:pt x="333375" y="292100"/>
                      </a:cubicBezTo>
                      <a:cubicBezTo>
                        <a:pt x="335492" y="288925"/>
                        <a:pt x="337190" y="285427"/>
                        <a:pt x="339725" y="282575"/>
                      </a:cubicBezTo>
                      <a:cubicBezTo>
                        <a:pt x="345691" y="275863"/>
                        <a:pt x="358775" y="263525"/>
                        <a:pt x="358775" y="263525"/>
                      </a:cubicBezTo>
                      <a:cubicBezTo>
                        <a:pt x="355683" y="282080"/>
                        <a:pt x="357101" y="285086"/>
                        <a:pt x="346075" y="301625"/>
                      </a:cubicBezTo>
                      <a:cubicBezTo>
                        <a:pt x="343584" y="305361"/>
                        <a:pt x="339355" y="307644"/>
                        <a:pt x="336550" y="311150"/>
                      </a:cubicBezTo>
                      <a:cubicBezTo>
                        <a:pt x="330863" y="318259"/>
                        <a:pt x="326799" y="326638"/>
                        <a:pt x="320675" y="333375"/>
                      </a:cubicBezTo>
                      <a:cubicBezTo>
                        <a:pt x="310890" y="344139"/>
                        <a:pt x="304027" y="346462"/>
                        <a:pt x="292100" y="352425"/>
                      </a:cubicBezTo>
                      <a:cubicBezTo>
                        <a:pt x="281517" y="349250"/>
                        <a:pt x="268802" y="350017"/>
                        <a:pt x="260350" y="342900"/>
                      </a:cubicBezTo>
                      <a:cubicBezTo>
                        <a:pt x="247550" y="332121"/>
                        <a:pt x="239788" y="316315"/>
                        <a:pt x="231775" y="301625"/>
                      </a:cubicBezTo>
                      <a:cubicBezTo>
                        <a:pt x="225425" y="289983"/>
                        <a:pt x="218426" y="278673"/>
                        <a:pt x="212725" y="266700"/>
                      </a:cubicBezTo>
                      <a:cubicBezTo>
                        <a:pt x="201419" y="242958"/>
                        <a:pt x="201635" y="241392"/>
                        <a:pt x="196850" y="222250"/>
                      </a:cubicBezTo>
                      <a:cubicBezTo>
                        <a:pt x="203069" y="188044"/>
                        <a:pt x="194198" y="161533"/>
                        <a:pt x="219075" y="142875"/>
                      </a:cubicBezTo>
                      <a:cubicBezTo>
                        <a:pt x="224012" y="139172"/>
                        <a:pt x="229220" y="135642"/>
                        <a:pt x="234950" y="133350"/>
                      </a:cubicBezTo>
                      <a:cubicBezTo>
                        <a:pt x="239960" y="131346"/>
                        <a:pt x="245533" y="131233"/>
                        <a:pt x="250825" y="130175"/>
                      </a:cubicBezTo>
                      <a:cubicBezTo>
                        <a:pt x="257781" y="130993"/>
                        <a:pt x="345308" y="122962"/>
                        <a:pt x="371475" y="152400"/>
                      </a:cubicBezTo>
                      <a:cubicBezTo>
                        <a:pt x="376545" y="158104"/>
                        <a:pt x="379942" y="165100"/>
                        <a:pt x="384175" y="171450"/>
                      </a:cubicBezTo>
                      <a:cubicBezTo>
                        <a:pt x="391631" y="205004"/>
                        <a:pt x="397570" y="214487"/>
                        <a:pt x="381000" y="254000"/>
                      </a:cubicBezTo>
                      <a:cubicBezTo>
                        <a:pt x="373958" y="270792"/>
                        <a:pt x="360625" y="284232"/>
                        <a:pt x="349250" y="298450"/>
                      </a:cubicBezTo>
                      <a:cubicBezTo>
                        <a:pt x="343640" y="305462"/>
                        <a:pt x="336781" y="311389"/>
                        <a:pt x="330200" y="317500"/>
                      </a:cubicBezTo>
                      <a:cubicBezTo>
                        <a:pt x="327649" y="319869"/>
                        <a:pt x="301180" y="343954"/>
                        <a:pt x="292100" y="349250"/>
                      </a:cubicBezTo>
                      <a:cubicBezTo>
                        <a:pt x="283923" y="354020"/>
                        <a:pt x="275167" y="357717"/>
                        <a:pt x="266700" y="361950"/>
                      </a:cubicBezTo>
                      <a:cubicBezTo>
                        <a:pt x="245533" y="359833"/>
                        <a:pt x="223460" y="362083"/>
                        <a:pt x="203200" y="355600"/>
                      </a:cubicBezTo>
                      <a:cubicBezTo>
                        <a:pt x="195327" y="353081"/>
                        <a:pt x="192432" y="343050"/>
                        <a:pt x="187325" y="336550"/>
                      </a:cubicBezTo>
                      <a:cubicBezTo>
                        <a:pt x="180786" y="328228"/>
                        <a:pt x="174625" y="319617"/>
                        <a:pt x="168275" y="311150"/>
                      </a:cubicBezTo>
                      <a:cubicBezTo>
                        <a:pt x="164042" y="299508"/>
                        <a:pt x="155575" y="288612"/>
                        <a:pt x="155575" y="276225"/>
                      </a:cubicBezTo>
                      <a:cubicBezTo>
                        <a:pt x="155575" y="258771"/>
                        <a:pt x="162241" y="241803"/>
                        <a:pt x="168275" y="225425"/>
                      </a:cubicBezTo>
                      <a:cubicBezTo>
                        <a:pt x="169827" y="221212"/>
                        <a:pt x="174294" y="218705"/>
                        <a:pt x="177800" y="215900"/>
                      </a:cubicBezTo>
                      <a:cubicBezTo>
                        <a:pt x="184909" y="210213"/>
                        <a:pt x="192305" y="204850"/>
                        <a:pt x="200025" y="200025"/>
                      </a:cubicBezTo>
                      <a:cubicBezTo>
                        <a:pt x="221555" y="186569"/>
                        <a:pt x="236276" y="179876"/>
                        <a:pt x="260350" y="171450"/>
                      </a:cubicBezTo>
                      <a:cubicBezTo>
                        <a:pt x="270779" y="167800"/>
                        <a:pt x="281265" y="164092"/>
                        <a:pt x="292100" y="161925"/>
                      </a:cubicBezTo>
                      <a:cubicBezTo>
                        <a:pt x="302530" y="159839"/>
                        <a:pt x="313267" y="159808"/>
                        <a:pt x="323850" y="158750"/>
                      </a:cubicBezTo>
                      <a:cubicBezTo>
                        <a:pt x="340783" y="159808"/>
                        <a:pt x="358145" y="157995"/>
                        <a:pt x="374650" y="161925"/>
                      </a:cubicBezTo>
                      <a:cubicBezTo>
                        <a:pt x="381242" y="163495"/>
                        <a:pt x="386292" y="169333"/>
                        <a:pt x="390525" y="174625"/>
                      </a:cubicBezTo>
                      <a:cubicBezTo>
                        <a:pt x="396823" y="182498"/>
                        <a:pt x="400032" y="193620"/>
                        <a:pt x="403225" y="203200"/>
                      </a:cubicBezTo>
                      <a:cubicBezTo>
                        <a:pt x="401460" y="219087"/>
                        <a:pt x="404637" y="230363"/>
                        <a:pt x="393700" y="241300"/>
                      </a:cubicBezTo>
                      <a:cubicBezTo>
                        <a:pt x="392952" y="242048"/>
                        <a:pt x="391583" y="241300"/>
                        <a:pt x="390525" y="241300"/>
                      </a:cubicBezTo>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91CABD02-BB45-2B41-9772-7D1F16EBD0E0}"/>
                    </a:ext>
                  </a:extLst>
                </p:cNvPr>
                <p:cNvGrpSpPr/>
                <p:nvPr/>
              </p:nvGrpSpPr>
              <p:grpSpPr>
                <a:xfrm>
                  <a:off x="3165976" y="3802749"/>
                  <a:ext cx="545599" cy="540587"/>
                  <a:chOff x="3165976" y="3379472"/>
                  <a:chExt cx="544361" cy="963878"/>
                </a:xfrm>
              </p:grpSpPr>
              <p:sp>
                <p:nvSpPr>
                  <p:cNvPr id="34" name="Freeform 33">
                    <a:extLst>
                      <a:ext uri="{FF2B5EF4-FFF2-40B4-BE49-F238E27FC236}">
                        <a16:creationId xmlns:a16="http://schemas.microsoft.com/office/drawing/2014/main" id="{C52C9E7D-5DE0-A448-B503-BF85FDD3AAF5}"/>
                      </a:ext>
                    </a:extLst>
                  </p:cNvPr>
                  <p:cNvSpPr/>
                  <p:nvPr/>
                </p:nvSpPr>
                <p:spPr>
                  <a:xfrm rot="2482583">
                    <a:off x="3165976" y="3780319"/>
                    <a:ext cx="544361" cy="563031"/>
                  </a:xfrm>
                  <a:custGeom>
                    <a:avLst/>
                    <a:gdLst>
                      <a:gd name="connsiteX0" fmla="*/ 184150 w 909078"/>
                      <a:gd name="connsiteY0" fmla="*/ 161925 h 723900"/>
                      <a:gd name="connsiteX1" fmla="*/ 168275 w 909078"/>
                      <a:gd name="connsiteY1" fmla="*/ 177800 h 723900"/>
                      <a:gd name="connsiteX2" fmla="*/ 155575 w 909078"/>
                      <a:gd name="connsiteY2" fmla="*/ 196850 h 723900"/>
                      <a:gd name="connsiteX3" fmla="*/ 149225 w 909078"/>
                      <a:gd name="connsiteY3" fmla="*/ 206375 h 723900"/>
                      <a:gd name="connsiteX4" fmla="*/ 146050 w 909078"/>
                      <a:gd name="connsiteY4" fmla="*/ 215900 h 723900"/>
                      <a:gd name="connsiteX5" fmla="*/ 133350 w 909078"/>
                      <a:gd name="connsiteY5" fmla="*/ 234950 h 723900"/>
                      <a:gd name="connsiteX6" fmla="*/ 127000 w 909078"/>
                      <a:gd name="connsiteY6" fmla="*/ 244475 h 723900"/>
                      <a:gd name="connsiteX7" fmla="*/ 120650 w 909078"/>
                      <a:gd name="connsiteY7" fmla="*/ 254000 h 723900"/>
                      <a:gd name="connsiteX8" fmla="*/ 114300 w 909078"/>
                      <a:gd name="connsiteY8" fmla="*/ 273050 h 723900"/>
                      <a:gd name="connsiteX9" fmla="*/ 111125 w 909078"/>
                      <a:gd name="connsiteY9" fmla="*/ 301625 h 723900"/>
                      <a:gd name="connsiteX10" fmla="*/ 101600 w 909078"/>
                      <a:gd name="connsiteY10" fmla="*/ 346075 h 723900"/>
                      <a:gd name="connsiteX11" fmla="*/ 98425 w 909078"/>
                      <a:gd name="connsiteY11" fmla="*/ 365125 h 723900"/>
                      <a:gd name="connsiteX12" fmla="*/ 107950 w 909078"/>
                      <a:gd name="connsiteY12" fmla="*/ 400050 h 723900"/>
                      <a:gd name="connsiteX13" fmla="*/ 111125 w 909078"/>
                      <a:gd name="connsiteY13" fmla="*/ 409575 h 723900"/>
                      <a:gd name="connsiteX14" fmla="*/ 120650 w 909078"/>
                      <a:gd name="connsiteY14" fmla="*/ 428625 h 723900"/>
                      <a:gd name="connsiteX15" fmla="*/ 117475 w 909078"/>
                      <a:gd name="connsiteY15" fmla="*/ 685800 h 723900"/>
                      <a:gd name="connsiteX16" fmla="*/ 111125 w 909078"/>
                      <a:gd name="connsiteY16" fmla="*/ 720725 h 723900"/>
                      <a:gd name="connsiteX17" fmla="*/ 114300 w 909078"/>
                      <a:gd name="connsiteY17" fmla="*/ 685800 h 723900"/>
                      <a:gd name="connsiteX18" fmla="*/ 117475 w 909078"/>
                      <a:gd name="connsiteY18" fmla="*/ 628650 h 723900"/>
                      <a:gd name="connsiteX19" fmla="*/ 123825 w 909078"/>
                      <a:gd name="connsiteY19" fmla="*/ 609600 h 723900"/>
                      <a:gd name="connsiteX20" fmla="*/ 127000 w 909078"/>
                      <a:gd name="connsiteY20" fmla="*/ 596900 h 723900"/>
                      <a:gd name="connsiteX21" fmla="*/ 130175 w 909078"/>
                      <a:gd name="connsiteY21" fmla="*/ 577850 h 723900"/>
                      <a:gd name="connsiteX22" fmla="*/ 136525 w 909078"/>
                      <a:gd name="connsiteY22" fmla="*/ 533400 h 723900"/>
                      <a:gd name="connsiteX23" fmla="*/ 142875 w 909078"/>
                      <a:gd name="connsiteY23" fmla="*/ 498475 h 723900"/>
                      <a:gd name="connsiteX24" fmla="*/ 146050 w 909078"/>
                      <a:gd name="connsiteY24" fmla="*/ 393700 h 723900"/>
                      <a:gd name="connsiteX25" fmla="*/ 149225 w 909078"/>
                      <a:gd name="connsiteY25" fmla="*/ 374650 h 723900"/>
                      <a:gd name="connsiteX26" fmla="*/ 161925 w 909078"/>
                      <a:gd name="connsiteY26" fmla="*/ 346075 h 723900"/>
                      <a:gd name="connsiteX27" fmla="*/ 171450 w 909078"/>
                      <a:gd name="connsiteY27" fmla="*/ 339725 h 723900"/>
                      <a:gd name="connsiteX28" fmla="*/ 180975 w 909078"/>
                      <a:gd name="connsiteY28" fmla="*/ 349250 h 723900"/>
                      <a:gd name="connsiteX29" fmla="*/ 184150 w 909078"/>
                      <a:gd name="connsiteY29" fmla="*/ 365125 h 723900"/>
                      <a:gd name="connsiteX30" fmla="*/ 187325 w 909078"/>
                      <a:gd name="connsiteY30" fmla="*/ 377825 h 723900"/>
                      <a:gd name="connsiteX31" fmla="*/ 193675 w 909078"/>
                      <a:gd name="connsiteY31" fmla="*/ 396875 h 723900"/>
                      <a:gd name="connsiteX32" fmla="*/ 190500 w 909078"/>
                      <a:gd name="connsiteY32" fmla="*/ 431800 h 723900"/>
                      <a:gd name="connsiteX33" fmla="*/ 180975 w 909078"/>
                      <a:gd name="connsiteY33" fmla="*/ 460375 h 723900"/>
                      <a:gd name="connsiteX34" fmla="*/ 177800 w 909078"/>
                      <a:gd name="connsiteY34" fmla="*/ 473075 h 723900"/>
                      <a:gd name="connsiteX35" fmla="*/ 171450 w 909078"/>
                      <a:gd name="connsiteY35" fmla="*/ 492125 h 723900"/>
                      <a:gd name="connsiteX36" fmla="*/ 174625 w 909078"/>
                      <a:gd name="connsiteY36" fmla="*/ 533400 h 723900"/>
                      <a:gd name="connsiteX37" fmla="*/ 180975 w 909078"/>
                      <a:gd name="connsiteY37" fmla="*/ 552450 h 723900"/>
                      <a:gd name="connsiteX38" fmla="*/ 177800 w 909078"/>
                      <a:gd name="connsiteY38" fmla="*/ 657225 h 723900"/>
                      <a:gd name="connsiteX39" fmla="*/ 171450 w 909078"/>
                      <a:gd name="connsiteY39" fmla="*/ 692150 h 723900"/>
                      <a:gd name="connsiteX40" fmla="*/ 165100 w 909078"/>
                      <a:gd name="connsiteY40" fmla="*/ 723900 h 723900"/>
                      <a:gd name="connsiteX41" fmla="*/ 171450 w 909078"/>
                      <a:gd name="connsiteY41" fmla="*/ 657225 h 723900"/>
                      <a:gd name="connsiteX42" fmla="*/ 174625 w 909078"/>
                      <a:gd name="connsiteY42" fmla="*/ 644525 h 723900"/>
                      <a:gd name="connsiteX43" fmla="*/ 180975 w 909078"/>
                      <a:gd name="connsiteY43" fmla="*/ 612775 h 723900"/>
                      <a:gd name="connsiteX44" fmla="*/ 184150 w 909078"/>
                      <a:gd name="connsiteY44" fmla="*/ 596900 h 723900"/>
                      <a:gd name="connsiteX45" fmla="*/ 190500 w 909078"/>
                      <a:gd name="connsiteY45" fmla="*/ 571500 h 723900"/>
                      <a:gd name="connsiteX46" fmla="*/ 193675 w 909078"/>
                      <a:gd name="connsiteY46" fmla="*/ 447675 h 723900"/>
                      <a:gd name="connsiteX47" fmla="*/ 196850 w 909078"/>
                      <a:gd name="connsiteY47" fmla="*/ 428625 h 723900"/>
                      <a:gd name="connsiteX48" fmla="*/ 193675 w 909078"/>
                      <a:gd name="connsiteY48" fmla="*/ 374650 h 723900"/>
                      <a:gd name="connsiteX49" fmla="*/ 184150 w 909078"/>
                      <a:gd name="connsiteY49" fmla="*/ 381000 h 723900"/>
                      <a:gd name="connsiteX50" fmla="*/ 180975 w 909078"/>
                      <a:gd name="connsiteY50" fmla="*/ 393700 h 723900"/>
                      <a:gd name="connsiteX51" fmla="*/ 177800 w 909078"/>
                      <a:gd name="connsiteY51" fmla="*/ 403225 h 723900"/>
                      <a:gd name="connsiteX52" fmla="*/ 174625 w 909078"/>
                      <a:gd name="connsiteY52" fmla="*/ 415925 h 723900"/>
                      <a:gd name="connsiteX53" fmla="*/ 168275 w 909078"/>
                      <a:gd name="connsiteY53" fmla="*/ 434975 h 723900"/>
                      <a:gd name="connsiteX54" fmla="*/ 165100 w 909078"/>
                      <a:gd name="connsiteY54" fmla="*/ 466725 h 723900"/>
                      <a:gd name="connsiteX55" fmla="*/ 161925 w 909078"/>
                      <a:gd name="connsiteY55" fmla="*/ 492125 h 723900"/>
                      <a:gd name="connsiteX56" fmla="*/ 158750 w 909078"/>
                      <a:gd name="connsiteY56" fmla="*/ 533400 h 723900"/>
                      <a:gd name="connsiteX57" fmla="*/ 155575 w 909078"/>
                      <a:gd name="connsiteY57" fmla="*/ 549275 h 723900"/>
                      <a:gd name="connsiteX58" fmla="*/ 149225 w 909078"/>
                      <a:gd name="connsiteY58" fmla="*/ 571500 h 723900"/>
                      <a:gd name="connsiteX59" fmla="*/ 142875 w 909078"/>
                      <a:gd name="connsiteY59" fmla="*/ 612775 h 723900"/>
                      <a:gd name="connsiteX60" fmla="*/ 136525 w 909078"/>
                      <a:gd name="connsiteY60" fmla="*/ 631825 h 723900"/>
                      <a:gd name="connsiteX61" fmla="*/ 133350 w 909078"/>
                      <a:gd name="connsiteY61" fmla="*/ 641350 h 723900"/>
                      <a:gd name="connsiteX62" fmla="*/ 130175 w 909078"/>
                      <a:gd name="connsiteY62" fmla="*/ 650875 h 723900"/>
                      <a:gd name="connsiteX63" fmla="*/ 133350 w 909078"/>
                      <a:gd name="connsiteY63" fmla="*/ 638175 h 723900"/>
                      <a:gd name="connsiteX64" fmla="*/ 136525 w 909078"/>
                      <a:gd name="connsiteY64" fmla="*/ 625475 h 723900"/>
                      <a:gd name="connsiteX65" fmla="*/ 142875 w 909078"/>
                      <a:gd name="connsiteY65" fmla="*/ 606425 h 723900"/>
                      <a:gd name="connsiteX66" fmla="*/ 146050 w 909078"/>
                      <a:gd name="connsiteY66" fmla="*/ 596900 h 723900"/>
                      <a:gd name="connsiteX67" fmla="*/ 149225 w 909078"/>
                      <a:gd name="connsiteY67" fmla="*/ 587375 h 723900"/>
                      <a:gd name="connsiteX68" fmla="*/ 155575 w 909078"/>
                      <a:gd name="connsiteY68" fmla="*/ 577850 h 723900"/>
                      <a:gd name="connsiteX69" fmla="*/ 161925 w 909078"/>
                      <a:gd name="connsiteY69" fmla="*/ 558800 h 723900"/>
                      <a:gd name="connsiteX70" fmla="*/ 168275 w 909078"/>
                      <a:gd name="connsiteY70" fmla="*/ 536575 h 723900"/>
                      <a:gd name="connsiteX71" fmla="*/ 174625 w 909078"/>
                      <a:gd name="connsiteY71" fmla="*/ 450850 h 723900"/>
                      <a:gd name="connsiteX72" fmla="*/ 184150 w 909078"/>
                      <a:gd name="connsiteY72" fmla="*/ 419100 h 723900"/>
                      <a:gd name="connsiteX73" fmla="*/ 187325 w 909078"/>
                      <a:gd name="connsiteY73" fmla="*/ 409575 h 723900"/>
                      <a:gd name="connsiteX74" fmla="*/ 190500 w 909078"/>
                      <a:gd name="connsiteY74" fmla="*/ 400050 h 723900"/>
                      <a:gd name="connsiteX75" fmla="*/ 196850 w 909078"/>
                      <a:gd name="connsiteY75" fmla="*/ 390525 h 723900"/>
                      <a:gd name="connsiteX76" fmla="*/ 200025 w 909078"/>
                      <a:gd name="connsiteY76" fmla="*/ 381000 h 723900"/>
                      <a:gd name="connsiteX77" fmla="*/ 209550 w 909078"/>
                      <a:gd name="connsiteY77" fmla="*/ 371475 h 723900"/>
                      <a:gd name="connsiteX78" fmla="*/ 231775 w 909078"/>
                      <a:gd name="connsiteY78" fmla="*/ 346075 h 723900"/>
                      <a:gd name="connsiteX79" fmla="*/ 244475 w 909078"/>
                      <a:gd name="connsiteY79" fmla="*/ 361950 h 723900"/>
                      <a:gd name="connsiteX80" fmla="*/ 250825 w 909078"/>
                      <a:gd name="connsiteY80" fmla="*/ 400050 h 723900"/>
                      <a:gd name="connsiteX81" fmla="*/ 254000 w 909078"/>
                      <a:gd name="connsiteY81" fmla="*/ 466725 h 723900"/>
                      <a:gd name="connsiteX82" fmla="*/ 260350 w 909078"/>
                      <a:gd name="connsiteY82" fmla="*/ 504825 h 723900"/>
                      <a:gd name="connsiteX83" fmla="*/ 263525 w 909078"/>
                      <a:gd name="connsiteY83" fmla="*/ 514350 h 723900"/>
                      <a:gd name="connsiteX84" fmla="*/ 266700 w 909078"/>
                      <a:gd name="connsiteY84" fmla="*/ 527050 h 723900"/>
                      <a:gd name="connsiteX85" fmla="*/ 263525 w 909078"/>
                      <a:gd name="connsiteY85" fmla="*/ 657225 h 723900"/>
                      <a:gd name="connsiteX86" fmla="*/ 266700 w 909078"/>
                      <a:gd name="connsiteY86" fmla="*/ 606425 h 723900"/>
                      <a:gd name="connsiteX87" fmla="*/ 273050 w 909078"/>
                      <a:gd name="connsiteY87" fmla="*/ 568325 h 723900"/>
                      <a:gd name="connsiteX88" fmla="*/ 269875 w 909078"/>
                      <a:gd name="connsiteY88" fmla="*/ 479425 h 723900"/>
                      <a:gd name="connsiteX89" fmla="*/ 273050 w 909078"/>
                      <a:gd name="connsiteY89" fmla="*/ 349250 h 723900"/>
                      <a:gd name="connsiteX90" fmla="*/ 279400 w 909078"/>
                      <a:gd name="connsiteY90" fmla="*/ 320675 h 723900"/>
                      <a:gd name="connsiteX91" fmla="*/ 288925 w 909078"/>
                      <a:gd name="connsiteY91" fmla="*/ 365125 h 723900"/>
                      <a:gd name="connsiteX92" fmla="*/ 292100 w 909078"/>
                      <a:gd name="connsiteY92" fmla="*/ 384175 h 723900"/>
                      <a:gd name="connsiteX93" fmla="*/ 298450 w 909078"/>
                      <a:gd name="connsiteY93" fmla="*/ 409575 h 723900"/>
                      <a:gd name="connsiteX94" fmla="*/ 301625 w 909078"/>
                      <a:gd name="connsiteY94" fmla="*/ 419100 h 723900"/>
                      <a:gd name="connsiteX95" fmla="*/ 307975 w 909078"/>
                      <a:gd name="connsiteY95" fmla="*/ 454025 h 723900"/>
                      <a:gd name="connsiteX96" fmla="*/ 311150 w 909078"/>
                      <a:gd name="connsiteY96" fmla="*/ 463550 h 723900"/>
                      <a:gd name="connsiteX97" fmla="*/ 314325 w 909078"/>
                      <a:gd name="connsiteY97" fmla="*/ 482600 h 723900"/>
                      <a:gd name="connsiteX98" fmla="*/ 320675 w 909078"/>
                      <a:gd name="connsiteY98" fmla="*/ 508000 h 723900"/>
                      <a:gd name="connsiteX99" fmla="*/ 323850 w 909078"/>
                      <a:gd name="connsiteY99" fmla="*/ 523875 h 723900"/>
                      <a:gd name="connsiteX100" fmla="*/ 320675 w 909078"/>
                      <a:gd name="connsiteY100" fmla="*/ 587375 h 723900"/>
                      <a:gd name="connsiteX101" fmla="*/ 314325 w 909078"/>
                      <a:gd name="connsiteY101" fmla="*/ 625475 h 723900"/>
                      <a:gd name="connsiteX102" fmla="*/ 311150 w 909078"/>
                      <a:gd name="connsiteY102" fmla="*/ 650875 h 723900"/>
                      <a:gd name="connsiteX103" fmla="*/ 317500 w 909078"/>
                      <a:gd name="connsiteY103" fmla="*/ 641350 h 723900"/>
                      <a:gd name="connsiteX104" fmla="*/ 330200 w 909078"/>
                      <a:gd name="connsiteY104" fmla="*/ 609600 h 723900"/>
                      <a:gd name="connsiteX105" fmla="*/ 333375 w 909078"/>
                      <a:gd name="connsiteY105" fmla="*/ 600075 h 723900"/>
                      <a:gd name="connsiteX106" fmla="*/ 333375 w 909078"/>
                      <a:gd name="connsiteY106" fmla="*/ 476250 h 723900"/>
                      <a:gd name="connsiteX107" fmla="*/ 323850 w 909078"/>
                      <a:gd name="connsiteY107" fmla="*/ 457200 h 723900"/>
                      <a:gd name="connsiteX108" fmla="*/ 314325 w 909078"/>
                      <a:gd name="connsiteY108" fmla="*/ 428625 h 723900"/>
                      <a:gd name="connsiteX109" fmla="*/ 311150 w 909078"/>
                      <a:gd name="connsiteY109" fmla="*/ 419100 h 723900"/>
                      <a:gd name="connsiteX110" fmla="*/ 304800 w 909078"/>
                      <a:gd name="connsiteY110" fmla="*/ 409575 h 723900"/>
                      <a:gd name="connsiteX111" fmla="*/ 298450 w 909078"/>
                      <a:gd name="connsiteY111" fmla="*/ 390525 h 723900"/>
                      <a:gd name="connsiteX112" fmla="*/ 295275 w 909078"/>
                      <a:gd name="connsiteY112" fmla="*/ 381000 h 723900"/>
                      <a:gd name="connsiteX113" fmla="*/ 292100 w 909078"/>
                      <a:gd name="connsiteY113" fmla="*/ 371475 h 723900"/>
                      <a:gd name="connsiteX114" fmla="*/ 288925 w 909078"/>
                      <a:gd name="connsiteY114" fmla="*/ 355600 h 723900"/>
                      <a:gd name="connsiteX115" fmla="*/ 282575 w 909078"/>
                      <a:gd name="connsiteY115" fmla="*/ 333375 h 723900"/>
                      <a:gd name="connsiteX116" fmla="*/ 276225 w 909078"/>
                      <a:gd name="connsiteY116" fmla="*/ 304800 h 723900"/>
                      <a:gd name="connsiteX117" fmla="*/ 279400 w 909078"/>
                      <a:gd name="connsiteY117" fmla="*/ 276225 h 723900"/>
                      <a:gd name="connsiteX118" fmla="*/ 282575 w 909078"/>
                      <a:gd name="connsiteY118" fmla="*/ 292100 h 723900"/>
                      <a:gd name="connsiteX119" fmla="*/ 285750 w 909078"/>
                      <a:gd name="connsiteY119" fmla="*/ 314325 h 723900"/>
                      <a:gd name="connsiteX120" fmla="*/ 288925 w 909078"/>
                      <a:gd name="connsiteY120" fmla="*/ 323850 h 723900"/>
                      <a:gd name="connsiteX121" fmla="*/ 292100 w 909078"/>
                      <a:gd name="connsiteY121" fmla="*/ 339725 h 723900"/>
                      <a:gd name="connsiteX122" fmla="*/ 295275 w 909078"/>
                      <a:gd name="connsiteY122" fmla="*/ 365125 h 723900"/>
                      <a:gd name="connsiteX123" fmla="*/ 301625 w 909078"/>
                      <a:gd name="connsiteY123" fmla="*/ 390525 h 723900"/>
                      <a:gd name="connsiteX124" fmla="*/ 304800 w 909078"/>
                      <a:gd name="connsiteY124" fmla="*/ 412750 h 723900"/>
                      <a:gd name="connsiteX125" fmla="*/ 311150 w 909078"/>
                      <a:gd name="connsiteY125" fmla="*/ 434975 h 723900"/>
                      <a:gd name="connsiteX126" fmla="*/ 314325 w 909078"/>
                      <a:gd name="connsiteY126" fmla="*/ 447675 h 723900"/>
                      <a:gd name="connsiteX127" fmla="*/ 320675 w 909078"/>
                      <a:gd name="connsiteY127" fmla="*/ 457200 h 723900"/>
                      <a:gd name="connsiteX128" fmla="*/ 330200 w 909078"/>
                      <a:gd name="connsiteY128" fmla="*/ 488950 h 723900"/>
                      <a:gd name="connsiteX129" fmla="*/ 336550 w 909078"/>
                      <a:gd name="connsiteY129" fmla="*/ 498475 h 723900"/>
                      <a:gd name="connsiteX130" fmla="*/ 342900 w 909078"/>
                      <a:gd name="connsiteY130" fmla="*/ 536575 h 723900"/>
                      <a:gd name="connsiteX131" fmla="*/ 355600 w 909078"/>
                      <a:gd name="connsiteY131" fmla="*/ 555625 h 723900"/>
                      <a:gd name="connsiteX132" fmla="*/ 361950 w 909078"/>
                      <a:gd name="connsiteY132" fmla="*/ 574675 h 723900"/>
                      <a:gd name="connsiteX133" fmla="*/ 365125 w 909078"/>
                      <a:gd name="connsiteY133" fmla="*/ 596900 h 723900"/>
                      <a:gd name="connsiteX134" fmla="*/ 361950 w 909078"/>
                      <a:gd name="connsiteY134" fmla="*/ 584200 h 723900"/>
                      <a:gd name="connsiteX135" fmla="*/ 355600 w 909078"/>
                      <a:gd name="connsiteY135" fmla="*/ 565150 h 723900"/>
                      <a:gd name="connsiteX136" fmla="*/ 352425 w 909078"/>
                      <a:gd name="connsiteY136" fmla="*/ 552450 h 723900"/>
                      <a:gd name="connsiteX137" fmla="*/ 349250 w 909078"/>
                      <a:gd name="connsiteY137" fmla="*/ 542925 h 723900"/>
                      <a:gd name="connsiteX138" fmla="*/ 342900 w 909078"/>
                      <a:gd name="connsiteY138" fmla="*/ 511175 h 723900"/>
                      <a:gd name="connsiteX139" fmla="*/ 339725 w 909078"/>
                      <a:gd name="connsiteY139" fmla="*/ 498475 h 723900"/>
                      <a:gd name="connsiteX140" fmla="*/ 333375 w 909078"/>
                      <a:gd name="connsiteY140" fmla="*/ 485775 h 723900"/>
                      <a:gd name="connsiteX141" fmla="*/ 330200 w 909078"/>
                      <a:gd name="connsiteY141" fmla="*/ 473075 h 723900"/>
                      <a:gd name="connsiteX142" fmla="*/ 323850 w 909078"/>
                      <a:gd name="connsiteY142" fmla="*/ 460375 h 723900"/>
                      <a:gd name="connsiteX143" fmla="*/ 314325 w 909078"/>
                      <a:gd name="connsiteY143" fmla="*/ 419100 h 723900"/>
                      <a:gd name="connsiteX144" fmla="*/ 317500 w 909078"/>
                      <a:gd name="connsiteY144" fmla="*/ 314325 h 723900"/>
                      <a:gd name="connsiteX145" fmla="*/ 320675 w 909078"/>
                      <a:gd name="connsiteY145" fmla="*/ 323850 h 723900"/>
                      <a:gd name="connsiteX146" fmla="*/ 327025 w 909078"/>
                      <a:gd name="connsiteY146" fmla="*/ 349250 h 723900"/>
                      <a:gd name="connsiteX147" fmla="*/ 330200 w 909078"/>
                      <a:gd name="connsiteY147" fmla="*/ 377825 h 723900"/>
                      <a:gd name="connsiteX148" fmla="*/ 342900 w 909078"/>
                      <a:gd name="connsiteY148" fmla="*/ 434975 h 723900"/>
                      <a:gd name="connsiteX149" fmla="*/ 346075 w 909078"/>
                      <a:gd name="connsiteY149" fmla="*/ 444500 h 723900"/>
                      <a:gd name="connsiteX150" fmla="*/ 349250 w 909078"/>
                      <a:gd name="connsiteY150" fmla="*/ 457200 h 723900"/>
                      <a:gd name="connsiteX151" fmla="*/ 352425 w 909078"/>
                      <a:gd name="connsiteY151" fmla="*/ 466725 h 723900"/>
                      <a:gd name="connsiteX152" fmla="*/ 355600 w 909078"/>
                      <a:gd name="connsiteY152" fmla="*/ 479425 h 723900"/>
                      <a:gd name="connsiteX153" fmla="*/ 365125 w 909078"/>
                      <a:gd name="connsiteY153" fmla="*/ 508000 h 723900"/>
                      <a:gd name="connsiteX154" fmla="*/ 377825 w 909078"/>
                      <a:gd name="connsiteY154" fmla="*/ 546100 h 723900"/>
                      <a:gd name="connsiteX155" fmla="*/ 381000 w 909078"/>
                      <a:gd name="connsiteY155" fmla="*/ 555625 h 723900"/>
                      <a:gd name="connsiteX156" fmla="*/ 384175 w 909078"/>
                      <a:gd name="connsiteY156" fmla="*/ 565150 h 723900"/>
                      <a:gd name="connsiteX157" fmla="*/ 396875 w 909078"/>
                      <a:gd name="connsiteY157" fmla="*/ 584200 h 723900"/>
                      <a:gd name="connsiteX158" fmla="*/ 393700 w 909078"/>
                      <a:gd name="connsiteY158" fmla="*/ 574675 h 723900"/>
                      <a:gd name="connsiteX159" fmla="*/ 381000 w 909078"/>
                      <a:gd name="connsiteY159" fmla="*/ 542925 h 723900"/>
                      <a:gd name="connsiteX160" fmla="*/ 374650 w 909078"/>
                      <a:gd name="connsiteY160" fmla="*/ 523875 h 723900"/>
                      <a:gd name="connsiteX161" fmla="*/ 368300 w 909078"/>
                      <a:gd name="connsiteY161" fmla="*/ 511175 h 723900"/>
                      <a:gd name="connsiteX162" fmla="*/ 365125 w 909078"/>
                      <a:gd name="connsiteY162" fmla="*/ 498475 h 723900"/>
                      <a:gd name="connsiteX163" fmla="*/ 358775 w 909078"/>
                      <a:gd name="connsiteY163" fmla="*/ 485775 h 723900"/>
                      <a:gd name="connsiteX164" fmla="*/ 355600 w 909078"/>
                      <a:gd name="connsiteY164" fmla="*/ 473075 h 723900"/>
                      <a:gd name="connsiteX165" fmla="*/ 349250 w 909078"/>
                      <a:gd name="connsiteY165" fmla="*/ 454025 h 723900"/>
                      <a:gd name="connsiteX166" fmla="*/ 346075 w 909078"/>
                      <a:gd name="connsiteY166" fmla="*/ 441325 h 723900"/>
                      <a:gd name="connsiteX167" fmla="*/ 339725 w 909078"/>
                      <a:gd name="connsiteY167" fmla="*/ 431800 h 723900"/>
                      <a:gd name="connsiteX168" fmla="*/ 342900 w 909078"/>
                      <a:gd name="connsiteY168" fmla="*/ 349250 h 723900"/>
                      <a:gd name="connsiteX169" fmla="*/ 346075 w 909078"/>
                      <a:gd name="connsiteY169" fmla="*/ 336550 h 723900"/>
                      <a:gd name="connsiteX170" fmla="*/ 352425 w 909078"/>
                      <a:gd name="connsiteY170" fmla="*/ 298450 h 723900"/>
                      <a:gd name="connsiteX171" fmla="*/ 355600 w 909078"/>
                      <a:gd name="connsiteY171" fmla="*/ 260350 h 723900"/>
                      <a:gd name="connsiteX172" fmla="*/ 361950 w 909078"/>
                      <a:gd name="connsiteY172" fmla="*/ 298450 h 723900"/>
                      <a:gd name="connsiteX173" fmla="*/ 368300 w 909078"/>
                      <a:gd name="connsiteY173" fmla="*/ 330200 h 723900"/>
                      <a:gd name="connsiteX174" fmla="*/ 381000 w 909078"/>
                      <a:gd name="connsiteY174" fmla="*/ 352425 h 723900"/>
                      <a:gd name="connsiteX175" fmla="*/ 393700 w 909078"/>
                      <a:gd name="connsiteY175" fmla="*/ 374650 h 723900"/>
                      <a:gd name="connsiteX176" fmla="*/ 403225 w 909078"/>
                      <a:gd name="connsiteY176" fmla="*/ 381000 h 723900"/>
                      <a:gd name="connsiteX177" fmla="*/ 431800 w 909078"/>
                      <a:gd name="connsiteY177" fmla="*/ 406400 h 723900"/>
                      <a:gd name="connsiteX178" fmla="*/ 441325 w 909078"/>
                      <a:gd name="connsiteY178" fmla="*/ 422275 h 723900"/>
                      <a:gd name="connsiteX179" fmla="*/ 447675 w 909078"/>
                      <a:gd name="connsiteY179" fmla="*/ 434975 h 723900"/>
                      <a:gd name="connsiteX180" fmla="*/ 460375 w 909078"/>
                      <a:gd name="connsiteY180" fmla="*/ 457200 h 723900"/>
                      <a:gd name="connsiteX181" fmla="*/ 466725 w 909078"/>
                      <a:gd name="connsiteY181" fmla="*/ 476250 h 723900"/>
                      <a:gd name="connsiteX182" fmla="*/ 457200 w 909078"/>
                      <a:gd name="connsiteY182" fmla="*/ 457200 h 723900"/>
                      <a:gd name="connsiteX183" fmla="*/ 447675 w 909078"/>
                      <a:gd name="connsiteY183" fmla="*/ 441325 h 723900"/>
                      <a:gd name="connsiteX184" fmla="*/ 441325 w 909078"/>
                      <a:gd name="connsiteY184" fmla="*/ 422275 h 723900"/>
                      <a:gd name="connsiteX185" fmla="*/ 431800 w 909078"/>
                      <a:gd name="connsiteY185" fmla="*/ 403225 h 723900"/>
                      <a:gd name="connsiteX186" fmla="*/ 425450 w 909078"/>
                      <a:gd name="connsiteY186" fmla="*/ 384175 h 723900"/>
                      <a:gd name="connsiteX187" fmla="*/ 422275 w 909078"/>
                      <a:gd name="connsiteY187" fmla="*/ 374650 h 723900"/>
                      <a:gd name="connsiteX188" fmla="*/ 419100 w 909078"/>
                      <a:gd name="connsiteY188" fmla="*/ 365125 h 723900"/>
                      <a:gd name="connsiteX189" fmla="*/ 406400 w 909078"/>
                      <a:gd name="connsiteY189" fmla="*/ 333375 h 723900"/>
                      <a:gd name="connsiteX190" fmla="*/ 396875 w 909078"/>
                      <a:gd name="connsiteY190" fmla="*/ 304800 h 723900"/>
                      <a:gd name="connsiteX191" fmla="*/ 393700 w 909078"/>
                      <a:gd name="connsiteY191" fmla="*/ 295275 h 723900"/>
                      <a:gd name="connsiteX192" fmla="*/ 390525 w 909078"/>
                      <a:gd name="connsiteY192" fmla="*/ 285750 h 723900"/>
                      <a:gd name="connsiteX193" fmla="*/ 384175 w 909078"/>
                      <a:gd name="connsiteY193" fmla="*/ 276225 h 723900"/>
                      <a:gd name="connsiteX194" fmla="*/ 381000 w 909078"/>
                      <a:gd name="connsiteY194" fmla="*/ 266700 h 723900"/>
                      <a:gd name="connsiteX195" fmla="*/ 387350 w 909078"/>
                      <a:gd name="connsiteY195" fmla="*/ 276225 h 723900"/>
                      <a:gd name="connsiteX196" fmla="*/ 415925 w 909078"/>
                      <a:gd name="connsiteY196" fmla="*/ 307975 h 723900"/>
                      <a:gd name="connsiteX197" fmla="*/ 425450 w 909078"/>
                      <a:gd name="connsiteY197" fmla="*/ 317500 h 723900"/>
                      <a:gd name="connsiteX198" fmla="*/ 454025 w 909078"/>
                      <a:gd name="connsiteY198" fmla="*/ 330200 h 723900"/>
                      <a:gd name="connsiteX199" fmla="*/ 473075 w 909078"/>
                      <a:gd name="connsiteY199" fmla="*/ 336550 h 723900"/>
                      <a:gd name="connsiteX200" fmla="*/ 482600 w 909078"/>
                      <a:gd name="connsiteY200" fmla="*/ 339725 h 723900"/>
                      <a:gd name="connsiteX201" fmla="*/ 492125 w 909078"/>
                      <a:gd name="connsiteY201" fmla="*/ 342900 h 723900"/>
                      <a:gd name="connsiteX202" fmla="*/ 520700 w 909078"/>
                      <a:gd name="connsiteY202" fmla="*/ 365125 h 723900"/>
                      <a:gd name="connsiteX203" fmla="*/ 527050 w 909078"/>
                      <a:gd name="connsiteY203" fmla="*/ 387350 h 723900"/>
                      <a:gd name="connsiteX204" fmla="*/ 520700 w 909078"/>
                      <a:gd name="connsiteY204" fmla="*/ 377825 h 723900"/>
                      <a:gd name="connsiteX205" fmla="*/ 511175 w 909078"/>
                      <a:gd name="connsiteY205" fmla="*/ 365125 h 723900"/>
                      <a:gd name="connsiteX206" fmla="*/ 504825 w 909078"/>
                      <a:gd name="connsiteY206" fmla="*/ 355600 h 723900"/>
                      <a:gd name="connsiteX207" fmla="*/ 495300 w 909078"/>
                      <a:gd name="connsiteY207" fmla="*/ 342900 h 723900"/>
                      <a:gd name="connsiteX208" fmla="*/ 488950 w 909078"/>
                      <a:gd name="connsiteY208" fmla="*/ 330200 h 723900"/>
                      <a:gd name="connsiteX209" fmla="*/ 479425 w 909078"/>
                      <a:gd name="connsiteY209" fmla="*/ 320675 h 723900"/>
                      <a:gd name="connsiteX210" fmla="*/ 463550 w 909078"/>
                      <a:gd name="connsiteY210" fmla="*/ 292100 h 723900"/>
                      <a:gd name="connsiteX211" fmla="*/ 457200 w 909078"/>
                      <a:gd name="connsiteY211" fmla="*/ 282575 h 723900"/>
                      <a:gd name="connsiteX212" fmla="*/ 450850 w 909078"/>
                      <a:gd name="connsiteY212" fmla="*/ 260350 h 723900"/>
                      <a:gd name="connsiteX213" fmla="*/ 447675 w 909078"/>
                      <a:gd name="connsiteY213" fmla="*/ 212725 h 723900"/>
                      <a:gd name="connsiteX214" fmla="*/ 454025 w 909078"/>
                      <a:gd name="connsiteY214" fmla="*/ 196850 h 723900"/>
                      <a:gd name="connsiteX215" fmla="*/ 482600 w 909078"/>
                      <a:gd name="connsiteY215" fmla="*/ 209550 h 723900"/>
                      <a:gd name="connsiteX216" fmla="*/ 495300 w 909078"/>
                      <a:gd name="connsiteY216" fmla="*/ 215900 h 723900"/>
                      <a:gd name="connsiteX217" fmla="*/ 504825 w 909078"/>
                      <a:gd name="connsiteY217" fmla="*/ 219075 h 723900"/>
                      <a:gd name="connsiteX218" fmla="*/ 523875 w 909078"/>
                      <a:gd name="connsiteY218" fmla="*/ 228600 h 723900"/>
                      <a:gd name="connsiteX219" fmla="*/ 555625 w 909078"/>
                      <a:gd name="connsiteY219" fmla="*/ 238125 h 723900"/>
                      <a:gd name="connsiteX220" fmla="*/ 565150 w 909078"/>
                      <a:gd name="connsiteY220" fmla="*/ 241300 h 723900"/>
                      <a:gd name="connsiteX221" fmla="*/ 574675 w 909078"/>
                      <a:gd name="connsiteY221" fmla="*/ 247650 h 723900"/>
                      <a:gd name="connsiteX222" fmla="*/ 603250 w 909078"/>
                      <a:gd name="connsiteY222" fmla="*/ 250825 h 723900"/>
                      <a:gd name="connsiteX223" fmla="*/ 615950 w 909078"/>
                      <a:gd name="connsiteY223" fmla="*/ 254000 h 723900"/>
                      <a:gd name="connsiteX224" fmla="*/ 644525 w 909078"/>
                      <a:gd name="connsiteY224" fmla="*/ 269875 h 723900"/>
                      <a:gd name="connsiteX225" fmla="*/ 622300 w 909078"/>
                      <a:gd name="connsiteY225" fmla="*/ 234950 h 723900"/>
                      <a:gd name="connsiteX226" fmla="*/ 609600 w 909078"/>
                      <a:gd name="connsiteY226" fmla="*/ 219075 h 723900"/>
                      <a:gd name="connsiteX227" fmla="*/ 577850 w 909078"/>
                      <a:gd name="connsiteY227" fmla="*/ 190500 h 723900"/>
                      <a:gd name="connsiteX228" fmla="*/ 558800 w 909078"/>
                      <a:gd name="connsiteY228" fmla="*/ 168275 h 723900"/>
                      <a:gd name="connsiteX229" fmla="*/ 549275 w 909078"/>
                      <a:gd name="connsiteY229" fmla="*/ 161925 h 723900"/>
                      <a:gd name="connsiteX230" fmla="*/ 539750 w 909078"/>
                      <a:gd name="connsiteY230" fmla="*/ 152400 h 723900"/>
                      <a:gd name="connsiteX231" fmla="*/ 527050 w 909078"/>
                      <a:gd name="connsiteY231" fmla="*/ 146050 h 723900"/>
                      <a:gd name="connsiteX232" fmla="*/ 517525 w 909078"/>
                      <a:gd name="connsiteY232" fmla="*/ 139700 h 723900"/>
                      <a:gd name="connsiteX233" fmla="*/ 527050 w 909078"/>
                      <a:gd name="connsiteY233" fmla="*/ 142875 h 723900"/>
                      <a:gd name="connsiteX234" fmla="*/ 542925 w 909078"/>
                      <a:gd name="connsiteY234" fmla="*/ 152400 h 723900"/>
                      <a:gd name="connsiteX235" fmla="*/ 552450 w 909078"/>
                      <a:gd name="connsiteY235" fmla="*/ 161925 h 723900"/>
                      <a:gd name="connsiteX236" fmla="*/ 587375 w 909078"/>
                      <a:gd name="connsiteY236" fmla="*/ 184150 h 723900"/>
                      <a:gd name="connsiteX237" fmla="*/ 596900 w 909078"/>
                      <a:gd name="connsiteY237" fmla="*/ 190500 h 723900"/>
                      <a:gd name="connsiteX238" fmla="*/ 619125 w 909078"/>
                      <a:gd name="connsiteY238" fmla="*/ 206375 h 723900"/>
                      <a:gd name="connsiteX239" fmla="*/ 628650 w 909078"/>
                      <a:gd name="connsiteY239" fmla="*/ 215900 h 723900"/>
                      <a:gd name="connsiteX240" fmla="*/ 654050 w 909078"/>
                      <a:gd name="connsiteY240" fmla="*/ 228600 h 723900"/>
                      <a:gd name="connsiteX241" fmla="*/ 688975 w 909078"/>
                      <a:gd name="connsiteY241" fmla="*/ 257175 h 723900"/>
                      <a:gd name="connsiteX242" fmla="*/ 711200 w 909078"/>
                      <a:gd name="connsiteY242" fmla="*/ 276225 h 723900"/>
                      <a:gd name="connsiteX243" fmla="*/ 717550 w 909078"/>
                      <a:gd name="connsiteY243" fmla="*/ 285750 h 723900"/>
                      <a:gd name="connsiteX244" fmla="*/ 727075 w 909078"/>
                      <a:gd name="connsiteY244" fmla="*/ 292100 h 723900"/>
                      <a:gd name="connsiteX245" fmla="*/ 714375 w 909078"/>
                      <a:gd name="connsiteY245" fmla="*/ 285750 h 723900"/>
                      <a:gd name="connsiteX246" fmla="*/ 701675 w 909078"/>
                      <a:gd name="connsiteY246" fmla="*/ 269875 h 723900"/>
                      <a:gd name="connsiteX247" fmla="*/ 669925 w 909078"/>
                      <a:gd name="connsiteY247" fmla="*/ 238125 h 723900"/>
                      <a:gd name="connsiteX248" fmla="*/ 660400 w 909078"/>
                      <a:gd name="connsiteY248" fmla="*/ 228600 h 723900"/>
                      <a:gd name="connsiteX249" fmla="*/ 650875 w 909078"/>
                      <a:gd name="connsiteY249" fmla="*/ 219075 h 723900"/>
                      <a:gd name="connsiteX250" fmla="*/ 635000 w 909078"/>
                      <a:gd name="connsiteY250" fmla="*/ 200025 h 723900"/>
                      <a:gd name="connsiteX251" fmla="*/ 647700 w 909078"/>
                      <a:gd name="connsiteY251" fmla="*/ 193675 h 723900"/>
                      <a:gd name="connsiteX252" fmla="*/ 673100 w 909078"/>
                      <a:gd name="connsiteY252" fmla="*/ 219075 h 723900"/>
                      <a:gd name="connsiteX253" fmla="*/ 685800 w 909078"/>
                      <a:gd name="connsiteY253" fmla="*/ 231775 h 723900"/>
                      <a:gd name="connsiteX254" fmla="*/ 698500 w 909078"/>
                      <a:gd name="connsiteY254" fmla="*/ 250825 h 723900"/>
                      <a:gd name="connsiteX255" fmla="*/ 704850 w 909078"/>
                      <a:gd name="connsiteY255" fmla="*/ 260350 h 723900"/>
                      <a:gd name="connsiteX256" fmla="*/ 708025 w 909078"/>
                      <a:gd name="connsiteY256" fmla="*/ 269875 h 723900"/>
                      <a:gd name="connsiteX257" fmla="*/ 688975 w 909078"/>
                      <a:gd name="connsiteY257" fmla="*/ 244475 h 723900"/>
                      <a:gd name="connsiteX258" fmla="*/ 679450 w 909078"/>
                      <a:gd name="connsiteY258" fmla="*/ 228600 h 723900"/>
                      <a:gd name="connsiteX259" fmla="*/ 660400 w 909078"/>
                      <a:gd name="connsiteY259" fmla="*/ 200025 h 723900"/>
                      <a:gd name="connsiteX260" fmla="*/ 654050 w 909078"/>
                      <a:gd name="connsiteY260" fmla="*/ 187325 h 723900"/>
                      <a:gd name="connsiteX261" fmla="*/ 635000 w 909078"/>
                      <a:gd name="connsiteY261" fmla="*/ 155575 h 723900"/>
                      <a:gd name="connsiteX262" fmla="*/ 628650 w 909078"/>
                      <a:gd name="connsiteY262" fmla="*/ 142875 h 723900"/>
                      <a:gd name="connsiteX263" fmla="*/ 622300 w 909078"/>
                      <a:gd name="connsiteY263" fmla="*/ 133350 h 723900"/>
                      <a:gd name="connsiteX264" fmla="*/ 631825 w 909078"/>
                      <a:gd name="connsiteY264" fmla="*/ 139700 h 723900"/>
                      <a:gd name="connsiteX265" fmla="*/ 654050 w 909078"/>
                      <a:gd name="connsiteY265" fmla="*/ 158750 h 723900"/>
                      <a:gd name="connsiteX266" fmla="*/ 673100 w 909078"/>
                      <a:gd name="connsiteY266" fmla="*/ 184150 h 723900"/>
                      <a:gd name="connsiteX267" fmla="*/ 688975 w 909078"/>
                      <a:gd name="connsiteY267" fmla="*/ 200025 h 723900"/>
                      <a:gd name="connsiteX268" fmla="*/ 698500 w 909078"/>
                      <a:gd name="connsiteY268" fmla="*/ 215900 h 723900"/>
                      <a:gd name="connsiteX269" fmla="*/ 708025 w 909078"/>
                      <a:gd name="connsiteY269" fmla="*/ 228600 h 723900"/>
                      <a:gd name="connsiteX270" fmla="*/ 714375 w 909078"/>
                      <a:gd name="connsiteY270" fmla="*/ 238125 h 723900"/>
                      <a:gd name="connsiteX271" fmla="*/ 692150 w 909078"/>
                      <a:gd name="connsiteY271" fmla="*/ 206375 h 723900"/>
                      <a:gd name="connsiteX272" fmla="*/ 657225 w 909078"/>
                      <a:gd name="connsiteY272" fmla="*/ 158750 h 723900"/>
                      <a:gd name="connsiteX273" fmla="*/ 641350 w 909078"/>
                      <a:gd name="connsiteY273" fmla="*/ 133350 h 723900"/>
                      <a:gd name="connsiteX274" fmla="*/ 635000 w 909078"/>
                      <a:gd name="connsiteY274" fmla="*/ 123825 h 723900"/>
                      <a:gd name="connsiteX275" fmla="*/ 654050 w 909078"/>
                      <a:gd name="connsiteY275" fmla="*/ 130175 h 723900"/>
                      <a:gd name="connsiteX276" fmla="*/ 676275 w 909078"/>
                      <a:gd name="connsiteY276" fmla="*/ 146050 h 723900"/>
                      <a:gd name="connsiteX277" fmla="*/ 688975 w 909078"/>
                      <a:gd name="connsiteY277" fmla="*/ 155575 h 723900"/>
                      <a:gd name="connsiteX278" fmla="*/ 698500 w 909078"/>
                      <a:gd name="connsiteY278" fmla="*/ 161925 h 723900"/>
                      <a:gd name="connsiteX279" fmla="*/ 673100 w 909078"/>
                      <a:gd name="connsiteY279" fmla="*/ 136525 h 723900"/>
                      <a:gd name="connsiteX280" fmla="*/ 660400 w 909078"/>
                      <a:gd name="connsiteY280" fmla="*/ 120650 h 723900"/>
                      <a:gd name="connsiteX281" fmla="*/ 650875 w 909078"/>
                      <a:gd name="connsiteY281" fmla="*/ 111125 h 723900"/>
                      <a:gd name="connsiteX282" fmla="*/ 641350 w 909078"/>
                      <a:gd name="connsiteY282" fmla="*/ 98425 h 723900"/>
                      <a:gd name="connsiteX283" fmla="*/ 615950 w 909078"/>
                      <a:gd name="connsiteY283" fmla="*/ 73025 h 723900"/>
                      <a:gd name="connsiteX284" fmla="*/ 606425 w 909078"/>
                      <a:gd name="connsiteY284" fmla="*/ 60325 h 723900"/>
                      <a:gd name="connsiteX285" fmla="*/ 600075 w 909078"/>
                      <a:gd name="connsiteY285" fmla="*/ 50800 h 723900"/>
                      <a:gd name="connsiteX286" fmla="*/ 612775 w 909078"/>
                      <a:gd name="connsiteY286" fmla="*/ 53975 h 723900"/>
                      <a:gd name="connsiteX287" fmla="*/ 644525 w 909078"/>
                      <a:gd name="connsiteY287" fmla="*/ 66675 h 723900"/>
                      <a:gd name="connsiteX288" fmla="*/ 657225 w 909078"/>
                      <a:gd name="connsiteY288" fmla="*/ 69850 h 723900"/>
                      <a:gd name="connsiteX289" fmla="*/ 679450 w 909078"/>
                      <a:gd name="connsiteY289" fmla="*/ 82550 h 723900"/>
                      <a:gd name="connsiteX290" fmla="*/ 692150 w 909078"/>
                      <a:gd name="connsiteY290" fmla="*/ 88900 h 723900"/>
                      <a:gd name="connsiteX291" fmla="*/ 720725 w 909078"/>
                      <a:gd name="connsiteY291" fmla="*/ 98425 h 723900"/>
                      <a:gd name="connsiteX292" fmla="*/ 673100 w 909078"/>
                      <a:gd name="connsiteY292" fmla="*/ 88900 h 723900"/>
                      <a:gd name="connsiteX293" fmla="*/ 660400 w 909078"/>
                      <a:gd name="connsiteY293" fmla="*/ 82550 h 723900"/>
                      <a:gd name="connsiteX294" fmla="*/ 628650 w 909078"/>
                      <a:gd name="connsiteY294" fmla="*/ 76200 h 723900"/>
                      <a:gd name="connsiteX295" fmla="*/ 612775 w 909078"/>
                      <a:gd name="connsiteY295" fmla="*/ 73025 h 723900"/>
                      <a:gd name="connsiteX296" fmla="*/ 603250 w 909078"/>
                      <a:gd name="connsiteY296" fmla="*/ 69850 h 723900"/>
                      <a:gd name="connsiteX297" fmla="*/ 638175 w 909078"/>
                      <a:gd name="connsiteY297" fmla="*/ 73025 h 723900"/>
                      <a:gd name="connsiteX298" fmla="*/ 682625 w 909078"/>
                      <a:gd name="connsiteY298" fmla="*/ 82550 h 723900"/>
                      <a:gd name="connsiteX299" fmla="*/ 692150 w 909078"/>
                      <a:gd name="connsiteY299" fmla="*/ 85725 h 723900"/>
                      <a:gd name="connsiteX300" fmla="*/ 704850 w 909078"/>
                      <a:gd name="connsiteY300" fmla="*/ 88900 h 723900"/>
                      <a:gd name="connsiteX301" fmla="*/ 733425 w 909078"/>
                      <a:gd name="connsiteY301" fmla="*/ 98425 h 723900"/>
                      <a:gd name="connsiteX302" fmla="*/ 742950 w 909078"/>
                      <a:gd name="connsiteY302" fmla="*/ 101600 h 723900"/>
                      <a:gd name="connsiteX303" fmla="*/ 752475 w 909078"/>
                      <a:gd name="connsiteY303" fmla="*/ 104775 h 723900"/>
                      <a:gd name="connsiteX304" fmla="*/ 762000 w 909078"/>
                      <a:gd name="connsiteY304" fmla="*/ 101600 h 723900"/>
                      <a:gd name="connsiteX305" fmla="*/ 771525 w 909078"/>
                      <a:gd name="connsiteY305" fmla="*/ 95250 h 723900"/>
                      <a:gd name="connsiteX306" fmla="*/ 812800 w 909078"/>
                      <a:gd name="connsiteY306" fmla="*/ 98425 h 723900"/>
                      <a:gd name="connsiteX307" fmla="*/ 831850 w 909078"/>
                      <a:gd name="connsiteY307" fmla="*/ 101600 h 723900"/>
                      <a:gd name="connsiteX308" fmla="*/ 847725 w 909078"/>
                      <a:gd name="connsiteY308" fmla="*/ 104775 h 723900"/>
                      <a:gd name="connsiteX309" fmla="*/ 844550 w 909078"/>
                      <a:gd name="connsiteY309" fmla="*/ 95250 h 723900"/>
                      <a:gd name="connsiteX310" fmla="*/ 831850 w 909078"/>
                      <a:gd name="connsiteY310" fmla="*/ 88900 h 723900"/>
                      <a:gd name="connsiteX311" fmla="*/ 790575 w 909078"/>
                      <a:gd name="connsiteY311" fmla="*/ 63500 h 723900"/>
                      <a:gd name="connsiteX312" fmla="*/ 765175 w 909078"/>
                      <a:gd name="connsiteY312" fmla="*/ 57150 h 723900"/>
                      <a:gd name="connsiteX313" fmla="*/ 727075 w 909078"/>
                      <a:gd name="connsiteY313" fmla="*/ 47625 h 723900"/>
                      <a:gd name="connsiteX314" fmla="*/ 638175 w 909078"/>
                      <a:gd name="connsiteY314" fmla="*/ 50800 h 723900"/>
                      <a:gd name="connsiteX315" fmla="*/ 596900 w 909078"/>
                      <a:gd name="connsiteY315" fmla="*/ 57150 h 723900"/>
                      <a:gd name="connsiteX316" fmla="*/ 482600 w 909078"/>
                      <a:gd name="connsiteY316" fmla="*/ 53975 h 723900"/>
                      <a:gd name="connsiteX317" fmla="*/ 463550 w 909078"/>
                      <a:gd name="connsiteY317" fmla="*/ 47625 h 723900"/>
                      <a:gd name="connsiteX318" fmla="*/ 431800 w 909078"/>
                      <a:gd name="connsiteY318" fmla="*/ 38100 h 723900"/>
                      <a:gd name="connsiteX319" fmla="*/ 419100 w 909078"/>
                      <a:gd name="connsiteY319" fmla="*/ 31750 h 723900"/>
                      <a:gd name="connsiteX320" fmla="*/ 396875 w 909078"/>
                      <a:gd name="connsiteY320" fmla="*/ 25400 h 723900"/>
                      <a:gd name="connsiteX321" fmla="*/ 384175 w 909078"/>
                      <a:gd name="connsiteY321" fmla="*/ 19050 h 723900"/>
                      <a:gd name="connsiteX322" fmla="*/ 374650 w 909078"/>
                      <a:gd name="connsiteY322" fmla="*/ 15875 h 723900"/>
                      <a:gd name="connsiteX323" fmla="*/ 346075 w 909078"/>
                      <a:gd name="connsiteY323" fmla="*/ 0 h 723900"/>
                      <a:gd name="connsiteX324" fmla="*/ 304800 w 909078"/>
                      <a:gd name="connsiteY324" fmla="*/ 6350 h 723900"/>
                      <a:gd name="connsiteX325" fmla="*/ 282575 w 909078"/>
                      <a:gd name="connsiteY325" fmla="*/ 15875 h 723900"/>
                      <a:gd name="connsiteX326" fmla="*/ 269875 w 909078"/>
                      <a:gd name="connsiteY326" fmla="*/ 34925 h 723900"/>
                      <a:gd name="connsiteX327" fmla="*/ 266700 w 909078"/>
                      <a:gd name="connsiteY327" fmla="*/ 44450 h 723900"/>
                      <a:gd name="connsiteX328" fmla="*/ 250825 w 909078"/>
                      <a:gd name="connsiteY328" fmla="*/ 63500 h 723900"/>
                      <a:gd name="connsiteX329" fmla="*/ 238125 w 909078"/>
                      <a:gd name="connsiteY329" fmla="*/ 82550 h 723900"/>
                      <a:gd name="connsiteX330" fmla="*/ 215900 w 909078"/>
                      <a:gd name="connsiteY330" fmla="*/ 114300 h 723900"/>
                      <a:gd name="connsiteX331" fmla="*/ 206375 w 909078"/>
                      <a:gd name="connsiteY331" fmla="*/ 123825 h 723900"/>
                      <a:gd name="connsiteX332" fmla="*/ 193675 w 909078"/>
                      <a:gd name="connsiteY332" fmla="*/ 130175 h 723900"/>
                      <a:gd name="connsiteX333" fmla="*/ 184150 w 909078"/>
                      <a:gd name="connsiteY333" fmla="*/ 136525 h 723900"/>
                      <a:gd name="connsiteX334" fmla="*/ 165100 w 909078"/>
                      <a:gd name="connsiteY334" fmla="*/ 146050 h 723900"/>
                      <a:gd name="connsiteX335" fmla="*/ 155575 w 909078"/>
                      <a:gd name="connsiteY335" fmla="*/ 168275 h 723900"/>
                      <a:gd name="connsiteX336" fmla="*/ 152400 w 909078"/>
                      <a:gd name="connsiteY336" fmla="*/ 180975 h 723900"/>
                      <a:gd name="connsiteX337" fmla="*/ 136525 w 909078"/>
                      <a:gd name="connsiteY337" fmla="*/ 209550 h 723900"/>
                      <a:gd name="connsiteX338" fmla="*/ 139700 w 909078"/>
                      <a:gd name="connsiteY338" fmla="*/ 219075 h 723900"/>
                      <a:gd name="connsiteX339" fmla="*/ 171450 w 909078"/>
                      <a:gd name="connsiteY339" fmla="*/ 206375 h 723900"/>
                      <a:gd name="connsiteX340" fmla="*/ 180975 w 909078"/>
                      <a:gd name="connsiteY340" fmla="*/ 203200 h 723900"/>
                      <a:gd name="connsiteX341" fmla="*/ 228600 w 909078"/>
                      <a:gd name="connsiteY341" fmla="*/ 161925 h 723900"/>
                      <a:gd name="connsiteX342" fmla="*/ 238125 w 909078"/>
                      <a:gd name="connsiteY342" fmla="*/ 152400 h 723900"/>
                      <a:gd name="connsiteX343" fmla="*/ 247650 w 909078"/>
                      <a:gd name="connsiteY343" fmla="*/ 142875 h 723900"/>
                      <a:gd name="connsiteX344" fmla="*/ 250825 w 909078"/>
                      <a:gd name="connsiteY344" fmla="*/ 133350 h 723900"/>
                      <a:gd name="connsiteX345" fmla="*/ 269875 w 909078"/>
                      <a:gd name="connsiteY345" fmla="*/ 111125 h 723900"/>
                      <a:gd name="connsiteX346" fmla="*/ 285750 w 909078"/>
                      <a:gd name="connsiteY346" fmla="*/ 95250 h 723900"/>
                      <a:gd name="connsiteX347" fmla="*/ 301625 w 909078"/>
                      <a:gd name="connsiteY347" fmla="*/ 82550 h 723900"/>
                      <a:gd name="connsiteX348" fmla="*/ 304800 w 909078"/>
                      <a:gd name="connsiteY348" fmla="*/ 95250 h 723900"/>
                      <a:gd name="connsiteX349" fmla="*/ 269875 w 909078"/>
                      <a:gd name="connsiteY349" fmla="*/ 142875 h 723900"/>
                      <a:gd name="connsiteX350" fmla="*/ 244475 w 909078"/>
                      <a:gd name="connsiteY350" fmla="*/ 177800 h 723900"/>
                      <a:gd name="connsiteX351" fmla="*/ 212725 w 909078"/>
                      <a:gd name="connsiteY351" fmla="*/ 206375 h 723900"/>
                      <a:gd name="connsiteX352" fmla="*/ 193675 w 909078"/>
                      <a:gd name="connsiteY352" fmla="*/ 222250 h 723900"/>
                      <a:gd name="connsiteX353" fmla="*/ 187325 w 909078"/>
                      <a:gd name="connsiteY353" fmla="*/ 231775 h 723900"/>
                      <a:gd name="connsiteX354" fmla="*/ 180975 w 909078"/>
                      <a:gd name="connsiteY354" fmla="*/ 269875 h 723900"/>
                      <a:gd name="connsiteX355" fmla="*/ 203200 w 909078"/>
                      <a:gd name="connsiteY355" fmla="*/ 209550 h 723900"/>
                      <a:gd name="connsiteX356" fmla="*/ 219075 w 909078"/>
                      <a:gd name="connsiteY356" fmla="*/ 184150 h 723900"/>
                      <a:gd name="connsiteX357" fmla="*/ 228600 w 909078"/>
                      <a:gd name="connsiteY357" fmla="*/ 168275 h 723900"/>
                      <a:gd name="connsiteX358" fmla="*/ 260350 w 909078"/>
                      <a:gd name="connsiteY358" fmla="*/ 130175 h 723900"/>
                      <a:gd name="connsiteX359" fmla="*/ 269875 w 909078"/>
                      <a:gd name="connsiteY359" fmla="*/ 123825 h 723900"/>
                      <a:gd name="connsiteX360" fmla="*/ 295275 w 909078"/>
                      <a:gd name="connsiteY360" fmla="*/ 107950 h 723900"/>
                      <a:gd name="connsiteX361" fmla="*/ 342900 w 909078"/>
                      <a:gd name="connsiteY361" fmla="*/ 111125 h 723900"/>
                      <a:gd name="connsiteX362" fmla="*/ 355600 w 909078"/>
                      <a:gd name="connsiteY362" fmla="*/ 117475 h 723900"/>
                      <a:gd name="connsiteX363" fmla="*/ 374650 w 909078"/>
                      <a:gd name="connsiteY363" fmla="*/ 130175 h 723900"/>
                      <a:gd name="connsiteX364" fmla="*/ 387350 w 909078"/>
                      <a:gd name="connsiteY364" fmla="*/ 149225 h 723900"/>
                      <a:gd name="connsiteX365" fmla="*/ 393700 w 909078"/>
                      <a:gd name="connsiteY365" fmla="*/ 158750 h 723900"/>
                      <a:gd name="connsiteX366" fmla="*/ 396875 w 909078"/>
                      <a:gd name="connsiteY366" fmla="*/ 228600 h 723900"/>
                      <a:gd name="connsiteX367" fmla="*/ 384175 w 909078"/>
                      <a:gd name="connsiteY367" fmla="*/ 244475 h 723900"/>
                      <a:gd name="connsiteX368" fmla="*/ 374650 w 909078"/>
                      <a:gd name="connsiteY368" fmla="*/ 247650 h 723900"/>
                      <a:gd name="connsiteX369" fmla="*/ 317500 w 909078"/>
                      <a:gd name="connsiteY369" fmla="*/ 241300 h 723900"/>
                      <a:gd name="connsiteX370" fmla="*/ 298450 w 909078"/>
                      <a:gd name="connsiteY370" fmla="*/ 222250 h 723900"/>
                      <a:gd name="connsiteX371" fmla="*/ 282575 w 909078"/>
                      <a:gd name="connsiteY371" fmla="*/ 193675 h 723900"/>
                      <a:gd name="connsiteX372" fmla="*/ 279400 w 909078"/>
                      <a:gd name="connsiteY372" fmla="*/ 107950 h 723900"/>
                      <a:gd name="connsiteX373" fmla="*/ 295275 w 909078"/>
                      <a:gd name="connsiteY373" fmla="*/ 88900 h 723900"/>
                      <a:gd name="connsiteX374" fmla="*/ 320675 w 909078"/>
                      <a:gd name="connsiteY374" fmla="*/ 73025 h 723900"/>
                      <a:gd name="connsiteX375" fmla="*/ 330200 w 909078"/>
                      <a:gd name="connsiteY375" fmla="*/ 66675 h 723900"/>
                      <a:gd name="connsiteX376" fmla="*/ 349250 w 909078"/>
                      <a:gd name="connsiteY376" fmla="*/ 63500 h 723900"/>
                      <a:gd name="connsiteX377" fmla="*/ 425450 w 909078"/>
                      <a:gd name="connsiteY377" fmla="*/ 73025 h 723900"/>
                      <a:gd name="connsiteX378" fmla="*/ 434975 w 909078"/>
                      <a:gd name="connsiteY378" fmla="*/ 82550 h 723900"/>
                      <a:gd name="connsiteX379" fmla="*/ 434975 w 909078"/>
                      <a:gd name="connsiteY379" fmla="*/ 146050 h 723900"/>
                      <a:gd name="connsiteX380" fmla="*/ 428625 w 909078"/>
                      <a:gd name="connsiteY380" fmla="*/ 155575 h 723900"/>
                      <a:gd name="connsiteX381" fmla="*/ 406400 w 909078"/>
                      <a:gd name="connsiteY381" fmla="*/ 171450 h 723900"/>
                      <a:gd name="connsiteX382" fmla="*/ 387350 w 909078"/>
                      <a:gd name="connsiteY382" fmla="*/ 177800 h 723900"/>
                      <a:gd name="connsiteX383" fmla="*/ 336550 w 909078"/>
                      <a:gd name="connsiteY383" fmla="*/ 168275 h 723900"/>
                      <a:gd name="connsiteX384" fmla="*/ 311150 w 909078"/>
                      <a:gd name="connsiteY384" fmla="*/ 139700 h 723900"/>
                      <a:gd name="connsiteX385" fmla="*/ 304800 w 909078"/>
                      <a:gd name="connsiteY385" fmla="*/ 127000 h 723900"/>
                      <a:gd name="connsiteX386" fmla="*/ 304800 w 909078"/>
                      <a:gd name="connsiteY386" fmla="*/ 60325 h 723900"/>
                      <a:gd name="connsiteX387" fmla="*/ 314325 w 909078"/>
                      <a:gd name="connsiteY387" fmla="*/ 47625 h 723900"/>
                      <a:gd name="connsiteX388" fmla="*/ 355600 w 909078"/>
                      <a:gd name="connsiteY388" fmla="*/ 15875 h 723900"/>
                      <a:gd name="connsiteX389" fmla="*/ 377825 w 909078"/>
                      <a:gd name="connsiteY389" fmla="*/ 6350 h 723900"/>
                      <a:gd name="connsiteX390" fmla="*/ 444500 w 909078"/>
                      <a:gd name="connsiteY390" fmla="*/ 22225 h 723900"/>
                      <a:gd name="connsiteX391" fmla="*/ 454025 w 909078"/>
                      <a:gd name="connsiteY391" fmla="*/ 34925 h 723900"/>
                      <a:gd name="connsiteX392" fmla="*/ 460375 w 909078"/>
                      <a:gd name="connsiteY392" fmla="*/ 53975 h 723900"/>
                      <a:gd name="connsiteX393" fmla="*/ 466725 w 909078"/>
                      <a:gd name="connsiteY393" fmla="*/ 69850 h 723900"/>
                      <a:gd name="connsiteX394" fmla="*/ 469900 w 909078"/>
                      <a:gd name="connsiteY394" fmla="*/ 101600 h 723900"/>
                      <a:gd name="connsiteX395" fmla="*/ 457200 w 909078"/>
                      <a:gd name="connsiteY395" fmla="*/ 146050 h 723900"/>
                      <a:gd name="connsiteX396" fmla="*/ 447675 w 909078"/>
                      <a:gd name="connsiteY396" fmla="*/ 149225 h 723900"/>
                      <a:gd name="connsiteX397" fmla="*/ 412750 w 909078"/>
                      <a:gd name="connsiteY397" fmla="*/ 146050 h 723900"/>
                      <a:gd name="connsiteX398" fmla="*/ 393700 w 909078"/>
                      <a:gd name="connsiteY398" fmla="*/ 133350 h 723900"/>
                      <a:gd name="connsiteX399" fmla="*/ 384175 w 909078"/>
                      <a:gd name="connsiteY399" fmla="*/ 127000 h 723900"/>
                      <a:gd name="connsiteX400" fmla="*/ 374650 w 909078"/>
                      <a:gd name="connsiteY400" fmla="*/ 120650 h 723900"/>
                      <a:gd name="connsiteX401" fmla="*/ 352425 w 909078"/>
                      <a:gd name="connsiteY401" fmla="*/ 92075 h 723900"/>
                      <a:gd name="connsiteX402" fmla="*/ 349250 w 909078"/>
                      <a:gd name="connsiteY402" fmla="*/ 82550 h 723900"/>
                      <a:gd name="connsiteX403" fmla="*/ 352425 w 909078"/>
                      <a:gd name="connsiteY403" fmla="*/ 47625 h 723900"/>
                      <a:gd name="connsiteX404" fmla="*/ 355600 w 909078"/>
                      <a:gd name="connsiteY404" fmla="*/ 57150 h 723900"/>
                      <a:gd name="connsiteX405" fmla="*/ 352425 w 909078"/>
                      <a:gd name="connsiteY405" fmla="*/ 79375 h 723900"/>
                      <a:gd name="connsiteX406" fmla="*/ 339725 w 909078"/>
                      <a:gd name="connsiteY406" fmla="*/ 85725 h 723900"/>
                      <a:gd name="connsiteX407" fmla="*/ 311150 w 909078"/>
                      <a:gd name="connsiteY407" fmla="*/ 76200 h 723900"/>
                      <a:gd name="connsiteX408" fmla="*/ 304800 w 909078"/>
                      <a:gd name="connsiteY408" fmla="*/ 66675 h 723900"/>
                      <a:gd name="connsiteX409" fmla="*/ 295275 w 909078"/>
                      <a:gd name="connsiteY409" fmla="*/ 44450 h 723900"/>
                      <a:gd name="connsiteX410" fmla="*/ 298450 w 909078"/>
                      <a:gd name="connsiteY410" fmla="*/ 31750 h 723900"/>
                      <a:gd name="connsiteX411" fmla="*/ 307975 w 909078"/>
                      <a:gd name="connsiteY411" fmla="*/ 28575 h 723900"/>
                      <a:gd name="connsiteX412" fmla="*/ 339725 w 909078"/>
                      <a:gd name="connsiteY412" fmla="*/ 31750 h 723900"/>
                      <a:gd name="connsiteX413" fmla="*/ 355600 w 909078"/>
                      <a:gd name="connsiteY413" fmla="*/ 44450 h 723900"/>
                      <a:gd name="connsiteX414" fmla="*/ 358775 w 909078"/>
                      <a:gd name="connsiteY414" fmla="*/ 53975 h 723900"/>
                      <a:gd name="connsiteX415" fmla="*/ 339725 w 909078"/>
                      <a:gd name="connsiteY415" fmla="*/ 47625 h 723900"/>
                      <a:gd name="connsiteX416" fmla="*/ 317500 w 909078"/>
                      <a:gd name="connsiteY416" fmla="*/ 41275 h 723900"/>
                      <a:gd name="connsiteX417" fmla="*/ 307975 w 909078"/>
                      <a:gd name="connsiteY417" fmla="*/ 38100 h 723900"/>
                      <a:gd name="connsiteX418" fmla="*/ 273050 w 909078"/>
                      <a:gd name="connsiteY418" fmla="*/ 41275 h 723900"/>
                      <a:gd name="connsiteX419" fmla="*/ 263525 w 909078"/>
                      <a:gd name="connsiteY419" fmla="*/ 50800 h 723900"/>
                      <a:gd name="connsiteX420" fmla="*/ 250825 w 909078"/>
                      <a:gd name="connsiteY420" fmla="*/ 73025 h 723900"/>
                      <a:gd name="connsiteX421" fmla="*/ 238125 w 909078"/>
                      <a:gd name="connsiteY421" fmla="*/ 92075 h 723900"/>
                      <a:gd name="connsiteX422" fmla="*/ 219075 w 909078"/>
                      <a:gd name="connsiteY422" fmla="*/ 123825 h 723900"/>
                      <a:gd name="connsiteX423" fmla="*/ 206375 w 909078"/>
                      <a:gd name="connsiteY423" fmla="*/ 146050 h 723900"/>
                      <a:gd name="connsiteX424" fmla="*/ 203200 w 909078"/>
                      <a:gd name="connsiteY424" fmla="*/ 155575 h 723900"/>
                      <a:gd name="connsiteX425" fmla="*/ 190500 w 909078"/>
                      <a:gd name="connsiteY425" fmla="*/ 174625 h 723900"/>
                      <a:gd name="connsiteX426" fmla="*/ 187325 w 909078"/>
                      <a:gd name="connsiteY426" fmla="*/ 184150 h 723900"/>
                      <a:gd name="connsiteX427" fmla="*/ 180975 w 909078"/>
                      <a:gd name="connsiteY427" fmla="*/ 209550 h 723900"/>
                      <a:gd name="connsiteX428" fmla="*/ 174625 w 909078"/>
                      <a:gd name="connsiteY428" fmla="*/ 222250 h 723900"/>
                      <a:gd name="connsiteX429" fmla="*/ 168275 w 909078"/>
                      <a:gd name="connsiteY429" fmla="*/ 231775 h 723900"/>
                      <a:gd name="connsiteX430" fmla="*/ 165100 w 909078"/>
                      <a:gd name="connsiteY430" fmla="*/ 241300 h 723900"/>
                      <a:gd name="connsiteX431" fmla="*/ 136525 w 909078"/>
                      <a:gd name="connsiteY431" fmla="*/ 257175 h 723900"/>
                      <a:gd name="connsiteX432" fmla="*/ 127000 w 909078"/>
                      <a:gd name="connsiteY432" fmla="*/ 263525 h 723900"/>
                      <a:gd name="connsiteX433" fmla="*/ 127000 w 909078"/>
                      <a:gd name="connsiteY433" fmla="*/ 333375 h 723900"/>
                      <a:gd name="connsiteX434" fmla="*/ 155575 w 909078"/>
                      <a:gd name="connsiteY434" fmla="*/ 330200 h 723900"/>
                      <a:gd name="connsiteX435" fmla="*/ 193675 w 909078"/>
                      <a:gd name="connsiteY435" fmla="*/ 314325 h 723900"/>
                      <a:gd name="connsiteX436" fmla="*/ 209550 w 909078"/>
                      <a:gd name="connsiteY436" fmla="*/ 304800 h 723900"/>
                      <a:gd name="connsiteX437" fmla="*/ 222250 w 909078"/>
                      <a:gd name="connsiteY437" fmla="*/ 292100 h 723900"/>
                      <a:gd name="connsiteX438" fmla="*/ 254000 w 909078"/>
                      <a:gd name="connsiteY438" fmla="*/ 263525 h 723900"/>
                      <a:gd name="connsiteX439" fmla="*/ 263525 w 909078"/>
                      <a:gd name="connsiteY439" fmla="*/ 250825 h 723900"/>
                      <a:gd name="connsiteX440" fmla="*/ 276225 w 909078"/>
                      <a:gd name="connsiteY440" fmla="*/ 241300 h 723900"/>
                      <a:gd name="connsiteX441" fmla="*/ 282575 w 909078"/>
                      <a:gd name="connsiteY441" fmla="*/ 231775 h 723900"/>
                      <a:gd name="connsiteX442" fmla="*/ 304800 w 909078"/>
                      <a:gd name="connsiteY442" fmla="*/ 212725 h 723900"/>
                      <a:gd name="connsiteX443" fmla="*/ 320675 w 909078"/>
                      <a:gd name="connsiteY443" fmla="*/ 193675 h 723900"/>
                      <a:gd name="connsiteX444" fmla="*/ 330200 w 909078"/>
                      <a:gd name="connsiteY444" fmla="*/ 187325 h 723900"/>
                      <a:gd name="connsiteX445" fmla="*/ 365125 w 909078"/>
                      <a:gd name="connsiteY445" fmla="*/ 158750 h 723900"/>
                      <a:gd name="connsiteX446" fmla="*/ 374650 w 909078"/>
                      <a:gd name="connsiteY446" fmla="*/ 155575 h 723900"/>
                      <a:gd name="connsiteX447" fmla="*/ 384175 w 909078"/>
                      <a:gd name="connsiteY447" fmla="*/ 149225 h 723900"/>
                      <a:gd name="connsiteX448" fmla="*/ 403225 w 909078"/>
                      <a:gd name="connsiteY448" fmla="*/ 142875 h 723900"/>
                      <a:gd name="connsiteX449" fmla="*/ 390525 w 909078"/>
                      <a:gd name="connsiteY449" fmla="*/ 165100 h 723900"/>
                      <a:gd name="connsiteX450" fmla="*/ 374650 w 909078"/>
                      <a:gd name="connsiteY450" fmla="*/ 174625 h 723900"/>
                      <a:gd name="connsiteX451" fmla="*/ 355600 w 909078"/>
                      <a:gd name="connsiteY451" fmla="*/ 187325 h 723900"/>
                      <a:gd name="connsiteX452" fmla="*/ 346075 w 909078"/>
                      <a:gd name="connsiteY452" fmla="*/ 193675 h 723900"/>
                      <a:gd name="connsiteX453" fmla="*/ 333375 w 909078"/>
                      <a:gd name="connsiteY453" fmla="*/ 196850 h 723900"/>
                      <a:gd name="connsiteX454" fmla="*/ 323850 w 909078"/>
                      <a:gd name="connsiteY454" fmla="*/ 203200 h 723900"/>
                      <a:gd name="connsiteX455" fmla="*/ 276225 w 909078"/>
                      <a:gd name="connsiteY455" fmla="*/ 222250 h 723900"/>
                      <a:gd name="connsiteX456" fmla="*/ 266700 w 909078"/>
                      <a:gd name="connsiteY456" fmla="*/ 225425 h 723900"/>
                      <a:gd name="connsiteX457" fmla="*/ 250825 w 909078"/>
                      <a:gd name="connsiteY457" fmla="*/ 228600 h 723900"/>
                      <a:gd name="connsiteX458" fmla="*/ 234950 w 909078"/>
                      <a:gd name="connsiteY458" fmla="*/ 234950 h 723900"/>
                      <a:gd name="connsiteX459" fmla="*/ 212725 w 909078"/>
                      <a:gd name="connsiteY459" fmla="*/ 247650 h 723900"/>
                      <a:gd name="connsiteX460" fmla="*/ 200025 w 909078"/>
                      <a:gd name="connsiteY460" fmla="*/ 257175 h 723900"/>
                      <a:gd name="connsiteX461" fmla="*/ 180975 w 909078"/>
                      <a:gd name="connsiteY461" fmla="*/ 276225 h 723900"/>
                      <a:gd name="connsiteX462" fmla="*/ 161925 w 909078"/>
                      <a:gd name="connsiteY462" fmla="*/ 295275 h 723900"/>
                      <a:gd name="connsiteX463" fmla="*/ 149225 w 909078"/>
                      <a:gd name="connsiteY463" fmla="*/ 307975 h 723900"/>
                      <a:gd name="connsiteX464" fmla="*/ 136525 w 909078"/>
                      <a:gd name="connsiteY464" fmla="*/ 327025 h 723900"/>
                      <a:gd name="connsiteX465" fmla="*/ 130175 w 909078"/>
                      <a:gd name="connsiteY465" fmla="*/ 346075 h 723900"/>
                      <a:gd name="connsiteX466" fmla="*/ 123825 w 909078"/>
                      <a:gd name="connsiteY466" fmla="*/ 355600 h 723900"/>
                      <a:gd name="connsiteX467" fmla="*/ 120650 w 909078"/>
                      <a:gd name="connsiteY467" fmla="*/ 365125 h 723900"/>
                      <a:gd name="connsiteX468" fmla="*/ 114300 w 909078"/>
                      <a:gd name="connsiteY468" fmla="*/ 374650 h 723900"/>
                      <a:gd name="connsiteX469" fmla="*/ 111125 w 909078"/>
                      <a:gd name="connsiteY469" fmla="*/ 384175 h 723900"/>
                      <a:gd name="connsiteX470" fmla="*/ 98425 w 909078"/>
                      <a:gd name="connsiteY470" fmla="*/ 406400 h 723900"/>
                      <a:gd name="connsiteX471" fmla="*/ 95250 w 909078"/>
                      <a:gd name="connsiteY471" fmla="*/ 419100 h 723900"/>
                      <a:gd name="connsiteX472" fmla="*/ 88900 w 909078"/>
                      <a:gd name="connsiteY472" fmla="*/ 428625 h 723900"/>
                      <a:gd name="connsiteX473" fmla="*/ 76200 w 909078"/>
                      <a:gd name="connsiteY473" fmla="*/ 460375 h 723900"/>
                      <a:gd name="connsiteX474" fmla="*/ 63500 w 909078"/>
                      <a:gd name="connsiteY474" fmla="*/ 482600 h 723900"/>
                      <a:gd name="connsiteX475" fmla="*/ 50800 w 909078"/>
                      <a:gd name="connsiteY475" fmla="*/ 511175 h 723900"/>
                      <a:gd name="connsiteX476" fmla="*/ 38100 w 909078"/>
                      <a:gd name="connsiteY476" fmla="*/ 533400 h 723900"/>
                      <a:gd name="connsiteX477" fmla="*/ 25400 w 909078"/>
                      <a:gd name="connsiteY477" fmla="*/ 558800 h 723900"/>
                      <a:gd name="connsiteX478" fmla="*/ 22225 w 909078"/>
                      <a:gd name="connsiteY478" fmla="*/ 571500 h 723900"/>
                      <a:gd name="connsiteX479" fmla="*/ 9525 w 909078"/>
                      <a:gd name="connsiteY479" fmla="*/ 593725 h 723900"/>
                      <a:gd name="connsiteX480" fmla="*/ 0 w 909078"/>
                      <a:gd name="connsiteY480" fmla="*/ 612775 h 723900"/>
                      <a:gd name="connsiteX481" fmla="*/ 6350 w 909078"/>
                      <a:gd name="connsiteY481" fmla="*/ 577850 h 723900"/>
                      <a:gd name="connsiteX482" fmla="*/ 12700 w 909078"/>
                      <a:gd name="connsiteY482" fmla="*/ 565150 h 723900"/>
                      <a:gd name="connsiteX483" fmla="*/ 19050 w 909078"/>
                      <a:gd name="connsiteY483" fmla="*/ 546100 h 723900"/>
                      <a:gd name="connsiteX484" fmla="*/ 34925 w 909078"/>
                      <a:gd name="connsiteY484" fmla="*/ 523875 h 723900"/>
                      <a:gd name="connsiteX485" fmla="*/ 50800 w 909078"/>
                      <a:gd name="connsiteY485" fmla="*/ 492125 h 723900"/>
                      <a:gd name="connsiteX486" fmla="*/ 69850 w 909078"/>
                      <a:gd name="connsiteY486" fmla="*/ 466725 h 723900"/>
                      <a:gd name="connsiteX487" fmla="*/ 79375 w 909078"/>
                      <a:gd name="connsiteY487" fmla="*/ 454025 h 723900"/>
                      <a:gd name="connsiteX488" fmla="*/ 88900 w 909078"/>
                      <a:gd name="connsiteY488" fmla="*/ 444500 h 723900"/>
                      <a:gd name="connsiteX489" fmla="*/ 95250 w 909078"/>
                      <a:gd name="connsiteY489" fmla="*/ 434975 h 723900"/>
                      <a:gd name="connsiteX490" fmla="*/ 104775 w 909078"/>
                      <a:gd name="connsiteY490" fmla="*/ 428625 h 723900"/>
                      <a:gd name="connsiteX491" fmla="*/ 123825 w 909078"/>
                      <a:gd name="connsiteY491" fmla="*/ 406400 h 723900"/>
                      <a:gd name="connsiteX492" fmla="*/ 133350 w 909078"/>
                      <a:gd name="connsiteY492" fmla="*/ 396875 h 723900"/>
                      <a:gd name="connsiteX493" fmla="*/ 142875 w 909078"/>
                      <a:gd name="connsiteY493" fmla="*/ 377825 h 723900"/>
                      <a:gd name="connsiteX494" fmla="*/ 155575 w 909078"/>
                      <a:gd name="connsiteY494" fmla="*/ 358775 h 723900"/>
                      <a:gd name="connsiteX495" fmla="*/ 165100 w 909078"/>
                      <a:gd name="connsiteY495" fmla="*/ 330200 h 723900"/>
                      <a:gd name="connsiteX496" fmla="*/ 174625 w 909078"/>
                      <a:gd name="connsiteY496" fmla="*/ 304800 h 723900"/>
                      <a:gd name="connsiteX497" fmla="*/ 190500 w 909078"/>
                      <a:gd name="connsiteY497" fmla="*/ 285750 h 723900"/>
                      <a:gd name="connsiteX498" fmla="*/ 196850 w 909078"/>
                      <a:gd name="connsiteY498" fmla="*/ 276225 h 723900"/>
                      <a:gd name="connsiteX499" fmla="*/ 206375 w 909078"/>
                      <a:gd name="connsiteY499" fmla="*/ 266700 h 723900"/>
                      <a:gd name="connsiteX500" fmla="*/ 222250 w 909078"/>
                      <a:gd name="connsiteY500" fmla="*/ 247650 h 723900"/>
                      <a:gd name="connsiteX501" fmla="*/ 231775 w 909078"/>
                      <a:gd name="connsiteY501" fmla="*/ 241300 h 723900"/>
                      <a:gd name="connsiteX502" fmla="*/ 241300 w 909078"/>
                      <a:gd name="connsiteY502" fmla="*/ 231775 h 723900"/>
                      <a:gd name="connsiteX503" fmla="*/ 269875 w 909078"/>
                      <a:gd name="connsiteY503" fmla="*/ 209550 h 723900"/>
                      <a:gd name="connsiteX504" fmla="*/ 254000 w 909078"/>
                      <a:gd name="connsiteY504" fmla="*/ 234950 h 723900"/>
                      <a:gd name="connsiteX505" fmla="*/ 228600 w 909078"/>
                      <a:gd name="connsiteY505" fmla="*/ 260350 h 723900"/>
                      <a:gd name="connsiteX506" fmla="*/ 212725 w 909078"/>
                      <a:gd name="connsiteY506" fmla="*/ 279400 h 723900"/>
                      <a:gd name="connsiteX507" fmla="*/ 203200 w 909078"/>
                      <a:gd name="connsiteY507" fmla="*/ 292100 h 723900"/>
                      <a:gd name="connsiteX508" fmla="*/ 193675 w 909078"/>
                      <a:gd name="connsiteY508" fmla="*/ 301625 h 723900"/>
                      <a:gd name="connsiteX509" fmla="*/ 180975 w 909078"/>
                      <a:gd name="connsiteY509" fmla="*/ 320675 h 723900"/>
                      <a:gd name="connsiteX510" fmla="*/ 174625 w 909078"/>
                      <a:gd name="connsiteY510" fmla="*/ 330200 h 723900"/>
                      <a:gd name="connsiteX511" fmla="*/ 171450 w 909078"/>
                      <a:gd name="connsiteY511" fmla="*/ 339725 h 723900"/>
                      <a:gd name="connsiteX512" fmla="*/ 152400 w 909078"/>
                      <a:gd name="connsiteY512" fmla="*/ 358775 h 723900"/>
                      <a:gd name="connsiteX513" fmla="*/ 130175 w 909078"/>
                      <a:gd name="connsiteY513" fmla="*/ 384175 h 723900"/>
                      <a:gd name="connsiteX514" fmla="*/ 111125 w 909078"/>
                      <a:gd name="connsiteY514" fmla="*/ 396875 h 723900"/>
                      <a:gd name="connsiteX515" fmla="*/ 101600 w 909078"/>
                      <a:gd name="connsiteY515" fmla="*/ 406400 h 723900"/>
                      <a:gd name="connsiteX516" fmla="*/ 104775 w 909078"/>
                      <a:gd name="connsiteY516" fmla="*/ 425450 h 723900"/>
                      <a:gd name="connsiteX517" fmla="*/ 133350 w 909078"/>
                      <a:gd name="connsiteY517" fmla="*/ 447675 h 723900"/>
                      <a:gd name="connsiteX518" fmla="*/ 146050 w 909078"/>
                      <a:gd name="connsiteY518" fmla="*/ 450850 h 723900"/>
                      <a:gd name="connsiteX519" fmla="*/ 155575 w 909078"/>
                      <a:gd name="connsiteY519" fmla="*/ 447675 h 723900"/>
                      <a:gd name="connsiteX520" fmla="*/ 158750 w 909078"/>
                      <a:gd name="connsiteY520" fmla="*/ 434975 h 723900"/>
                      <a:gd name="connsiteX521" fmla="*/ 165100 w 909078"/>
                      <a:gd name="connsiteY521" fmla="*/ 422275 h 723900"/>
                      <a:gd name="connsiteX522" fmla="*/ 168275 w 909078"/>
                      <a:gd name="connsiteY522" fmla="*/ 412750 h 723900"/>
                      <a:gd name="connsiteX523" fmla="*/ 177800 w 909078"/>
                      <a:gd name="connsiteY523" fmla="*/ 403225 h 723900"/>
                      <a:gd name="connsiteX524" fmla="*/ 190500 w 909078"/>
                      <a:gd name="connsiteY524" fmla="*/ 377825 h 723900"/>
                      <a:gd name="connsiteX525" fmla="*/ 200025 w 909078"/>
                      <a:gd name="connsiteY525" fmla="*/ 346075 h 723900"/>
                      <a:gd name="connsiteX526" fmla="*/ 203200 w 909078"/>
                      <a:gd name="connsiteY526" fmla="*/ 336550 h 723900"/>
                      <a:gd name="connsiteX527" fmla="*/ 209550 w 909078"/>
                      <a:gd name="connsiteY527" fmla="*/ 346075 h 723900"/>
                      <a:gd name="connsiteX528" fmla="*/ 212725 w 909078"/>
                      <a:gd name="connsiteY528" fmla="*/ 355600 h 723900"/>
                      <a:gd name="connsiteX529" fmla="*/ 219075 w 909078"/>
                      <a:gd name="connsiteY529" fmla="*/ 381000 h 723900"/>
                      <a:gd name="connsiteX530" fmla="*/ 222250 w 909078"/>
                      <a:gd name="connsiteY530" fmla="*/ 393700 h 723900"/>
                      <a:gd name="connsiteX531" fmla="*/ 219075 w 909078"/>
                      <a:gd name="connsiteY531" fmla="*/ 663575 h 723900"/>
                      <a:gd name="connsiteX532" fmla="*/ 215900 w 909078"/>
                      <a:gd name="connsiteY532" fmla="*/ 622300 h 723900"/>
                      <a:gd name="connsiteX533" fmla="*/ 219075 w 909078"/>
                      <a:gd name="connsiteY533" fmla="*/ 409575 h 723900"/>
                      <a:gd name="connsiteX534" fmla="*/ 222250 w 909078"/>
                      <a:gd name="connsiteY534" fmla="*/ 390525 h 723900"/>
                      <a:gd name="connsiteX535" fmla="*/ 228600 w 909078"/>
                      <a:gd name="connsiteY535" fmla="*/ 361950 h 723900"/>
                      <a:gd name="connsiteX536" fmla="*/ 238125 w 909078"/>
                      <a:gd name="connsiteY536" fmla="*/ 320675 h 723900"/>
                      <a:gd name="connsiteX537" fmla="*/ 244475 w 909078"/>
                      <a:gd name="connsiteY537" fmla="*/ 273050 h 723900"/>
                      <a:gd name="connsiteX538" fmla="*/ 250825 w 909078"/>
                      <a:gd name="connsiteY538" fmla="*/ 247650 h 723900"/>
                      <a:gd name="connsiteX539" fmla="*/ 260350 w 909078"/>
                      <a:gd name="connsiteY539" fmla="*/ 234950 h 723900"/>
                      <a:gd name="connsiteX540" fmla="*/ 273050 w 909078"/>
                      <a:gd name="connsiteY540" fmla="*/ 212725 h 723900"/>
                      <a:gd name="connsiteX541" fmla="*/ 276225 w 909078"/>
                      <a:gd name="connsiteY541" fmla="*/ 203200 h 723900"/>
                      <a:gd name="connsiteX542" fmla="*/ 285750 w 909078"/>
                      <a:gd name="connsiteY542" fmla="*/ 403225 h 723900"/>
                      <a:gd name="connsiteX543" fmla="*/ 301625 w 909078"/>
                      <a:gd name="connsiteY543" fmla="*/ 419100 h 723900"/>
                      <a:gd name="connsiteX544" fmla="*/ 323850 w 909078"/>
                      <a:gd name="connsiteY544" fmla="*/ 434975 h 723900"/>
                      <a:gd name="connsiteX545" fmla="*/ 346075 w 909078"/>
                      <a:gd name="connsiteY545" fmla="*/ 450850 h 723900"/>
                      <a:gd name="connsiteX546" fmla="*/ 355600 w 909078"/>
                      <a:gd name="connsiteY546" fmla="*/ 454025 h 723900"/>
                      <a:gd name="connsiteX547" fmla="*/ 371475 w 909078"/>
                      <a:gd name="connsiteY547" fmla="*/ 466725 h 723900"/>
                      <a:gd name="connsiteX548" fmla="*/ 390525 w 909078"/>
                      <a:gd name="connsiteY548" fmla="*/ 482600 h 723900"/>
                      <a:gd name="connsiteX549" fmla="*/ 406400 w 909078"/>
                      <a:gd name="connsiteY549" fmla="*/ 508000 h 723900"/>
                      <a:gd name="connsiteX550" fmla="*/ 412750 w 909078"/>
                      <a:gd name="connsiteY550" fmla="*/ 517525 h 723900"/>
                      <a:gd name="connsiteX551" fmla="*/ 415925 w 909078"/>
                      <a:gd name="connsiteY551" fmla="*/ 527050 h 723900"/>
                      <a:gd name="connsiteX552" fmla="*/ 422275 w 909078"/>
                      <a:gd name="connsiteY552" fmla="*/ 536575 h 723900"/>
                      <a:gd name="connsiteX553" fmla="*/ 403225 w 909078"/>
                      <a:gd name="connsiteY553" fmla="*/ 508000 h 723900"/>
                      <a:gd name="connsiteX554" fmla="*/ 396875 w 909078"/>
                      <a:gd name="connsiteY554" fmla="*/ 498475 h 723900"/>
                      <a:gd name="connsiteX555" fmla="*/ 384175 w 909078"/>
                      <a:gd name="connsiteY555" fmla="*/ 473075 h 723900"/>
                      <a:gd name="connsiteX556" fmla="*/ 374650 w 909078"/>
                      <a:gd name="connsiteY556" fmla="*/ 460375 h 723900"/>
                      <a:gd name="connsiteX557" fmla="*/ 358775 w 909078"/>
                      <a:gd name="connsiteY557" fmla="*/ 428625 h 723900"/>
                      <a:gd name="connsiteX558" fmla="*/ 349250 w 909078"/>
                      <a:gd name="connsiteY558" fmla="*/ 403225 h 723900"/>
                      <a:gd name="connsiteX559" fmla="*/ 346075 w 909078"/>
                      <a:gd name="connsiteY559" fmla="*/ 393700 h 723900"/>
                      <a:gd name="connsiteX560" fmla="*/ 339725 w 909078"/>
                      <a:gd name="connsiteY560" fmla="*/ 381000 h 723900"/>
                      <a:gd name="connsiteX561" fmla="*/ 336550 w 909078"/>
                      <a:gd name="connsiteY561" fmla="*/ 371475 h 723900"/>
                      <a:gd name="connsiteX562" fmla="*/ 330200 w 909078"/>
                      <a:gd name="connsiteY562" fmla="*/ 339725 h 723900"/>
                      <a:gd name="connsiteX563" fmla="*/ 333375 w 909078"/>
                      <a:gd name="connsiteY563" fmla="*/ 260350 h 723900"/>
                      <a:gd name="connsiteX564" fmla="*/ 339725 w 909078"/>
                      <a:gd name="connsiteY564" fmla="*/ 234950 h 723900"/>
                      <a:gd name="connsiteX565" fmla="*/ 346075 w 909078"/>
                      <a:gd name="connsiteY565" fmla="*/ 206375 h 723900"/>
                      <a:gd name="connsiteX566" fmla="*/ 352425 w 909078"/>
                      <a:gd name="connsiteY566" fmla="*/ 190500 h 723900"/>
                      <a:gd name="connsiteX567" fmla="*/ 355600 w 909078"/>
                      <a:gd name="connsiteY567" fmla="*/ 177800 h 723900"/>
                      <a:gd name="connsiteX568" fmla="*/ 358775 w 909078"/>
                      <a:gd name="connsiteY568" fmla="*/ 168275 h 723900"/>
                      <a:gd name="connsiteX569" fmla="*/ 365125 w 909078"/>
                      <a:gd name="connsiteY569" fmla="*/ 114300 h 723900"/>
                      <a:gd name="connsiteX570" fmla="*/ 371475 w 909078"/>
                      <a:gd name="connsiteY570" fmla="*/ 152400 h 723900"/>
                      <a:gd name="connsiteX571" fmla="*/ 377825 w 909078"/>
                      <a:gd name="connsiteY571" fmla="*/ 165100 h 723900"/>
                      <a:gd name="connsiteX572" fmla="*/ 387350 w 909078"/>
                      <a:gd name="connsiteY572" fmla="*/ 184150 h 723900"/>
                      <a:gd name="connsiteX573" fmla="*/ 400050 w 909078"/>
                      <a:gd name="connsiteY573" fmla="*/ 196850 h 723900"/>
                      <a:gd name="connsiteX574" fmla="*/ 403225 w 909078"/>
                      <a:gd name="connsiteY574" fmla="*/ 206375 h 723900"/>
                      <a:gd name="connsiteX575" fmla="*/ 412750 w 909078"/>
                      <a:gd name="connsiteY575" fmla="*/ 212725 h 723900"/>
                      <a:gd name="connsiteX576" fmla="*/ 431800 w 909078"/>
                      <a:gd name="connsiteY576" fmla="*/ 228600 h 723900"/>
                      <a:gd name="connsiteX577" fmla="*/ 428625 w 909078"/>
                      <a:gd name="connsiteY577" fmla="*/ 273050 h 723900"/>
                      <a:gd name="connsiteX578" fmla="*/ 419100 w 909078"/>
                      <a:gd name="connsiteY578" fmla="*/ 250825 h 723900"/>
                      <a:gd name="connsiteX579" fmla="*/ 406400 w 909078"/>
                      <a:gd name="connsiteY579" fmla="*/ 203200 h 723900"/>
                      <a:gd name="connsiteX580" fmla="*/ 406400 w 909078"/>
                      <a:gd name="connsiteY580" fmla="*/ 127000 h 723900"/>
                      <a:gd name="connsiteX581" fmla="*/ 431800 w 909078"/>
                      <a:gd name="connsiteY581" fmla="*/ 130175 h 723900"/>
                      <a:gd name="connsiteX582" fmla="*/ 438150 w 909078"/>
                      <a:gd name="connsiteY582" fmla="*/ 139700 h 723900"/>
                      <a:gd name="connsiteX583" fmla="*/ 428625 w 909078"/>
                      <a:gd name="connsiteY583" fmla="*/ 193675 h 723900"/>
                      <a:gd name="connsiteX584" fmla="*/ 419100 w 909078"/>
                      <a:gd name="connsiteY584" fmla="*/ 234950 h 723900"/>
                      <a:gd name="connsiteX585" fmla="*/ 425450 w 909078"/>
                      <a:gd name="connsiteY585" fmla="*/ 292100 h 723900"/>
                      <a:gd name="connsiteX586" fmla="*/ 431800 w 909078"/>
                      <a:gd name="connsiteY586" fmla="*/ 301625 h 723900"/>
                      <a:gd name="connsiteX587" fmla="*/ 438150 w 909078"/>
                      <a:gd name="connsiteY587" fmla="*/ 314325 h 723900"/>
                      <a:gd name="connsiteX588" fmla="*/ 450850 w 909078"/>
                      <a:gd name="connsiteY588" fmla="*/ 333375 h 723900"/>
                      <a:gd name="connsiteX589" fmla="*/ 460375 w 909078"/>
                      <a:gd name="connsiteY589" fmla="*/ 365125 h 723900"/>
                      <a:gd name="connsiteX590" fmla="*/ 466725 w 909078"/>
                      <a:gd name="connsiteY590" fmla="*/ 409575 h 723900"/>
                      <a:gd name="connsiteX591" fmla="*/ 469900 w 909078"/>
                      <a:gd name="connsiteY591" fmla="*/ 419100 h 723900"/>
                      <a:gd name="connsiteX592" fmla="*/ 476250 w 909078"/>
                      <a:gd name="connsiteY592" fmla="*/ 450850 h 723900"/>
                      <a:gd name="connsiteX593" fmla="*/ 469900 w 909078"/>
                      <a:gd name="connsiteY593" fmla="*/ 403225 h 723900"/>
                      <a:gd name="connsiteX594" fmla="*/ 463550 w 909078"/>
                      <a:gd name="connsiteY594" fmla="*/ 377825 h 723900"/>
                      <a:gd name="connsiteX595" fmla="*/ 457200 w 909078"/>
                      <a:gd name="connsiteY595" fmla="*/ 368300 h 723900"/>
                      <a:gd name="connsiteX596" fmla="*/ 454025 w 909078"/>
                      <a:gd name="connsiteY596" fmla="*/ 346075 h 723900"/>
                      <a:gd name="connsiteX597" fmla="*/ 447675 w 909078"/>
                      <a:gd name="connsiteY597" fmla="*/ 327025 h 723900"/>
                      <a:gd name="connsiteX598" fmla="*/ 444500 w 909078"/>
                      <a:gd name="connsiteY598" fmla="*/ 317500 h 723900"/>
                      <a:gd name="connsiteX599" fmla="*/ 438150 w 909078"/>
                      <a:gd name="connsiteY599" fmla="*/ 285750 h 723900"/>
                      <a:gd name="connsiteX600" fmla="*/ 438150 w 909078"/>
                      <a:gd name="connsiteY600" fmla="*/ 180975 h 723900"/>
                      <a:gd name="connsiteX601" fmla="*/ 434975 w 909078"/>
                      <a:gd name="connsiteY601" fmla="*/ 130175 h 723900"/>
                      <a:gd name="connsiteX602" fmla="*/ 444500 w 909078"/>
                      <a:gd name="connsiteY602" fmla="*/ 146050 h 723900"/>
                      <a:gd name="connsiteX603" fmla="*/ 457200 w 909078"/>
                      <a:gd name="connsiteY603" fmla="*/ 165100 h 723900"/>
                      <a:gd name="connsiteX604" fmla="*/ 476250 w 909078"/>
                      <a:gd name="connsiteY604" fmla="*/ 200025 h 723900"/>
                      <a:gd name="connsiteX605" fmla="*/ 482600 w 909078"/>
                      <a:gd name="connsiteY605" fmla="*/ 215900 h 723900"/>
                      <a:gd name="connsiteX606" fmla="*/ 492125 w 909078"/>
                      <a:gd name="connsiteY606" fmla="*/ 225425 h 723900"/>
                      <a:gd name="connsiteX607" fmla="*/ 501650 w 909078"/>
                      <a:gd name="connsiteY607" fmla="*/ 244475 h 723900"/>
                      <a:gd name="connsiteX608" fmla="*/ 508000 w 909078"/>
                      <a:gd name="connsiteY608" fmla="*/ 254000 h 723900"/>
                      <a:gd name="connsiteX609" fmla="*/ 514350 w 909078"/>
                      <a:gd name="connsiteY609" fmla="*/ 273050 h 723900"/>
                      <a:gd name="connsiteX610" fmla="*/ 523875 w 909078"/>
                      <a:gd name="connsiteY610" fmla="*/ 301625 h 723900"/>
                      <a:gd name="connsiteX611" fmla="*/ 527050 w 909078"/>
                      <a:gd name="connsiteY611" fmla="*/ 311150 h 723900"/>
                      <a:gd name="connsiteX612" fmla="*/ 530225 w 909078"/>
                      <a:gd name="connsiteY612" fmla="*/ 320675 h 723900"/>
                      <a:gd name="connsiteX613" fmla="*/ 542925 w 909078"/>
                      <a:gd name="connsiteY613" fmla="*/ 339725 h 723900"/>
                      <a:gd name="connsiteX614" fmla="*/ 552450 w 909078"/>
                      <a:gd name="connsiteY614" fmla="*/ 358775 h 723900"/>
                      <a:gd name="connsiteX615" fmla="*/ 558800 w 909078"/>
                      <a:gd name="connsiteY615" fmla="*/ 381000 h 723900"/>
                      <a:gd name="connsiteX616" fmla="*/ 565150 w 909078"/>
                      <a:gd name="connsiteY616" fmla="*/ 390525 h 723900"/>
                      <a:gd name="connsiteX617" fmla="*/ 568325 w 909078"/>
                      <a:gd name="connsiteY617" fmla="*/ 400050 h 723900"/>
                      <a:gd name="connsiteX618" fmla="*/ 555625 w 909078"/>
                      <a:gd name="connsiteY618" fmla="*/ 377825 h 723900"/>
                      <a:gd name="connsiteX619" fmla="*/ 549275 w 909078"/>
                      <a:gd name="connsiteY619" fmla="*/ 368300 h 723900"/>
                      <a:gd name="connsiteX620" fmla="*/ 546100 w 909078"/>
                      <a:gd name="connsiteY620" fmla="*/ 358775 h 723900"/>
                      <a:gd name="connsiteX621" fmla="*/ 530225 w 909078"/>
                      <a:gd name="connsiteY621" fmla="*/ 330200 h 723900"/>
                      <a:gd name="connsiteX622" fmla="*/ 514350 w 909078"/>
                      <a:gd name="connsiteY622" fmla="*/ 273050 h 723900"/>
                      <a:gd name="connsiteX623" fmla="*/ 508000 w 909078"/>
                      <a:gd name="connsiteY623" fmla="*/ 244475 h 723900"/>
                      <a:gd name="connsiteX624" fmla="*/ 504825 w 909078"/>
                      <a:gd name="connsiteY624" fmla="*/ 225425 h 723900"/>
                      <a:gd name="connsiteX625" fmla="*/ 501650 w 909078"/>
                      <a:gd name="connsiteY625" fmla="*/ 190500 h 723900"/>
                      <a:gd name="connsiteX626" fmla="*/ 495300 w 909078"/>
                      <a:gd name="connsiteY626" fmla="*/ 139700 h 723900"/>
                      <a:gd name="connsiteX627" fmla="*/ 492125 w 909078"/>
                      <a:gd name="connsiteY627" fmla="*/ 120650 h 723900"/>
                      <a:gd name="connsiteX628" fmla="*/ 485775 w 909078"/>
                      <a:gd name="connsiteY628" fmla="*/ 101600 h 723900"/>
                      <a:gd name="connsiteX629" fmla="*/ 495300 w 909078"/>
                      <a:gd name="connsiteY629" fmla="*/ 123825 h 723900"/>
                      <a:gd name="connsiteX630" fmla="*/ 501650 w 909078"/>
                      <a:gd name="connsiteY630" fmla="*/ 133350 h 723900"/>
                      <a:gd name="connsiteX631" fmla="*/ 508000 w 909078"/>
                      <a:gd name="connsiteY631" fmla="*/ 149225 h 723900"/>
                      <a:gd name="connsiteX632" fmla="*/ 514350 w 909078"/>
                      <a:gd name="connsiteY632" fmla="*/ 158750 h 723900"/>
                      <a:gd name="connsiteX633" fmla="*/ 520700 w 909078"/>
                      <a:gd name="connsiteY633" fmla="*/ 177800 h 723900"/>
                      <a:gd name="connsiteX634" fmla="*/ 523875 w 909078"/>
                      <a:gd name="connsiteY634" fmla="*/ 187325 h 723900"/>
                      <a:gd name="connsiteX635" fmla="*/ 530225 w 909078"/>
                      <a:gd name="connsiteY635" fmla="*/ 200025 h 723900"/>
                      <a:gd name="connsiteX636" fmla="*/ 539750 w 909078"/>
                      <a:gd name="connsiteY636" fmla="*/ 225425 h 723900"/>
                      <a:gd name="connsiteX637" fmla="*/ 552450 w 909078"/>
                      <a:gd name="connsiteY637" fmla="*/ 244475 h 723900"/>
                      <a:gd name="connsiteX638" fmla="*/ 571500 w 909078"/>
                      <a:gd name="connsiteY638" fmla="*/ 266700 h 723900"/>
                      <a:gd name="connsiteX639" fmla="*/ 590550 w 909078"/>
                      <a:gd name="connsiteY639" fmla="*/ 292100 h 723900"/>
                      <a:gd name="connsiteX640" fmla="*/ 600075 w 909078"/>
                      <a:gd name="connsiteY640" fmla="*/ 301625 h 723900"/>
                      <a:gd name="connsiteX641" fmla="*/ 612775 w 909078"/>
                      <a:gd name="connsiteY641" fmla="*/ 323850 h 723900"/>
                      <a:gd name="connsiteX642" fmla="*/ 619125 w 909078"/>
                      <a:gd name="connsiteY642" fmla="*/ 333375 h 723900"/>
                      <a:gd name="connsiteX643" fmla="*/ 625475 w 909078"/>
                      <a:gd name="connsiteY643" fmla="*/ 352425 h 723900"/>
                      <a:gd name="connsiteX644" fmla="*/ 619125 w 909078"/>
                      <a:gd name="connsiteY644" fmla="*/ 342900 h 723900"/>
                      <a:gd name="connsiteX645" fmla="*/ 593725 w 909078"/>
                      <a:gd name="connsiteY645" fmla="*/ 307975 h 723900"/>
                      <a:gd name="connsiteX646" fmla="*/ 590550 w 909078"/>
                      <a:gd name="connsiteY646" fmla="*/ 298450 h 723900"/>
                      <a:gd name="connsiteX647" fmla="*/ 581025 w 909078"/>
                      <a:gd name="connsiteY647" fmla="*/ 282575 h 723900"/>
                      <a:gd name="connsiteX648" fmla="*/ 574675 w 909078"/>
                      <a:gd name="connsiteY648" fmla="*/ 269875 h 723900"/>
                      <a:gd name="connsiteX649" fmla="*/ 565150 w 909078"/>
                      <a:gd name="connsiteY649" fmla="*/ 254000 h 723900"/>
                      <a:gd name="connsiteX650" fmla="*/ 558800 w 909078"/>
                      <a:gd name="connsiteY650" fmla="*/ 234950 h 723900"/>
                      <a:gd name="connsiteX651" fmla="*/ 552450 w 909078"/>
                      <a:gd name="connsiteY651" fmla="*/ 219075 h 723900"/>
                      <a:gd name="connsiteX652" fmla="*/ 542925 w 909078"/>
                      <a:gd name="connsiteY652" fmla="*/ 184150 h 723900"/>
                      <a:gd name="connsiteX653" fmla="*/ 536575 w 909078"/>
                      <a:gd name="connsiteY653" fmla="*/ 174625 h 723900"/>
                      <a:gd name="connsiteX654" fmla="*/ 533400 w 909078"/>
                      <a:gd name="connsiteY654" fmla="*/ 165100 h 723900"/>
                      <a:gd name="connsiteX655" fmla="*/ 527050 w 909078"/>
                      <a:gd name="connsiteY655" fmla="*/ 152400 h 723900"/>
                      <a:gd name="connsiteX656" fmla="*/ 530225 w 909078"/>
                      <a:gd name="connsiteY656" fmla="*/ 279400 h 723900"/>
                      <a:gd name="connsiteX657" fmla="*/ 536575 w 909078"/>
                      <a:gd name="connsiteY657" fmla="*/ 288925 h 723900"/>
                      <a:gd name="connsiteX658" fmla="*/ 539750 w 909078"/>
                      <a:gd name="connsiteY658" fmla="*/ 298450 h 723900"/>
                      <a:gd name="connsiteX659" fmla="*/ 542925 w 909078"/>
                      <a:gd name="connsiteY659" fmla="*/ 330200 h 723900"/>
                      <a:gd name="connsiteX660" fmla="*/ 546100 w 909078"/>
                      <a:gd name="connsiteY660" fmla="*/ 342900 h 723900"/>
                      <a:gd name="connsiteX661" fmla="*/ 549275 w 909078"/>
                      <a:gd name="connsiteY661" fmla="*/ 358775 h 723900"/>
                      <a:gd name="connsiteX662" fmla="*/ 555625 w 909078"/>
                      <a:gd name="connsiteY662" fmla="*/ 384175 h 723900"/>
                      <a:gd name="connsiteX663" fmla="*/ 561975 w 909078"/>
                      <a:gd name="connsiteY663" fmla="*/ 393700 h 723900"/>
                      <a:gd name="connsiteX664" fmla="*/ 558800 w 909078"/>
                      <a:gd name="connsiteY664" fmla="*/ 384175 h 723900"/>
                      <a:gd name="connsiteX665" fmla="*/ 539750 w 909078"/>
                      <a:gd name="connsiteY665" fmla="*/ 358775 h 723900"/>
                      <a:gd name="connsiteX666" fmla="*/ 517525 w 909078"/>
                      <a:gd name="connsiteY666" fmla="*/ 320675 h 723900"/>
                      <a:gd name="connsiteX667" fmla="*/ 511175 w 909078"/>
                      <a:gd name="connsiteY667" fmla="*/ 307975 h 723900"/>
                      <a:gd name="connsiteX668" fmla="*/ 498475 w 909078"/>
                      <a:gd name="connsiteY668" fmla="*/ 288925 h 723900"/>
                      <a:gd name="connsiteX669" fmla="*/ 492125 w 909078"/>
                      <a:gd name="connsiteY669" fmla="*/ 269875 h 723900"/>
                      <a:gd name="connsiteX670" fmla="*/ 479425 w 909078"/>
                      <a:gd name="connsiteY670" fmla="*/ 222250 h 723900"/>
                      <a:gd name="connsiteX671" fmla="*/ 476250 w 909078"/>
                      <a:gd name="connsiteY671" fmla="*/ 209550 h 723900"/>
                      <a:gd name="connsiteX672" fmla="*/ 473075 w 909078"/>
                      <a:gd name="connsiteY672" fmla="*/ 190500 h 723900"/>
                      <a:gd name="connsiteX673" fmla="*/ 469900 w 909078"/>
                      <a:gd name="connsiteY673" fmla="*/ 139700 h 723900"/>
                      <a:gd name="connsiteX674" fmla="*/ 469900 w 909078"/>
                      <a:gd name="connsiteY674" fmla="*/ 346075 h 723900"/>
                      <a:gd name="connsiteX675" fmla="*/ 473075 w 909078"/>
                      <a:gd name="connsiteY675" fmla="*/ 368300 h 723900"/>
                      <a:gd name="connsiteX676" fmla="*/ 476250 w 909078"/>
                      <a:gd name="connsiteY676" fmla="*/ 409575 h 723900"/>
                      <a:gd name="connsiteX677" fmla="*/ 479425 w 909078"/>
                      <a:gd name="connsiteY677" fmla="*/ 431800 h 723900"/>
                      <a:gd name="connsiteX678" fmla="*/ 482600 w 909078"/>
                      <a:gd name="connsiteY678" fmla="*/ 447675 h 723900"/>
                      <a:gd name="connsiteX679" fmla="*/ 476250 w 909078"/>
                      <a:gd name="connsiteY679" fmla="*/ 428625 h 723900"/>
                      <a:gd name="connsiteX680" fmla="*/ 438150 w 909078"/>
                      <a:gd name="connsiteY680" fmla="*/ 314325 h 723900"/>
                      <a:gd name="connsiteX681" fmla="*/ 428625 w 909078"/>
                      <a:gd name="connsiteY681" fmla="*/ 282575 h 723900"/>
                      <a:gd name="connsiteX682" fmla="*/ 415925 w 909078"/>
                      <a:gd name="connsiteY682" fmla="*/ 215900 h 723900"/>
                      <a:gd name="connsiteX683" fmla="*/ 412750 w 909078"/>
                      <a:gd name="connsiteY683" fmla="*/ 196850 h 723900"/>
                      <a:gd name="connsiteX684" fmla="*/ 409575 w 909078"/>
                      <a:gd name="connsiteY684" fmla="*/ 184150 h 723900"/>
                      <a:gd name="connsiteX685" fmla="*/ 406400 w 909078"/>
                      <a:gd name="connsiteY685" fmla="*/ 152400 h 723900"/>
                      <a:gd name="connsiteX686" fmla="*/ 409575 w 909078"/>
                      <a:gd name="connsiteY686" fmla="*/ 69850 h 723900"/>
                      <a:gd name="connsiteX687" fmla="*/ 403225 w 909078"/>
                      <a:gd name="connsiteY687" fmla="*/ 85725 h 723900"/>
                      <a:gd name="connsiteX688" fmla="*/ 396875 w 909078"/>
                      <a:gd name="connsiteY688" fmla="*/ 95250 h 723900"/>
                      <a:gd name="connsiteX689" fmla="*/ 390525 w 909078"/>
                      <a:gd name="connsiteY689" fmla="*/ 107950 h 723900"/>
                      <a:gd name="connsiteX690" fmla="*/ 377825 w 909078"/>
                      <a:gd name="connsiteY690" fmla="*/ 139700 h 723900"/>
                      <a:gd name="connsiteX691" fmla="*/ 368300 w 909078"/>
                      <a:gd name="connsiteY691" fmla="*/ 158750 h 723900"/>
                      <a:gd name="connsiteX692" fmla="*/ 358775 w 909078"/>
                      <a:gd name="connsiteY692" fmla="*/ 174625 h 723900"/>
                      <a:gd name="connsiteX693" fmla="*/ 349250 w 909078"/>
                      <a:gd name="connsiteY693" fmla="*/ 193675 h 723900"/>
                      <a:gd name="connsiteX694" fmla="*/ 339725 w 909078"/>
                      <a:gd name="connsiteY694" fmla="*/ 203200 h 723900"/>
                      <a:gd name="connsiteX695" fmla="*/ 330200 w 909078"/>
                      <a:gd name="connsiteY695" fmla="*/ 215900 h 723900"/>
                      <a:gd name="connsiteX696" fmla="*/ 298450 w 909078"/>
                      <a:gd name="connsiteY696" fmla="*/ 231775 h 723900"/>
                      <a:gd name="connsiteX697" fmla="*/ 260350 w 909078"/>
                      <a:gd name="connsiteY697" fmla="*/ 238125 h 723900"/>
                      <a:gd name="connsiteX698" fmla="*/ 212725 w 909078"/>
                      <a:gd name="connsiteY698" fmla="*/ 234950 h 723900"/>
                      <a:gd name="connsiteX699" fmla="*/ 177800 w 909078"/>
                      <a:gd name="connsiteY699" fmla="*/ 219075 h 723900"/>
                      <a:gd name="connsiteX700" fmla="*/ 139700 w 909078"/>
                      <a:gd name="connsiteY700" fmla="*/ 193675 h 723900"/>
                      <a:gd name="connsiteX701" fmla="*/ 123825 w 909078"/>
                      <a:gd name="connsiteY701" fmla="*/ 174625 h 723900"/>
                      <a:gd name="connsiteX702" fmla="*/ 117475 w 909078"/>
                      <a:gd name="connsiteY702" fmla="*/ 158750 h 723900"/>
                      <a:gd name="connsiteX703" fmla="*/ 123825 w 909078"/>
                      <a:gd name="connsiteY703" fmla="*/ 111125 h 723900"/>
                      <a:gd name="connsiteX704" fmla="*/ 136525 w 909078"/>
                      <a:gd name="connsiteY704" fmla="*/ 98425 h 723900"/>
                      <a:gd name="connsiteX705" fmla="*/ 146050 w 909078"/>
                      <a:gd name="connsiteY705" fmla="*/ 85725 h 723900"/>
                      <a:gd name="connsiteX706" fmla="*/ 184150 w 909078"/>
                      <a:gd name="connsiteY706" fmla="*/ 63500 h 723900"/>
                      <a:gd name="connsiteX707" fmla="*/ 263525 w 909078"/>
                      <a:gd name="connsiteY707" fmla="*/ 50800 h 723900"/>
                      <a:gd name="connsiteX708" fmla="*/ 346075 w 909078"/>
                      <a:gd name="connsiteY708" fmla="*/ 66675 h 723900"/>
                      <a:gd name="connsiteX709" fmla="*/ 361950 w 909078"/>
                      <a:gd name="connsiteY709" fmla="*/ 76200 h 723900"/>
                      <a:gd name="connsiteX710" fmla="*/ 393700 w 909078"/>
                      <a:gd name="connsiteY710" fmla="*/ 107950 h 723900"/>
                      <a:gd name="connsiteX711" fmla="*/ 400050 w 909078"/>
                      <a:gd name="connsiteY711" fmla="*/ 123825 h 723900"/>
                      <a:gd name="connsiteX712" fmla="*/ 403225 w 909078"/>
                      <a:gd name="connsiteY712" fmla="*/ 146050 h 723900"/>
                      <a:gd name="connsiteX713" fmla="*/ 406400 w 909078"/>
                      <a:gd name="connsiteY713" fmla="*/ 158750 h 723900"/>
                      <a:gd name="connsiteX714" fmla="*/ 403225 w 909078"/>
                      <a:gd name="connsiteY714" fmla="*/ 193675 h 723900"/>
                      <a:gd name="connsiteX715" fmla="*/ 368300 w 909078"/>
                      <a:gd name="connsiteY715" fmla="*/ 225425 h 723900"/>
                      <a:gd name="connsiteX716" fmla="*/ 355600 w 909078"/>
                      <a:gd name="connsiteY716" fmla="*/ 231775 h 723900"/>
                      <a:gd name="connsiteX717" fmla="*/ 339725 w 909078"/>
                      <a:gd name="connsiteY717" fmla="*/ 234950 h 723900"/>
                      <a:gd name="connsiteX718" fmla="*/ 330200 w 909078"/>
                      <a:gd name="connsiteY718" fmla="*/ 238125 h 723900"/>
                      <a:gd name="connsiteX719" fmla="*/ 276225 w 909078"/>
                      <a:gd name="connsiteY719" fmla="*/ 257175 h 723900"/>
                      <a:gd name="connsiteX720" fmla="*/ 266700 w 909078"/>
                      <a:gd name="connsiteY720" fmla="*/ 260350 h 723900"/>
                      <a:gd name="connsiteX721" fmla="*/ 228600 w 909078"/>
                      <a:gd name="connsiteY721" fmla="*/ 266700 h 723900"/>
                      <a:gd name="connsiteX722" fmla="*/ 219075 w 909078"/>
                      <a:gd name="connsiteY722" fmla="*/ 263525 h 723900"/>
                      <a:gd name="connsiteX723" fmla="*/ 212725 w 909078"/>
                      <a:gd name="connsiteY723" fmla="*/ 254000 h 723900"/>
                      <a:gd name="connsiteX724" fmla="*/ 222250 w 909078"/>
                      <a:gd name="connsiteY724" fmla="*/ 155575 h 723900"/>
                      <a:gd name="connsiteX725" fmla="*/ 238125 w 909078"/>
                      <a:gd name="connsiteY725" fmla="*/ 133350 h 723900"/>
                      <a:gd name="connsiteX726" fmla="*/ 279400 w 909078"/>
                      <a:gd name="connsiteY726" fmla="*/ 95250 h 723900"/>
                      <a:gd name="connsiteX727" fmla="*/ 292100 w 909078"/>
                      <a:gd name="connsiteY727" fmla="*/ 88900 h 723900"/>
                      <a:gd name="connsiteX728" fmla="*/ 352425 w 909078"/>
                      <a:gd name="connsiteY728" fmla="*/ 79375 h 723900"/>
                      <a:gd name="connsiteX729" fmla="*/ 387350 w 909078"/>
                      <a:gd name="connsiteY729" fmla="*/ 82550 h 723900"/>
                      <a:gd name="connsiteX730" fmla="*/ 403225 w 909078"/>
                      <a:gd name="connsiteY730" fmla="*/ 98425 h 723900"/>
                      <a:gd name="connsiteX731" fmla="*/ 428625 w 909078"/>
                      <a:gd name="connsiteY731" fmla="*/ 136525 h 723900"/>
                      <a:gd name="connsiteX732" fmla="*/ 431800 w 909078"/>
                      <a:gd name="connsiteY732" fmla="*/ 149225 h 723900"/>
                      <a:gd name="connsiteX733" fmla="*/ 431800 w 909078"/>
                      <a:gd name="connsiteY733" fmla="*/ 219075 h 723900"/>
                      <a:gd name="connsiteX734" fmla="*/ 428625 w 909078"/>
                      <a:gd name="connsiteY734" fmla="*/ 231775 h 723900"/>
                      <a:gd name="connsiteX735" fmla="*/ 419100 w 909078"/>
                      <a:gd name="connsiteY735" fmla="*/ 244475 h 723900"/>
                      <a:gd name="connsiteX736" fmla="*/ 374650 w 909078"/>
                      <a:gd name="connsiteY736" fmla="*/ 285750 h 723900"/>
                      <a:gd name="connsiteX737" fmla="*/ 330200 w 909078"/>
                      <a:gd name="connsiteY737" fmla="*/ 304800 h 723900"/>
                      <a:gd name="connsiteX738" fmla="*/ 292100 w 909078"/>
                      <a:gd name="connsiteY738" fmla="*/ 314325 h 723900"/>
                      <a:gd name="connsiteX739" fmla="*/ 225425 w 909078"/>
                      <a:gd name="connsiteY739" fmla="*/ 288925 h 723900"/>
                      <a:gd name="connsiteX740" fmla="*/ 215900 w 909078"/>
                      <a:gd name="connsiteY740" fmla="*/ 263525 h 723900"/>
                      <a:gd name="connsiteX741" fmla="*/ 222250 w 909078"/>
                      <a:gd name="connsiteY741" fmla="*/ 92075 h 723900"/>
                      <a:gd name="connsiteX742" fmla="*/ 260350 w 909078"/>
                      <a:gd name="connsiteY742" fmla="*/ 34925 h 723900"/>
                      <a:gd name="connsiteX743" fmla="*/ 292100 w 909078"/>
                      <a:gd name="connsiteY743" fmla="*/ 12700 h 723900"/>
                      <a:gd name="connsiteX744" fmla="*/ 301625 w 909078"/>
                      <a:gd name="connsiteY744" fmla="*/ 9525 h 723900"/>
                      <a:gd name="connsiteX745" fmla="*/ 371475 w 909078"/>
                      <a:gd name="connsiteY745" fmla="*/ 19050 h 723900"/>
                      <a:gd name="connsiteX746" fmla="*/ 412750 w 909078"/>
                      <a:gd name="connsiteY746" fmla="*/ 73025 h 723900"/>
                      <a:gd name="connsiteX747" fmla="*/ 419100 w 909078"/>
                      <a:gd name="connsiteY747" fmla="*/ 92075 h 723900"/>
                      <a:gd name="connsiteX748" fmla="*/ 422275 w 909078"/>
                      <a:gd name="connsiteY748" fmla="*/ 123825 h 723900"/>
                      <a:gd name="connsiteX749" fmla="*/ 415925 w 909078"/>
                      <a:gd name="connsiteY749" fmla="*/ 184150 h 723900"/>
                      <a:gd name="connsiteX750" fmla="*/ 371475 w 909078"/>
                      <a:gd name="connsiteY750" fmla="*/ 225425 h 723900"/>
                      <a:gd name="connsiteX751" fmla="*/ 317500 w 909078"/>
                      <a:gd name="connsiteY751" fmla="*/ 263525 h 723900"/>
                      <a:gd name="connsiteX752" fmla="*/ 247650 w 909078"/>
                      <a:gd name="connsiteY752" fmla="*/ 288925 h 723900"/>
                      <a:gd name="connsiteX753" fmla="*/ 206375 w 909078"/>
                      <a:gd name="connsiteY753" fmla="*/ 298450 h 723900"/>
                      <a:gd name="connsiteX754" fmla="*/ 171450 w 909078"/>
                      <a:gd name="connsiteY754" fmla="*/ 304800 h 723900"/>
                      <a:gd name="connsiteX755" fmla="*/ 155575 w 909078"/>
                      <a:gd name="connsiteY755" fmla="*/ 301625 h 723900"/>
                      <a:gd name="connsiteX756" fmla="*/ 152400 w 909078"/>
                      <a:gd name="connsiteY756" fmla="*/ 276225 h 723900"/>
                      <a:gd name="connsiteX757" fmla="*/ 168275 w 909078"/>
                      <a:gd name="connsiteY757" fmla="*/ 203200 h 723900"/>
                      <a:gd name="connsiteX758" fmla="*/ 174625 w 909078"/>
                      <a:gd name="connsiteY758" fmla="*/ 193675 h 723900"/>
                      <a:gd name="connsiteX759" fmla="*/ 196850 w 909078"/>
                      <a:gd name="connsiteY759" fmla="*/ 165100 h 723900"/>
                      <a:gd name="connsiteX760" fmla="*/ 219075 w 909078"/>
                      <a:gd name="connsiteY760" fmla="*/ 142875 h 723900"/>
                      <a:gd name="connsiteX761" fmla="*/ 250825 w 909078"/>
                      <a:gd name="connsiteY761" fmla="*/ 127000 h 723900"/>
                      <a:gd name="connsiteX762" fmla="*/ 314325 w 909078"/>
                      <a:gd name="connsiteY762" fmla="*/ 139700 h 723900"/>
                      <a:gd name="connsiteX763" fmla="*/ 323850 w 909078"/>
                      <a:gd name="connsiteY763" fmla="*/ 149225 h 723900"/>
                      <a:gd name="connsiteX764" fmla="*/ 352425 w 909078"/>
                      <a:gd name="connsiteY764" fmla="*/ 196850 h 723900"/>
                      <a:gd name="connsiteX765" fmla="*/ 355600 w 909078"/>
                      <a:gd name="connsiteY765" fmla="*/ 219075 h 723900"/>
                      <a:gd name="connsiteX766" fmla="*/ 346075 w 909078"/>
                      <a:gd name="connsiteY766" fmla="*/ 263525 h 723900"/>
                      <a:gd name="connsiteX767" fmla="*/ 339725 w 909078"/>
                      <a:gd name="connsiteY767" fmla="*/ 273050 h 723900"/>
                      <a:gd name="connsiteX768" fmla="*/ 314325 w 909078"/>
                      <a:gd name="connsiteY768" fmla="*/ 292100 h 723900"/>
                      <a:gd name="connsiteX769" fmla="*/ 304800 w 909078"/>
                      <a:gd name="connsiteY769" fmla="*/ 295275 h 723900"/>
                      <a:gd name="connsiteX770" fmla="*/ 282575 w 909078"/>
                      <a:gd name="connsiteY770" fmla="*/ 304800 h 723900"/>
                      <a:gd name="connsiteX771" fmla="*/ 250825 w 909078"/>
                      <a:gd name="connsiteY771" fmla="*/ 307975 h 723900"/>
                      <a:gd name="connsiteX772" fmla="*/ 196850 w 909078"/>
                      <a:gd name="connsiteY772" fmla="*/ 288925 h 723900"/>
                      <a:gd name="connsiteX773" fmla="*/ 193675 w 909078"/>
                      <a:gd name="connsiteY773" fmla="*/ 273050 h 723900"/>
                      <a:gd name="connsiteX774" fmla="*/ 222250 w 909078"/>
                      <a:gd name="connsiteY774" fmla="*/ 171450 h 723900"/>
                      <a:gd name="connsiteX775" fmla="*/ 244475 w 909078"/>
                      <a:gd name="connsiteY775" fmla="*/ 139700 h 723900"/>
                      <a:gd name="connsiteX776" fmla="*/ 266700 w 909078"/>
                      <a:gd name="connsiteY776" fmla="*/ 107950 h 723900"/>
                      <a:gd name="connsiteX777" fmla="*/ 276225 w 909078"/>
                      <a:gd name="connsiteY777" fmla="*/ 88900 h 723900"/>
                      <a:gd name="connsiteX778" fmla="*/ 266700 w 909078"/>
                      <a:gd name="connsiteY778" fmla="*/ 82550 h 723900"/>
                      <a:gd name="connsiteX779" fmla="*/ 215900 w 909078"/>
                      <a:gd name="connsiteY779" fmla="*/ 88900 h 723900"/>
                      <a:gd name="connsiteX780" fmla="*/ 196850 w 909078"/>
                      <a:gd name="connsiteY780" fmla="*/ 101600 h 723900"/>
                      <a:gd name="connsiteX781" fmla="*/ 174625 w 909078"/>
                      <a:gd name="connsiteY781" fmla="*/ 117475 h 723900"/>
                      <a:gd name="connsiteX782" fmla="*/ 161925 w 909078"/>
                      <a:gd name="connsiteY782" fmla="*/ 127000 h 723900"/>
                      <a:gd name="connsiteX783" fmla="*/ 142875 w 909078"/>
                      <a:gd name="connsiteY783" fmla="*/ 146050 h 723900"/>
                      <a:gd name="connsiteX784" fmla="*/ 123825 w 909078"/>
                      <a:gd name="connsiteY784" fmla="*/ 177800 h 723900"/>
                      <a:gd name="connsiteX785" fmla="*/ 117475 w 909078"/>
                      <a:gd name="connsiteY785" fmla="*/ 187325 h 723900"/>
                      <a:gd name="connsiteX786" fmla="*/ 104775 w 909078"/>
                      <a:gd name="connsiteY786" fmla="*/ 200025 h 723900"/>
                      <a:gd name="connsiteX787" fmla="*/ 88900 w 909078"/>
                      <a:gd name="connsiteY787" fmla="*/ 215900 h 723900"/>
                      <a:gd name="connsiteX788" fmla="*/ 85725 w 909078"/>
                      <a:gd name="connsiteY788" fmla="*/ 225425 h 723900"/>
                      <a:gd name="connsiteX789" fmla="*/ 85725 w 909078"/>
                      <a:gd name="connsiteY789" fmla="*/ 317500 h 723900"/>
                      <a:gd name="connsiteX790" fmla="*/ 92075 w 909078"/>
                      <a:gd name="connsiteY790" fmla="*/ 327025 h 723900"/>
                      <a:gd name="connsiteX791" fmla="*/ 101600 w 909078"/>
                      <a:gd name="connsiteY791" fmla="*/ 339725 h 723900"/>
                      <a:gd name="connsiteX792" fmla="*/ 107950 w 909078"/>
                      <a:gd name="connsiteY792" fmla="*/ 352425 h 723900"/>
                      <a:gd name="connsiteX793" fmla="*/ 117475 w 909078"/>
                      <a:gd name="connsiteY793" fmla="*/ 358775 h 723900"/>
                      <a:gd name="connsiteX794" fmla="*/ 139700 w 909078"/>
                      <a:gd name="connsiteY794" fmla="*/ 371475 h 723900"/>
                      <a:gd name="connsiteX795" fmla="*/ 184150 w 909078"/>
                      <a:gd name="connsiteY795" fmla="*/ 368300 h 723900"/>
                      <a:gd name="connsiteX796" fmla="*/ 193675 w 909078"/>
                      <a:gd name="connsiteY796" fmla="*/ 361950 h 723900"/>
                      <a:gd name="connsiteX797" fmla="*/ 158750 w 909078"/>
                      <a:gd name="connsiteY797" fmla="*/ 368300 h 723900"/>
                      <a:gd name="connsiteX798" fmla="*/ 149225 w 909078"/>
                      <a:gd name="connsiteY798" fmla="*/ 377825 h 723900"/>
                      <a:gd name="connsiteX799" fmla="*/ 136525 w 909078"/>
                      <a:gd name="connsiteY799" fmla="*/ 400050 h 723900"/>
                      <a:gd name="connsiteX800" fmla="*/ 133350 w 909078"/>
                      <a:gd name="connsiteY800" fmla="*/ 412750 h 723900"/>
                      <a:gd name="connsiteX801" fmla="*/ 130175 w 909078"/>
                      <a:gd name="connsiteY801" fmla="*/ 422275 h 723900"/>
                      <a:gd name="connsiteX802" fmla="*/ 120650 w 909078"/>
                      <a:gd name="connsiteY802" fmla="*/ 409575 h 723900"/>
                      <a:gd name="connsiteX803" fmla="*/ 104775 w 909078"/>
                      <a:gd name="connsiteY803" fmla="*/ 323850 h 723900"/>
                      <a:gd name="connsiteX804" fmla="*/ 127000 w 909078"/>
                      <a:gd name="connsiteY804" fmla="*/ 193675 h 723900"/>
                      <a:gd name="connsiteX805" fmla="*/ 146050 w 909078"/>
                      <a:gd name="connsiteY805" fmla="*/ 174625 h 723900"/>
                      <a:gd name="connsiteX806" fmla="*/ 174625 w 909078"/>
                      <a:gd name="connsiteY806" fmla="*/ 155575 h 723900"/>
                      <a:gd name="connsiteX807" fmla="*/ 184150 w 909078"/>
                      <a:gd name="connsiteY807" fmla="*/ 149225 h 723900"/>
                      <a:gd name="connsiteX808" fmla="*/ 206375 w 909078"/>
                      <a:gd name="connsiteY808" fmla="*/ 136525 h 723900"/>
                      <a:gd name="connsiteX809" fmla="*/ 225425 w 909078"/>
                      <a:gd name="connsiteY809" fmla="*/ 123825 h 723900"/>
                      <a:gd name="connsiteX810" fmla="*/ 260350 w 909078"/>
                      <a:gd name="connsiteY810" fmla="*/ 104775 h 723900"/>
                      <a:gd name="connsiteX811" fmla="*/ 269875 w 909078"/>
                      <a:gd name="connsiteY811" fmla="*/ 98425 h 723900"/>
                      <a:gd name="connsiteX812" fmla="*/ 238125 w 909078"/>
                      <a:gd name="connsiteY812" fmla="*/ 101600 h 723900"/>
                      <a:gd name="connsiteX813" fmla="*/ 222250 w 909078"/>
                      <a:gd name="connsiteY813" fmla="*/ 107950 h 723900"/>
                      <a:gd name="connsiteX814" fmla="*/ 193675 w 909078"/>
                      <a:gd name="connsiteY814" fmla="*/ 127000 h 723900"/>
                      <a:gd name="connsiteX815" fmla="*/ 155575 w 909078"/>
                      <a:gd name="connsiteY815" fmla="*/ 155575 h 723900"/>
                      <a:gd name="connsiteX816" fmla="*/ 142875 w 909078"/>
                      <a:gd name="connsiteY816" fmla="*/ 165100 h 723900"/>
                      <a:gd name="connsiteX817" fmla="*/ 114300 w 909078"/>
                      <a:gd name="connsiteY817" fmla="*/ 190500 h 723900"/>
                      <a:gd name="connsiteX818" fmla="*/ 88900 w 909078"/>
                      <a:gd name="connsiteY818" fmla="*/ 212725 h 723900"/>
                      <a:gd name="connsiteX819" fmla="*/ 60325 w 909078"/>
                      <a:gd name="connsiteY819" fmla="*/ 231775 h 723900"/>
                      <a:gd name="connsiteX820" fmla="*/ 50800 w 909078"/>
                      <a:gd name="connsiteY820" fmla="*/ 238125 h 723900"/>
                      <a:gd name="connsiteX821" fmla="*/ 22225 w 909078"/>
                      <a:gd name="connsiteY821" fmla="*/ 247650 h 723900"/>
                      <a:gd name="connsiteX822" fmla="*/ 12700 w 909078"/>
                      <a:gd name="connsiteY822" fmla="*/ 250825 h 723900"/>
                      <a:gd name="connsiteX823" fmla="*/ 6350 w 909078"/>
                      <a:gd name="connsiteY823" fmla="*/ 260350 h 723900"/>
                      <a:gd name="connsiteX824" fmla="*/ 19050 w 909078"/>
                      <a:gd name="connsiteY824" fmla="*/ 273050 h 723900"/>
                      <a:gd name="connsiteX825" fmla="*/ 92075 w 909078"/>
                      <a:gd name="connsiteY825" fmla="*/ 276225 h 723900"/>
                      <a:gd name="connsiteX826" fmla="*/ 104775 w 909078"/>
                      <a:gd name="connsiteY826" fmla="*/ 279400 h 723900"/>
                      <a:gd name="connsiteX827" fmla="*/ 123825 w 909078"/>
                      <a:gd name="connsiteY827" fmla="*/ 292100 h 723900"/>
                      <a:gd name="connsiteX828" fmla="*/ 139700 w 909078"/>
                      <a:gd name="connsiteY828" fmla="*/ 330200 h 723900"/>
                      <a:gd name="connsiteX829" fmla="*/ 136525 w 909078"/>
                      <a:gd name="connsiteY829" fmla="*/ 339725 h 723900"/>
                      <a:gd name="connsiteX830" fmla="*/ 111125 w 909078"/>
                      <a:gd name="connsiteY830" fmla="*/ 323850 h 723900"/>
                      <a:gd name="connsiteX831" fmla="*/ 101600 w 909078"/>
                      <a:gd name="connsiteY831" fmla="*/ 311150 h 723900"/>
                      <a:gd name="connsiteX832" fmla="*/ 92075 w 909078"/>
                      <a:gd name="connsiteY832" fmla="*/ 282575 h 723900"/>
                      <a:gd name="connsiteX833" fmla="*/ 88900 w 909078"/>
                      <a:gd name="connsiteY833" fmla="*/ 273050 h 723900"/>
                      <a:gd name="connsiteX834" fmla="*/ 79375 w 909078"/>
                      <a:gd name="connsiteY834" fmla="*/ 250825 h 723900"/>
                      <a:gd name="connsiteX835" fmla="*/ 76200 w 909078"/>
                      <a:gd name="connsiteY835" fmla="*/ 241300 h 723900"/>
                      <a:gd name="connsiteX836" fmla="*/ 73025 w 909078"/>
                      <a:gd name="connsiteY836" fmla="*/ 228600 h 723900"/>
                      <a:gd name="connsiteX837" fmla="*/ 63500 w 909078"/>
                      <a:gd name="connsiteY837" fmla="*/ 215900 h 723900"/>
                      <a:gd name="connsiteX838" fmla="*/ 60325 w 909078"/>
                      <a:gd name="connsiteY838" fmla="*/ 206375 h 723900"/>
                      <a:gd name="connsiteX839" fmla="*/ 53975 w 909078"/>
                      <a:gd name="connsiteY839" fmla="*/ 180975 h 723900"/>
                      <a:gd name="connsiteX840" fmla="*/ 69850 w 909078"/>
                      <a:gd name="connsiteY840" fmla="*/ 120650 h 723900"/>
                      <a:gd name="connsiteX841" fmla="*/ 82550 w 909078"/>
                      <a:gd name="connsiteY841" fmla="*/ 111125 h 723900"/>
                      <a:gd name="connsiteX842" fmla="*/ 107950 w 909078"/>
                      <a:gd name="connsiteY842" fmla="*/ 95250 h 723900"/>
                      <a:gd name="connsiteX843" fmla="*/ 127000 w 909078"/>
                      <a:gd name="connsiteY843" fmla="*/ 82550 h 723900"/>
                      <a:gd name="connsiteX844" fmla="*/ 146050 w 909078"/>
                      <a:gd name="connsiteY844" fmla="*/ 76200 h 723900"/>
                      <a:gd name="connsiteX845" fmla="*/ 234950 w 909078"/>
                      <a:gd name="connsiteY845" fmla="*/ 76200 h 723900"/>
                      <a:gd name="connsiteX846" fmla="*/ 247650 w 909078"/>
                      <a:gd name="connsiteY846" fmla="*/ 63500 h 723900"/>
                      <a:gd name="connsiteX847" fmla="*/ 260350 w 909078"/>
                      <a:gd name="connsiteY847" fmla="*/ 53975 h 723900"/>
                      <a:gd name="connsiteX848" fmla="*/ 238125 w 909078"/>
                      <a:gd name="connsiteY848" fmla="*/ 63500 h 723900"/>
                      <a:gd name="connsiteX849" fmla="*/ 219075 w 909078"/>
                      <a:gd name="connsiteY849" fmla="*/ 73025 h 723900"/>
                      <a:gd name="connsiteX850" fmla="*/ 206375 w 909078"/>
                      <a:gd name="connsiteY850" fmla="*/ 76200 h 723900"/>
                      <a:gd name="connsiteX851" fmla="*/ 190500 w 909078"/>
                      <a:gd name="connsiteY851" fmla="*/ 82550 h 723900"/>
                      <a:gd name="connsiteX852" fmla="*/ 180975 w 909078"/>
                      <a:gd name="connsiteY852" fmla="*/ 85725 h 723900"/>
                      <a:gd name="connsiteX853" fmla="*/ 168275 w 909078"/>
                      <a:gd name="connsiteY853" fmla="*/ 92075 h 723900"/>
                      <a:gd name="connsiteX854" fmla="*/ 158750 w 909078"/>
                      <a:gd name="connsiteY854" fmla="*/ 95250 h 723900"/>
                      <a:gd name="connsiteX855" fmla="*/ 149225 w 909078"/>
                      <a:gd name="connsiteY855" fmla="*/ 101600 h 723900"/>
                      <a:gd name="connsiteX856" fmla="*/ 133350 w 909078"/>
                      <a:gd name="connsiteY856" fmla="*/ 107950 h 723900"/>
                      <a:gd name="connsiteX857" fmla="*/ 123825 w 909078"/>
                      <a:gd name="connsiteY857" fmla="*/ 114300 h 723900"/>
                      <a:gd name="connsiteX858" fmla="*/ 98425 w 909078"/>
                      <a:gd name="connsiteY858" fmla="*/ 127000 h 723900"/>
                      <a:gd name="connsiteX859" fmla="*/ 88900 w 909078"/>
                      <a:gd name="connsiteY859" fmla="*/ 133350 h 723900"/>
                      <a:gd name="connsiteX860" fmla="*/ 79375 w 909078"/>
                      <a:gd name="connsiteY860" fmla="*/ 136525 h 723900"/>
                      <a:gd name="connsiteX861" fmla="*/ 57150 w 909078"/>
                      <a:gd name="connsiteY861" fmla="*/ 152400 h 723900"/>
                      <a:gd name="connsiteX862" fmla="*/ 50800 w 909078"/>
                      <a:gd name="connsiteY862" fmla="*/ 161925 h 723900"/>
                      <a:gd name="connsiteX863" fmla="*/ 31750 w 909078"/>
                      <a:gd name="connsiteY863" fmla="*/ 180975 h 723900"/>
                      <a:gd name="connsiteX864" fmla="*/ 22225 w 909078"/>
                      <a:gd name="connsiteY864" fmla="*/ 190500 h 723900"/>
                      <a:gd name="connsiteX865" fmla="*/ 6350 w 909078"/>
                      <a:gd name="connsiteY865" fmla="*/ 193675 h 723900"/>
                      <a:gd name="connsiteX866" fmla="*/ 95250 w 909078"/>
                      <a:gd name="connsiteY866" fmla="*/ 190500 h 723900"/>
                      <a:gd name="connsiteX867" fmla="*/ 107950 w 909078"/>
                      <a:gd name="connsiteY867" fmla="*/ 184150 h 723900"/>
                      <a:gd name="connsiteX868" fmla="*/ 133350 w 909078"/>
                      <a:gd name="connsiteY868" fmla="*/ 168275 h 723900"/>
                      <a:gd name="connsiteX869" fmla="*/ 165100 w 909078"/>
                      <a:gd name="connsiteY869" fmla="*/ 152400 h 723900"/>
                      <a:gd name="connsiteX870" fmla="*/ 193675 w 909078"/>
                      <a:gd name="connsiteY870" fmla="*/ 139700 h 723900"/>
                      <a:gd name="connsiteX871" fmla="*/ 206375 w 909078"/>
                      <a:gd name="connsiteY871" fmla="*/ 130175 h 723900"/>
                      <a:gd name="connsiteX872" fmla="*/ 219075 w 909078"/>
                      <a:gd name="connsiteY872" fmla="*/ 123825 h 723900"/>
                      <a:gd name="connsiteX873" fmla="*/ 234950 w 909078"/>
                      <a:gd name="connsiteY873" fmla="*/ 114300 h 723900"/>
                      <a:gd name="connsiteX874" fmla="*/ 263525 w 909078"/>
                      <a:gd name="connsiteY874" fmla="*/ 98425 h 723900"/>
                      <a:gd name="connsiteX875" fmla="*/ 298450 w 909078"/>
                      <a:gd name="connsiteY875" fmla="*/ 73025 h 723900"/>
                      <a:gd name="connsiteX876" fmla="*/ 292100 w 909078"/>
                      <a:gd name="connsiteY876" fmla="*/ 82550 h 723900"/>
                      <a:gd name="connsiteX877" fmla="*/ 269875 w 909078"/>
                      <a:gd name="connsiteY877" fmla="*/ 98425 h 723900"/>
                      <a:gd name="connsiteX878" fmla="*/ 257175 w 909078"/>
                      <a:gd name="connsiteY878" fmla="*/ 104775 h 723900"/>
                      <a:gd name="connsiteX879" fmla="*/ 244475 w 909078"/>
                      <a:gd name="connsiteY879" fmla="*/ 114300 h 723900"/>
                      <a:gd name="connsiteX880" fmla="*/ 231775 w 909078"/>
                      <a:gd name="connsiteY880" fmla="*/ 117475 h 723900"/>
                      <a:gd name="connsiteX881" fmla="*/ 212725 w 909078"/>
                      <a:gd name="connsiteY881" fmla="*/ 123825 h 723900"/>
                      <a:gd name="connsiteX882" fmla="*/ 311150 w 909078"/>
                      <a:gd name="connsiteY882" fmla="*/ 107950 h 723900"/>
                      <a:gd name="connsiteX883" fmla="*/ 346075 w 909078"/>
                      <a:gd name="connsiteY883" fmla="*/ 104775 h 723900"/>
                      <a:gd name="connsiteX884" fmla="*/ 393700 w 909078"/>
                      <a:gd name="connsiteY884" fmla="*/ 98425 h 723900"/>
                      <a:gd name="connsiteX885" fmla="*/ 422275 w 909078"/>
                      <a:gd name="connsiteY885" fmla="*/ 95250 h 723900"/>
                      <a:gd name="connsiteX886" fmla="*/ 485775 w 909078"/>
                      <a:gd name="connsiteY886" fmla="*/ 98425 h 723900"/>
                      <a:gd name="connsiteX887" fmla="*/ 482600 w 909078"/>
                      <a:gd name="connsiteY887" fmla="*/ 130175 h 723900"/>
                      <a:gd name="connsiteX888" fmla="*/ 438150 w 909078"/>
                      <a:gd name="connsiteY888" fmla="*/ 161925 h 723900"/>
                      <a:gd name="connsiteX889" fmla="*/ 371475 w 909078"/>
                      <a:gd name="connsiteY889" fmla="*/ 190500 h 723900"/>
                      <a:gd name="connsiteX890" fmla="*/ 358775 w 909078"/>
                      <a:gd name="connsiteY890" fmla="*/ 196850 h 723900"/>
                      <a:gd name="connsiteX891" fmla="*/ 285750 w 909078"/>
                      <a:gd name="connsiteY891" fmla="*/ 215900 h 723900"/>
                      <a:gd name="connsiteX892" fmla="*/ 254000 w 909078"/>
                      <a:gd name="connsiteY892" fmla="*/ 222250 h 723900"/>
                      <a:gd name="connsiteX893" fmla="*/ 234950 w 909078"/>
                      <a:gd name="connsiteY893" fmla="*/ 215900 h 723900"/>
                      <a:gd name="connsiteX894" fmla="*/ 250825 w 909078"/>
                      <a:gd name="connsiteY894" fmla="*/ 165100 h 723900"/>
                      <a:gd name="connsiteX895" fmla="*/ 273050 w 909078"/>
                      <a:gd name="connsiteY895" fmla="*/ 142875 h 723900"/>
                      <a:gd name="connsiteX896" fmla="*/ 304800 w 909078"/>
                      <a:gd name="connsiteY896" fmla="*/ 127000 h 723900"/>
                      <a:gd name="connsiteX897" fmla="*/ 339725 w 909078"/>
                      <a:gd name="connsiteY897" fmla="*/ 117475 h 723900"/>
                      <a:gd name="connsiteX898" fmla="*/ 358775 w 909078"/>
                      <a:gd name="connsiteY898" fmla="*/ 127000 h 723900"/>
                      <a:gd name="connsiteX899" fmla="*/ 355600 w 909078"/>
                      <a:gd name="connsiteY899" fmla="*/ 155575 h 723900"/>
                      <a:gd name="connsiteX900" fmla="*/ 330200 w 909078"/>
                      <a:gd name="connsiteY900" fmla="*/ 187325 h 723900"/>
                      <a:gd name="connsiteX901" fmla="*/ 317500 w 909078"/>
                      <a:gd name="connsiteY901" fmla="*/ 193675 h 723900"/>
                      <a:gd name="connsiteX902" fmla="*/ 320675 w 909078"/>
                      <a:gd name="connsiteY902" fmla="*/ 174625 h 723900"/>
                      <a:gd name="connsiteX903" fmla="*/ 336550 w 909078"/>
                      <a:gd name="connsiteY903" fmla="*/ 158750 h 723900"/>
                      <a:gd name="connsiteX904" fmla="*/ 342900 w 909078"/>
                      <a:gd name="connsiteY904" fmla="*/ 146050 h 723900"/>
                      <a:gd name="connsiteX905" fmla="*/ 358775 w 909078"/>
                      <a:gd name="connsiteY905" fmla="*/ 133350 h 723900"/>
                      <a:gd name="connsiteX906" fmla="*/ 377825 w 909078"/>
                      <a:gd name="connsiteY906" fmla="*/ 120650 h 723900"/>
                      <a:gd name="connsiteX907" fmla="*/ 381000 w 909078"/>
                      <a:gd name="connsiteY907" fmla="*/ 136525 h 723900"/>
                      <a:gd name="connsiteX908" fmla="*/ 371475 w 909078"/>
                      <a:gd name="connsiteY908" fmla="*/ 149225 h 723900"/>
                      <a:gd name="connsiteX909" fmla="*/ 365125 w 909078"/>
                      <a:gd name="connsiteY909" fmla="*/ 161925 h 723900"/>
                      <a:gd name="connsiteX910" fmla="*/ 333375 w 909078"/>
                      <a:gd name="connsiteY910" fmla="*/ 190500 h 723900"/>
                      <a:gd name="connsiteX911" fmla="*/ 307975 w 909078"/>
                      <a:gd name="connsiteY911" fmla="*/ 187325 h 723900"/>
                      <a:gd name="connsiteX912" fmla="*/ 301625 w 909078"/>
                      <a:gd name="connsiteY912" fmla="*/ 177800 h 723900"/>
                      <a:gd name="connsiteX913" fmla="*/ 317500 w 909078"/>
                      <a:gd name="connsiteY913" fmla="*/ 133350 h 723900"/>
                      <a:gd name="connsiteX914" fmla="*/ 336550 w 909078"/>
                      <a:gd name="connsiteY914" fmla="*/ 139700 h 723900"/>
                      <a:gd name="connsiteX915" fmla="*/ 323850 w 909078"/>
                      <a:gd name="connsiteY915" fmla="*/ 174625 h 723900"/>
                      <a:gd name="connsiteX916" fmla="*/ 282575 w 909078"/>
                      <a:gd name="connsiteY916" fmla="*/ 215900 h 723900"/>
                      <a:gd name="connsiteX917" fmla="*/ 269875 w 909078"/>
                      <a:gd name="connsiteY917" fmla="*/ 228600 h 723900"/>
                      <a:gd name="connsiteX918" fmla="*/ 247650 w 909078"/>
                      <a:gd name="connsiteY918" fmla="*/ 244475 h 723900"/>
                      <a:gd name="connsiteX919" fmla="*/ 209550 w 909078"/>
                      <a:gd name="connsiteY919" fmla="*/ 263525 h 723900"/>
                      <a:gd name="connsiteX920" fmla="*/ 206375 w 909078"/>
                      <a:gd name="connsiteY920" fmla="*/ 254000 h 723900"/>
                      <a:gd name="connsiteX921" fmla="*/ 222250 w 909078"/>
                      <a:gd name="connsiteY921" fmla="*/ 206375 h 723900"/>
                      <a:gd name="connsiteX922" fmla="*/ 234950 w 909078"/>
                      <a:gd name="connsiteY922" fmla="*/ 193675 h 723900"/>
                      <a:gd name="connsiteX923" fmla="*/ 247650 w 909078"/>
                      <a:gd name="connsiteY923" fmla="*/ 190500 h 723900"/>
                      <a:gd name="connsiteX924" fmla="*/ 273050 w 909078"/>
                      <a:gd name="connsiteY924" fmla="*/ 200025 h 723900"/>
                      <a:gd name="connsiteX925" fmla="*/ 282575 w 909078"/>
                      <a:gd name="connsiteY925" fmla="*/ 215900 h 723900"/>
                      <a:gd name="connsiteX926" fmla="*/ 260350 w 909078"/>
                      <a:gd name="connsiteY926" fmla="*/ 219075 h 723900"/>
                      <a:gd name="connsiteX927" fmla="*/ 234950 w 909078"/>
                      <a:gd name="connsiteY927" fmla="*/ 228600 h 723900"/>
                      <a:gd name="connsiteX928" fmla="*/ 206375 w 909078"/>
                      <a:gd name="connsiteY928" fmla="*/ 238125 h 723900"/>
                      <a:gd name="connsiteX929" fmla="*/ 196850 w 909078"/>
                      <a:gd name="connsiteY929" fmla="*/ 244475 h 723900"/>
                      <a:gd name="connsiteX930" fmla="*/ 165100 w 909078"/>
                      <a:gd name="connsiteY930" fmla="*/ 257175 h 723900"/>
                      <a:gd name="connsiteX931" fmla="*/ 152400 w 909078"/>
                      <a:gd name="connsiteY931" fmla="*/ 266700 h 723900"/>
                      <a:gd name="connsiteX932" fmla="*/ 133350 w 909078"/>
                      <a:gd name="connsiteY932" fmla="*/ 292100 h 723900"/>
                      <a:gd name="connsiteX933" fmla="*/ 130175 w 909078"/>
                      <a:gd name="connsiteY933" fmla="*/ 304800 h 723900"/>
                      <a:gd name="connsiteX934" fmla="*/ 127000 w 909078"/>
                      <a:gd name="connsiteY934" fmla="*/ 314325 h 723900"/>
                      <a:gd name="connsiteX935" fmla="*/ 146050 w 909078"/>
                      <a:gd name="connsiteY935" fmla="*/ 317500 h 723900"/>
                      <a:gd name="connsiteX936" fmla="*/ 219075 w 909078"/>
                      <a:gd name="connsiteY936" fmla="*/ 314325 h 723900"/>
                      <a:gd name="connsiteX937" fmla="*/ 231775 w 909078"/>
                      <a:gd name="connsiteY937" fmla="*/ 307975 h 723900"/>
                      <a:gd name="connsiteX938" fmla="*/ 250825 w 909078"/>
                      <a:gd name="connsiteY938" fmla="*/ 301625 h 723900"/>
                      <a:gd name="connsiteX939" fmla="*/ 279400 w 909078"/>
                      <a:gd name="connsiteY939" fmla="*/ 304800 h 723900"/>
                      <a:gd name="connsiteX940" fmla="*/ 288925 w 909078"/>
                      <a:gd name="connsiteY940" fmla="*/ 342900 h 723900"/>
                      <a:gd name="connsiteX941" fmla="*/ 285750 w 909078"/>
                      <a:gd name="connsiteY941" fmla="*/ 384175 h 723900"/>
                      <a:gd name="connsiteX942" fmla="*/ 263525 w 909078"/>
                      <a:gd name="connsiteY942" fmla="*/ 412750 h 723900"/>
                      <a:gd name="connsiteX943" fmla="*/ 247650 w 909078"/>
                      <a:gd name="connsiteY943" fmla="*/ 425450 h 723900"/>
                      <a:gd name="connsiteX944" fmla="*/ 238125 w 909078"/>
                      <a:gd name="connsiteY944" fmla="*/ 431800 h 723900"/>
                      <a:gd name="connsiteX945" fmla="*/ 196850 w 909078"/>
                      <a:gd name="connsiteY945" fmla="*/ 438150 h 723900"/>
                      <a:gd name="connsiteX946" fmla="*/ 174625 w 909078"/>
                      <a:gd name="connsiteY946" fmla="*/ 434975 h 723900"/>
                      <a:gd name="connsiteX947" fmla="*/ 174625 w 909078"/>
                      <a:gd name="connsiteY947" fmla="*/ 412750 h 723900"/>
                      <a:gd name="connsiteX948" fmla="*/ 203200 w 909078"/>
                      <a:gd name="connsiteY948" fmla="*/ 384175 h 723900"/>
                      <a:gd name="connsiteX949" fmla="*/ 241300 w 909078"/>
                      <a:gd name="connsiteY949" fmla="*/ 371475 h 723900"/>
                      <a:gd name="connsiteX950" fmla="*/ 279400 w 909078"/>
                      <a:gd name="connsiteY950" fmla="*/ 377825 h 723900"/>
                      <a:gd name="connsiteX951" fmla="*/ 279400 w 909078"/>
                      <a:gd name="connsiteY951" fmla="*/ 403225 h 723900"/>
                      <a:gd name="connsiteX952" fmla="*/ 250825 w 909078"/>
                      <a:gd name="connsiteY952" fmla="*/ 412750 h 723900"/>
                      <a:gd name="connsiteX953" fmla="*/ 241300 w 909078"/>
                      <a:gd name="connsiteY953" fmla="*/ 409575 h 723900"/>
                      <a:gd name="connsiteX954" fmla="*/ 241300 w 909078"/>
                      <a:gd name="connsiteY954" fmla="*/ 377825 h 723900"/>
                      <a:gd name="connsiteX955" fmla="*/ 250825 w 909078"/>
                      <a:gd name="connsiteY955" fmla="*/ 365125 h 723900"/>
                      <a:gd name="connsiteX956" fmla="*/ 295275 w 909078"/>
                      <a:gd name="connsiteY956" fmla="*/ 346075 h 723900"/>
                      <a:gd name="connsiteX957" fmla="*/ 323850 w 909078"/>
                      <a:gd name="connsiteY957" fmla="*/ 352425 h 723900"/>
                      <a:gd name="connsiteX958" fmla="*/ 320675 w 909078"/>
                      <a:gd name="connsiteY958" fmla="*/ 368300 h 723900"/>
                      <a:gd name="connsiteX959" fmla="*/ 301625 w 909078"/>
                      <a:gd name="connsiteY959" fmla="*/ 393700 h 723900"/>
                      <a:gd name="connsiteX960" fmla="*/ 292100 w 909078"/>
                      <a:gd name="connsiteY960" fmla="*/ 396875 h 723900"/>
                      <a:gd name="connsiteX961" fmla="*/ 279400 w 909078"/>
                      <a:gd name="connsiteY961" fmla="*/ 390525 h 723900"/>
                      <a:gd name="connsiteX962" fmla="*/ 269875 w 909078"/>
                      <a:gd name="connsiteY962" fmla="*/ 336550 h 723900"/>
                      <a:gd name="connsiteX963" fmla="*/ 273050 w 909078"/>
                      <a:gd name="connsiteY963" fmla="*/ 260350 h 723900"/>
                      <a:gd name="connsiteX964" fmla="*/ 285750 w 909078"/>
                      <a:gd name="connsiteY964" fmla="*/ 234950 h 723900"/>
                      <a:gd name="connsiteX965" fmla="*/ 311150 w 909078"/>
                      <a:gd name="connsiteY965" fmla="*/ 209550 h 723900"/>
                      <a:gd name="connsiteX966" fmla="*/ 323850 w 909078"/>
                      <a:gd name="connsiteY966" fmla="*/ 206375 h 723900"/>
                      <a:gd name="connsiteX967" fmla="*/ 403225 w 909078"/>
                      <a:gd name="connsiteY967" fmla="*/ 200025 h 723900"/>
                      <a:gd name="connsiteX968" fmla="*/ 444500 w 909078"/>
                      <a:gd name="connsiteY968" fmla="*/ 190500 h 723900"/>
                      <a:gd name="connsiteX969" fmla="*/ 460375 w 909078"/>
                      <a:gd name="connsiteY969" fmla="*/ 184150 h 723900"/>
                      <a:gd name="connsiteX970" fmla="*/ 473075 w 909078"/>
                      <a:gd name="connsiteY970" fmla="*/ 177800 h 723900"/>
                      <a:gd name="connsiteX971" fmla="*/ 498475 w 909078"/>
                      <a:gd name="connsiteY971" fmla="*/ 158750 h 723900"/>
                      <a:gd name="connsiteX972" fmla="*/ 508000 w 909078"/>
                      <a:gd name="connsiteY972" fmla="*/ 152400 h 723900"/>
                      <a:gd name="connsiteX973" fmla="*/ 523875 w 909078"/>
                      <a:gd name="connsiteY973" fmla="*/ 136525 h 723900"/>
                      <a:gd name="connsiteX974" fmla="*/ 533400 w 909078"/>
                      <a:gd name="connsiteY974" fmla="*/ 127000 h 723900"/>
                      <a:gd name="connsiteX975" fmla="*/ 552450 w 909078"/>
                      <a:gd name="connsiteY975" fmla="*/ 114300 h 723900"/>
                      <a:gd name="connsiteX976" fmla="*/ 581025 w 909078"/>
                      <a:gd name="connsiteY976" fmla="*/ 107950 h 723900"/>
                      <a:gd name="connsiteX977" fmla="*/ 615950 w 909078"/>
                      <a:gd name="connsiteY977" fmla="*/ 117475 h 723900"/>
                      <a:gd name="connsiteX978" fmla="*/ 622300 w 909078"/>
                      <a:gd name="connsiteY978" fmla="*/ 127000 h 723900"/>
                      <a:gd name="connsiteX979" fmla="*/ 606425 w 909078"/>
                      <a:gd name="connsiteY979" fmla="*/ 133350 h 723900"/>
                      <a:gd name="connsiteX980" fmla="*/ 539750 w 909078"/>
                      <a:gd name="connsiteY980" fmla="*/ 127000 h 723900"/>
                      <a:gd name="connsiteX981" fmla="*/ 485775 w 909078"/>
                      <a:gd name="connsiteY981" fmla="*/ 114300 h 723900"/>
                      <a:gd name="connsiteX982" fmla="*/ 469900 w 909078"/>
                      <a:gd name="connsiteY982" fmla="*/ 107950 h 723900"/>
                      <a:gd name="connsiteX983" fmla="*/ 498475 w 909078"/>
                      <a:gd name="connsiteY983" fmla="*/ 98425 h 723900"/>
                      <a:gd name="connsiteX984" fmla="*/ 523875 w 909078"/>
                      <a:gd name="connsiteY984" fmla="*/ 88900 h 723900"/>
                      <a:gd name="connsiteX985" fmla="*/ 533400 w 909078"/>
                      <a:gd name="connsiteY985" fmla="*/ 76200 h 723900"/>
                      <a:gd name="connsiteX986" fmla="*/ 536575 w 909078"/>
                      <a:gd name="connsiteY986" fmla="*/ 85725 h 723900"/>
                      <a:gd name="connsiteX987" fmla="*/ 746125 w 909078"/>
                      <a:gd name="connsiteY987" fmla="*/ 88900 h 723900"/>
                      <a:gd name="connsiteX988" fmla="*/ 901700 w 909078"/>
                      <a:gd name="connsiteY988" fmla="*/ 85725 h 723900"/>
                      <a:gd name="connsiteX989" fmla="*/ 904875 w 909078"/>
                      <a:gd name="connsiteY989" fmla="*/ 73025 h 723900"/>
                      <a:gd name="connsiteX990" fmla="*/ 908050 w 909078"/>
                      <a:gd name="connsiteY990" fmla="*/ 63500 h 723900"/>
                      <a:gd name="connsiteX991" fmla="*/ 889000 w 909078"/>
                      <a:gd name="connsiteY991" fmla="*/ 69850 h 723900"/>
                      <a:gd name="connsiteX992" fmla="*/ 876300 w 909078"/>
                      <a:gd name="connsiteY992" fmla="*/ 73025 h 723900"/>
                      <a:gd name="connsiteX993" fmla="*/ 866775 w 909078"/>
                      <a:gd name="connsiteY993" fmla="*/ 76200 h 723900"/>
                      <a:gd name="connsiteX994" fmla="*/ 796925 w 909078"/>
                      <a:gd name="connsiteY994" fmla="*/ 73025 h 723900"/>
                      <a:gd name="connsiteX995" fmla="*/ 787400 w 909078"/>
                      <a:gd name="connsiteY995" fmla="*/ 69850 h 723900"/>
                      <a:gd name="connsiteX996" fmla="*/ 749300 w 909078"/>
                      <a:gd name="connsiteY996" fmla="*/ 66675 h 723900"/>
                      <a:gd name="connsiteX997" fmla="*/ 676275 w 909078"/>
                      <a:gd name="connsiteY997" fmla="*/ 69850 h 723900"/>
                      <a:gd name="connsiteX998" fmla="*/ 663575 w 909078"/>
                      <a:gd name="connsiteY998" fmla="*/ 73025 h 723900"/>
                      <a:gd name="connsiteX999" fmla="*/ 625475 w 909078"/>
                      <a:gd name="connsiteY999" fmla="*/ 88900 h 723900"/>
                      <a:gd name="connsiteX1000" fmla="*/ 606425 w 909078"/>
                      <a:gd name="connsiteY1000" fmla="*/ 95250 h 723900"/>
                      <a:gd name="connsiteX1001" fmla="*/ 577850 w 909078"/>
                      <a:gd name="connsiteY1001" fmla="*/ 101600 h 723900"/>
                      <a:gd name="connsiteX1002" fmla="*/ 565150 w 909078"/>
                      <a:gd name="connsiteY1002" fmla="*/ 104775 h 723900"/>
                      <a:gd name="connsiteX1003" fmla="*/ 619125 w 909078"/>
                      <a:gd name="connsiteY1003" fmla="*/ 111125 h 723900"/>
                      <a:gd name="connsiteX1004" fmla="*/ 746125 w 909078"/>
                      <a:gd name="connsiteY1004" fmla="*/ 117475 h 723900"/>
                      <a:gd name="connsiteX1005" fmla="*/ 815975 w 909078"/>
                      <a:gd name="connsiteY1005" fmla="*/ 123825 h 723900"/>
                      <a:gd name="connsiteX1006" fmla="*/ 704850 w 909078"/>
                      <a:gd name="connsiteY1006" fmla="*/ 123825 h 723900"/>
                      <a:gd name="connsiteX1007" fmla="*/ 596900 w 909078"/>
                      <a:gd name="connsiteY1007" fmla="*/ 127000 h 723900"/>
                      <a:gd name="connsiteX1008" fmla="*/ 565150 w 909078"/>
                      <a:gd name="connsiteY1008" fmla="*/ 130175 h 723900"/>
                      <a:gd name="connsiteX1009" fmla="*/ 533400 w 909078"/>
                      <a:gd name="connsiteY1009" fmla="*/ 139700 h 723900"/>
                      <a:gd name="connsiteX1010" fmla="*/ 517525 w 909078"/>
                      <a:gd name="connsiteY1010" fmla="*/ 142875 h 723900"/>
                      <a:gd name="connsiteX1011" fmla="*/ 542925 w 909078"/>
                      <a:gd name="connsiteY1011" fmla="*/ 152400 h 723900"/>
                      <a:gd name="connsiteX1012" fmla="*/ 552450 w 909078"/>
                      <a:gd name="connsiteY1012" fmla="*/ 158750 h 723900"/>
                      <a:gd name="connsiteX1013" fmla="*/ 565150 w 909078"/>
                      <a:gd name="connsiteY1013" fmla="*/ 161925 h 723900"/>
                      <a:gd name="connsiteX1014" fmla="*/ 577850 w 909078"/>
                      <a:gd name="connsiteY1014" fmla="*/ 168275 h 723900"/>
                      <a:gd name="connsiteX1015" fmla="*/ 587375 w 909078"/>
                      <a:gd name="connsiteY1015" fmla="*/ 171450 h 723900"/>
                      <a:gd name="connsiteX1016" fmla="*/ 590550 w 909078"/>
                      <a:gd name="connsiteY1016" fmla="*/ 180975 h 723900"/>
                      <a:gd name="connsiteX1017" fmla="*/ 587375 w 909078"/>
                      <a:gd name="connsiteY1017" fmla="*/ 190500 h 723900"/>
                      <a:gd name="connsiteX1018" fmla="*/ 581025 w 909078"/>
                      <a:gd name="connsiteY1018" fmla="*/ 174625 h 723900"/>
                      <a:gd name="connsiteX1019" fmla="*/ 577850 w 909078"/>
                      <a:gd name="connsiteY1019" fmla="*/ 161925 h 723900"/>
                      <a:gd name="connsiteX1020" fmla="*/ 574675 w 909078"/>
                      <a:gd name="connsiteY1020" fmla="*/ 152400 h 723900"/>
                      <a:gd name="connsiteX1021" fmla="*/ 577850 w 909078"/>
                      <a:gd name="connsiteY1021" fmla="*/ 133350 h 723900"/>
                      <a:gd name="connsiteX1022" fmla="*/ 587375 w 909078"/>
                      <a:gd name="connsiteY1022" fmla="*/ 130175 h 723900"/>
                      <a:gd name="connsiteX1023" fmla="*/ 574675 w 909078"/>
                      <a:gd name="connsiteY1023" fmla="*/ 168275 h 723900"/>
                      <a:gd name="connsiteX1024" fmla="*/ 561975 w 909078"/>
                      <a:gd name="connsiteY1024" fmla="*/ 177800 h 723900"/>
                      <a:gd name="connsiteX1025" fmla="*/ 552450 w 909078"/>
                      <a:gd name="connsiteY1025" fmla="*/ 184150 h 723900"/>
                      <a:gd name="connsiteX1026" fmla="*/ 542925 w 909078"/>
                      <a:gd name="connsiteY1026" fmla="*/ 187325 h 723900"/>
                      <a:gd name="connsiteX1027" fmla="*/ 552450 w 909078"/>
                      <a:gd name="connsiteY1027" fmla="*/ 177800 h 723900"/>
                      <a:gd name="connsiteX1028" fmla="*/ 574675 w 909078"/>
                      <a:gd name="connsiteY1028" fmla="*/ 168275 h 723900"/>
                      <a:gd name="connsiteX1029" fmla="*/ 600075 w 909078"/>
                      <a:gd name="connsiteY1029" fmla="*/ 171450 h 723900"/>
                      <a:gd name="connsiteX1030" fmla="*/ 590550 w 909078"/>
                      <a:gd name="connsiteY1030" fmla="*/ 184150 h 723900"/>
                      <a:gd name="connsiteX1031" fmla="*/ 565150 w 909078"/>
                      <a:gd name="connsiteY1031" fmla="*/ 206375 h 723900"/>
                      <a:gd name="connsiteX1032" fmla="*/ 542925 w 909078"/>
                      <a:gd name="connsiteY1032" fmla="*/ 215900 h 723900"/>
                      <a:gd name="connsiteX1033" fmla="*/ 530225 w 909078"/>
                      <a:gd name="connsiteY1033" fmla="*/ 222250 h 723900"/>
                      <a:gd name="connsiteX1034" fmla="*/ 466725 w 909078"/>
                      <a:gd name="connsiteY1034" fmla="*/ 231775 h 723900"/>
                      <a:gd name="connsiteX1035" fmla="*/ 390525 w 909078"/>
                      <a:gd name="connsiteY1035" fmla="*/ 228600 h 723900"/>
                      <a:gd name="connsiteX1036" fmla="*/ 365125 w 909078"/>
                      <a:gd name="connsiteY1036" fmla="*/ 225425 h 723900"/>
                      <a:gd name="connsiteX1037" fmla="*/ 285750 w 909078"/>
                      <a:gd name="connsiteY1037" fmla="*/ 228600 h 723900"/>
                      <a:gd name="connsiteX1038" fmla="*/ 250825 w 909078"/>
                      <a:gd name="connsiteY1038" fmla="*/ 228600 h 723900"/>
                      <a:gd name="connsiteX1039" fmla="*/ 260350 w 909078"/>
                      <a:gd name="connsiteY1039" fmla="*/ 209550 h 723900"/>
                      <a:gd name="connsiteX1040" fmla="*/ 263525 w 909078"/>
                      <a:gd name="connsiteY1040" fmla="*/ 200025 h 723900"/>
                      <a:gd name="connsiteX1041" fmla="*/ 292100 w 909078"/>
                      <a:gd name="connsiteY1041" fmla="*/ 174625 h 723900"/>
                      <a:gd name="connsiteX1042" fmla="*/ 307975 w 909078"/>
                      <a:gd name="connsiteY1042" fmla="*/ 158750 h 723900"/>
                      <a:gd name="connsiteX1043" fmla="*/ 349250 w 909078"/>
                      <a:gd name="connsiteY1043" fmla="*/ 146050 h 723900"/>
                      <a:gd name="connsiteX1044" fmla="*/ 377825 w 909078"/>
                      <a:gd name="connsiteY1044" fmla="*/ 158750 h 723900"/>
                      <a:gd name="connsiteX1045" fmla="*/ 330200 w 909078"/>
                      <a:gd name="connsiteY1045" fmla="*/ 247650 h 723900"/>
                      <a:gd name="connsiteX1046" fmla="*/ 295275 w 909078"/>
                      <a:gd name="connsiteY1046" fmla="*/ 301625 h 723900"/>
                      <a:gd name="connsiteX1047" fmla="*/ 273050 w 909078"/>
                      <a:gd name="connsiteY1047" fmla="*/ 336550 h 723900"/>
                      <a:gd name="connsiteX1048" fmla="*/ 254000 w 909078"/>
                      <a:gd name="connsiteY1048" fmla="*/ 371475 h 723900"/>
                      <a:gd name="connsiteX1049" fmla="*/ 266700 w 909078"/>
                      <a:gd name="connsiteY1049" fmla="*/ 384175 h 723900"/>
                      <a:gd name="connsiteX1050" fmla="*/ 292100 w 909078"/>
                      <a:gd name="connsiteY1050" fmla="*/ 346075 h 723900"/>
                      <a:gd name="connsiteX1051" fmla="*/ 317500 w 909078"/>
                      <a:gd name="connsiteY1051" fmla="*/ 311150 h 723900"/>
                      <a:gd name="connsiteX1052" fmla="*/ 333375 w 909078"/>
                      <a:gd name="connsiteY1052" fmla="*/ 292100 h 723900"/>
                      <a:gd name="connsiteX1053" fmla="*/ 339725 w 909078"/>
                      <a:gd name="connsiteY1053" fmla="*/ 282575 h 723900"/>
                      <a:gd name="connsiteX1054" fmla="*/ 358775 w 909078"/>
                      <a:gd name="connsiteY1054" fmla="*/ 263525 h 723900"/>
                      <a:gd name="connsiteX1055" fmla="*/ 346075 w 909078"/>
                      <a:gd name="connsiteY1055" fmla="*/ 301625 h 723900"/>
                      <a:gd name="connsiteX1056" fmla="*/ 336550 w 909078"/>
                      <a:gd name="connsiteY1056" fmla="*/ 311150 h 723900"/>
                      <a:gd name="connsiteX1057" fmla="*/ 320675 w 909078"/>
                      <a:gd name="connsiteY1057" fmla="*/ 333375 h 723900"/>
                      <a:gd name="connsiteX1058" fmla="*/ 292100 w 909078"/>
                      <a:gd name="connsiteY1058" fmla="*/ 352425 h 723900"/>
                      <a:gd name="connsiteX1059" fmla="*/ 260350 w 909078"/>
                      <a:gd name="connsiteY1059" fmla="*/ 342900 h 723900"/>
                      <a:gd name="connsiteX1060" fmla="*/ 231775 w 909078"/>
                      <a:gd name="connsiteY1060" fmla="*/ 301625 h 723900"/>
                      <a:gd name="connsiteX1061" fmla="*/ 212725 w 909078"/>
                      <a:gd name="connsiteY1061" fmla="*/ 266700 h 723900"/>
                      <a:gd name="connsiteX1062" fmla="*/ 196850 w 909078"/>
                      <a:gd name="connsiteY1062" fmla="*/ 222250 h 723900"/>
                      <a:gd name="connsiteX1063" fmla="*/ 219075 w 909078"/>
                      <a:gd name="connsiteY1063" fmla="*/ 142875 h 723900"/>
                      <a:gd name="connsiteX1064" fmla="*/ 234950 w 909078"/>
                      <a:gd name="connsiteY1064" fmla="*/ 133350 h 723900"/>
                      <a:gd name="connsiteX1065" fmla="*/ 250825 w 909078"/>
                      <a:gd name="connsiteY1065" fmla="*/ 130175 h 723900"/>
                      <a:gd name="connsiteX1066" fmla="*/ 371475 w 909078"/>
                      <a:gd name="connsiteY1066" fmla="*/ 152400 h 723900"/>
                      <a:gd name="connsiteX1067" fmla="*/ 384175 w 909078"/>
                      <a:gd name="connsiteY1067" fmla="*/ 171450 h 723900"/>
                      <a:gd name="connsiteX1068" fmla="*/ 381000 w 909078"/>
                      <a:gd name="connsiteY1068" fmla="*/ 254000 h 723900"/>
                      <a:gd name="connsiteX1069" fmla="*/ 349250 w 909078"/>
                      <a:gd name="connsiteY1069" fmla="*/ 298450 h 723900"/>
                      <a:gd name="connsiteX1070" fmla="*/ 330200 w 909078"/>
                      <a:gd name="connsiteY1070" fmla="*/ 317500 h 723900"/>
                      <a:gd name="connsiteX1071" fmla="*/ 292100 w 909078"/>
                      <a:gd name="connsiteY1071" fmla="*/ 349250 h 723900"/>
                      <a:gd name="connsiteX1072" fmla="*/ 266700 w 909078"/>
                      <a:gd name="connsiteY1072" fmla="*/ 361950 h 723900"/>
                      <a:gd name="connsiteX1073" fmla="*/ 203200 w 909078"/>
                      <a:gd name="connsiteY1073" fmla="*/ 355600 h 723900"/>
                      <a:gd name="connsiteX1074" fmla="*/ 187325 w 909078"/>
                      <a:gd name="connsiteY1074" fmla="*/ 336550 h 723900"/>
                      <a:gd name="connsiteX1075" fmla="*/ 168275 w 909078"/>
                      <a:gd name="connsiteY1075" fmla="*/ 311150 h 723900"/>
                      <a:gd name="connsiteX1076" fmla="*/ 155575 w 909078"/>
                      <a:gd name="connsiteY1076" fmla="*/ 276225 h 723900"/>
                      <a:gd name="connsiteX1077" fmla="*/ 168275 w 909078"/>
                      <a:gd name="connsiteY1077" fmla="*/ 225425 h 723900"/>
                      <a:gd name="connsiteX1078" fmla="*/ 177800 w 909078"/>
                      <a:gd name="connsiteY1078" fmla="*/ 215900 h 723900"/>
                      <a:gd name="connsiteX1079" fmla="*/ 200025 w 909078"/>
                      <a:gd name="connsiteY1079" fmla="*/ 200025 h 723900"/>
                      <a:gd name="connsiteX1080" fmla="*/ 260350 w 909078"/>
                      <a:gd name="connsiteY1080" fmla="*/ 171450 h 723900"/>
                      <a:gd name="connsiteX1081" fmla="*/ 292100 w 909078"/>
                      <a:gd name="connsiteY1081" fmla="*/ 161925 h 723900"/>
                      <a:gd name="connsiteX1082" fmla="*/ 323850 w 909078"/>
                      <a:gd name="connsiteY1082" fmla="*/ 158750 h 723900"/>
                      <a:gd name="connsiteX1083" fmla="*/ 374650 w 909078"/>
                      <a:gd name="connsiteY1083" fmla="*/ 161925 h 723900"/>
                      <a:gd name="connsiteX1084" fmla="*/ 390525 w 909078"/>
                      <a:gd name="connsiteY1084" fmla="*/ 174625 h 723900"/>
                      <a:gd name="connsiteX1085" fmla="*/ 403225 w 909078"/>
                      <a:gd name="connsiteY1085" fmla="*/ 203200 h 723900"/>
                      <a:gd name="connsiteX1086" fmla="*/ 393700 w 909078"/>
                      <a:gd name="connsiteY1086" fmla="*/ 241300 h 723900"/>
                      <a:gd name="connsiteX1087" fmla="*/ 390525 w 909078"/>
                      <a:gd name="connsiteY1087" fmla="*/ 2413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909078" h="723900">
                        <a:moveTo>
                          <a:pt x="184150" y="161925"/>
                        </a:moveTo>
                        <a:cubicBezTo>
                          <a:pt x="178858" y="167217"/>
                          <a:pt x="173014" y="172008"/>
                          <a:pt x="168275" y="177800"/>
                        </a:cubicBezTo>
                        <a:cubicBezTo>
                          <a:pt x="163442" y="183707"/>
                          <a:pt x="159808" y="190500"/>
                          <a:pt x="155575" y="196850"/>
                        </a:cubicBezTo>
                        <a:cubicBezTo>
                          <a:pt x="153458" y="200025"/>
                          <a:pt x="150432" y="202755"/>
                          <a:pt x="149225" y="206375"/>
                        </a:cubicBezTo>
                        <a:cubicBezTo>
                          <a:pt x="148167" y="209550"/>
                          <a:pt x="147675" y="212974"/>
                          <a:pt x="146050" y="215900"/>
                        </a:cubicBezTo>
                        <a:cubicBezTo>
                          <a:pt x="142344" y="222571"/>
                          <a:pt x="137583" y="228600"/>
                          <a:pt x="133350" y="234950"/>
                        </a:cubicBezTo>
                        <a:lnTo>
                          <a:pt x="127000" y="244475"/>
                        </a:lnTo>
                        <a:cubicBezTo>
                          <a:pt x="124883" y="247650"/>
                          <a:pt x="121857" y="250380"/>
                          <a:pt x="120650" y="254000"/>
                        </a:cubicBezTo>
                        <a:lnTo>
                          <a:pt x="114300" y="273050"/>
                        </a:lnTo>
                        <a:cubicBezTo>
                          <a:pt x="113242" y="282575"/>
                          <a:pt x="112620" y="292159"/>
                          <a:pt x="111125" y="301625"/>
                        </a:cubicBezTo>
                        <a:cubicBezTo>
                          <a:pt x="100379" y="369681"/>
                          <a:pt x="108824" y="309956"/>
                          <a:pt x="101600" y="346075"/>
                        </a:cubicBezTo>
                        <a:cubicBezTo>
                          <a:pt x="100337" y="352388"/>
                          <a:pt x="99483" y="358775"/>
                          <a:pt x="98425" y="365125"/>
                        </a:cubicBezTo>
                        <a:cubicBezTo>
                          <a:pt x="102913" y="387564"/>
                          <a:pt x="99893" y="375880"/>
                          <a:pt x="107950" y="400050"/>
                        </a:cubicBezTo>
                        <a:cubicBezTo>
                          <a:pt x="109008" y="403225"/>
                          <a:pt x="109269" y="406790"/>
                          <a:pt x="111125" y="409575"/>
                        </a:cubicBezTo>
                        <a:cubicBezTo>
                          <a:pt x="119331" y="421885"/>
                          <a:pt x="116268" y="415480"/>
                          <a:pt x="120650" y="428625"/>
                        </a:cubicBezTo>
                        <a:cubicBezTo>
                          <a:pt x="119592" y="514350"/>
                          <a:pt x="119423" y="600091"/>
                          <a:pt x="117475" y="685800"/>
                        </a:cubicBezTo>
                        <a:cubicBezTo>
                          <a:pt x="117191" y="698314"/>
                          <a:pt x="114070" y="708946"/>
                          <a:pt x="111125" y="720725"/>
                        </a:cubicBezTo>
                        <a:cubicBezTo>
                          <a:pt x="112183" y="709083"/>
                          <a:pt x="113496" y="697462"/>
                          <a:pt x="114300" y="685800"/>
                        </a:cubicBezTo>
                        <a:cubicBezTo>
                          <a:pt x="115613" y="666766"/>
                          <a:pt x="115108" y="647582"/>
                          <a:pt x="117475" y="628650"/>
                        </a:cubicBezTo>
                        <a:cubicBezTo>
                          <a:pt x="118305" y="622008"/>
                          <a:pt x="122202" y="616094"/>
                          <a:pt x="123825" y="609600"/>
                        </a:cubicBezTo>
                        <a:cubicBezTo>
                          <a:pt x="124883" y="605367"/>
                          <a:pt x="126144" y="601179"/>
                          <a:pt x="127000" y="596900"/>
                        </a:cubicBezTo>
                        <a:cubicBezTo>
                          <a:pt x="128263" y="590587"/>
                          <a:pt x="129220" y="584216"/>
                          <a:pt x="130175" y="577850"/>
                        </a:cubicBezTo>
                        <a:cubicBezTo>
                          <a:pt x="132395" y="563048"/>
                          <a:pt x="132895" y="547920"/>
                          <a:pt x="136525" y="533400"/>
                        </a:cubicBezTo>
                        <a:cubicBezTo>
                          <a:pt x="141515" y="513440"/>
                          <a:pt x="139083" y="525020"/>
                          <a:pt x="142875" y="498475"/>
                        </a:cubicBezTo>
                        <a:cubicBezTo>
                          <a:pt x="143933" y="463550"/>
                          <a:pt x="144261" y="428595"/>
                          <a:pt x="146050" y="393700"/>
                        </a:cubicBezTo>
                        <a:cubicBezTo>
                          <a:pt x="146380" y="387271"/>
                          <a:pt x="147664" y="380895"/>
                          <a:pt x="149225" y="374650"/>
                        </a:cubicBezTo>
                        <a:cubicBezTo>
                          <a:pt x="151321" y="366266"/>
                          <a:pt x="154975" y="353025"/>
                          <a:pt x="161925" y="346075"/>
                        </a:cubicBezTo>
                        <a:cubicBezTo>
                          <a:pt x="164623" y="343377"/>
                          <a:pt x="168275" y="341842"/>
                          <a:pt x="171450" y="339725"/>
                        </a:cubicBezTo>
                        <a:cubicBezTo>
                          <a:pt x="174625" y="342900"/>
                          <a:pt x="178967" y="345234"/>
                          <a:pt x="180975" y="349250"/>
                        </a:cubicBezTo>
                        <a:cubicBezTo>
                          <a:pt x="183388" y="354077"/>
                          <a:pt x="182979" y="359857"/>
                          <a:pt x="184150" y="365125"/>
                        </a:cubicBezTo>
                        <a:cubicBezTo>
                          <a:pt x="185097" y="369385"/>
                          <a:pt x="186071" y="373645"/>
                          <a:pt x="187325" y="377825"/>
                        </a:cubicBezTo>
                        <a:cubicBezTo>
                          <a:pt x="189248" y="384236"/>
                          <a:pt x="193675" y="396875"/>
                          <a:pt x="193675" y="396875"/>
                        </a:cubicBezTo>
                        <a:cubicBezTo>
                          <a:pt x="192617" y="408517"/>
                          <a:pt x="192531" y="420288"/>
                          <a:pt x="190500" y="431800"/>
                        </a:cubicBezTo>
                        <a:cubicBezTo>
                          <a:pt x="188595" y="442595"/>
                          <a:pt x="183515" y="450215"/>
                          <a:pt x="180975" y="460375"/>
                        </a:cubicBezTo>
                        <a:cubicBezTo>
                          <a:pt x="179917" y="464608"/>
                          <a:pt x="179054" y="468895"/>
                          <a:pt x="177800" y="473075"/>
                        </a:cubicBezTo>
                        <a:cubicBezTo>
                          <a:pt x="175877" y="479486"/>
                          <a:pt x="171450" y="492125"/>
                          <a:pt x="171450" y="492125"/>
                        </a:cubicBezTo>
                        <a:cubicBezTo>
                          <a:pt x="172508" y="505883"/>
                          <a:pt x="172473" y="519770"/>
                          <a:pt x="174625" y="533400"/>
                        </a:cubicBezTo>
                        <a:cubicBezTo>
                          <a:pt x="175669" y="540012"/>
                          <a:pt x="180975" y="552450"/>
                          <a:pt x="180975" y="552450"/>
                        </a:cubicBezTo>
                        <a:cubicBezTo>
                          <a:pt x="179917" y="587375"/>
                          <a:pt x="179545" y="622328"/>
                          <a:pt x="177800" y="657225"/>
                        </a:cubicBezTo>
                        <a:cubicBezTo>
                          <a:pt x="176851" y="676208"/>
                          <a:pt x="174782" y="676599"/>
                          <a:pt x="171450" y="692150"/>
                        </a:cubicBezTo>
                        <a:cubicBezTo>
                          <a:pt x="169189" y="702703"/>
                          <a:pt x="165100" y="723900"/>
                          <a:pt x="165100" y="723900"/>
                        </a:cubicBezTo>
                        <a:cubicBezTo>
                          <a:pt x="166672" y="703470"/>
                          <a:pt x="167960" y="678167"/>
                          <a:pt x="171450" y="657225"/>
                        </a:cubicBezTo>
                        <a:cubicBezTo>
                          <a:pt x="172167" y="652921"/>
                          <a:pt x="173711" y="648792"/>
                          <a:pt x="174625" y="644525"/>
                        </a:cubicBezTo>
                        <a:cubicBezTo>
                          <a:pt x="176886" y="633972"/>
                          <a:pt x="178858" y="623358"/>
                          <a:pt x="180975" y="612775"/>
                        </a:cubicBezTo>
                        <a:cubicBezTo>
                          <a:pt x="182033" y="607483"/>
                          <a:pt x="182443" y="602020"/>
                          <a:pt x="184150" y="596900"/>
                        </a:cubicBezTo>
                        <a:cubicBezTo>
                          <a:pt x="189032" y="582255"/>
                          <a:pt x="186669" y="590657"/>
                          <a:pt x="190500" y="571500"/>
                        </a:cubicBezTo>
                        <a:cubicBezTo>
                          <a:pt x="191558" y="530225"/>
                          <a:pt x="191842" y="488923"/>
                          <a:pt x="193675" y="447675"/>
                        </a:cubicBezTo>
                        <a:cubicBezTo>
                          <a:pt x="193961" y="441244"/>
                          <a:pt x="196850" y="435063"/>
                          <a:pt x="196850" y="428625"/>
                        </a:cubicBezTo>
                        <a:cubicBezTo>
                          <a:pt x="196850" y="410602"/>
                          <a:pt x="194733" y="392642"/>
                          <a:pt x="193675" y="374650"/>
                        </a:cubicBezTo>
                        <a:cubicBezTo>
                          <a:pt x="190500" y="376767"/>
                          <a:pt x="186267" y="377825"/>
                          <a:pt x="184150" y="381000"/>
                        </a:cubicBezTo>
                        <a:cubicBezTo>
                          <a:pt x="181729" y="384631"/>
                          <a:pt x="182174" y="389504"/>
                          <a:pt x="180975" y="393700"/>
                        </a:cubicBezTo>
                        <a:cubicBezTo>
                          <a:pt x="180056" y="396918"/>
                          <a:pt x="178719" y="400007"/>
                          <a:pt x="177800" y="403225"/>
                        </a:cubicBezTo>
                        <a:cubicBezTo>
                          <a:pt x="176601" y="407421"/>
                          <a:pt x="175879" y="411745"/>
                          <a:pt x="174625" y="415925"/>
                        </a:cubicBezTo>
                        <a:cubicBezTo>
                          <a:pt x="172702" y="422336"/>
                          <a:pt x="168275" y="434975"/>
                          <a:pt x="168275" y="434975"/>
                        </a:cubicBezTo>
                        <a:cubicBezTo>
                          <a:pt x="167217" y="445558"/>
                          <a:pt x="166275" y="456154"/>
                          <a:pt x="165100" y="466725"/>
                        </a:cubicBezTo>
                        <a:cubicBezTo>
                          <a:pt x="164158" y="475205"/>
                          <a:pt x="162734" y="483631"/>
                          <a:pt x="161925" y="492125"/>
                        </a:cubicBezTo>
                        <a:cubicBezTo>
                          <a:pt x="160617" y="505862"/>
                          <a:pt x="160274" y="519685"/>
                          <a:pt x="158750" y="533400"/>
                        </a:cubicBezTo>
                        <a:cubicBezTo>
                          <a:pt x="158154" y="538763"/>
                          <a:pt x="156884" y="544040"/>
                          <a:pt x="155575" y="549275"/>
                        </a:cubicBezTo>
                        <a:cubicBezTo>
                          <a:pt x="151800" y="564374"/>
                          <a:pt x="152194" y="553683"/>
                          <a:pt x="149225" y="571500"/>
                        </a:cubicBezTo>
                        <a:cubicBezTo>
                          <a:pt x="146466" y="588054"/>
                          <a:pt x="147037" y="597515"/>
                          <a:pt x="142875" y="612775"/>
                        </a:cubicBezTo>
                        <a:cubicBezTo>
                          <a:pt x="141114" y="619233"/>
                          <a:pt x="138642" y="625475"/>
                          <a:pt x="136525" y="631825"/>
                        </a:cubicBezTo>
                        <a:lnTo>
                          <a:pt x="133350" y="641350"/>
                        </a:lnTo>
                        <a:cubicBezTo>
                          <a:pt x="132292" y="644525"/>
                          <a:pt x="129363" y="654122"/>
                          <a:pt x="130175" y="650875"/>
                        </a:cubicBezTo>
                        <a:lnTo>
                          <a:pt x="133350" y="638175"/>
                        </a:lnTo>
                        <a:cubicBezTo>
                          <a:pt x="134408" y="633942"/>
                          <a:pt x="135145" y="629615"/>
                          <a:pt x="136525" y="625475"/>
                        </a:cubicBezTo>
                        <a:lnTo>
                          <a:pt x="142875" y="606425"/>
                        </a:lnTo>
                        <a:lnTo>
                          <a:pt x="146050" y="596900"/>
                        </a:lnTo>
                        <a:cubicBezTo>
                          <a:pt x="147108" y="593725"/>
                          <a:pt x="147369" y="590160"/>
                          <a:pt x="149225" y="587375"/>
                        </a:cubicBezTo>
                        <a:cubicBezTo>
                          <a:pt x="151342" y="584200"/>
                          <a:pt x="154025" y="581337"/>
                          <a:pt x="155575" y="577850"/>
                        </a:cubicBezTo>
                        <a:cubicBezTo>
                          <a:pt x="158293" y="571733"/>
                          <a:pt x="159808" y="565150"/>
                          <a:pt x="161925" y="558800"/>
                        </a:cubicBezTo>
                        <a:cubicBezTo>
                          <a:pt x="166480" y="545135"/>
                          <a:pt x="164288" y="552522"/>
                          <a:pt x="168275" y="536575"/>
                        </a:cubicBezTo>
                        <a:cubicBezTo>
                          <a:pt x="169549" y="514918"/>
                          <a:pt x="171147" y="475195"/>
                          <a:pt x="174625" y="450850"/>
                        </a:cubicBezTo>
                        <a:cubicBezTo>
                          <a:pt x="175825" y="442453"/>
                          <a:pt x="181940" y="425729"/>
                          <a:pt x="184150" y="419100"/>
                        </a:cubicBezTo>
                        <a:lnTo>
                          <a:pt x="187325" y="409575"/>
                        </a:lnTo>
                        <a:cubicBezTo>
                          <a:pt x="188383" y="406400"/>
                          <a:pt x="188644" y="402835"/>
                          <a:pt x="190500" y="400050"/>
                        </a:cubicBezTo>
                        <a:cubicBezTo>
                          <a:pt x="192617" y="396875"/>
                          <a:pt x="195143" y="393938"/>
                          <a:pt x="196850" y="390525"/>
                        </a:cubicBezTo>
                        <a:cubicBezTo>
                          <a:pt x="198347" y="387532"/>
                          <a:pt x="198169" y="383785"/>
                          <a:pt x="200025" y="381000"/>
                        </a:cubicBezTo>
                        <a:cubicBezTo>
                          <a:pt x="202516" y="377264"/>
                          <a:pt x="206793" y="375019"/>
                          <a:pt x="209550" y="371475"/>
                        </a:cubicBezTo>
                        <a:cubicBezTo>
                          <a:pt x="229496" y="345831"/>
                          <a:pt x="213336" y="358368"/>
                          <a:pt x="231775" y="346075"/>
                        </a:cubicBezTo>
                        <a:cubicBezTo>
                          <a:pt x="244624" y="350358"/>
                          <a:pt x="241551" y="346358"/>
                          <a:pt x="244475" y="361950"/>
                        </a:cubicBezTo>
                        <a:cubicBezTo>
                          <a:pt x="246848" y="374605"/>
                          <a:pt x="250825" y="400050"/>
                          <a:pt x="250825" y="400050"/>
                        </a:cubicBezTo>
                        <a:cubicBezTo>
                          <a:pt x="251883" y="422275"/>
                          <a:pt x="252415" y="444531"/>
                          <a:pt x="254000" y="466725"/>
                        </a:cubicBezTo>
                        <a:cubicBezTo>
                          <a:pt x="254538" y="474252"/>
                          <a:pt x="258160" y="496063"/>
                          <a:pt x="260350" y="504825"/>
                        </a:cubicBezTo>
                        <a:cubicBezTo>
                          <a:pt x="261162" y="508072"/>
                          <a:pt x="262606" y="511132"/>
                          <a:pt x="263525" y="514350"/>
                        </a:cubicBezTo>
                        <a:cubicBezTo>
                          <a:pt x="264724" y="518546"/>
                          <a:pt x="265642" y="522817"/>
                          <a:pt x="266700" y="527050"/>
                        </a:cubicBezTo>
                        <a:cubicBezTo>
                          <a:pt x="265642" y="570442"/>
                          <a:pt x="263525" y="613820"/>
                          <a:pt x="263525" y="657225"/>
                        </a:cubicBezTo>
                        <a:cubicBezTo>
                          <a:pt x="263525" y="674191"/>
                          <a:pt x="265230" y="623328"/>
                          <a:pt x="266700" y="606425"/>
                        </a:cubicBezTo>
                        <a:cubicBezTo>
                          <a:pt x="267912" y="592490"/>
                          <a:pt x="270373" y="581708"/>
                          <a:pt x="273050" y="568325"/>
                        </a:cubicBezTo>
                        <a:cubicBezTo>
                          <a:pt x="271992" y="538692"/>
                          <a:pt x="269875" y="509077"/>
                          <a:pt x="269875" y="479425"/>
                        </a:cubicBezTo>
                        <a:cubicBezTo>
                          <a:pt x="269875" y="436020"/>
                          <a:pt x="271165" y="392614"/>
                          <a:pt x="273050" y="349250"/>
                        </a:cubicBezTo>
                        <a:cubicBezTo>
                          <a:pt x="273262" y="344371"/>
                          <a:pt x="278004" y="326259"/>
                          <a:pt x="279400" y="320675"/>
                        </a:cubicBezTo>
                        <a:cubicBezTo>
                          <a:pt x="283736" y="338019"/>
                          <a:pt x="285322" y="343508"/>
                          <a:pt x="288925" y="365125"/>
                        </a:cubicBezTo>
                        <a:cubicBezTo>
                          <a:pt x="289983" y="371475"/>
                          <a:pt x="290751" y="377880"/>
                          <a:pt x="292100" y="384175"/>
                        </a:cubicBezTo>
                        <a:cubicBezTo>
                          <a:pt x="293929" y="392709"/>
                          <a:pt x="295690" y="401296"/>
                          <a:pt x="298450" y="409575"/>
                        </a:cubicBezTo>
                        <a:cubicBezTo>
                          <a:pt x="299508" y="412750"/>
                          <a:pt x="300899" y="415833"/>
                          <a:pt x="301625" y="419100"/>
                        </a:cubicBezTo>
                        <a:cubicBezTo>
                          <a:pt x="307286" y="444576"/>
                          <a:pt x="302197" y="430913"/>
                          <a:pt x="307975" y="454025"/>
                        </a:cubicBezTo>
                        <a:cubicBezTo>
                          <a:pt x="308787" y="457272"/>
                          <a:pt x="310424" y="460283"/>
                          <a:pt x="311150" y="463550"/>
                        </a:cubicBezTo>
                        <a:cubicBezTo>
                          <a:pt x="312547" y="469834"/>
                          <a:pt x="312976" y="476305"/>
                          <a:pt x="314325" y="482600"/>
                        </a:cubicBezTo>
                        <a:cubicBezTo>
                          <a:pt x="316154" y="491134"/>
                          <a:pt x="318963" y="499442"/>
                          <a:pt x="320675" y="508000"/>
                        </a:cubicBezTo>
                        <a:lnTo>
                          <a:pt x="323850" y="523875"/>
                        </a:lnTo>
                        <a:cubicBezTo>
                          <a:pt x="322792" y="545042"/>
                          <a:pt x="322653" y="566274"/>
                          <a:pt x="320675" y="587375"/>
                        </a:cubicBezTo>
                        <a:cubicBezTo>
                          <a:pt x="319473" y="600194"/>
                          <a:pt x="315922" y="612699"/>
                          <a:pt x="314325" y="625475"/>
                        </a:cubicBezTo>
                        <a:cubicBezTo>
                          <a:pt x="313267" y="633942"/>
                          <a:pt x="309477" y="642508"/>
                          <a:pt x="311150" y="650875"/>
                        </a:cubicBezTo>
                        <a:cubicBezTo>
                          <a:pt x="311898" y="654617"/>
                          <a:pt x="315607" y="644663"/>
                          <a:pt x="317500" y="641350"/>
                        </a:cubicBezTo>
                        <a:cubicBezTo>
                          <a:pt x="324975" y="628269"/>
                          <a:pt x="324996" y="625212"/>
                          <a:pt x="330200" y="609600"/>
                        </a:cubicBezTo>
                        <a:lnTo>
                          <a:pt x="333375" y="600075"/>
                        </a:lnTo>
                        <a:cubicBezTo>
                          <a:pt x="335143" y="548807"/>
                          <a:pt x="340220" y="520743"/>
                          <a:pt x="333375" y="476250"/>
                        </a:cubicBezTo>
                        <a:cubicBezTo>
                          <a:pt x="331332" y="462968"/>
                          <a:pt x="329390" y="469666"/>
                          <a:pt x="323850" y="457200"/>
                        </a:cubicBezTo>
                        <a:lnTo>
                          <a:pt x="314325" y="428625"/>
                        </a:lnTo>
                        <a:cubicBezTo>
                          <a:pt x="313267" y="425450"/>
                          <a:pt x="313006" y="421885"/>
                          <a:pt x="311150" y="419100"/>
                        </a:cubicBezTo>
                        <a:cubicBezTo>
                          <a:pt x="309033" y="415925"/>
                          <a:pt x="306350" y="413062"/>
                          <a:pt x="304800" y="409575"/>
                        </a:cubicBezTo>
                        <a:cubicBezTo>
                          <a:pt x="302082" y="403458"/>
                          <a:pt x="300567" y="396875"/>
                          <a:pt x="298450" y="390525"/>
                        </a:cubicBezTo>
                        <a:lnTo>
                          <a:pt x="295275" y="381000"/>
                        </a:lnTo>
                        <a:cubicBezTo>
                          <a:pt x="294217" y="377825"/>
                          <a:pt x="292756" y="374757"/>
                          <a:pt x="292100" y="371475"/>
                        </a:cubicBezTo>
                        <a:cubicBezTo>
                          <a:pt x="291042" y="366183"/>
                          <a:pt x="290096" y="360868"/>
                          <a:pt x="288925" y="355600"/>
                        </a:cubicBezTo>
                        <a:cubicBezTo>
                          <a:pt x="283962" y="333267"/>
                          <a:pt x="287879" y="351937"/>
                          <a:pt x="282575" y="333375"/>
                        </a:cubicBezTo>
                        <a:cubicBezTo>
                          <a:pt x="279586" y="322913"/>
                          <a:pt x="278407" y="315712"/>
                          <a:pt x="276225" y="304800"/>
                        </a:cubicBezTo>
                        <a:cubicBezTo>
                          <a:pt x="277283" y="295275"/>
                          <a:pt x="275114" y="284797"/>
                          <a:pt x="279400" y="276225"/>
                        </a:cubicBezTo>
                        <a:cubicBezTo>
                          <a:pt x="281813" y="271398"/>
                          <a:pt x="281688" y="286777"/>
                          <a:pt x="282575" y="292100"/>
                        </a:cubicBezTo>
                        <a:cubicBezTo>
                          <a:pt x="283805" y="299482"/>
                          <a:pt x="284282" y="306987"/>
                          <a:pt x="285750" y="314325"/>
                        </a:cubicBezTo>
                        <a:cubicBezTo>
                          <a:pt x="286406" y="317607"/>
                          <a:pt x="288113" y="320603"/>
                          <a:pt x="288925" y="323850"/>
                        </a:cubicBezTo>
                        <a:cubicBezTo>
                          <a:pt x="290234" y="329085"/>
                          <a:pt x="291279" y="334391"/>
                          <a:pt x="292100" y="339725"/>
                        </a:cubicBezTo>
                        <a:cubicBezTo>
                          <a:pt x="293397" y="348158"/>
                          <a:pt x="293978" y="356692"/>
                          <a:pt x="295275" y="365125"/>
                        </a:cubicBezTo>
                        <a:cubicBezTo>
                          <a:pt x="297464" y="379356"/>
                          <a:pt x="297762" y="378935"/>
                          <a:pt x="301625" y="390525"/>
                        </a:cubicBezTo>
                        <a:cubicBezTo>
                          <a:pt x="302683" y="397933"/>
                          <a:pt x="303461" y="405387"/>
                          <a:pt x="304800" y="412750"/>
                        </a:cubicBezTo>
                        <a:cubicBezTo>
                          <a:pt x="307281" y="426398"/>
                          <a:pt x="307750" y="423074"/>
                          <a:pt x="311150" y="434975"/>
                        </a:cubicBezTo>
                        <a:cubicBezTo>
                          <a:pt x="312349" y="439171"/>
                          <a:pt x="312606" y="443664"/>
                          <a:pt x="314325" y="447675"/>
                        </a:cubicBezTo>
                        <a:cubicBezTo>
                          <a:pt x="315828" y="451182"/>
                          <a:pt x="318558" y="454025"/>
                          <a:pt x="320675" y="457200"/>
                        </a:cubicBezTo>
                        <a:cubicBezTo>
                          <a:pt x="322450" y="464299"/>
                          <a:pt x="327108" y="484312"/>
                          <a:pt x="330200" y="488950"/>
                        </a:cubicBezTo>
                        <a:lnTo>
                          <a:pt x="336550" y="498475"/>
                        </a:lnTo>
                        <a:cubicBezTo>
                          <a:pt x="337133" y="503721"/>
                          <a:pt x="337729" y="527267"/>
                          <a:pt x="342900" y="536575"/>
                        </a:cubicBezTo>
                        <a:cubicBezTo>
                          <a:pt x="346606" y="543246"/>
                          <a:pt x="353187" y="548385"/>
                          <a:pt x="355600" y="555625"/>
                        </a:cubicBezTo>
                        <a:lnTo>
                          <a:pt x="361950" y="574675"/>
                        </a:lnTo>
                        <a:cubicBezTo>
                          <a:pt x="363008" y="582083"/>
                          <a:pt x="365125" y="589416"/>
                          <a:pt x="365125" y="596900"/>
                        </a:cubicBezTo>
                        <a:cubicBezTo>
                          <a:pt x="365125" y="601264"/>
                          <a:pt x="363204" y="588380"/>
                          <a:pt x="361950" y="584200"/>
                        </a:cubicBezTo>
                        <a:cubicBezTo>
                          <a:pt x="360027" y="577789"/>
                          <a:pt x="357717" y="571500"/>
                          <a:pt x="355600" y="565150"/>
                        </a:cubicBezTo>
                        <a:cubicBezTo>
                          <a:pt x="354220" y="561010"/>
                          <a:pt x="353624" y="556646"/>
                          <a:pt x="352425" y="552450"/>
                        </a:cubicBezTo>
                        <a:cubicBezTo>
                          <a:pt x="351506" y="549232"/>
                          <a:pt x="350003" y="546186"/>
                          <a:pt x="349250" y="542925"/>
                        </a:cubicBezTo>
                        <a:cubicBezTo>
                          <a:pt x="346823" y="532408"/>
                          <a:pt x="345518" y="521646"/>
                          <a:pt x="342900" y="511175"/>
                        </a:cubicBezTo>
                        <a:cubicBezTo>
                          <a:pt x="341842" y="506942"/>
                          <a:pt x="341257" y="502561"/>
                          <a:pt x="339725" y="498475"/>
                        </a:cubicBezTo>
                        <a:cubicBezTo>
                          <a:pt x="338063" y="494043"/>
                          <a:pt x="335037" y="490207"/>
                          <a:pt x="333375" y="485775"/>
                        </a:cubicBezTo>
                        <a:cubicBezTo>
                          <a:pt x="331843" y="481689"/>
                          <a:pt x="331732" y="477161"/>
                          <a:pt x="330200" y="473075"/>
                        </a:cubicBezTo>
                        <a:cubicBezTo>
                          <a:pt x="328538" y="468643"/>
                          <a:pt x="325347" y="464865"/>
                          <a:pt x="323850" y="460375"/>
                        </a:cubicBezTo>
                        <a:cubicBezTo>
                          <a:pt x="320021" y="448887"/>
                          <a:pt x="316844" y="431693"/>
                          <a:pt x="314325" y="419100"/>
                        </a:cubicBezTo>
                        <a:cubicBezTo>
                          <a:pt x="315383" y="384175"/>
                          <a:pt x="315176" y="349189"/>
                          <a:pt x="317500" y="314325"/>
                        </a:cubicBezTo>
                        <a:cubicBezTo>
                          <a:pt x="317723" y="310986"/>
                          <a:pt x="319794" y="320621"/>
                          <a:pt x="320675" y="323850"/>
                        </a:cubicBezTo>
                        <a:cubicBezTo>
                          <a:pt x="322971" y="332270"/>
                          <a:pt x="327025" y="349250"/>
                          <a:pt x="327025" y="349250"/>
                        </a:cubicBezTo>
                        <a:cubicBezTo>
                          <a:pt x="328083" y="358775"/>
                          <a:pt x="328705" y="368359"/>
                          <a:pt x="330200" y="377825"/>
                        </a:cubicBezTo>
                        <a:cubicBezTo>
                          <a:pt x="331710" y="387387"/>
                          <a:pt x="339230" y="423965"/>
                          <a:pt x="342900" y="434975"/>
                        </a:cubicBezTo>
                        <a:cubicBezTo>
                          <a:pt x="343958" y="438150"/>
                          <a:pt x="345156" y="441282"/>
                          <a:pt x="346075" y="444500"/>
                        </a:cubicBezTo>
                        <a:cubicBezTo>
                          <a:pt x="347274" y="448696"/>
                          <a:pt x="348051" y="453004"/>
                          <a:pt x="349250" y="457200"/>
                        </a:cubicBezTo>
                        <a:cubicBezTo>
                          <a:pt x="350169" y="460418"/>
                          <a:pt x="351506" y="463507"/>
                          <a:pt x="352425" y="466725"/>
                        </a:cubicBezTo>
                        <a:cubicBezTo>
                          <a:pt x="353624" y="470921"/>
                          <a:pt x="354346" y="475245"/>
                          <a:pt x="355600" y="479425"/>
                        </a:cubicBezTo>
                        <a:lnTo>
                          <a:pt x="365125" y="508000"/>
                        </a:lnTo>
                        <a:lnTo>
                          <a:pt x="377825" y="546100"/>
                        </a:lnTo>
                        <a:lnTo>
                          <a:pt x="381000" y="555625"/>
                        </a:lnTo>
                        <a:cubicBezTo>
                          <a:pt x="382058" y="558800"/>
                          <a:pt x="382319" y="562365"/>
                          <a:pt x="384175" y="565150"/>
                        </a:cubicBezTo>
                        <a:cubicBezTo>
                          <a:pt x="388408" y="571500"/>
                          <a:pt x="399288" y="591440"/>
                          <a:pt x="396875" y="584200"/>
                        </a:cubicBezTo>
                        <a:cubicBezTo>
                          <a:pt x="395817" y="581025"/>
                          <a:pt x="394901" y="577799"/>
                          <a:pt x="393700" y="574675"/>
                        </a:cubicBezTo>
                        <a:cubicBezTo>
                          <a:pt x="389608" y="564036"/>
                          <a:pt x="384605" y="553739"/>
                          <a:pt x="381000" y="542925"/>
                        </a:cubicBezTo>
                        <a:cubicBezTo>
                          <a:pt x="378883" y="536575"/>
                          <a:pt x="377643" y="529862"/>
                          <a:pt x="374650" y="523875"/>
                        </a:cubicBezTo>
                        <a:cubicBezTo>
                          <a:pt x="372533" y="519642"/>
                          <a:pt x="369962" y="515607"/>
                          <a:pt x="368300" y="511175"/>
                        </a:cubicBezTo>
                        <a:cubicBezTo>
                          <a:pt x="366768" y="507089"/>
                          <a:pt x="366657" y="502561"/>
                          <a:pt x="365125" y="498475"/>
                        </a:cubicBezTo>
                        <a:cubicBezTo>
                          <a:pt x="363463" y="494043"/>
                          <a:pt x="360437" y="490207"/>
                          <a:pt x="358775" y="485775"/>
                        </a:cubicBezTo>
                        <a:cubicBezTo>
                          <a:pt x="357243" y="481689"/>
                          <a:pt x="356854" y="477255"/>
                          <a:pt x="355600" y="473075"/>
                        </a:cubicBezTo>
                        <a:cubicBezTo>
                          <a:pt x="353677" y="466664"/>
                          <a:pt x="350873" y="460519"/>
                          <a:pt x="349250" y="454025"/>
                        </a:cubicBezTo>
                        <a:cubicBezTo>
                          <a:pt x="348192" y="449792"/>
                          <a:pt x="347794" y="445336"/>
                          <a:pt x="346075" y="441325"/>
                        </a:cubicBezTo>
                        <a:cubicBezTo>
                          <a:pt x="344572" y="437818"/>
                          <a:pt x="341842" y="434975"/>
                          <a:pt x="339725" y="431800"/>
                        </a:cubicBezTo>
                        <a:cubicBezTo>
                          <a:pt x="340783" y="404283"/>
                          <a:pt x="341068" y="376726"/>
                          <a:pt x="342900" y="349250"/>
                        </a:cubicBezTo>
                        <a:cubicBezTo>
                          <a:pt x="343190" y="344896"/>
                          <a:pt x="345271" y="340839"/>
                          <a:pt x="346075" y="336550"/>
                        </a:cubicBezTo>
                        <a:cubicBezTo>
                          <a:pt x="348448" y="323895"/>
                          <a:pt x="351356" y="311281"/>
                          <a:pt x="352425" y="298450"/>
                        </a:cubicBezTo>
                        <a:lnTo>
                          <a:pt x="355600" y="260350"/>
                        </a:lnTo>
                        <a:cubicBezTo>
                          <a:pt x="362745" y="288930"/>
                          <a:pt x="354518" y="253855"/>
                          <a:pt x="361950" y="298450"/>
                        </a:cubicBezTo>
                        <a:cubicBezTo>
                          <a:pt x="363724" y="309096"/>
                          <a:pt x="363473" y="320547"/>
                          <a:pt x="368300" y="330200"/>
                        </a:cubicBezTo>
                        <a:cubicBezTo>
                          <a:pt x="387489" y="368578"/>
                          <a:pt x="363049" y="321011"/>
                          <a:pt x="381000" y="352425"/>
                        </a:cubicBezTo>
                        <a:cubicBezTo>
                          <a:pt x="384320" y="358235"/>
                          <a:pt x="388543" y="369493"/>
                          <a:pt x="393700" y="374650"/>
                        </a:cubicBezTo>
                        <a:cubicBezTo>
                          <a:pt x="396398" y="377348"/>
                          <a:pt x="400373" y="378465"/>
                          <a:pt x="403225" y="381000"/>
                        </a:cubicBezTo>
                        <a:cubicBezTo>
                          <a:pt x="435847" y="409998"/>
                          <a:pt x="410182" y="391988"/>
                          <a:pt x="431800" y="406400"/>
                        </a:cubicBezTo>
                        <a:cubicBezTo>
                          <a:pt x="434975" y="411692"/>
                          <a:pt x="438328" y="416880"/>
                          <a:pt x="441325" y="422275"/>
                        </a:cubicBezTo>
                        <a:cubicBezTo>
                          <a:pt x="443624" y="426412"/>
                          <a:pt x="445327" y="430866"/>
                          <a:pt x="447675" y="434975"/>
                        </a:cubicBezTo>
                        <a:cubicBezTo>
                          <a:pt x="455312" y="448340"/>
                          <a:pt x="453979" y="441209"/>
                          <a:pt x="460375" y="457200"/>
                        </a:cubicBezTo>
                        <a:cubicBezTo>
                          <a:pt x="462861" y="463415"/>
                          <a:pt x="470438" y="481819"/>
                          <a:pt x="466725" y="476250"/>
                        </a:cubicBezTo>
                        <a:cubicBezTo>
                          <a:pt x="448527" y="448953"/>
                          <a:pt x="470345" y="483490"/>
                          <a:pt x="457200" y="457200"/>
                        </a:cubicBezTo>
                        <a:cubicBezTo>
                          <a:pt x="454440" y="451680"/>
                          <a:pt x="450229" y="446943"/>
                          <a:pt x="447675" y="441325"/>
                        </a:cubicBezTo>
                        <a:cubicBezTo>
                          <a:pt x="444905" y="435231"/>
                          <a:pt x="444318" y="428262"/>
                          <a:pt x="441325" y="422275"/>
                        </a:cubicBezTo>
                        <a:cubicBezTo>
                          <a:pt x="438150" y="415925"/>
                          <a:pt x="434531" y="409778"/>
                          <a:pt x="431800" y="403225"/>
                        </a:cubicBezTo>
                        <a:cubicBezTo>
                          <a:pt x="429226" y="397046"/>
                          <a:pt x="427567" y="390525"/>
                          <a:pt x="425450" y="384175"/>
                        </a:cubicBezTo>
                        <a:lnTo>
                          <a:pt x="422275" y="374650"/>
                        </a:lnTo>
                        <a:cubicBezTo>
                          <a:pt x="421217" y="371475"/>
                          <a:pt x="420597" y="368118"/>
                          <a:pt x="419100" y="365125"/>
                        </a:cubicBezTo>
                        <a:cubicBezTo>
                          <a:pt x="409757" y="346438"/>
                          <a:pt x="414247" y="356915"/>
                          <a:pt x="406400" y="333375"/>
                        </a:cubicBezTo>
                        <a:lnTo>
                          <a:pt x="396875" y="304800"/>
                        </a:lnTo>
                        <a:lnTo>
                          <a:pt x="393700" y="295275"/>
                        </a:lnTo>
                        <a:cubicBezTo>
                          <a:pt x="392642" y="292100"/>
                          <a:pt x="392381" y="288535"/>
                          <a:pt x="390525" y="285750"/>
                        </a:cubicBezTo>
                        <a:cubicBezTo>
                          <a:pt x="388408" y="282575"/>
                          <a:pt x="385882" y="279638"/>
                          <a:pt x="384175" y="276225"/>
                        </a:cubicBezTo>
                        <a:cubicBezTo>
                          <a:pt x="382678" y="273232"/>
                          <a:pt x="377653" y="266700"/>
                          <a:pt x="381000" y="266700"/>
                        </a:cubicBezTo>
                        <a:cubicBezTo>
                          <a:pt x="384816" y="266700"/>
                          <a:pt x="385106" y="273139"/>
                          <a:pt x="387350" y="276225"/>
                        </a:cubicBezTo>
                        <a:cubicBezTo>
                          <a:pt x="422691" y="324819"/>
                          <a:pt x="392546" y="288492"/>
                          <a:pt x="415925" y="307975"/>
                        </a:cubicBezTo>
                        <a:cubicBezTo>
                          <a:pt x="419374" y="310850"/>
                          <a:pt x="422001" y="314625"/>
                          <a:pt x="425450" y="317500"/>
                        </a:cubicBezTo>
                        <a:cubicBezTo>
                          <a:pt x="435513" y="325886"/>
                          <a:pt x="440181" y="325585"/>
                          <a:pt x="454025" y="330200"/>
                        </a:cubicBezTo>
                        <a:lnTo>
                          <a:pt x="473075" y="336550"/>
                        </a:lnTo>
                        <a:lnTo>
                          <a:pt x="482600" y="339725"/>
                        </a:lnTo>
                        <a:cubicBezTo>
                          <a:pt x="485775" y="340783"/>
                          <a:pt x="489340" y="341044"/>
                          <a:pt x="492125" y="342900"/>
                        </a:cubicBezTo>
                        <a:cubicBezTo>
                          <a:pt x="514911" y="358091"/>
                          <a:pt x="505779" y="350204"/>
                          <a:pt x="520700" y="365125"/>
                        </a:cubicBezTo>
                        <a:cubicBezTo>
                          <a:pt x="521433" y="367323"/>
                          <a:pt x="528047" y="386353"/>
                          <a:pt x="527050" y="387350"/>
                        </a:cubicBezTo>
                        <a:cubicBezTo>
                          <a:pt x="524352" y="390048"/>
                          <a:pt x="522918" y="380930"/>
                          <a:pt x="520700" y="377825"/>
                        </a:cubicBezTo>
                        <a:cubicBezTo>
                          <a:pt x="517624" y="373519"/>
                          <a:pt x="514251" y="369431"/>
                          <a:pt x="511175" y="365125"/>
                        </a:cubicBezTo>
                        <a:cubicBezTo>
                          <a:pt x="508957" y="362020"/>
                          <a:pt x="507043" y="358705"/>
                          <a:pt x="504825" y="355600"/>
                        </a:cubicBezTo>
                        <a:cubicBezTo>
                          <a:pt x="501749" y="351294"/>
                          <a:pt x="498105" y="347387"/>
                          <a:pt x="495300" y="342900"/>
                        </a:cubicBezTo>
                        <a:cubicBezTo>
                          <a:pt x="492792" y="338886"/>
                          <a:pt x="491701" y="334051"/>
                          <a:pt x="488950" y="330200"/>
                        </a:cubicBezTo>
                        <a:cubicBezTo>
                          <a:pt x="486340" y="326546"/>
                          <a:pt x="482119" y="324267"/>
                          <a:pt x="479425" y="320675"/>
                        </a:cubicBezTo>
                        <a:cubicBezTo>
                          <a:pt x="469906" y="307983"/>
                          <a:pt x="470787" y="304765"/>
                          <a:pt x="463550" y="292100"/>
                        </a:cubicBezTo>
                        <a:cubicBezTo>
                          <a:pt x="461657" y="288787"/>
                          <a:pt x="458907" y="285988"/>
                          <a:pt x="457200" y="282575"/>
                        </a:cubicBezTo>
                        <a:cubicBezTo>
                          <a:pt x="454923" y="278020"/>
                          <a:pt x="451867" y="264419"/>
                          <a:pt x="450850" y="260350"/>
                        </a:cubicBezTo>
                        <a:cubicBezTo>
                          <a:pt x="449792" y="244475"/>
                          <a:pt x="449925" y="228475"/>
                          <a:pt x="447675" y="212725"/>
                        </a:cubicBezTo>
                        <a:cubicBezTo>
                          <a:pt x="444526" y="190680"/>
                          <a:pt x="431845" y="191305"/>
                          <a:pt x="454025" y="196850"/>
                        </a:cubicBezTo>
                        <a:cubicBezTo>
                          <a:pt x="482043" y="215529"/>
                          <a:pt x="437260" y="186880"/>
                          <a:pt x="482600" y="209550"/>
                        </a:cubicBezTo>
                        <a:cubicBezTo>
                          <a:pt x="486833" y="211667"/>
                          <a:pt x="490950" y="214036"/>
                          <a:pt x="495300" y="215900"/>
                        </a:cubicBezTo>
                        <a:cubicBezTo>
                          <a:pt x="498376" y="217218"/>
                          <a:pt x="501832" y="217578"/>
                          <a:pt x="504825" y="219075"/>
                        </a:cubicBezTo>
                        <a:cubicBezTo>
                          <a:pt x="523378" y="228352"/>
                          <a:pt x="505254" y="223280"/>
                          <a:pt x="523875" y="228600"/>
                        </a:cubicBezTo>
                        <a:cubicBezTo>
                          <a:pt x="557464" y="238197"/>
                          <a:pt x="510354" y="223035"/>
                          <a:pt x="555625" y="238125"/>
                        </a:cubicBezTo>
                        <a:cubicBezTo>
                          <a:pt x="558800" y="239183"/>
                          <a:pt x="562365" y="239444"/>
                          <a:pt x="565150" y="241300"/>
                        </a:cubicBezTo>
                        <a:cubicBezTo>
                          <a:pt x="568325" y="243417"/>
                          <a:pt x="570973" y="246725"/>
                          <a:pt x="574675" y="247650"/>
                        </a:cubicBezTo>
                        <a:cubicBezTo>
                          <a:pt x="583972" y="249974"/>
                          <a:pt x="593725" y="249767"/>
                          <a:pt x="603250" y="250825"/>
                        </a:cubicBezTo>
                        <a:cubicBezTo>
                          <a:pt x="607483" y="251883"/>
                          <a:pt x="612047" y="252049"/>
                          <a:pt x="615950" y="254000"/>
                        </a:cubicBezTo>
                        <a:cubicBezTo>
                          <a:pt x="659619" y="275835"/>
                          <a:pt x="618185" y="261095"/>
                          <a:pt x="644525" y="269875"/>
                        </a:cubicBezTo>
                        <a:cubicBezTo>
                          <a:pt x="639237" y="243433"/>
                          <a:pt x="645752" y="260747"/>
                          <a:pt x="622300" y="234950"/>
                        </a:cubicBezTo>
                        <a:cubicBezTo>
                          <a:pt x="617742" y="229936"/>
                          <a:pt x="614179" y="224070"/>
                          <a:pt x="609600" y="219075"/>
                        </a:cubicBezTo>
                        <a:cubicBezTo>
                          <a:pt x="590017" y="197712"/>
                          <a:pt x="594147" y="201365"/>
                          <a:pt x="577850" y="190500"/>
                        </a:cubicBezTo>
                        <a:cubicBezTo>
                          <a:pt x="570360" y="179265"/>
                          <a:pt x="570776" y="178540"/>
                          <a:pt x="558800" y="168275"/>
                        </a:cubicBezTo>
                        <a:cubicBezTo>
                          <a:pt x="555903" y="165792"/>
                          <a:pt x="552206" y="164368"/>
                          <a:pt x="549275" y="161925"/>
                        </a:cubicBezTo>
                        <a:cubicBezTo>
                          <a:pt x="545826" y="159050"/>
                          <a:pt x="543404" y="155010"/>
                          <a:pt x="539750" y="152400"/>
                        </a:cubicBezTo>
                        <a:cubicBezTo>
                          <a:pt x="535899" y="149649"/>
                          <a:pt x="531159" y="148398"/>
                          <a:pt x="527050" y="146050"/>
                        </a:cubicBezTo>
                        <a:cubicBezTo>
                          <a:pt x="523737" y="144157"/>
                          <a:pt x="517525" y="143516"/>
                          <a:pt x="517525" y="139700"/>
                        </a:cubicBezTo>
                        <a:cubicBezTo>
                          <a:pt x="517525" y="136353"/>
                          <a:pt x="524057" y="141378"/>
                          <a:pt x="527050" y="142875"/>
                        </a:cubicBezTo>
                        <a:cubicBezTo>
                          <a:pt x="532570" y="145635"/>
                          <a:pt x="537988" y="148697"/>
                          <a:pt x="542925" y="152400"/>
                        </a:cubicBezTo>
                        <a:cubicBezTo>
                          <a:pt x="546517" y="155094"/>
                          <a:pt x="548796" y="159315"/>
                          <a:pt x="552450" y="161925"/>
                        </a:cubicBezTo>
                        <a:cubicBezTo>
                          <a:pt x="563679" y="169945"/>
                          <a:pt x="575768" y="176688"/>
                          <a:pt x="587375" y="184150"/>
                        </a:cubicBezTo>
                        <a:cubicBezTo>
                          <a:pt x="590585" y="186213"/>
                          <a:pt x="593725" y="188383"/>
                          <a:pt x="596900" y="190500"/>
                        </a:cubicBezTo>
                        <a:cubicBezTo>
                          <a:pt x="604438" y="195526"/>
                          <a:pt x="612233" y="200468"/>
                          <a:pt x="619125" y="206375"/>
                        </a:cubicBezTo>
                        <a:cubicBezTo>
                          <a:pt x="622534" y="209297"/>
                          <a:pt x="624862" y="213489"/>
                          <a:pt x="628650" y="215900"/>
                        </a:cubicBezTo>
                        <a:cubicBezTo>
                          <a:pt x="636636" y="220982"/>
                          <a:pt x="647357" y="221907"/>
                          <a:pt x="654050" y="228600"/>
                        </a:cubicBezTo>
                        <a:cubicBezTo>
                          <a:pt x="680284" y="254834"/>
                          <a:pt x="638239" y="213687"/>
                          <a:pt x="688975" y="257175"/>
                        </a:cubicBezTo>
                        <a:cubicBezTo>
                          <a:pt x="696383" y="263525"/>
                          <a:pt x="704301" y="269326"/>
                          <a:pt x="711200" y="276225"/>
                        </a:cubicBezTo>
                        <a:cubicBezTo>
                          <a:pt x="713898" y="278923"/>
                          <a:pt x="714852" y="283052"/>
                          <a:pt x="717550" y="285750"/>
                        </a:cubicBezTo>
                        <a:cubicBezTo>
                          <a:pt x="720248" y="288448"/>
                          <a:pt x="730891" y="292100"/>
                          <a:pt x="727075" y="292100"/>
                        </a:cubicBezTo>
                        <a:cubicBezTo>
                          <a:pt x="722342" y="292100"/>
                          <a:pt x="718608" y="287867"/>
                          <a:pt x="714375" y="285750"/>
                        </a:cubicBezTo>
                        <a:cubicBezTo>
                          <a:pt x="710142" y="280458"/>
                          <a:pt x="706233" y="274889"/>
                          <a:pt x="701675" y="269875"/>
                        </a:cubicBezTo>
                        <a:lnTo>
                          <a:pt x="669925" y="238125"/>
                        </a:lnTo>
                        <a:lnTo>
                          <a:pt x="660400" y="228600"/>
                        </a:lnTo>
                        <a:cubicBezTo>
                          <a:pt x="657225" y="225425"/>
                          <a:pt x="653366" y="222811"/>
                          <a:pt x="650875" y="219075"/>
                        </a:cubicBezTo>
                        <a:cubicBezTo>
                          <a:pt x="642034" y="205814"/>
                          <a:pt x="647223" y="212248"/>
                          <a:pt x="635000" y="200025"/>
                        </a:cubicBezTo>
                        <a:cubicBezTo>
                          <a:pt x="632653" y="192984"/>
                          <a:pt x="624456" y="177583"/>
                          <a:pt x="647700" y="193675"/>
                        </a:cubicBezTo>
                        <a:cubicBezTo>
                          <a:pt x="657545" y="200491"/>
                          <a:pt x="664633" y="210608"/>
                          <a:pt x="673100" y="219075"/>
                        </a:cubicBezTo>
                        <a:cubicBezTo>
                          <a:pt x="677333" y="223308"/>
                          <a:pt x="682479" y="226794"/>
                          <a:pt x="685800" y="231775"/>
                        </a:cubicBezTo>
                        <a:lnTo>
                          <a:pt x="698500" y="250825"/>
                        </a:lnTo>
                        <a:cubicBezTo>
                          <a:pt x="700617" y="254000"/>
                          <a:pt x="703643" y="256730"/>
                          <a:pt x="704850" y="260350"/>
                        </a:cubicBezTo>
                        <a:cubicBezTo>
                          <a:pt x="705908" y="263525"/>
                          <a:pt x="711200" y="270933"/>
                          <a:pt x="708025" y="269875"/>
                        </a:cubicBezTo>
                        <a:cubicBezTo>
                          <a:pt x="697715" y="266438"/>
                          <a:pt x="693467" y="252561"/>
                          <a:pt x="688975" y="244475"/>
                        </a:cubicBezTo>
                        <a:cubicBezTo>
                          <a:pt x="685978" y="239080"/>
                          <a:pt x="682787" y="233791"/>
                          <a:pt x="679450" y="228600"/>
                        </a:cubicBezTo>
                        <a:cubicBezTo>
                          <a:pt x="673260" y="218971"/>
                          <a:pt x="665520" y="210264"/>
                          <a:pt x="660400" y="200025"/>
                        </a:cubicBezTo>
                        <a:cubicBezTo>
                          <a:pt x="658283" y="195792"/>
                          <a:pt x="656398" y="191434"/>
                          <a:pt x="654050" y="187325"/>
                        </a:cubicBezTo>
                        <a:cubicBezTo>
                          <a:pt x="647927" y="176609"/>
                          <a:pt x="640520" y="166614"/>
                          <a:pt x="635000" y="155575"/>
                        </a:cubicBezTo>
                        <a:cubicBezTo>
                          <a:pt x="632883" y="151342"/>
                          <a:pt x="630998" y="146984"/>
                          <a:pt x="628650" y="142875"/>
                        </a:cubicBezTo>
                        <a:cubicBezTo>
                          <a:pt x="626757" y="139562"/>
                          <a:pt x="619602" y="136048"/>
                          <a:pt x="622300" y="133350"/>
                        </a:cubicBezTo>
                        <a:cubicBezTo>
                          <a:pt x="624998" y="130652"/>
                          <a:pt x="628928" y="137217"/>
                          <a:pt x="631825" y="139700"/>
                        </a:cubicBezTo>
                        <a:cubicBezTo>
                          <a:pt x="658772" y="162797"/>
                          <a:pt x="632183" y="144172"/>
                          <a:pt x="654050" y="158750"/>
                        </a:cubicBezTo>
                        <a:cubicBezTo>
                          <a:pt x="661126" y="169363"/>
                          <a:pt x="663403" y="173376"/>
                          <a:pt x="673100" y="184150"/>
                        </a:cubicBezTo>
                        <a:cubicBezTo>
                          <a:pt x="678106" y="189712"/>
                          <a:pt x="684300" y="194181"/>
                          <a:pt x="688975" y="200025"/>
                        </a:cubicBezTo>
                        <a:cubicBezTo>
                          <a:pt x="692830" y="204844"/>
                          <a:pt x="695077" y="210765"/>
                          <a:pt x="698500" y="215900"/>
                        </a:cubicBezTo>
                        <a:cubicBezTo>
                          <a:pt x="701435" y="220303"/>
                          <a:pt x="704949" y="224294"/>
                          <a:pt x="708025" y="228600"/>
                        </a:cubicBezTo>
                        <a:cubicBezTo>
                          <a:pt x="710243" y="231705"/>
                          <a:pt x="716082" y="241538"/>
                          <a:pt x="714375" y="238125"/>
                        </a:cubicBezTo>
                        <a:cubicBezTo>
                          <a:pt x="705985" y="221345"/>
                          <a:pt x="703630" y="221682"/>
                          <a:pt x="692150" y="206375"/>
                        </a:cubicBezTo>
                        <a:cubicBezTo>
                          <a:pt x="680338" y="190626"/>
                          <a:pt x="669037" y="174499"/>
                          <a:pt x="657225" y="158750"/>
                        </a:cubicBezTo>
                        <a:cubicBezTo>
                          <a:pt x="639013" y="134467"/>
                          <a:pt x="655296" y="157756"/>
                          <a:pt x="641350" y="133350"/>
                        </a:cubicBezTo>
                        <a:cubicBezTo>
                          <a:pt x="639457" y="130037"/>
                          <a:pt x="631298" y="124750"/>
                          <a:pt x="635000" y="123825"/>
                        </a:cubicBezTo>
                        <a:cubicBezTo>
                          <a:pt x="641494" y="122202"/>
                          <a:pt x="647700" y="128058"/>
                          <a:pt x="654050" y="130175"/>
                        </a:cubicBezTo>
                        <a:cubicBezTo>
                          <a:pt x="695555" y="161304"/>
                          <a:pt x="643776" y="122837"/>
                          <a:pt x="676275" y="146050"/>
                        </a:cubicBezTo>
                        <a:cubicBezTo>
                          <a:pt x="680581" y="149126"/>
                          <a:pt x="684669" y="152499"/>
                          <a:pt x="688975" y="155575"/>
                        </a:cubicBezTo>
                        <a:cubicBezTo>
                          <a:pt x="692080" y="157793"/>
                          <a:pt x="700943" y="164856"/>
                          <a:pt x="698500" y="161925"/>
                        </a:cubicBezTo>
                        <a:cubicBezTo>
                          <a:pt x="690835" y="152727"/>
                          <a:pt x="680580" y="145875"/>
                          <a:pt x="673100" y="136525"/>
                        </a:cubicBezTo>
                        <a:cubicBezTo>
                          <a:pt x="668867" y="131233"/>
                          <a:pt x="664862" y="125750"/>
                          <a:pt x="660400" y="120650"/>
                        </a:cubicBezTo>
                        <a:cubicBezTo>
                          <a:pt x="657443" y="117271"/>
                          <a:pt x="653797" y="114534"/>
                          <a:pt x="650875" y="111125"/>
                        </a:cubicBezTo>
                        <a:cubicBezTo>
                          <a:pt x="647431" y="107107"/>
                          <a:pt x="644926" y="102326"/>
                          <a:pt x="641350" y="98425"/>
                        </a:cubicBezTo>
                        <a:cubicBezTo>
                          <a:pt x="633259" y="89599"/>
                          <a:pt x="623134" y="82604"/>
                          <a:pt x="615950" y="73025"/>
                        </a:cubicBezTo>
                        <a:cubicBezTo>
                          <a:pt x="612775" y="68792"/>
                          <a:pt x="609501" y="64631"/>
                          <a:pt x="606425" y="60325"/>
                        </a:cubicBezTo>
                        <a:cubicBezTo>
                          <a:pt x="604207" y="57220"/>
                          <a:pt x="597377" y="53498"/>
                          <a:pt x="600075" y="50800"/>
                        </a:cubicBezTo>
                        <a:cubicBezTo>
                          <a:pt x="603161" y="47714"/>
                          <a:pt x="608595" y="52721"/>
                          <a:pt x="612775" y="53975"/>
                        </a:cubicBezTo>
                        <a:cubicBezTo>
                          <a:pt x="669898" y="71112"/>
                          <a:pt x="602091" y="50762"/>
                          <a:pt x="644525" y="66675"/>
                        </a:cubicBezTo>
                        <a:cubicBezTo>
                          <a:pt x="648611" y="68207"/>
                          <a:pt x="653139" y="68318"/>
                          <a:pt x="657225" y="69850"/>
                        </a:cubicBezTo>
                        <a:cubicBezTo>
                          <a:pt x="671181" y="75083"/>
                          <a:pt x="667726" y="75851"/>
                          <a:pt x="679450" y="82550"/>
                        </a:cubicBezTo>
                        <a:cubicBezTo>
                          <a:pt x="683559" y="84898"/>
                          <a:pt x="687732" y="87201"/>
                          <a:pt x="692150" y="88900"/>
                        </a:cubicBezTo>
                        <a:cubicBezTo>
                          <a:pt x="701521" y="92504"/>
                          <a:pt x="730664" y="99845"/>
                          <a:pt x="720725" y="98425"/>
                        </a:cubicBezTo>
                        <a:cubicBezTo>
                          <a:pt x="709465" y="96816"/>
                          <a:pt x="682898" y="93799"/>
                          <a:pt x="673100" y="88900"/>
                        </a:cubicBezTo>
                        <a:cubicBezTo>
                          <a:pt x="668867" y="86783"/>
                          <a:pt x="664951" y="83850"/>
                          <a:pt x="660400" y="82550"/>
                        </a:cubicBezTo>
                        <a:cubicBezTo>
                          <a:pt x="650022" y="79585"/>
                          <a:pt x="639233" y="78317"/>
                          <a:pt x="628650" y="76200"/>
                        </a:cubicBezTo>
                        <a:cubicBezTo>
                          <a:pt x="623358" y="75142"/>
                          <a:pt x="617895" y="74732"/>
                          <a:pt x="612775" y="73025"/>
                        </a:cubicBezTo>
                        <a:cubicBezTo>
                          <a:pt x="609600" y="71967"/>
                          <a:pt x="599903" y="69850"/>
                          <a:pt x="603250" y="69850"/>
                        </a:cubicBezTo>
                        <a:cubicBezTo>
                          <a:pt x="614940" y="69850"/>
                          <a:pt x="626565" y="71659"/>
                          <a:pt x="638175" y="73025"/>
                        </a:cubicBezTo>
                        <a:cubicBezTo>
                          <a:pt x="650529" y="74478"/>
                          <a:pt x="671728" y="78918"/>
                          <a:pt x="682625" y="82550"/>
                        </a:cubicBezTo>
                        <a:cubicBezTo>
                          <a:pt x="685800" y="83608"/>
                          <a:pt x="688932" y="84806"/>
                          <a:pt x="692150" y="85725"/>
                        </a:cubicBezTo>
                        <a:cubicBezTo>
                          <a:pt x="696346" y="86924"/>
                          <a:pt x="700670" y="87646"/>
                          <a:pt x="704850" y="88900"/>
                        </a:cubicBezTo>
                        <a:cubicBezTo>
                          <a:pt x="714467" y="91785"/>
                          <a:pt x="723900" y="95250"/>
                          <a:pt x="733425" y="98425"/>
                        </a:cubicBezTo>
                        <a:lnTo>
                          <a:pt x="742950" y="101600"/>
                        </a:lnTo>
                        <a:lnTo>
                          <a:pt x="752475" y="104775"/>
                        </a:lnTo>
                        <a:cubicBezTo>
                          <a:pt x="755650" y="103717"/>
                          <a:pt x="759007" y="103097"/>
                          <a:pt x="762000" y="101600"/>
                        </a:cubicBezTo>
                        <a:cubicBezTo>
                          <a:pt x="765413" y="99893"/>
                          <a:pt x="767717" y="95488"/>
                          <a:pt x="771525" y="95250"/>
                        </a:cubicBezTo>
                        <a:cubicBezTo>
                          <a:pt x="785297" y="94389"/>
                          <a:pt x="799042" y="97367"/>
                          <a:pt x="812800" y="98425"/>
                        </a:cubicBezTo>
                        <a:lnTo>
                          <a:pt x="831850" y="101600"/>
                        </a:lnTo>
                        <a:cubicBezTo>
                          <a:pt x="837159" y="102565"/>
                          <a:pt x="842898" y="107188"/>
                          <a:pt x="847725" y="104775"/>
                        </a:cubicBezTo>
                        <a:cubicBezTo>
                          <a:pt x="850718" y="103278"/>
                          <a:pt x="846917" y="97617"/>
                          <a:pt x="844550" y="95250"/>
                        </a:cubicBezTo>
                        <a:cubicBezTo>
                          <a:pt x="841203" y="91903"/>
                          <a:pt x="835881" y="91381"/>
                          <a:pt x="831850" y="88900"/>
                        </a:cubicBezTo>
                        <a:cubicBezTo>
                          <a:pt x="826210" y="85429"/>
                          <a:pt x="802403" y="67443"/>
                          <a:pt x="790575" y="63500"/>
                        </a:cubicBezTo>
                        <a:cubicBezTo>
                          <a:pt x="782296" y="60740"/>
                          <a:pt x="773278" y="60391"/>
                          <a:pt x="765175" y="57150"/>
                        </a:cubicBezTo>
                        <a:cubicBezTo>
                          <a:pt x="742352" y="48021"/>
                          <a:pt x="754942" y="51606"/>
                          <a:pt x="727075" y="47625"/>
                        </a:cubicBezTo>
                        <a:cubicBezTo>
                          <a:pt x="697442" y="48683"/>
                          <a:pt x="667779" y="49108"/>
                          <a:pt x="638175" y="50800"/>
                        </a:cubicBezTo>
                        <a:cubicBezTo>
                          <a:pt x="631958" y="51155"/>
                          <a:pt x="604079" y="55954"/>
                          <a:pt x="596900" y="57150"/>
                        </a:cubicBezTo>
                        <a:cubicBezTo>
                          <a:pt x="558800" y="56092"/>
                          <a:pt x="520618" y="56691"/>
                          <a:pt x="482600" y="53975"/>
                        </a:cubicBezTo>
                        <a:cubicBezTo>
                          <a:pt x="475924" y="53498"/>
                          <a:pt x="470044" y="49248"/>
                          <a:pt x="463550" y="47625"/>
                        </a:cubicBezTo>
                        <a:cubicBezTo>
                          <a:pt x="454435" y="45346"/>
                          <a:pt x="439530" y="41965"/>
                          <a:pt x="431800" y="38100"/>
                        </a:cubicBezTo>
                        <a:cubicBezTo>
                          <a:pt x="427567" y="35983"/>
                          <a:pt x="423532" y="33412"/>
                          <a:pt x="419100" y="31750"/>
                        </a:cubicBezTo>
                        <a:cubicBezTo>
                          <a:pt x="397618" y="23694"/>
                          <a:pt x="414785" y="33076"/>
                          <a:pt x="396875" y="25400"/>
                        </a:cubicBezTo>
                        <a:cubicBezTo>
                          <a:pt x="392525" y="23536"/>
                          <a:pt x="388525" y="20914"/>
                          <a:pt x="384175" y="19050"/>
                        </a:cubicBezTo>
                        <a:cubicBezTo>
                          <a:pt x="381099" y="17732"/>
                          <a:pt x="377576" y="17500"/>
                          <a:pt x="374650" y="15875"/>
                        </a:cubicBezTo>
                        <a:cubicBezTo>
                          <a:pt x="341898" y="-2321"/>
                          <a:pt x="367628" y="7184"/>
                          <a:pt x="346075" y="0"/>
                        </a:cubicBezTo>
                        <a:cubicBezTo>
                          <a:pt x="330652" y="1928"/>
                          <a:pt x="319345" y="2714"/>
                          <a:pt x="304800" y="6350"/>
                        </a:cubicBezTo>
                        <a:cubicBezTo>
                          <a:pt x="295457" y="8686"/>
                          <a:pt x="291662" y="11332"/>
                          <a:pt x="282575" y="15875"/>
                        </a:cubicBezTo>
                        <a:cubicBezTo>
                          <a:pt x="278342" y="22225"/>
                          <a:pt x="272288" y="27685"/>
                          <a:pt x="269875" y="34925"/>
                        </a:cubicBezTo>
                        <a:cubicBezTo>
                          <a:pt x="268817" y="38100"/>
                          <a:pt x="268197" y="41457"/>
                          <a:pt x="266700" y="44450"/>
                        </a:cubicBezTo>
                        <a:cubicBezTo>
                          <a:pt x="259893" y="58065"/>
                          <a:pt x="260656" y="50861"/>
                          <a:pt x="250825" y="63500"/>
                        </a:cubicBezTo>
                        <a:cubicBezTo>
                          <a:pt x="246140" y="69524"/>
                          <a:pt x="242358" y="76200"/>
                          <a:pt x="238125" y="82550"/>
                        </a:cubicBezTo>
                        <a:cubicBezTo>
                          <a:pt x="231027" y="93198"/>
                          <a:pt x="224258" y="104549"/>
                          <a:pt x="215900" y="114300"/>
                        </a:cubicBezTo>
                        <a:cubicBezTo>
                          <a:pt x="212978" y="117709"/>
                          <a:pt x="210029" y="121215"/>
                          <a:pt x="206375" y="123825"/>
                        </a:cubicBezTo>
                        <a:cubicBezTo>
                          <a:pt x="202524" y="126576"/>
                          <a:pt x="197784" y="127827"/>
                          <a:pt x="193675" y="130175"/>
                        </a:cubicBezTo>
                        <a:cubicBezTo>
                          <a:pt x="190362" y="132068"/>
                          <a:pt x="187563" y="134818"/>
                          <a:pt x="184150" y="136525"/>
                        </a:cubicBezTo>
                        <a:cubicBezTo>
                          <a:pt x="157860" y="149670"/>
                          <a:pt x="192397" y="127852"/>
                          <a:pt x="165100" y="146050"/>
                        </a:cubicBezTo>
                        <a:cubicBezTo>
                          <a:pt x="159456" y="157339"/>
                          <a:pt x="158689" y="157374"/>
                          <a:pt x="155575" y="168275"/>
                        </a:cubicBezTo>
                        <a:cubicBezTo>
                          <a:pt x="154376" y="172471"/>
                          <a:pt x="154351" y="177072"/>
                          <a:pt x="152400" y="180975"/>
                        </a:cubicBezTo>
                        <a:cubicBezTo>
                          <a:pt x="130565" y="224644"/>
                          <a:pt x="145305" y="183210"/>
                          <a:pt x="136525" y="209550"/>
                        </a:cubicBezTo>
                        <a:cubicBezTo>
                          <a:pt x="137583" y="212725"/>
                          <a:pt x="136387" y="218602"/>
                          <a:pt x="139700" y="219075"/>
                        </a:cubicBezTo>
                        <a:cubicBezTo>
                          <a:pt x="146927" y="220107"/>
                          <a:pt x="164298" y="209440"/>
                          <a:pt x="171450" y="206375"/>
                        </a:cubicBezTo>
                        <a:cubicBezTo>
                          <a:pt x="174526" y="205057"/>
                          <a:pt x="177800" y="204258"/>
                          <a:pt x="180975" y="203200"/>
                        </a:cubicBezTo>
                        <a:cubicBezTo>
                          <a:pt x="212943" y="180365"/>
                          <a:pt x="196762" y="193763"/>
                          <a:pt x="228600" y="161925"/>
                        </a:cubicBezTo>
                        <a:lnTo>
                          <a:pt x="238125" y="152400"/>
                        </a:lnTo>
                        <a:lnTo>
                          <a:pt x="247650" y="142875"/>
                        </a:lnTo>
                        <a:cubicBezTo>
                          <a:pt x="248708" y="139700"/>
                          <a:pt x="249165" y="136256"/>
                          <a:pt x="250825" y="133350"/>
                        </a:cubicBezTo>
                        <a:cubicBezTo>
                          <a:pt x="259473" y="118217"/>
                          <a:pt x="259639" y="123409"/>
                          <a:pt x="269875" y="111125"/>
                        </a:cubicBezTo>
                        <a:cubicBezTo>
                          <a:pt x="283104" y="95250"/>
                          <a:pt x="268288" y="106892"/>
                          <a:pt x="285750" y="95250"/>
                        </a:cubicBezTo>
                        <a:cubicBezTo>
                          <a:pt x="286740" y="93765"/>
                          <a:pt x="294809" y="77438"/>
                          <a:pt x="301625" y="82550"/>
                        </a:cubicBezTo>
                        <a:cubicBezTo>
                          <a:pt x="305116" y="85168"/>
                          <a:pt x="303742" y="91017"/>
                          <a:pt x="304800" y="95250"/>
                        </a:cubicBezTo>
                        <a:cubicBezTo>
                          <a:pt x="263169" y="157696"/>
                          <a:pt x="306073" y="95540"/>
                          <a:pt x="269875" y="142875"/>
                        </a:cubicBezTo>
                        <a:cubicBezTo>
                          <a:pt x="261131" y="154310"/>
                          <a:pt x="254654" y="167621"/>
                          <a:pt x="244475" y="177800"/>
                        </a:cubicBezTo>
                        <a:cubicBezTo>
                          <a:pt x="196375" y="225900"/>
                          <a:pt x="247522" y="176549"/>
                          <a:pt x="212725" y="206375"/>
                        </a:cubicBezTo>
                        <a:cubicBezTo>
                          <a:pt x="191334" y="224710"/>
                          <a:pt x="214727" y="208215"/>
                          <a:pt x="193675" y="222250"/>
                        </a:cubicBezTo>
                        <a:cubicBezTo>
                          <a:pt x="191558" y="225425"/>
                          <a:pt x="187920" y="228006"/>
                          <a:pt x="187325" y="231775"/>
                        </a:cubicBezTo>
                        <a:cubicBezTo>
                          <a:pt x="180653" y="274031"/>
                          <a:pt x="189094" y="302352"/>
                          <a:pt x="180975" y="269875"/>
                        </a:cubicBezTo>
                        <a:cubicBezTo>
                          <a:pt x="188075" y="248575"/>
                          <a:pt x="193617" y="230086"/>
                          <a:pt x="203200" y="209550"/>
                        </a:cubicBezTo>
                        <a:cubicBezTo>
                          <a:pt x="207522" y="200288"/>
                          <a:pt x="213733" y="192697"/>
                          <a:pt x="219075" y="184150"/>
                        </a:cubicBezTo>
                        <a:cubicBezTo>
                          <a:pt x="222346" y="178917"/>
                          <a:pt x="225177" y="173410"/>
                          <a:pt x="228600" y="168275"/>
                        </a:cubicBezTo>
                        <a:cubicBezTo>
                          <a:pt x="235995" y="157182"/>
                          <a:pt x="253520" y="137005"/>
                          <a:pt x="260350" y="130175"/>
                        </a:cubicBezTo>
                        <a:cubicBezTo>
                          <a:pt x="263048" y="127477"/>
                          <a:pt x="266770" y="126043"/>
                          <a:pt x="269875" y="123825"/>
                        </a:cubicBezTo>
                        <a:cubicBezTo>
                          <a:pt x="289109" y="110086"/>
                          <a:pt x="275384" y="117895"/>
                          <a:pt x="295275" y="107950"/>
                        </a:cubicBezTo>
                        <a:cubicBezTo>
                          <a:pt x="311150" y="109008"/>
                          <a:pt x="327184" y="108644"/>
                          <a:pt x="342900" y="111125"/>
                        </a:cubicBezTo>
                        <a:cubicBezTo>
                          <a:pt x="347575" y="111863"/>
                          <a:pt x="351541" y="115040"/>
                          <a:pt x="355600" y="117475"/>
                        </a:cubicBezTo>
                        <a:cubicBezTo>
                          <a:pt x="362144" y="121402"/>
                          <a:pt x="374650" y="130175"/>
                          <a:pt x="374650" y="130175"/>
                        </a:cubicBezTo>
                        <a:lnTo>
                          <a:pt x="387350" y="149225"/>
                        </a:lnTo>
                        <a:lnTo>
                          <a:pt x="393700" y="158750"/>
                        </a:lnTo>
                        <a:cubicBezTo>
                          <a:pt x="400736" y="186893"/>
                          <a:pt x="405637" y="195305"/>
                          <a:pt x="396875" y="228600"/>
                        </a:cubicBezTo>
                        <a:cubicBezTo>
                          <a:pt x="395150" y="235154"/>
                          <a:pt x="389320" y="240065"/>
                          <a:pt x="384175" y="244475"/>
                        </a:cubicBezTo>
                        <a:cubicBezTo>
                          <a:pt x="381634" y="246653"/>
                          <a:pt x="377825" y="246592"/>
                          <a:pt x="374650" y="247650"/>
                        </a:cubicBezTo>
                        <a:cubicBezTo>
                          <a:pt x="355600" y="245533"/>
                          <a:pt x="335684" y="247361"/>
                          <a:pt x="317500" y="241300"/>
                        </a:cubicBezTo>
                        <a:cubicBezTo>
                          <a:pt x="308981" y="238460"/>
                          <a:pt x="304137" y="229200"/>
                          <a:pt x="298450" y="222250"/>
                        </a:cubicBezTo>
                        <a:cubicBezTo>
                          <a:pt x="293324" y="215985"/>
                          <a:pt x="286443" y="201411"/>
                          <a:pt x="282575" y="193675"/>
                        </a:cubicBezTo>
                        <a:cubicBezTo>
                          <a:pt x="276090" y="161251"/>
                          <a:pt x="269914" y="144313"/>
                          <a:pt x="279400" y="107950"/>
                        </a:cubicBezTo>
                        <a:cubicBezTo>
                          <a:pt x="281486" y="99952"/>
                          <a:pt x="289430" y="94745"/>
                          <a:pt x="295275" y="88900"/>
                        </a:cubicBezTo>
                        <a:cubicBezTo>
                          <a:pt x="317136" y="67039"/>
                          <a:pt x="303055" y="81835"/>
                          <a:pt x="320675" y="73025"/>
                        </a:cubicBezTo>
                        <a:cubicBezTo>
                          <a:pt x="324088" y="71318"/>
                          <a:pt x="326580" y="67882"/>
                          <a:pt x="330200" y="66675"/>
                        </a:cubicBezTo>
                        <a:cubicBezTo>
                          <a:pt x="336307" y="64639"/>
                          <a:pt x="342900" y="64558"/>
                          <a:pt x="349250" y="63500"/>
                        </a:cubicBezTo>
                        <a:cubicBezTo>
                          <a:pt x="385057" y="65205"/>
                          <a:pt x="403359" y="54616"/>
                          <a:pt x="425450" y="73025"/>
                        </a:cubicBezTo>
                        <a:cubicBezTo>
                          <a:pt x="428899" y="75900"/>
                          <a:pt x="431800" y="79375"/>
                          <a:pt x="434975" y="82550"/>
                        </a:cubicBezTo>
                        <a:cubicBezTo>
                          <a:pt x="443180" y="107165"/>
                          <a:pt x="441951" y="99546"/>
                          <a:pt x="434975" y="146050"/>
                        </a:cubicBezTo>
                        <a:cubicBezTo>
                          <a:pt x="434409" y="149824"/>
                          <a:pt x="431477" y="153040"/>
                          <a:pt x="428625" y="155575"/>
                        </a:cubicBezTo>
                        <a:cubicBezTo>
                          <a:pt x="421820" y="161623"/>
                          <a:pt x="414416" y="167134"/>
                          <a:pt x="406400" y="171450"/>
                        </a:cubicBezTo>
                        <a:cubicBezTo>
                          <a:pt x="400507" y="174623"/>
                          <a:pt x="387350" y="177800"/>
                          <a:pt x="387350" y="177800"/>
                        </a:cubicBezTo>
                        <a:cubicBezTo>
                          <a:pt x="370417" y="174625"/>
                          <a:pt x="352496" y="174798"/>
                          <a:pt x="336550" y="168275"/>
                        </a:cubicBezTo>
                        <a:cubicBezTo>
                          <a:pt x="329358" y="165333"/>
                          <a:pt x="316296" y="148706"/>
                          <a:pt x="311150" y="139700"/>
                        </a:cubicBezTo>
                        <a:cubicBezTo>
                          <a:pt x="308802" y="135591"/>
                          <a:pt x="306917" y="131233"/>
                          <a:pt x="304800" y="127000"/>
                        </a:cubicBezTo>
                        <a:cubicBezTo>
                          <a:pt x="301605" y="101438"/>
                          <a:pt x="298235" y="88225"/>
                          <a:pt x="304800" y="60325"/>
                        </a:cubicBezTo>
                        <a:cubicBezTo>
                          <a:pt x="306012" y="55174"/>
                          <a:pt x="310785" y="51558"/>
                          <a:pt x="314325" y="47625"/>
                        </a:cubicBezTo>
                        <a:cubicBezTo>
                          <a:pt x="335722" y="23851"/>
                          <a:pt x="329081" y="31787"/>
                          <a:pt x="355600" y="15875"/>
                        </a:cubicBezTo>
                        <a:cubicBezTo>
                          <a:pt x="371262" y="6478"/>
                          <a:pt x="358557" y="11167"/>
                          <a:pt x="377825" y="6350"/>
                        </a:cubicBezTo>
                        <a:cubicBezTo>
                          <a:pt x="386924" y="7867"/>
                          <a:pt x="429143" y="6868"/>
                          <a:pt x="444500" y="22225"/>
                        </a:cubicBezTo>
                        <a:cubicBezTo>
                          <a:pt x="448242" y="25967"/>
                          <a:pt x="450850" y="30692"/>
                          <a:pt x="454025" y="34925"/>
                        </a:cubicBezTo>
                        <a:cubicBezTo>
                          <a:pt x="456142" y="41275"/>
                          <a:pt x="458088" y="47685"/>
                          <a:pt x="460375" y="53975"/>
                        </a:cubicBezTo>
                        <a:cubicBezTo>
                          <a:pt x="462323" y="59331"/>
                          <a:pt x="465607" y="64261"/>
                          <a:pt x="466725" y="69850"/>
                        </a:cubicBezTo>
                        <a:cubicBezTo>
                          <a:pt x="468811" y="80280"/>
                          <a:pt x="468842" y="91017"/>
                          <a:pt x="469900" y="101600"/>
                        </a:cubicBezTo>
                        <a:cubicBezTo>
                          <a:pt x="467382" y="131811"/>
                          <a:pt x="477037" y="136132"/>
                          <a:pt x="457200" y="146050"/>
                        </a:cubicBezTo>
                        <a:cubicBezTo>
                          <a:pt x="454207" y="147547"/>
                          <a:pt x="450850" y="148167"/>
                          <a:pt x="447675" y="149225"/>
                        </a:cubicBezTo>
                        <a:cubicBezTo>
                          <a:pt x="436033" y="148167"/>
                          <a:pt x="423965" y="149348"/>
                          <a:pt x="412750" y="146050"/>
                        </a:cubicBezTo>
                        <a:cubicBezTo>
                          <a:pt x="405428" y="143897"/>
                          <a:pt x="400050" y="137583"/>
                          <a:pt x="393700" y="133350"/>
                        </a:cubicBezTo>
                        <a:lnTo>
                          <a:pt x="384175" y="127000"/>
                        </a:lnTo>
                        <a:cubicBezTo>
                          <a:pt x="381000" y="124883"/>
                          <a:pt x="377348" y="123348"/>
                          <a:pt x="374650" y="120650"/>
                        </a:cubicBezTo>
                        <a:cubicBezTo>
                          <a:pt x="366432" y="112432"/>
                          <a:pt x="356223" y="103468"/>
                          <a:pt x="352425" y="92075"/>
                        </a:cubicBezTo>
                        <a:lnTo>
                          <a:pt x="349250" y="82550"/>
                        </a:lnTo>
                        <a:cubicBezTo>
                          <a:pt x="350308" y="70908"/>
                          <a:pt x="349590" y="58966"/>
                          <a:pt x="352425" y="47625"/>
                        </a:cubicBezTo>
                        <a:cubicBezTo>
                          <a:pt x="353237" y="44378"/>
                          <a:pt x="355600" y="53803"/>
                          <a:pt x="355600" y="57150"/>
                        </a:cubicBezTo>
                        <a:cubicBezTo>
                          <a:pt x="355600" y="64634"/>
                          <a:pt x="356059" y="72833"/>
                          <a:pt x="352425" y="79375"/>
                        </a:cubicBezTo>
                        <a:cubicBezTo>
                          <a:pt x="350126" y="83512"/>
                          <a:pt x="343958" y="83608"/>
                          <a:pt x="339725" y="85725"/>
                        </a:cubicBezTo>
                        <a:cubicBezTo>
                          <a:pt x="330200" y="82550"/>
                          <a:pt x="319964" y="81008"/>
                          <a:pt x="311150" y="76200"/>
                        </a:cubicBezTo>
                        <a:cubicBezTo>
                          <a:pt x="307800" y="74373"/>
                          <a:pt x="306693" y="69988"/>
                          <a:pt x="304800" y="66675"/>
                        </a:cubicBezTo>
                        <a:cubicBezTo>
                          <a:pt x="298523" y="55690"/>
                          <a:pt x="298837" y="55136"/>
                          <a:pt x="295275" y="44450"/>
                        </a:cubicBezTo>
                        <a:cubicBezTo>
                          <a:pt x="296333" y="40217"/>
                          <a:pt x="295724" y="35157"/>
                          <a:pt x="298450" y="31750"/>
                        </a:cubicBezTo>
                        <a:cubicBezTo>
                          <a:pt x="300541" y="29137"/>
                          <a:pt x="304628" y="28575"/>
                          <a:pt x="307975" y="28575"/>
                        </a:cubicBezTo>
                        <a:cubicBezTo>
                          <a:pt x="318611" y="28575"/>
                          <a:pt x="329142" y="30692"/>
                          <a:pt x="339725" y="31750"/>
                        </a:cubicBezTo>
                        <a:cubicBezTo>
                          <a:pt x="350711" y="35412"/>
                          <a:pt x="349855" y="32961"/>
                          <a:pt x="355600" y="44450"/>
                        </a:cubicBezTo>
                        <a:cubicBezTo>
                          <a:pt x="357097" y="47443"/>
                          <a:pt x="362057" y="53319"/>
                          <a:pt x="358775" y="53975"/>
                        </a:cubicBezTo>
                        <a:cubicBezTo>
                          <a:pt x="352211" y="55288"/>
                          <a:pt x="346075" y="49742"/>
                          <a:pt x="339725" y="47625"/>
                        </a:cubicBezTo>
                        <a:cubicBezTo>
                          <a:pt x="316887" y="40012"/>
                          <a:pt x="345407" y="49248"/>
                          <a:pt x="317500" y="41275"/>
                        </a:cubicBezTo>
                        <a:cubicBezTo>
                          <a:pt x="314282" y="40356"/>
                          <a:pt x="311150" y="39158"/>
                          <a:pt x="307975" y="38100"/>
                        </a:cubicBezTo>
                        <a:cubicBezTo>
                          <a:pt x="296333" y="39158"/>
                          <a:pt x="284290" y="38064"/>
                          <a:pt x="273050" y="41275"/>
                        </a:cubicBezTo>
                        <a:cubicBezTo>
                          <a:pt x="268733" y="42509"/>
                          <a:pt x="266400" y="47351"/>
                          <a:pt x="263525" y="50800"/>
                        </a:cubicBezTo>
                        <a:cubicBezTo>
                          <a:pt x="255680" y="60214"/>
                          <a:pt x="257479" y="61934"/>
                          <a:pt x="250825" y="73025"/>
                        </a:cubicBezTo>
                        <a:cubicBezTo>
                          <a:pt x="246898" y="79569"/>
                          <a:pt x="242170" y="85603"/>
                          <a:pt x="238125" y="92075"/>
                        </a:cubicBezTo>
                        <a:cubicBezTo>
                          <a:pt x="231584" y="102541"/>
                          <a:pt x="219075" y="123825"/>
                          <a:pt x="219075" y="123825"/>
                        </a:cubicBezTo>
                        <a:cubicBezTo>
                          <a:pt x="212360" y="150685"/>
                          <a:pt x="221508" y="123351"/>
                          <a:pt x="206375" y="146050"/>
                        </a:cubicBezTo>
                        <a:cubicBezTo>
                          <a:pt x="204519" y="148835"/>
                          <a:pt x="204825" y="152649"/>
                          <a:pt x="203200" y="155575"/>
                        </a:cubicBezTo>
                        <a:cubicBezTo>
                          <a:pt x="199494" y="162246"/>
                          <a:pt x="192913" y="167385"/>
                          <a:pt x="190500" y="174625"/>
                        </a:cubicBezTo>
                        <a:cubicBezTo>
                          <a:pt x="189442" y="177800"/>
                          <a:pt x="188206" y="180921"/>
                          <a:pt x="187325" y="184150"/>
                        </a:cubicBezTo>
                        <a:cubicBezTo>
                          <a:pt x="185029" y="192570"/>
                          <a:pt x="184878" y="201744"/>
                          <a:pt x="180975" y="209550"/>
                        </a:cubicBezTo>
                        <a:cubicBezTo>
                          <a:pt x="178858" y="213783"/>
                          <a:pt x="176973" y="218141"/>
                          <a:pt x="174625" y="222250"/>
                        </a:cubicBezTo>
                        <a:cubicBezTo>
                          <a:pt x="172732" y="225563"/>
                          <a:pt x="169982" y="228362"/>
                          <a:pt x="168275" y="231775"/>
                        </a:cubicBezTo>
                        <a:cubicBezTo>
                          <a:pt x="166778" y="234768"/>
                          <a:pt x="167467" y="238933"/>
                          <a:pt x="165100" y="241300"/>
                        </a:cubicBezTo>
                        <a:cubicBezTo>
                          <a:pt x="145078" y="261322"/>
                          <a:pt x="152495" y="249190"/>
                          <a:pt x="136525" y="257175"/>
                        </a:cubicBezTo>
                        <a:cubicBezTo>
                          <a:pt x="133112" y="258882"/>
                          <a:pt x="130175" y="261408"/>
                          <a:pt x="127000" y="263525"/>
                        </a:cubicBezTo>
                        <a:cubicBezTo>
                          <a:pt x="119453" y="286166"/>
                          <a:pt x="111642" y="305730"/>
                          <a:pt x="127000" y="333375"/>
                        </a:cubicBezTo>
                        <a:cubicBezTo>
                          <a:pt x="131654" y="341753"/>
                          <a:pt x="146050" y="331258"/>
                          <a:pt x="155575" y="330200"/>
                        </a:cubicBezTo>
                        <a:cubicBezTo>
                          <a:pt x="168682" y="325831"/>
                          <a:pt x="181557" y="321057"/>
                          <a:pt x="193675" y="314325"/>
                        </a:cubicBezTo>
                        <a:cubicBezTo>
                          <a:pt x="199070" y="311328"/>
                          <a:pt x="204679" y="308589"/>
                          <a:pt x="209550" y="304800"/>
                        </a:cubicBezTo>
                        <a:cubicBezTo>
                          <a:pt x="214276" y="301124"/>
                          <a:pt x="217820" y="296127"/>
                          <a:pt x="222250" y="292100"/>
                        </a:cubicBezTo>
                        <a:cubicBezTo>
                          <a:pt x="229960" y="285091"/>
                          <a:pt x="245824" y="273064"/>
                          <a:pt x="254000" y="263525"/>
                        </a:cubicBezTo>
                        <a:cubicBezTo>
                          <a:pt x="257444" y="259507"/>
                          <a:pt x="259783" y="254567"/>
                          <a:pt x="263525" y="250825"/>
                        </a:cubicBezTo>
                        <a:cubicBezTo>
                          <a:pt x="267267" y="247083"/>
                          <a:pt x="272483" y="245042"/>
                          <a:pt x="276225" y="241300"/>
                        </a:cubicBezTo>
                        <a:cubicBezTo>
                          <a:pt x="278923" y="238602"/>
                          <a:pt x="280132" y="234706"/>
                          <a:pt x="282575" y="231775"/>
                        </a:cubicBezTo>
                        <a:cubicBezTo>
                          <a:pt x="299855" y="211039"/>
                          <a:pt x="283778" y="233747"/>
                          <a:pt x="304800" y="212725"/>
                        </a:cubicBezTo>
                        <a:cubicBezTo>
                          <a:pt x="329775" y="187750"/>
                          <a:pt x="289467" y="219682"/>
                          <a:pt x="320675" y="193675"/>
                        </a:cubicBezTo>
                        <a:cubicBezTo>
                          <a:pt x="323606" y="191232"/>
                          <a:pt x="327328" y="189838"/>
                          <a:pt x="330200" y="187325"/>
                        </a:cubicBezTo>
                        <a:cubicBezTo>
                          <a:pt x="341127" y="177763"/>
                          <a:pt x="350397" y="163659"/>
                          <a:pt x="365125" y="158750"/>
                        </a:cubicBezTo>
                        <a:cubicBezTo>
                          <a:pt x="368300" y="157692"/>
                          <a:pt x="371657" y="157072"/>
                          <a:pt x="374650" y="155575"/>
                        </a:cubicBezTo>
                        <a:cubicBezTo>
                          <a:pt x="378063" y="153868"/>
                          <a:pt x="380688" y="150775"/>
                          <a:pt x="384175" y="149225"/>
                        </a:cubicBezTo>
                        <a:cubicBezTo>
                          <a:pt x="390292" y="146507"/>
                          <a:pt x="403225" y="142875"/>
                          <a:pt x="403225" y="142875"/>
                        </a:cubicBezTo>
                        <a:cubicBezTo>
                          <a:pt x="399950" y="152700"/>
                          <a:pt x="399571" y="157185"/>
                          <a:pt x="390525" y="165100"/>
                        </a:cubicBezTo>
                        <a:cubicBezTo>
                          <a:pt x="385881" y="169164"/>
                          <a:pt x="379856" y="171312"/>
                          <a:pt x="374650" y="174625"/>
                        </a:cubicBezTo>
                        <a:cubicBezTo>
                          <a:pt x="368211" y="178722"/>
                          <a:pt x="361950" y="183092"/>
                          <a:pt x="355600" y="187325"/>
                        </a:cubicBezTo>
                        <a:cubicBezTo>
                          <a:pt x="352425" y="189442"/>
                          <a:pt x="349777" y="192750"/>
                          <a:pt x="346075" y="193675"/>
                        </a:cubicBezTo>
                        <a:lnTo>
                          <a:pt x="333375" y="196850"/>
                        </a:lnTo>
                        <a:cubicBezTo>
                          <a:pt x="330200" y="198967"/>
                          <a:pt x="327163" y="201307"/>
                          <a:pt x="323850" y="203200"/>
                        </a:cubicBezTo>
                        <a:cubicBezTo>
                          <a:pt x="308901" y="211742"/>
                          <a:pt x="292458" y="216839"/>
                          <a:pt x="276225" y="222250"/>
                        </a:cubicBezTo>
                        <a:cubicBezTo>
                          <a:pt x="273050" y="223308"/>
                          <a:pt x="269982" y="224769"/>
                          <a:pt x="266700" y="225425"/>
                        </a:cubicBezTo>
                        <a:cubicBezTo>
                          <a:pt x="261408" y="226483"/>
                          <a:pt x="255994" y="227049"/>
                          <a:pt x="250825" y="228600"/>
                        </a:cubicBezTo>
                        <a:cubicBezTo>
                          <a:pt x="245366" y="230238"/>
                          <a:pt x="239932" y="232182"/>
                          <a:pt x="234950" y="234950"/>
                        </a:cubicBezTo>
                        <a:cubicBezTo>
                          <a:pt x="206117" y="250968"/>
                          <a:pt x="235780" y="239965"/>
                          <a:pt x="212725" y="247650"/>
                        </a:cubicBezTo>
                        <a:cubicBezTo>
                          <a:pt x="208492" y="250825"/>
                          <a:pt x="203958" y="253635"/>
                          <a:pt x="200025" y="257175"/>
                        </a:cubicBezTo>
                        <a:cubicBezTo>
                          <a:pt x="193350" y="263182"/>
                          <a:pt x="188159" y="270837"/>
                          <a:pt x="180975" y="276225"/>
                        </a:cubicBezTo>
                        <a:cubicBezTo>
                          <a:pt x="154921" y="295765"/>
                          <a:pt x="178639" y="275776"/>
                          <a:pt x="161925" y="295275"/>
                        </a:cubicBezTo>
                        <a:cubicBezTo>
                          <a:pt x="158029" y="299821"/>
                          <a:pt x="152965" y="303300"/>
                          <a:pt x="149225" y="307975"/>
                        </a:cubicBezTo>
                        <a:cubicBezTo>
                          <a:pt x="144457" y="313934"/>
                          <a:pt x="138938" y="319785"/>
                          <a:pt x="136525" y="327025"/>
                        </a:cubicBezTo>
                        <a:cubicBezTo>
                          <a:pt x="134408" y="333375"/>
                          <a:pt x="133888" y="340506"/>
                          <a:pt x="130175" y="346075"/>
                        </a:cubicBezTo>
                        <a:cubicBezTo>
                          <a:pt x="128058" y="349250"/>
                          <a:pt x="125532" y="352187"/>
                          <a:pt x="123825" y="355600"/>
                        </a:cubicBezTo>
                        <a:cubicBezTo>
                          <a:pt x="122328" y="358593"/>
                          <a:pt x="122147" y="362132"/>
                          <a:pt x="120650" y="365125"/>
                        </a:cubicBezTo>
                        <a:cubicBezTo>
                          <a:pt x="118943" y="368538"/>
                          <a:pt x="116007" y="371237"/>
                          <a:pt x="114300" y="374650"/>
                        </a:cubicBezTo>
                        <a:cubicBezTo>
                          <a:pt x="112803" y="377643"/>
                          <a:pt x="112622" y="381182"/>
                          <a:pt x="111125" y="384175"/>
                        </a:cubicBezTo>
                        <a:cubicBezTo>
                          <a:pt x="101913" y="402598"/>
                          <a:pt x="106774" y="384135"/>
                          <a:pt x="98425" y="406400"/>
                        </a:cubicBezTo>
                        <a:cubicBezTo>
                          <a:pt x="96893" y="410486"/>
                          <a:pt x="96969" y="415089"/>
                          <a:pt x="95250" y="419100"/>
                        </a:cubicBezTo>
                        <a:cubicBezTo>
                          <a:pt x="93747" y="422607"/>
                          <a:pt x="90499" y="425160"/>
                          <a:pt x="88900" y="428625"/>
                        </a:cubicBezTo>
                        <a:cubicBezTo>
                          <a:pt x="84123" y="438974"/>
                          <a:pt x="82523" y="450891"/>
                          <a:pt x="76200" y="460375"/>
                        </a:cubicBezTo>
                        <a:cubicBezTo>
                          <a:pt x="69390" y="470590"/>
                          <a:pt x="68871" y="470515"/>
                          <a:pt x="63500" y="482600"/>
                        </a:cubicBezTo>
                        <a:cubicBezTo>
                          <a:pt x="56696" y="497909"/>
                          <a:pt x="58616" y="497497"/>
                          <a:pt x="50800" y="511175"/>
                        </a:cubicBezTo>
                        <a:cubicBezTo>
                          <a:pt x="44101" y="522899"/>
                          <a:pt x="43333" y="519444"/>
                          <a:pt x="38100" y="533400"/>
                        </a:cubicBezTo>
                        <a:cubicBezTo>
                          <a:pt x="29183" y="557178"/>
                          <a:pt x="42950" y="535400"/>
                          <a:pt x="25400" y="558800"/>
                        </a:cubicBezTo>
                        <a:cubicBezTo>
                          <a:pt x="24342" y="563033"/>
                          <a:pt x="23757" y="567414"/>
                          <a:pt x="22225" y="571500"/>
                        </a:cubicBezTo>
                        <a:cubicBezTo>
                          <a:pt x="13876" y="593765"/>
                          <a:pt x="18737" y="575302"/>
                          <a:pt x="9525" y="593725"/>
                        </a:cubicBezTo>
                        <a:cubicBezTo>
                          <a:pt x="-3620" y="620015"/>
                          <a:pt x="18198" y="585478"/>
                          <a:pt x="0" y="612775"/>
                        </a:cubicBezTo>
                        <a:cubicBezTo>
                          <a:pt x="2117" y="601133"/>
                          <a:pt x="3301" y="589283"/>
                          <a:pt x="6350" y="577850"/>
                        </a:cubicBezTo>
                        <a:cubicBezTo>
                          <a:pt x="7570" y="573277"/>
                          <a:pt x="10942" y="569544"/>
                          <a:pt x="12700" y="565150"/>
                        </a:cubicBezTo>
                        <a:cubicBezTo>
                          <a:pt x="15186" y="558935"/>
                          <a:pt x="16332" y="552217"/>
                          <a:pt x="19050" y="546100"/>
                        </a:cubicBezTo>
                        <a:cubicBezTo>
                          <a:pt x="21507" y="540572"/>
                          <a:pt x="32580" y="527979"/>
                          <a:pt x="34925" y="523875"/>
                        </a:cubicBezTo>
                        <a:cubicBezTo>
                          <a:pt x="40796" y="513601"/>
                          <a:pt x="44630" y="502221"/>
                          <a:pt x="50800" y="492125"/>
                        </a:cubicBezTo>
                        <a:cubicBezTo>
                          <a:pt x="56319" y="483094"/>
                          <a:pt x="63500" y="475192"/>
                          <a:pt x="69850" y="466725"/>
                        </a:cubicBezTo>
                        <a:cubicBezTo>
                          <a:pt x="73025" y="462492"/>
                          <a:pt x="75633" y="457767"/>
                          <a:pt x="79375" y="454025"/>
                        </a:cubicBezTo>
                        <a:cubicBezTo>
                          <a:pt x="82550" y="450850"/>
                          <a:pt x="86025" y="447949"/>
                          <a:pt x="88900" y="444500"/>
                        </a:cubicBezTo>
                        <a:cubicBezTo>
                          <a:pt x="91343" y="441569"/>
                          <a:pt x="92552" y="437673"/>
                          <a:pt x="95250" y="434975"/>
                        </a:cubicBezTo>
                        <a:cubicBezTo>
                          <a:pt x="97948" y="432277"/>
                          <a:pt x="101844" y="431068"/>
                          <a:pt x="104775" y="428625"/>
                        </a:cubicBezTo>
                        <a:cubicBezTo>
                          <a:pt x="116593" y="418777"/>
                          <a:pt x="113314" y="418663"/>
                          <a:pt x="123825" y="406400"/>
                        </a:cubicBezTo>
                        <a:cubicBezTo>
                          <a:pt x="126747" y="402991"/>
                          <a:pt x="130475" y="400324"/>
                          <a:pt x="133350" y="396875"/>
                        </a:cubicBezTo>
                        <a:cubicBezTo>
                          <a:pt x="147445" y="379961"/>
                          <a:pt x="133329" y="395008"/>
                          <a:pt x="142875" y="377825"/>
                        </a:cubicBezTo>
                        <a:cubicBezTo>
                          <a:pt x="146581" y="371154"/>
                          <a:pt x="153162" y="366015"/>
                          <a:pt x="155575" y="358775"/>
                        </a:cubicBezTo>
                        <a:lnTo>
                          <a:pt x="165100" y="330200"/>
                        </a:lnTo>
                        <a:cubicBezTo>
                          <a:pt x="167848" y="321956"/>
                          <a:pt x="170829" y="312393"/>
                          <a:pt x="174625" y="304800"/>
                        </a:cubicBezTo>
                        <a:cubicBezTo>
                          <a:pt x="180537" y="292976"/>
                          <a:pt x="181723" y="296283"/>
                          <a:pt x="190500" y="285750"/>
                        </a:cubicBezTo>
                        <a:cubicBezTo>
                          <a:pt x="192943" y="282819"/>
                          <a:pt x="194407" y="279156"/>
                          <a:pt x="196850" y="276225"/>
                        </a:cubicBezTo>
                        <a:cubicBezTo>
                          <a:pt x="199725" y="272776"/>
                          <a:pt x="203500" y="270149"/>
                          <a:pt x="206375" y="266700"/>
                        </a:cubicBezTo>
                        <a:cubicBezTo>
                          <a:pt x="217727" y="253077"/>
                          <a:pt x="207071" y="260299"/>
                          <a:pt x="222250" y="247650"/>
                        </a:cubicBezTo>
                        <a:cubicBezTo>
                          <a:pt x="225181" y="245207"/>
                          <a:pt x="228844" y="243743"/>
                          <a:pt x="231775" y="241300"/>
                        </a:cubicBezTo>
                        <a:cubicBezTo>
                          <a:pt x="235224" y="238425"/>
                          <a:pt x="237756" y="234532"/>
                          <a:pt x="241300" y="231775"/>
                        </a:cubicBezTo>
                        <a:cubicBezTo>
                          <a:pt x="275479" y="205191"/>
                          <a:pt x="248250" y="231175"/>
                          <a:pt x="269875" y="209550"/>
                        </a:cubicBezTo>
                        <a:cubicBezTo>
                          <a:pt x="264805" y="229828"/>
                          <a:pt x="270393" y="216736"/>
                          <a:pt x="254000" y="234950"/>
                        </a:cubicBezTo>
                        <a:cubicBezTo>
                          <a:pt x="232019" y="259374"/>
                          <a:pt x="246694" y="248287"/>
                          <a:pt x="228600" y="260350"/>
                        </a:cubicBezTo>
                        <a:cubicBezTo>
                          <a:pt x="214565" y="281402"/>
                          <a:pt x="231060" y="258009"/>
                          <a:pt x="212725" y="279400"/>
                        </a:cubicBezTo>
                        <a:cubicBezTo>
                          <a:pt x="209281" y="283418"/>
                          <a:pt x="206644" y="288082"/>
                          <a:pt x="203200" y="292100"/>
                        </a:cubicBezTo>
                        <a:cubicBezTo>
                          <a:pt x="200278" y="295509"/>
                          <a:pt x="196432" y="298081"/>
                          <a:pt x="193675" y="301625"/>
                        </a:cubicBezTo>
                        <a:cubicBezTo>
                          <a:pt x="188990" y="307649"/>
                          <a:pt x="185208" y="314325"/>
                          <a:pt x="180975" y="320675"/>
                        </a:cubicBezTo>
                        <a:cubicBezTo>
                          <a:pt x="178858" y="323850"/>
                          <a:pt x="175832" y="326580"/>
                          <a:pt x="174625" y="330200"/>
                        </a:cubicBezTo>
                        <a:cubicBezTo>
                          <a:pt x="173567" y="333375"/>
                          <a:pt x="173505" y="337083"/>
                          <a:pt x="171450" y="339725"/>
                        </a:cubicBezTo>
                        <a:cubicBezTo>
                          <a:pt x="165937" y="346814"/>
                          <a:pt x="157381" y="351303"/>
                          <a:pt x="152400" y="358775"/>
                        </a:cubicBezTo>
                        <a:cubicBezTo>
                          <a:pt x="129646" y="392906"/>
                          <a:pt x="150019" y="367639"/>
                          <a:pt x="130175" y="384175"/>
                        </a:cubicBezTo>
                        <a:cubicBezTo>
                          <a:pt x="114320" y="397388"/>
                          <a:pt x="127864" y="391295"/>
                          <a:pt x="111125" y="396875"/>
                        </a:cubicBezTo>
                        <a:cubicBezTo>
                          <a:pt x="107950" y="400050"/>
                          <a:pt x="102574" y="402017"/>
                          <a:pt x="101600" y="406400"/>
                        </a:cubicBezTo>
                        <a:cubicBezTo>
                          <a:pt x="100203" y="412684"/>
                          <a:pt x="101531" y="419889"/>
                          <a:pt x="104775" y="425450"/>
                        </a:cubicBezTo>
                        <a:cubicBezTo>
                          <a:pt x="113869" y="441040"/>
                          <a:pt x="119898" y="443832"/>
                          <a:pt x="133350" y="447675"/>
                        </a:cubicBezTo>
                        <a:cubicBezTo>
                          <a:pt x="137546" y="448874"/>
                          <a:pt x="141817" y="449792"/>
                          <a:pt x="146050" y="450850"/>
                        </a:cubicBezTo>
                        <a:cubicBezTo>
                          <a:pt x="149225" y="449792"/>
                          <a:pt x="153484" y="450288"/>
                          <a:pt x="155575" y="447675"/>
                        </a:cubicBezTo>
                        <a:cubicBezTo>
                          <a:pt x="158301" y="444268"/>
                          <a:pt x="157218" y="439061"/>
                          <a:pt x="158750" y="434975"/>
                        </a:cubicBezTo>
                        <a:cubicBezTo>
                          <a:pt x="160412" y="430543"/>
                          <a:pt x="163236" y="426625"/>
                          <a:pt x="165100" y="422275"/>
                        </a:cubicBezTo>
                        <a:cubicBezTo>
                          <a:pt x="166418" y="419199"/>
                          <a:pt x="166419" y="415535"/>
                          <a:pt x="168275" y="412750"/>
                        </a:cubicBezTo>
                        <a:cubicBezTo>
                          <a:pt x="170766" y="409014"/>
                          <a:pt x="174625" y="406400"/>
                          <a:pt x="177800" y="403225"/>
                        </a:cubicBezTo>
                        <a:cubicBezTo>
                          <a:pt x="186993" y="375647"/>
                          <a:pt x="171755" y="419064"/>
                          <a:pt x="190500" y="377825"/>
                        </a:cubicBezTo>
                        <a:cubicBezTo>
                          <a:pt x="196304" y="365056"/>
                          <a:pt x="196482" y="358475"/>
                          <a:pt x="200025" y="346075"/>
                        </a:cubicBezTo>
                        <a:cubicBezTo>
                          <a:pt x="200944" y="342857"/>
                          <a:pt x="202142" y="339725"/>
                          <a:pt x="203200" y="336550"/>
                        </a:cubicBezTo>
                        <a:cubicBezTo>
                          <a:pt x="205317" y="339725"/>
                          <a:pt x="207843" y="342662"/>
                          <a:pt x="209550" y="346075"/>
                        </a:cubicBezTo>
                        <a:cubicBezTo>
                          <a:pt x="211047" y="349068"/>
                          <a:pt x="211844" y="352371"/>
                          <a:pt x="212725" y="355600"/>
                        </a:cubicBezTo>
                        <a:cubicBezTo>
                          <a:pt x="215021" y="364020"/>
                          <a:pt x="216958" y="372533"/>
                          <a:pt x="219075" y="381000"/>
                        </a:cubicBezTo>
                        <a:lnTo>
                          <a:pt x="222250" y="393700"/>
                        </a:lnTo>
                        <a:cubicBezTo>
                          <a:pt x="221192" y="483658"/>
                          <a:pt x="221573" y="573645"/>
                          <a:pt x="219075" y="663575"/>
                        </a:cubicBezTo>
                        <a:cubicBezTo>
                          <a:pt x="218692" y="677369"/>
                          <a:pt x="215900" y="636099"/>
                          <a:pt x="215900" y="622300"/>
                        </a:cubicBezTo>
                        <a:cubicBezTo>
                          <a:pt x="215900" y="551384"/>
                          <a:pt x="217133" y="480465"/>
                          <a:pt x="219075" y="409575"/>
                        </a:cubicBezTo>
                        <a:cubicBezTo>
                          <a:pt x="219251" y="403140"/>
                          <a:pt x="221098" y="396859"/>
                          <a:pt x="222250" y="390525"/>
                        </a:cubicBezTo>
                        <a:cubicBezTo>
                          <a:pt x="228298" y="357259"/>
                          <a:pt x="222485" y="390488"/>
                          <a:pt x="228600" y="361950"/>
                        </a:cubicBezTo>
                        <a:cubicBezTo>
                          <a:pt x="237008" y="322714"/>
                          <a:pt x="231102" y="341743"/>
                          <a:pt x="238125" y="320675"/>
                        </a:cubicBezTo>
                        <a:cubicBezTo>
                          <a:pt x="238898" y="314494"/>
                          <a:pt x="243014" y="280353"/>
                          <a:pt x="244475" y="273050"/>
                        </a:cubicBezTo>
                        <a:cubicBezTo>
                          <a:pt x="246187" y="264492"/>
                          <a:pt x="245589" y="254632"/>
                          <a:pt x="250825" y="247650"/>
                        </a:cubicBezTo>
                        <a:lnTo>
                          <a:pt x="260350" y="234950"/>
                        </a:lnTo>
                        <a:cubicBezTo>
                          <a:pt x="267630" y="213111"/>
                          <a:pt x="257673" y="239635"/>
                          <a:pt x="273050" y="212725"/>
                        </a:cubicBezTo>
                        <a:cubicBezTo>
                          <a:pt x="274710" y="209819"/>
                          <a:pt x="275167" y="206375"/>
                          <a:pt x="276225" y="203200"/>
                        </a:cubicBezTo>
                        <a:cubicBezTo>
                          <a:pt x="318193" y="266151"/>
                          <a:pt x="276034" y="199194"/>
                          <a:pt x="285750" y="403225"/>
                        </a:cubicBezTo>
                        <a:cubicBezTo>
                          <a:pt x="286135" y="411307"/>
                          <a:pt x="297007" y="415252"/>
                          <a:pt x="301625" y="419100"/>
                        </a:cubicBezTo>
                        <a:cubicBezTo>
                          <a:pt x="334309" y="446337"/>
                          <a:pt x="286250" y="411475"/>
                          <a:pt x="323850" y="434975"/>
                        </a:cubicBezTo>
                        <a:cubicBezTo>
                          <a:pt x="329603" y="438570"/>
                          <a:pt x="339358" y="447492"/>
                          <a:pt x="346075" y="450850"/>
                        </a:cubicBezTo>
                        <a:cubicBezTo>
                          <a:pt x="349068" y="452347"/>
                          <a:pt x="352425" y="452967"/>
                          <a:pt x="355600" y="454025"/>
                        </a:cubicBezTo>
                        <a:cubicBezTo>
                          <a:pt x="360892" y="458258"/>
                          <a:pt x="366054" y="462659"/>
                          <a:pt x="371475" y="466725"/>
                        </a:cubicBezTo>
                        <a:cubicBezTo>
                          <a:pt x="383233" y="475544"/>
                          <a:pt x="380070" y="470403"/>
                          <a:pt x="390525" y="482600"/>
                        </a:cubicBezTo>
                        <a:cubicBezTo>
                          <a:pt x="403534" y="497777"/>
                          <a:pt x="397108" y="491738"/>
                          <a:pt x="406400" y="508000"/>
                        </a:cubicBezTo>
                        <a:cubicBezTo>
                          <a:pt x="408293" y="511313"/>
                          <a:pt x="411043" y="514112"/>
                          <a:pt x="412750" y="517525"/>
                        </a:cubicBezTo>
                        <a:cubicBezTo>
                          <a:pt x="414247" y="520518"/>
                          <a:pt x="414428" y="524057"/>
                          <a:pt x="415925" y="527050"/>
                        </a:cubicBezTo>
                        <a:cubicBezTo>
                          <a:pt x="417632" y="530463"/>
                          <a:pt x="424973" y="539273"/>
                          <a:pt x="422275" y="536575"/>
                        </a:cubicBezTo>
                        <a:cubicBezTo>
                          <a:pt x="407360" y="521660"/>
                          <a:pt x="412087" y="523509"/>
                          <a:pt x="403225" y="508000"/>
                        </a:cubicBezTo>
                        <a:cubicBezTo>
                          <a:pt x="401332" y="504687"/>
                          <a:pt x="398702" y="501825"/>
                          <a:pt x="396875" y="498475"/>
                        </a:cubicBezTo>
                        <a:cubicBezTo>
                          <a:pt x="392342" y="490165"/>
                          <a:pt x="388945" y="481252"/>
                          <a:pt x="384175" y="473075"/>
                        </a:cubicBezTo>
                        <a:cubicBezTo>
                          <a:pt x="381509" y="468504"/>
                          <a:pt x="377275" y="464969"/>
                          <a:pt x="374650" y="460375"/>
                        </a:cubicBezTo>
                        <a:cubicBezTo>
                          <a:pt x="368779" y="450101"/>
                          <a:pt x="362517" y="439850"/>
                          <a:pt x="358775" y="428625"/>
                        </a:cubicBezTo>
                        <a:cubicBezTo>
                          <a:pt x="351568" y="407005"/>
                          <a:pt x="360639" y="433597"/>
                          <a:pt x="349250" y="403225"/>
                        </a:cubicBezTo>
                        <a:cubicBezTo>
                          <a:pt x="348075" y="400091"/>
                          <a:pt x="347393" y="396776"/>
                          <a:pt x="346075" y="393700"/>
                        </a:cubicBezTo>
                        <a:cubicBezTo>
                          <a:pt x="344211" y="389350"/>
                          <a:pt x="341589" y="385350"/>
                          <a:pt x="339725" y="381000"/>
                        </a:cubicBezTo>
                        <a:cubicBezTo>
                          <a:pt x="338407" y="377924"/>
                          <a:pt x="337469" y="374693"/>
                          <a:pt x="336550" y="371475"/>
                        </a:cubicBezTo>
                        <a:cubicBezTo>
                          <a:pt x="332761" y="358213"/>
                          <a:pt x="332695" y="354694"/>
                          <a:pt x="330200" y="339725"/>
                        </a:cubicBezTo>
                        <a:cubicBezTo>
                          <a:pt x="331258" y="313267"/>
                          <a:pt x="331614" y="286771"/>
                          <a:pt x="333375" y="260350"/>
                        </a:cubicBezTo>
                        <a:cubicBezTo>
                          <a:pt x="334439" y="244392"/>
                          <a:pt x="336560" y="247611"/>
                          <a:pt x="339725" y="234950"/>
                        </a:cubicBezTo>
                        <a:cubicBezTo>
                          <a:pt x="342241" y="224884"/>
                          <a:pt x="342816" y="216153"/>
                          <a:pt x="346075" y="206375"/>
                        </a:cubicBezTo>
                        <a:cubicBezTo>
                          <a:pt x="347877" y="200968"/>
                          <a:pt x="350623" y="195907"/>
                          <a:pt x="352425" y="190500"/>
                        </a:cubicBezTo>
                        <a:cubicBezTo>
                          <a:pt x="353805" y="186360"/>
                          <a:pt x="354401" y="181996"/>
                          <a:pt x="355600" y="177800"/>
                        </a:cubicBezTo>
                        <a:cubicBezTo>
                          <a:pt x="356519" y="174582"/>
                          <a:pt x="358049" y="171542"/>
                          <a:pt x="358775" y="168275"/>
                        </a:cubicBezTo>
                        <a:cubicBezTo>
                          <a:pt x="362696" y="150632"/>
                          <a:pt x="363503" y="132143"/>
                          <a:pt x="365125" y="114300"/>
                        </a:cubicBezTo>
                        <a:cubicBezTo>
                          <a:pt x="366278" y="123520"/>
                          <a:pt x="367542" y="141911"/>
                          <a:pt x="371475" y="152400"/>
                        </a:cubicBezTo>
                        <a:cubicBezTo>
                          <a:pt x="373137" y="156832"/>
                          <a:pt x="375961" y="160750"/>
                          <a:pt x="377825" y="165100"/>
                        </a:cubicBezTo>
                        <a:cubicBezTo>
                          <a:pt x="382654" y="176368"/>
                          <a:pt x="378633" y="173981"/>
                          <a:pt x="387350" y="184150"/>
                        </a:cubicBezTo>
                        <a:cubicBezTo>
                          <a:pt x="391246" y="188696"/>
                          <a:pt x="395817" y="192617"/>
                          <a:pt x="400050" y="196850"/>
                        </a:cubicBezTo>
                        <a:cubicBezTo>
                          <a:pt x="401108" y="200025"/>
                          <a:pt x="401134" y="203762"/>
                          <a:pt x="403225" y="206375"/>
                        </a:cubicBezTo>
                        <a:cubicBezTo>
                          <a:pt x="405609" y="209355"/>
                          <a:pt x="409819" y="210282"/>
                          <a:pt x="412750" y="212725"/>
                        </a:cubicBezTo>
                        <a:cubicBezTo>
                          <a:pt x="437196" y="233097"/>
                          <a:pt x="408151" y="212834"/>
                          <a:pt x="431800" y="228600"/>
                        </a:cubicBezTo>
                        <a:cubicBezTo>
                          <a:pt x="430742" y="243417"/>
                          <a:pt x="435995" y="260153"/>
                          <a:pt x="428625" y="273050"/>
                        </a:cubicBezTo>
                        <a:cubicBezTo>
                          <a:pt x="424626" y="280048"/>
                          <a:pt x="421374" y="258558"/>
                          <a:pt x="419100" y="250825"/>
                        </a:cubicBezTo>
                        <a:cubicBezTo>
                          <a:pt x="398356" y="180296"/>
                          <a:pt x="423769" y="246622"/>
                          <a:pt x="406400" y="203200"/>
                        </a:cubicBezTo>
                        <a:cubicBezTo>
                          <a:pt x="405617" y="193808"/>
                          <a:pt x="398716" y="136392"/>
                          <a:pt x="406400" y="127000"/>
                        </a:cubicBezTo>
                        <a:cubicBezTo>
                          <a:pt x="411803" y="120396"/>
                          <a:pt x="423333" y="129117"/>
                          <a:pt x="431800" y="130175"/>
                        </a:cubicBezTo>
                        <a:cubicBezTo>
                          <a:pt x="433917" y="133350"/>
                          <a:pt x="437896" y="135893"/>
                          <a:pt x="438150" y="139700"/>
                        </a:cubicBezTo>
                        <a:cubicBezTo>
                          <a:pt x="440918" y="181215"/>
                          <a:pt x="436839" y="166980"/>
                          <a:pt x="428625" y="193675"/>
                        </a:cubicBezTo>
                        <a:cubicBezTo>
                          <a:pt x="424249" y="207899"/>
                          <a:pt x="421957" y="220665"/>
                          <a:pt x="419100" y="234950"/>
                        </a:cubicBezTo>
                        <a:cubicBezTo>
                          <a:pt x="419497" y="240900"/>
                          <a:pt x="417875" y="276950"/>
                          <a:pt x="425450" y="292100"/>
                        </a:cubicBezTo>
                        <a:cubicBezTo>
                          <a:pt x="427157" y="295513"/>
                          <a:pt x="429907" y="298312"/>
                          <a:pt x="431800" y="301625"/>
                        </a:cubicBezTo>
                        <a:cubicBezTo>
                          <a:pt x="434148" y="305734"/>
                          <a:pt x="435715" y="310266"/>
                          <a:pt x="438150" y="314325"/>
                        </a:cubicBezTo>
                        <a:cubicBezTo>
                          <a:pt x="442077" y="320869"/>
                          <a:pt x="448437" y="326135"/>
                          <a:pt x="450850" y="333375"/>
                        </a:cubicBezTo>
                        <a:cubicBezTo>
                          <a:pt x="454900" y="345524"/>
                          <a:pt x="457976" y="353129"/>
                          <a:pt x="460375" y="365125"/>
                        </a:cubicBezTo>
                        <a:cubicBezTo>
                          <a:pt x="470787" y="417184"/>
                          <a:pt x="455019" y="345192"/>
                          <a:pt x="466725" y="409575"/>
                        </a:cubicBezTo>
                        <a:cubicBezTo>
                          <a:pt x="467324" y="412868"/>
                          <a:pt x="469147" y="415839"/>
                          <a:pt x="469900" y="419100"/>
                        </a:cubicBezTo>
                        <a:cubicBezTo>
                          <a:pt x="472327" y="429617"/>
                          <a:pt x="477676" y="461548"/>
                          <a:pt x="476250" y="450850"/>
                        </a:cubicBezTo>
                        <a:cubicBezTo>
                          <a:pt x="474133" y="434975"/>
                          <a:pt x="472644" y="419004"/>
                          <a:pt x="469900" y="403225"/>
                        </a:cubicBezTo>
                        <a:cubicBezTo>
                          <a:pt x="468405" y="394627"/>
                          <a:pt x="468391" y="385087"/>
                          <a:pt x="463550" y="377825"/>
                        </a:cubicBezTo>
                        <a:lnTo>
                          <a:pt x="457200" y="368300"/>
                        </a:lnTo>
                        <a:cubicBezTo>
                          <a:pt x="456142" y="360892"/>
                          <a:pt x="455708" y="353367"/>
                          <a:pt x="454025" y="346075"/>
                        </a:cubicBezTo>
                        <a:cubicBezTo>
                          <a:pt x="452520" y="339553"/>
                          <a:pt x="449792" y="333375"/>
                          <a:pt x="447675" y="327025"/>
                        </a:cubicBezTo>
                        <a:cubicBezTo>
                          <a:pt x="446617" y="323850"/>
                          <a:pt x="445050" y="320801"/>
                          <a:pt x="444500" y="317500"/>
                        </a:cubicBezTo>
                        <a:cubicBezTo>
                          <a:pt x="440608" y="294146"/>
                          <a:pt x="442886" y="304695"/>
                          <a:pt x="438150" y="285750"/>
                        </a:cubicBezTo>
                        <a:cubicBezTo>
                          <a:pt x="430963" y="213879"/>
                          <a:pt x="438150" y="300996"/>
                          <a:pt x="438150" y="180975"/>
                        </a:cubicBezTo>
                        <a:cubicBezTo>
                          <a:pt x="438150" y="164009"/>
                          <a:pt x="431940" y="146868"/>
                          <a:pt x="434975" y="130175"/>
                        </a:cubicBezTo>
                        <a:cubicBezTo>
                          <a:pt x="436079" y="124103"/>
                          <a:pt x="441187" y="140844"/>
                          <a:pt x="444500" y="146050"/>
                        </a:cubicBezTo>
                        <a:cubicBezTo>
                          <a:pt x="448597" y="152489"/>
                          <a:pt x="453414" y="158474"/>
                          <a:pt x="457200" y="165100"/>
                        </a:cubicBezTo>
                        <a:cubicBezTo>
                          <a:pt x="463085" y="175398"/>
                          <a:pt x="471167" y="188588"/>
                          <a:pt x="476250" y="200025"/>
                        </a:cubicBezTo>
                        <a:cubicBezTo>
                          <a:pt x="478565" y="205233"/>
                          <a:pt x="479579" y="211067"/>
                          <a:pt x="482600" y="215900"/>
                        </a:cubicBezTo>
                        <a:cubicBezTo>
                          <a:pt x="484980" y="219708"/>
                          <a:pt x="489250" y="221976"/>
                          <a:pt x="492125" y="225425"/>
                        </a:cubicBezTo>
                        <a:cubicBezTo>
                          <a:pt x="503499" y="239074"/>
                          <a:pt x="494490" y="230156"/>
                          <a:pt x="501650" y="244475"/>
                        </a:cubicBezTo>
                        <a:cubicBezTo>
                          <a:pt x="503357" y="247888"/>
                          <a:pt x="506450" y="250513"/>
                          <a:pt x="508000" y="254000"/>
                        </a:cubicBezTo>
                        <a:cubicBezTo>
                          <a:pt x="510718" y="260117"/>
                          <a:pt x="512233" y="266700"/>
                          <a:pt x="514350" y="273050"/>
                        </a:cubicBezTo>
                        <a:lnTo>
                          <a:pt x="523875" y="301625"/>
                        </a:lnTo>
                        <a:lnTo>
                          <a:pt x="527050" y="311150"/>
                        </a:lnTo>
                        <a:cubicBezTo>
                          <a:pt x="528108" y="314325"/>
                          <a:pt x="528369" y="317890"/>
                          <a:pt x="530225" y="320675"/>
                        </a:cubicBezTo>
                        <a:cubicBezTo>
                          <a:pt x="534458" y="327025"/>
                          <a:pt x="540512" y="332485"/>
                          <a:pt x="542925" y="339725"/>
                        </a:cubicBezTo>
                        <a:cubicBezTo>
                          <a:pt x="550905" y="363666"/>
                          <a:pt x="540140" y="334156"/>
                          <a:pt x="552450" y="358775"/>
                        </a:cubicBezTo>
                        <a:cubicBezTo>
                          <a:pt x="558629" y="371132"/>
                          <a:pt x="552696" y="366758"/>
                          <a:pt x="558800" y="381000"/>
                        </a:cubicBezTo>
                        <a:cubicBezTo>
                          <a:pt x="560303" y="384507"/>
                          <a:pt x="563443" y="387112"/>
                          <a:pt x="565150" y="390525"/>
                        </a:cubicBezTo>
                        <a:cubicBezTo>
                          <a:pt x="566647" y="393518"/>
                          <a:pt x="570333" y="402727"/>
                          <a:pt x="568325" y="400050"/>
                        </a:cubicBezTo>
                        <a:cubicBezTo>
                          <a:pt x="563205" y="393224"/>
                          <a:pt x="560015" y="385142"/>
                          <a:pt x="555625" y="377825"/>
                        </a:cubicBezTo>
                        <a:cubicBezTo>
                          <a:pt x="553662" y="374553"/>
                          <a:pt x="550982" y="371713"/>
                          <a:pt x="549275" y="368300"/>
                        </a:cubicBezTo>
                        <a:cubicBezTo>
                          <a:pt x="547778" y="365307"/>
                          <a:pt x="547597" y="361768"/>
                          <a:pt x="546100" y="358775"/>
                        </a:cubicBezTo>
                        <a:cubicBezTo>
                          <a:pt x="528989" y="324552"/>
                          <a:pt x="554152" y="387624"/>
                          <a:pt x="530225" y="330200"/>
                        </a:cubicBezTo>
                        <a:cubicBezTo>
                          <a:pt x="523669" y="314465"/>
                          <a:pt x="517805" y="286871"/>
                          <a:pt x="514350" y="273050"/>
                        </a:cubicBezTo>
                        <a:cubicBezTo>
                          <a:pt x="510953" y="259460"/>
                          <a:pt x="510687" y="259255"/>
                          <a:pt x="508000" y="244475"/>
                        </a:cubicBezTo>
                        <a:cubicBezTo>
                          <a:pt x="506848" y="238141"/>
                          <a:pt x="505577" y="231818"/>
                          <a:pt x="504825" y="225425"/>
                        </a:cubicBezTo>
                        <a:cubicBezTo>
                          <a:pt x="503459" y="213815"/>
                          <a:pt x="502813" y="202132"/>
                          <a:pt x="501650" y="190500"/>
                        </a:cubicBezTo>
                        <a:cubicBezTo>
                          <a:pt x="499621" y="170207"/>
                          <a:pt x="498290" y="159138"/>
                          <a:pt x="495300" y="139700"/>
                        </a:cubicBezTo>
                        <a:cubicBezTo>
                          <a:pt x="494321" y="133337"/>
                          <a:pt x="493686" y="126895"/>
                          <a:pt x="492125" y="120650"/>
                        </a:cubicBezTo>
                        <a:cubicBezTo>
                          <a:pt x="490502" y="114156"/>
                          <a:pt x="483138" y="95448"/>
                          <a:pt x="485775" y="101600"/>
                        </a:cubicBezTo>
                        <a:cubicBezTo>
                          <a:pt x="488950" y="109008"/>
                          <a:pt x="491695" y="116616"/>
                          <a:pt x="495300" y="123825"/>
                        </a:cubicBezTo>
                        <a:cubicBezTo>
                          <a:pt x="497007" y="127238"/>
                          <a:pt x="499943" y="129937"/>
                          <a:pt x="501650" y="133350"/>
                        </a:cubicBezTo>
                        <a:cubicBezTo>
                          <a:pt x="504199" y="138448"/>
                          <a:pt x="505451" y="144127"/>
                          <a:pt x="508000" y="149225"/>
                        </a:cubicBezTo>
                        <a:cubicBezTo>
                          <a:pt x="509707" y="152638"/>
                          <a:pt x="512800" y="155263"/>
                          <a:pt x="514350" y="158750"/>
                        </a:cubicBezTo>
                        <a:cubicBezTo>
                          <a:pt x="517068" y="164867"/>
                          <a:pt x="518583" y="171450"/>
                          <a:pt x="520700" y="177800"/>
                        </a:cubicBezTo>
                        <a:cubicBezTo>
                          <a:pt x="521758" y="180975"/>
                          <a:pt x="522378" y="184332"/>
                          <a:pt x="523875" y="187325"/>
                        </a:cubicBezTo>
                        <a:cubicBezTo>
                          <a:pt x="525992" y="191558"/>
                          <a:pt x="528563" y="195593"/>
                          <a:pt x="530225" y="200025"/>
                        </a:cubicBezTo>
                        <a:cubicBezTo>
                          <a:pt x="537761" y="220120"/>
                          <a:pt x="527964" y="205781"/>
                          <a:pt x="539750" y="225425"/>
                        </a:cubicBezTo>
                        <a:cubicBezTo>
                          <a:pt x="543677" y="231969"/>
                          <a:pt x="547054" y="239079"/>
                          <a:pt x="552450" y="244475"/>
                        </a:cubicBezTo>
                        <a:cubicBezTo>
                          <a:pt x="572906" y="264931"/>
                          <a:pt x="558605" y="248970"/>
                          <a:pt x="571500" y="266700"/>
                        </a:cubicBezTo>
                        <a:cubicBezTo>
                          <a:pt x="577725" y="275259"/>
                          <a:pt x="583066" y="284616"/>
                          <a:pt x="590550" y="292100"/>
                        </a:cubicBezTo>
                        <a:cubicBezTo>
                          <a:pt x="593725" y="295275"/>
                          <a:pt x="597500" y="297947"/>
                          <a:pt x="600075" y="301625"/>
                        </a:cubicBezTo>
                        <a:cubicBezTo>
                          <a:pt x="604968" y="308615"/>
                          <a:pt x="608385" y="316533"/>
                          <a:pt x="612775" y="323850"/>
                        </a:cubicBezTo>
                        <a:cubicBezTo>
                          <a:pt x="614738" y="327122"/>
                          <a:pt x="617575" y="329888"/>
                          <a:pt x="619125" y="333375"/>
                        </a:cubicBezTo>
                        <a:cubicBezTo>
                          <a:pt x="621843" y="339492"/>
                          <a:pt x="629188" y="357994"/>
                          <a:pt x="625475" y="352425"/>
                        </a:cubicBezTo>
                        <a:cubicBezTo>
                          <a:pt x="623358" y="349250"/>
                          <a:pt x="621415" y="345953"/>
                          <a:pt x="619125" y="342900"/>
                        </a:cubicBezTo>
                        <a:cubicBezTo>
                          <a:pt x="607934" y="327978"/>
                          <a:pt x="603116" y="324879"/>
                          <a:pt x="593725" y="307975"/>
                        </a:cubicBezTo>
                        <a:cubicBezTo>
                          <a:pt x="592100" y="305049"/>
                          <a:pt x="592047" y="301443"/>
                          <a:pt x="590550" y="298450"/>
                        </a:cubicBezTo>
                        <a:cubicBezTo>
                          <a:pt x="587790" y="292930"/>
                          <a:pt x="584022" y="287970"/>
                          <a:pt x="581025" y="282575"/>
                        </a:cubicBezTo>
                        <a:cubicBezTo>
                          <a:pt x="578726" y="278438"/>
                          <a:pt x="576974" y="274012"/>
                          <a:pt x="574675" y="269875"/>
                        </a:cubicBezTo>
                        <a:cubicBezTo>
                          <a:pt x="571678" y="264480"/>
                          <a:pt x="567704" y="259618"/>
                          <a:pt x="565150" y="254000"/>
                        </a:cubicBezTo>
                        <a:cubicBezTo>
                          <a:pt x="562380" y="247906"/>
                          <a:pt x="561286" y="241165"/>
                          <a:pt x="558800" y="234950"/>
                        </a:cubicBezTo>
                        <a:cubicBezTo>
                          <a:pt x="556683" y="229658"/>
                          <a:pt x="554088" y="224534"/>
                          <a:pt x="552450" y="219075"/>
                        </a:cubicBezTo>
                        <a:cubicBezTo>
                          <a:pt x="545555" y="196091"/>
                          <a:pt x="553967" y="208996"/>
                          <a:pt x="542925" y="184150"/>
                        </a:cubicBezTo>
                        <a:cubicBezTo>
                          <a:pt x="541375" y="180663"/>
                          <a:pt x="538282" y="178038"/>
                          <a:pt x="536575" y="174625"/>
                        </a:cubicBezTo>
                        <a:cubicBezTo>
                          <a:pt x="535078" y="171632"/>
                          <a:pt x="534718" y="168176"/>
                          <a:pt x="533400" y="165100"/>
                        </a:cubicBezTo>
                        <a:cubicBezTo>
                          <a:pt x="531536" y="160750"/>
                          <a:pt x="529167" y="156633"/>
                          <a:pt x="527050" y="152400"/>
                        </a:cubicBezTo>
                        <a:cubicBezTo>
                          <a:pt x="528108" y="194733"/>
                          <a:pt x="527278" y="237156"/>
                          <a:pt x="530225" y="279400"/>
                        </a:cubicBezTo>
                        <a:cubicBezTo>
                          <a:pt x="530491" y="283207"/>
                          <a:pt x="534868" y="285512"/>
                          <a:pt x="536575" y="288925"/>
                        </a:cubicBezTo>
                        <a:cubicBezTo>
                          <a:pt x="538072" y="291918"/>
                          <a:pt x="538692" y="295275"/>
                          <a:pt x="539750" y="298450"/>
                        </a:cubicBezTo>
                        <a:cubicBezTo>
                          <a:pt x="540808" y="309033"/>
                          <a:pt x="541421" y="319671"/>
                          <a:pt x="542925" y="330200"/>
                        </a:cubicBezTo>
                        <a:cubicBezTo>
                          <a:pt x="543542" y="334520"/>
                          <a:pt x="545153" y="338640"/>
                          <a:pt x="546100" y="342900"/>
                        </a:cubicBezTo>
                        <a:cubicBezTo>
                          <a:pt x="547271" y="348168"/>
                          <a:pt x="548062" y="353517"/>
                          <a:pt x="549275" y="358775"/>
                        </a:cubicBezTo>
                        <a:cubicBezTo>
                          <a:pt x="551237" y="367279"/>
                          <a:pt x="550784" y="376913"/>
                          <a:pt x="555625" y="384175"/>
                        </a:cubicBezTo>
                        <a:cubicBezTo>
                          <a:pt x="557742" y="387350"/>
                          <a:pt x="558159" y="393700"/>
                          <a:pt x="561975" y="393700"/>
                        </a:cubicBezTo>
                        <a:cubicBezTo>
                          <a:pt x="565322" y="393700"/>
                          <a:pt x="560808" y="386852"/>
                          <a:pt x="558800" y="384175"/>
                        </a:cubicBezTo>
                        <a:cubicBezTo>
                          <a:pt x="552450" y="375708"/>
                          <a:pt x="545975" y="367334"/>
                          <a:pt x="539750" y="358775"/>
                        </a:cubicBezTo>
                        <a:cubicBezTo>
                          <a:pt x="531305" y="347163"/>
                          <a:pt x="523977" y="332656"/>
                          <a:pt x="517525" y="320675"/>
                        </a:cubicBezTo>
                        <a:cubicBezTo>
                          <a:pt x="515281" y="316508"/>
                          <a:pt x="513610" y="312034"/>
                          <a:pt x="511175" y="307975"/>
                        </a:cubicBezTo>
                        <a:cubicBezTo>
                          <a:pt x="507248" y="301431"/>
                          <a:pt x="501888" y="295751"/>
                          <a:pt x="498475" y="288925"/>
                        </a:cubicBezTo>
                        <a:cubicBezTo>
                          <a:pt x="495482" y="282938"/>
                          <a:pt x="494242" y="276225"/>
                          <a:pt x="492125" y="269875"/>
                        </a:cubicBezTo>
                        <a:cubicBezTo>
                          <a:pt x="484810" y="247931"/>
                          <a:pt x="489762" y="263597"/>
                          <a:pt x="479425" y="222250"/>
                        </a:cubicBezTo>
                        <a:cubicBezTo>
                          <a:pt x="478367" y="218017"/>
                          <a:pt x="476967" y="213854"/>
                          <a:pt x="476250" y="209550"/>
                        </a:cubicBezTo>
                        <a:lnTo>
                          <a:pt x="473075" y="190500"/>
                        </a:lnTo>
                        <a:cubicBezTo>
                          <a:pt x="472017" y="173567"/>
                          <a:pt x="471588" y="122818"/>
                          <a:pt x="469900" y="139700"/>
                        </a:cubicBezTo>
                        <a:cubicBezTo>
                          <a:pt x="464321" y="195492"/>
                          <a:pt x="466662" y="287783"/>
                          <a:pt x="469900" y="346075"/>
                        </a:cubicBezTo>
                        <a:cubicBezTo>
                          <a:pt x="470315" y="353547"/>
                          <a:pt x="472330" y="360854"/>
                          <a:pt x="473075" y="368300"/>
                        </a:cubicBezTo>
                        <a:cubicBezTo>
                          <a:pt x="474448" y="382030"/>
                          <a:pt x="474877" y="395845"/>
                          <a:pt x="476250" y="409575"/>
                        </a:cubicBezTo>
                        <a:cubicBezTo>
                          <a:pt x="476995" y="417021"/>
                          <a:pt x="478195" y="424418"/>
                          <a:pt x="479425" y="431800"/>
                        </a:cubicBezTo>
                        <a:cubicBezTo>
                          <a:pt x="480312" y="437123"/>
                          <a:pt x="486416" y="451491"/>
                          <a:pt x="482600" y="447675"/>
                        </a:cubicBezTo>
                        <a:cubicBezTo>
                          <a:pt x="477867" y="442942"/>
                          <a:pt x="478676" y="434863"/>
                          <a:pt x="476250" y="428625"/>
                        </a:cubicBezTo>
                        <a:cubicBezTo>
                          <a:pt x="444341" y="346574"/>
                          <a:pt x="475492" y="441287"/>
                          <a:pt x="438150" y="314325"/>
                        </a:cubicBezTo>
                        <a:cubicBezTo>
                          <a:pt x="435032" y="303725"/>
                          <a:pt x="428625" y="282575"/>
                          <a:pt x="428625" y="282575"/>
                        </a:cubicBezTo>
                        <a:cubicBezTo>
                          <a:pt x="423147" y="227798"/>
                          <a:pt x="429499" y="273588"/>
                          <a:pt x="415925" y="215900"/>
                        </a:cubicBezTo>
                        <a:cubicBezTo>
                          <a:pt x="414451" y="209634"/>
                          <a:pt x="414013" y="203163"/>
                          <a:pt x="412750" y="196850"/>
                        </a:cubicBezTo>
                        <a:cubicBezTo>
                          <a:pt x="411894" y="192571"/>
                          <a:pt x="410633" y="188383"/>
                          <a:pt x="409575" y="184150"/>
                        </a:cubicBezTo>
                        <a:cubicBezTo>
                          <a:pt x="408517" y="173567"/>
                          <a:pt x="406400" y="163036"/>
                          <a:pt x="406400" y="152400"/>
                        </a:cubicBezTo>
                        <a:cubicBezTo>
                          <a:pt x="406400" y="124863"/>
                          <a:pt x="410885" y="97356"/>
                          <a:pt x="409575" y="69850"/>
                        </a:cubicBezTo>
                        <a:cubicBezTo>
                          <a:pt x="409304" y="64157"/>
                          <a:pt x="405774" y="80627"/>
                          <a:pt x="403225" y="85725"/>
                        </a:cubicBezTo>
                        <a:cubicBezTo>
                          <a:pt x="401518" y="89138"/>
                          <a:pt x="398768" y="91937"/>
                          <a:pt x="396875" y="95250"/>
                        </a:cubicBezTo>
                        <a:cubicBezTo>
                          <a:pt x="394527" y="99359"/>
                          <a:pt x="392389" y="103600"/>
                          <a:pt x="390525" y="107950"/>
                        </a:cubicBezTo>
                        <a:cubicBezTo>
                          <a:pt x="386035" y="118427"/>
                          <a:pt x="384148" y="130216"/>
                          <a:pt x="377825" y="139700"/>
                        </a:cubicBezTo>
                        <a:cubicBezTo>
                          <a:pt x="359627" y="166997"/>
                          <a:pt x="381445" y="132460"/>
                          <a:pt x="368300" y="158750"/>
                        </a:cubicBezTo>
                        <a:cubicBezTo>
                          <a:pt x="365540" y="164270"/>
                          <a:pt x="361730" y="169207"/>
                          <a:pt x="358775" y="174625"/>
                        </a:cubicBezTo>
                        <a:cubicBezTo>
                          <a:pt x="355375" y="180858"/>
                          <a:pt x="353188" y="187768"/>
                          <a:pt x="349250" y="193675"/>
                        </a:cubicBezTo>
                        <a:cubicBezTo>
                          <a:pt x="346759" y="197411"/>
                          <a:pt x="342647" y="199791"/>
                          <a:pt x="339725" y="203200"/>
                        </a:cubicBezTo>
                        <a:cubicBezTo>
                          <a:pt x="336281" y="207218"/>
                          <a:pt x="334551" y="212888"/>
                          <a:pt x="330200" y="215900"/>
                        </a:cubicBezTo>
                        <a:cubicBezTo>
                          <a:pt x="320471" y="222635"/>
                          <a:pt x="310164" y="230102"/>
                          <a:pt x="298450" y="231775"/>
                        </a:cubicBezTo>
                        <a:cubicBezTo>
                          <a:pt x="270883" y="235713"/>
                          <a:pt x="283563" y="233482"/>
                          <a:pt x="260350" y="238125"/>
                        </a:cubicBezTo>
                        <a:cubicBezTo>
                          <a:pt x="244475" y="237067"/>
                          <a:pt x="228379" y="237796"/>
                          <a:pt x="212725" y="234950"/>
                        </a:cubicBezTo>
                        <a:cubicBezTo>
                          <a:pt x="208421" y="234167"/>
                          <a:pt x="184631" y="222801"/>
                          <a:pt x="177800" y="219075"/>
                        </a:cubicBezTo>
                        <a:cubicBezTo>
                          <a:pt x="158365" y="208474"/>
                          <a:pt x="155349" y="207368"/>
                          <a:pt x="139700" y="193675"/>
                        </a:cubicBezTo>
                        <a:cubicBezTo>
                          <a:pt x="133458" y="188214"/>
                          <a:pt x="127582" y="182140"/>
                          <a:pt x="123825" y="174625"/>
                        </a:cubicBezTo>
                        <a:cubicBezTo>
                          <a:pt x="121276" y="169527"/>
                          <a:pt x="119592" y="164042"/>
                          <a:pt x="117475" y="158750"/>
                        </a:cubicBezTo>
                        <a:cubicBezTo>
                          <a:pt x="119592" y="142875"/>
                          <a:pt x="119002" y="126397"/>
                          <a:pt x="123825" y="111125"/>
                        </a:cubicBezTo>
                        <a:cubicBezTo>
                          <a:pt x="125628" y="105416"/>
                          <a:pt x="132583" y="102931"/>
                          <a:pt x="136525" y="98425"/>
                        </a:cubicBezTo>
                        <a:cubicBezTo>
                          <a:pt x="140010" y="94443"/>
                          <a:pt x="141783" y="88854"/>
                          <a:pt x="146050" y="85725"/>
                        </a:cubicBezTo>
                        <a:cubicBezTo>
                          <a:pt x="157906" y="77030"/>
                          <a:pt x="170742" y="69534"/>
                          <a:pt x="184150" y="63500"/>
                        </a:cubicBezTo>
                        <a:cubicBezTo>
                          <a:pt x="201264" y="55799"/>
                          <a:pt x="254564" y="51854"/>
                          <a:pt x="263525" y="50800"/>
                        </a:cubicBezTo>
                        <a:cubicBezTo>
                          <a:pt x="322448" y="56692"/>
                          <a:pt x="311884" y="48025"/>
                          <a:pt x="346075" y="66675"/>
                        </a:cubicBezTo>
                        <a:cubicBezTo>
                          <a:pt x="351493" y="69630"/>
                          <a:pt x="357287" y="72158"/>
                          <a:pt x="361950" y="76200"/>
                        </a:cubicBezTo>
                        <a:cubicBezTo>
                          <a:pt x="373260" y="86002"/>
                          <a:pt x="393700" y="107950"/>
                          <a:pt x="393700" y="107950"/>
                        </a:cubicBezTo>
                        <a:cubicBezTo>
                          <a:pt x="395817" y="113242"/>
                          <a:pt x="398668" y="118296"/>
                          <a:pt x="400050" y="123825"/>
                        </a:cubicBezTo>
                        <a:cubicBezTo>
                          <a:pt x="401865" y="131085"/>
                          <a:pt x="401886" y="138687"/>
                          <a:pt x="403225" y="146050"/>
                        </a:cubicBezTo>
                        <a:cubicBezTo>
                          <a:pt x="404006" y="150343"/>
                          <a:pt x="405342" y="154517"/>
                          <a:pt x="406400" y="158750"/>
                        </a:cubicBezTo>
                        <a:cubicBezTo>
                          <a:pt x="405342" y="170392"/>
                          <a:pt x="406237" y="182380"/>
                          <a:pt x="403225" y="193675"/>
                        </a:cubicBezTo>
                        <a:cubicBezTo>
                          <a:pt x="400294" y="204665"/>
                          <a:pt x="372045" y="223553"/>
                          <a:pt x="368300" y="225425"/>
                        </a:cubicBezTo>
                        <a:cubicBezTo>
                          <a:pt x="364067" y="227542"/>
                          <a:pt x="360090" y="230278"/>
                          <a:pt x="355600" y="231775"/>
                        </a:cubicBezTo>
                        <a:cubicBezTo>
                          <a:pt x="350480" y="233482"/>
                          <a:pt x="344960" y="233641"/>
                          <a:pt x="339725" y="234950"/>
                        </a:cubicBezTo>
                        <a:cubicBezTo>
                          <a:pt x="336478" y="235762"/>
                          <a:pt x="333345" y="236981"/>
                          <a:pt x="330200" y="238125"/>
                        </a:cubicBezTo>
                        <a:cubicBezTo>
                          <a:pt x="282349" y="255525"/>
                          <a:pt x="327869" y="239960"/>
                          <a:pt x="276225" y="257175"/>
                        </a:cubicBezTo>
                        <a:cubicBezTo>
                          <a:pt x="273050" y="258233"/>
                          <a:pt x="269982" y="259694"/>
                          <a:pt x="266700" y="260350"/>
                        </a:cubicBezTo>
                        <a:cubicBezTo>
                          <a:pt x="243487" y="264993"/>
                          <a:pt x="256167" y="262762"/>
                          <a:pt x="228600" y="266700"/>
                        </a:cubicBezTo>
                        <a:cubicBezTo>
                          <a:pt x="225425" y="265642"/>
                          <a:pt x="221688" y="265616"/>
                          <a:pt x="219075" y="263525"/>
                        </a:cubicBezTo>
                        <a:cubicBezTo>
                          <a:pt x="216095" y="261141"/>
                          <a:pt x="212613" y="257814"/>
                          <a:pt x="212725" y="254000"/>
                        </a:cubicBezTo>
                        <a:cubicBezTo>
                          <a:pt x="213694" y="221053"/>
                          <a:pt x="215460" y="187830"/>
                          <a:pt x="222250" y="155575"/>
                        </a:cubicBezTo>
                        <a:cubicBezTo>
                          <a:pt x="224126" y="146666"/>
                          <a:pt x="232663" y="140633"/>
                          <a:pt x="238125" y="133350"/>
                        </a:cubicBezTo>
                        <a:cubicBezTo>
                          <a:pt x="253192" y="113261"/>
                          <a:pt x="254684" y="112361"/>
                          <a:pt x="279400" y="95250"/>
                        </a:cubicBezTo>
                        <a:cubicBezTo>
                          <a:pt x="283291" y="92556"/>
                          <a:pt x="287549" y="90200"/>
                          <a:pt x="292100" y="88900"/>
                        </a:cubicBezTo>
                        <a:cubicBezTo>
                          <a:pt x="313048" y="82915"/>
                          <a:pt x="331059" y="81749"/>
                          <a:pt x="352425" y="79375"/>
                        </a:cubicBezTo>
                        <a:cubicBezTo>
                          <a:pt x="364067" y="80433"/>
                          <a:pt x="376405" y="78445"/>
                          <a:pt x="387350" y="82550"/>
                        </a:cubicBezTo>
                        <a:cubicBezTo>
                          <a:pt x="394357" y="85178"/>
                          <a:pt x="398391" y="92712"/>
                          <a:pt x="403225" y="98425"/>
                        </a:cubicBezTo>
                        <a:cubicBezTo>
                          <a:pt x="411754" y="108505"/>
                          <a:pt x="423517" y="122904"/>
                          <a:pt x="428625" y="136525"/>
                        </a:cubicBezTo>
                        <a:cubicBezTo>
                          <a:pt x="430157" y="140611"/>
                          <a:pt x="430742" y="144992"/>
                          <a:pt x="431800" y="149225"/>
                        </a:cubicBezTo>
                        <a:cubicBezTo>
                          <a:pt x="435801" y="185230"/>
                          <a:pt x="436715" y="177294"/>
                          <a:pt x="431800" y="219075"/>
                        </a:cubicBezTo>
                        <a:cubicBezTo>
                          <a:pt x="431290" y="223409"/>
                          <a:pt x="430576" y="227872"/>
                          <a:pt x="428625" y="231775"/>
                        </a:cubicBezTo>
                        <a:cubicBezTo>
                          <a:pt x="426258" y="236508"/>
                          <a:pt x="422701" y="240597"/>
                          <a:pt x="419100" y="244475"/>
                        </a:cubicBezTo>
                        <a:cubicBezTo>
                          <a:pt x="409878" y="254406"/>
                          <a:pt x="390036" y="276282"/>
                          <a:pt x="374650" y="285750"/>
                        </a:cubicBezTo>
                        <a:cubicBezTo>
                          <a:pt x="341618" y="306077"/>
                          <a:pt x="356630" y="298581"/>
                          <a:pt x="330200" y="304800"/>
                        </a:cubicBezTo>
                        <a:cubicBezTo>
                          <a:pt x="317457" y="307798"/>
                          <a:pt x="292100" y="314325"/>
                          <a:pt x="292100" y="314325"/>
                        </a:cubicBezTo>
                        <a:cubicBezTo>
                          <a:pt x="254936" y="307767"/>
                          <a:pt x="240827" y="317529"/>
                          <a:pt x="225425" y="288925"/>
                        </a:cubicBezTo>
                        <a:cubicBezTo>
                          <a:pt x="221138" y="280963"/>
                          <a:pt x="219075" y="271992"/>
                          <a:pt x="215900" y="263525"/>
                        </a:cubicBezTo>
                        <a:cubicBezTo>
                          <a:pt x="208912" y="200629"/>
                          <a:pt x="204829" y="179182"/>
                          <a:pt x="222250" y="92075"/>
                        </a:cubicBezTo>
                        <a:cubicBezTo>
                          <a:pt x="223715" y="84749"/>
                          <a:pt x="244870" y="46833"/>
                          <a:pt x="260350" y="34925"/>
                        </a:cubicBezTo>
                        <a:cubicBezTo>
                          <a:pt x="270590" y="27048"/>
                          <a:pt x="279844" y="16785"/>
                          <a:pt x="292100" y="12700"/>
                        </a:cubicBezTo>
                        <a:lnTo>
                          <a:pt x="301625" y="9525"/>
                        </a:lnTo>
                        <a:cubicBezTo>
                          <a:pt x="324908" y="12700"/>
                          <a:pt x="349561" y="10567"/>
                          <a:pt x="371475" y="19050"/>
                        </a:cubicBezTo>
                        <a:cubicBezTo>
                          <a:pt x="391073" y="26636"/>
                          <a:pt x="405038" y="55030"/>
                          <a:pt x="412750" y="73025"/>
                        </a:cubicBezTo>
                        <a:cubicBezTo>
                          <a:pt x="415387" y="79177"/>
                          <a:pt x="416983" y="85725"/>
                          <a:pt x="419100" y="92075"/>
                        </a:cubicBezTo>
                        <a:cubicBezTo>
                          <a:pt x="420158" y="102658"/>
                          <a:pt x="420869" y="113282"/>
                          <a:pt x="422275" y="123825"/>
                        </a:cubicBezTo>
                        <a:cubicBezTo>
                          <a:pt x="425589" y="148684"/>
                          <a:pt x="434534" y="150920"/>
                          <a:pt x="415925" y="184150"/>
                        </a:cubicBezTo>
                        <a:cubicBezTo>
                          <a:pt x="402453" y="208208"/>
                          <a:pt x="389101" y="213087"/>
                          <a:pt x="371475" y="225425"/>
                        </a:cubicBezTo>
                        <a:cubicBezTo>
                          <a:pt x="353433" y="238054"/>
                          <a:pt x="338120" y="255792"/>
                          <a:pt x="317500" y="263525"/>
                        </a:cubicBezTo>
                        <a:cubicBezTo>
                          <a:pt x="305200" y="268137"/>
                          <a:pt x="252190" y="288168"/>
                          <a:pt x="247650" y="288925"/>
                        </a:cubicBezTo>
                        <a:cubicBezTo>
                          <a:pt x="185388" y="299302"/>
                          <a:pt x="277412" y="283228"/>
                          <a:pt x="206375" y="298450"/>
                        </a:cubicBezTo>
                        <a:cubicBezTo>
                          <a:pt x="126741" y="315514"/>
                          <a:pt x="222366" y="292071"/>
                          <a:pt x="171450" y="304800"/>
                        </a:cubicBezTo>
                        <a:cubicBezTo>
                          <a:pt x="166158" y="303742"/>
                          <a:pt x="158568" y="306115"/>
                          <a:pt x="155575" y="301625"/>
                        </a:cubicBezTo>
                        <a:cubicBezTo>
                          <a:pt x="150842" y="294525"/>
                          <a:pt x="151308" y="284687"/>
                          <a:pt x="152400" y="276225"/>
                        </a:cubicBezTo>
                        <a:cubicBezTo>
                          <a:pt x="155588" y="251520"/>
                          <a:pt x="161799" y="227254"/>
                          <a:pt x="168275" y="203200"/>
                        </a:cubicBezTo>
                        <a:cubicBezTo>
                          <a:pt x="169267" y="199515"/>
                          <a:pt x="172335" y="196728"/>
                          <a:pt x="174625" y="193675"/>
                        </a:cubicBezTo>
                        <a:cubicBezTo>
                          <a:pt x="181865" y="184022"/>
                          <a:pt x="188904" y="174181"/>
                          <a:pt x="196850" y="165100"/>
                        </a:cubicBezTo>
                        <a:cubicBezTo>
                          <a:pt x="203749" y="157215"/>
                          <a:pt x="210837" y="149348"/>
                          <a:pt x="219075" y="142875"/>
                        </a:cubicBezTo>
                        <a:cubicBezTo>
                          <a:pt x="232302" y="132483"/>
                          <a:pt x="237874" y="131317"/>
                          <a:pt x="250825" y="127000"/>
                        </a:cubicBezTo>
                        <a:cubicBezTo>
                          <a:pt x="271992" y="131233"/>
                          <a:pt x="293674" y="133415"/>
                          <a:pt x="314325" y="139700"/>
                        </a:cubicBezTo>
                        <a:cubicBezTo>
                          <a:pt x="318621" y="141007"/>
                          <a:pt x="321112" y="145666"/>
                          <a:pt x="323850" y="149225"/>
                        </a:cubicBezTo>
                        <a:cubicBezTo>
                          <a:pt x="346612" y="178815"/>
                          <a:pt x="342482" y="171993"/>
                          <a:pt x="352425" y="196850"/>
                        </a:cubicBezTo>
                        <a:cubicBezTo>
                          <a:pt x="353483" y="204258"/>
                          <a:pt x="356310" y="211625"/>
                          <a:pt x="355600" y="219075"/>
                        </a:cubicBezTo>
                        <a:cubicBezTo>
                          <a:pt x="354163" y="234160"/>
                          <a:pt x="350351" y="248988"/>
                          <a:pt x="346075" y="263525"/>
                        </a:cubicBezTo>
                        <a:cubicBezTo>
                          <a:pt x="344998" y="267186"/>
                          <a:pt x="342423" y="270352"/>
                          <a:pt x="339725" y="273050"/>
                        </a:cubicBezTo>
                        <a:cubicBezTo>
                          <a:pt x="337389" y="275386"/>
                          <a:pt x="320187" y="289169"/>
                          <a:pt x="314325" y="292100"/>
                        </a:cubicBezTo>
                        <a:cubicBezTo>
                          <a:pt x="311332" y="293597"/>
                          <a:pt x="307907" y="294032"/>
                          <a:pt x="304800" y="295275"/>
                        </a:cubicBezTo>
                        <a:cubicBezTo>
                          <a:pt x="297316" y="298268"/>
                          <a:pt x="290421" y="302954"/>
                          <a:pt x="282575" y="304800"/>
                        </a:cubicBezTo>
                        <a:cubicBezTo>
                          <a:pt x="272222" y="307236"/>
                          <a:pt x="261408" y="306917"/>
                          <a:pt x="250825" y="307975"/>
                        </a:cubicBezTo>
                        <a:cubicBezTo>
                          <a:pt x="230221" y="303854"/>
                          <a:pt x="204929" y="310470"/>
                          <a:pt x="196850" y="288925"/>
                        </a:cubicBezTo>
                        <a:cubicBezTo>
                          <a:pt x="194955" y="283872"/>
                          <a:pt x="194733" y="278342"/>
                          <a:pt x="193675" y="273050"/>
                        </a:cubicBezTo>
                        <a:cubicBezTo>
                          <a:pt x="200600" y="226886"/>
                          <a:pt x="196750" y="207878"/>
                          <a:pt x="222250" y="171450"/>
                        </a:cubicBezTo>
                        <a:cubicBezTo>
                          <a:pt x="229658" y="160867"/>
                          <a:pt x="236405" y="149788"/>
                          <a:pt x="244475" y="139700"/>
                        </a:cubicBezTo>
                        <a:cubicBezTo>
                          <a:pt x="263752" y="115604"/>
                          <a:pt x="251210" y="132734"/>
                          <a:pt x="266700" y="107950"/>
                        </a:cubicBezTo>
                        <a:cubicBezTo>
                          <a:pt x="275493" y="93882"/>
                          <a:pt x="271329" y="103587"/>
                          <a:pt x="276225" y="88900"/>
                        </a:cubicBezTo>
                        <a:cubicBezTo>
                          <a:pt x="273050" y="86783"/>
                          <a:pt x="270508" y="82788"/>
                          <a:pt x="266700" y="82550"/>
                        </a:cubicBezTo>
                        <a:cubicBezTo>
                          <a:pt x="265679" y="82486"/>
                          <a:pt x="227944" y="82209"/>
                          <a:pt x="215900" y="88900"/>
                        </a:cubicBezTo>
                        <a:cubicBezTo>
                          <a:pt x="209229" y="92606"/>
                          <a:pt x="203676" y="98187"/>
                          <a:pt x="196850" y="101600"/>
                        </a:cubicBezTo>
                        <a:cubicBezTo>
                          <a:pt x="174707" y="112672"/>
                          <a:pt x="192645" y="102029"/>
                          <a:pt x="174625" y="117475"/>
                        </a:cubicBezTo>
                        <a:cubicBezTo>
                          <a:pt x="170607" y="120919"/>
                          <a:pt x="165858" y="123460"/>
                          <a:pt x="161925" y="127000"/>
                        </a:cubicBezTo>
                        <a:cubicBezTo>
                          <a:pt x="155250" y="133007"/>
                          <a:pt x="146891" y="138018"/>
                          <a:pt x="142875" y="146050"/>
                        </a:cubicBezTo>
                        <a:cubicBezTo>
                          <a:pt x="133112" y="165576"/>
                          <a:pt x="139150" y="154812"/>
                          <a:pt x="123825" y="177800"/>
                        </a:cubicBezTo>
                        <a:cubicBezTo>
                          <a:pt x="121708" y="180975"/>
                          <a:pt x="120173" y="184627"/>
                          <a:pt x="117475" y="187325"/>
                        </a:cubicBezTo>
                        <a:cubicBezTo>
                          <a:pt x="113242" y="191558"/>
                          <a:pt x="108671" y="195479"/>
                          <a:pt x="104775" y="200025"/>
                        </a:cubicBezTo>
                        <a:cubicBezTo>
                          <a:pt x="90664" y="216488"/>
                          <a:pt x="107244" y="203670"/>
                          <a:pt x="88900" y="215900"/>
                        </a:cubicBezTo>
                        <a:cubicBezTo>
                          <a:pt x="87842" y="219075"/>
                          <a:pt x="86167" y="222108"/>
                          <a:pt x="85725" y="225425"/>
                        </a:cubicBezTo>
                        <a:cubicBezTo>
                          <a:pt x="81593" y="256416"/>
                          <a:pt x="81039" y="286257"/>
                          <a:pt x="85725" y="317500"/>
                        </a:cubicBezTo>
                        <a:cubicBezTo>
                          <a:pt x="86291" y="321274"/>
                          <a:pt x="89857" y="323920"/>
                          <a:pt x="92075" y="327025"/>
                        </a:cubicBezTo>
                        <a:cubicBezTo>
                          <a:pt x="95151" y="331331"/>
                          <a:pt x="98795" y="335238"/>
                          <a:pt x="101600" y="339725"/>
                        </a:cubicBezTo>
                        <a:cubicBezTo>
                          <a:pt x="104108" y="343739"/>
                          <a:pt x="104920" y="348789"/>
                          <a:pt x="107950" y="352425"/>
                        </a:cubicBezTo>
                        <a:cubicBezTo>
                          <a:pt x="110393" y="355356"/>
                          <a:pt x="114544" y="356332"/>
                          <a:pt x="117475" y="358775"/>
                        </a:cubicBezTo>
                        <a:cubicBezTo>
                          <a:pt x="133689" y="372286"/>
                          <a:pt x="119142" y="366336"/>
                          <a:pt x="139700" y="371475"/>
                        </a:cubicBezTo>
                        <a:cubicBezTo>
                          <a:pt x="154517" y="370417"/>
                          <a:pt x="169522" y="370881"/>
                          <a:pt x="184150" y="368300"/>
                        </a:cubicBezTo>
                        <a:cubicBezTo>
                          <a:pt x="187908" y="367637"/>
                          <a:pt x="197491" y="361950"/>
                          <a:pt x="193675" y="361950"/>
                        </a:cubicBezTo>
                        <a:cubicBezTo>
                          <a:pt x="181842" y="361950"/>
                          <a:pt x="170392" y="366183"/>
                          <a:pt x="158750" y="368300"/>
                        </a:cubicBezTo>
                        <a:cubicBezTo>
                          <a:pt x="155575" y="371475"/>
                          <a:pt x="152100" y="374376"/>
                          <a:pt x="149225" y="377825"/>
                        </a:cubicBezTo>
                        <a:cubicBezTo>
                          <a:pt x="145038" y="382850"/>
                          <a:pt x="138642" y="394404"/>
                          <a:pt x="136525" y="400050"/>
                        </a:cubicBezTo>
                        <a:cubicBezTo>
                          <a:pt x="134993" y="404136"/>
                          <a:pt x="134549" y="408554"/>
                          <a:pt x="133350" y="412750"/>
                        </a:cubicBezTo>
                        <a:cubicBezTo>
                          <a:pt x="132431" y="415968"/>
                          <a:pt x="131233" y="419100"/>
                          <a:pt x="130175" y="422275"/>
                        </a:cubicBezTo>
                        <a:cubicBezTo>
                          <a:pt x="127000" y="418042"/>
                          <a:pt x="122132" y="414655"/>
                          <a:pt x="120650" y="409575"/>
                        </a:cubicBezTo>
                        <a:cubicBezTo>
                          <a:pt x="112716" y="382373"/>
                          <a:pt x="108842" y="352316"/>
                          <a:pt x="104775" y="323850"/>
                        </a:cubicBezTo>
                        <a:cubicBezTo>
                          <a:pt x="108206" y="203748"/>
                          <a:pt x="81747" y="238928"/>
                          <a:pt x="127000" y="193675"/>
                        </a:cubicBezTo>
                        <a:cubicBezTo>
                          <a:pt x="133350" y="187325"/>
                          <a:pt x="138578" y="179606"/>
                          <a:pt x="146050" y="174625"/>
                        </a:cubicBezTo>
                        <a:lnTo>
                          <a:pt x="174625" y="155575"/>
                        </a:lnTo>
                        <a:cubicBezTo>
                          <a:pt x="177800" y="153458"/>
                          <a:pt x="180837" y="151118"/>
                          <a:pt x="184150" y="149225"/>
                        </a:cubicBezTo>
                        <a:cubicBezTo>
                          <a:pt x="191558" y="144992"/>
                          <a:pt x="199108" y="140997"/>
                          <a:pt x="206375" y="136525"/>
                        </a:cubicBezTo>
                        <a:cubicBezTo>
                          <a:pt x="212875" y="132525"/>
                          <a:pt x="218833" y="127670"/>
                          <a:pt x="225425" y="123825"/>
                        </a:cubicBezTo>
                        <a:cubicBezTo>
                          <a:pt x="283974" y="89672"/>
                          <a:pt x="208852" y="136961"/>
                          <a:pt x="260350" y="104775"/>
                        </a:cubicBezTo>
                        <a:cubicBezTo>
                          <a:pt x="263586" y="102753"/>
                          <a:pt x="273653" y="98965"/>
                          <a:pt x="269875" y="98425"/>
                        </a:cubicBezTo>
                        <a:cubicBezTo>
                          <a:pt x="259346" y="96921"/>
                          <a:pt x="248708" y="100542"/>
                          <a:pt x="238125" y="101600"/>
                        </a:cubicBezTo>
                        <a:cubicBezTo>
                          <a:pt x="232833" y="103717"/>
                          <a:pt x="227198" y="105122"/>
                          <a:pt x="222250" y="107950"/>
                        </a:cubicBezTo>
                        <a:cubicBezTo>
                          <a:pt x="212311" y="113630"/>
                          <a:pt x="203200" y="120650"/>
                          <a:pt x="193675" y="127000"/>
                        </a:cubicBezTo>
                        <a:cubicBezTo>
                          <a:pt x="173277" y="140598"/>
                          <a:pt x="189794" y="129252"/>
                          <a:pt x="155575" y="155575"/>
                        </a:cubicBezTo>
                        <a:cubicBezTo>
                          <a:pt x="151381" y="158801"/>
                          <a:pt x="146050" y="160867"/>
                          <a:pt x="142875" y="165100"/>
                        </a:cubicBezTo>
                        <a:cubicBezTo>
                          <a:pt x="124706" y="189326"/>
                          <a:pt x="143616" y="167047"/>
                          <a:pt x="114300" y="190500"/>
                        </a:cubicBezTo>
                        <a:cubicBezTo>
                          <a:pt x="74868" y="222045"/>
                          <a:pt x="126710" y="186258"/>
                          <a:pt x="88900" y="212725"/>
                        </a:cubicBezTo>
                        <a:cubicBezTo>
                          <a:pt x="79522" y="219290"/>
                          <a:pt x="69850" y="225425"/>
                          <a:pt x="60325" y="231775"/>
                        </a:cubicBezTo>
                        <a:cubicBezTo>
                          <a:pt x="57150" y="233892"/>
                          <a:pt x="54420" y="236918"/>
                          <a:pt x="50800" y="238125"/>
                        </a:cubicBezTo>
                        <a:lnTo>
                          <a:pt x="22225" y="247650"/>
                        </a:lnTo>
                        <a:lnTo>
                          <a:pt x="12700" y="250825"/>
                        </a:lnTo>
                        <a:cubicBezTo>
                          <a:pt x="10583" y="254000"/>
                          <a:pt x="6977" y="256586"/>
                          <a:pt x="6350" y="260350"/>
                        </a:cubicBezTo>
                        <a:cubicBezTo>
                          <a:pt x="4850" y="269353"/>
                          <a:pt x="12084" y="272514"/>
                          <a:pt x="19050" y="273050"/>
                        </a:cubicBezTo>
                        <a:cubicBezTo>
                          <a:pt x="43343" y="274919"/>
                          <a:pt x="67733" y="275167"/>
                          <a:pt x="92075" y="276225"/>
                        </a:cubicBezTo>
                        <a:cubicBezTo>
                          <a:pt x="96308" y="277283"/>
                          <a:pt x="100872" y="277449"/>
                          <a:pt x="104775" y="279400"/>
                        </a:cubicBezTo>
                        <a:cubicBezTo>
                          <a:pt x="111601" y="282813"/>
                          <a:pt x="123825" y="292100"/>
                          <a:pt x="123825" y="292100"/>
                        </a:cubicBezTo>
                        <a:cubicBezTo>
                          <a:pt x="138476" y="321403"/>
                          <a:pt x="134229" y="308317"/>
                          <a:pt x="139700" y="330200"/>
                        </a:cubicBezTo>
                        <a:cubicBezTo>
                          <a:pt x="138642" y="333375"/>
                          <a:pt x="139838" y="339252"/>
                          <a:pt x="136525" y="339725"/>
                        </a:cubicBezTo>
                        <a:cubicBezTo>
                          <a:pt x="119708" y="342127"/>
                          <a:pt x="117851" y="333267"/>
                          <a:pt x="111125" y="323850"/>
                        </a:cubicBezTo>
                        <a:cubicBezTo>
                          <a:pt x="108049" y="319544"/>
                          <a:pt x="104775" y="315383"/>
                          <a:pt x="101600" y="311150"/>
                        </a:cubicBezTo>
                        <a:lnTo>
                          <a:pt x="92075" y="282575"/>
                        </a:lnTo>
                        <a:cubicBezTo>
                          <a:pt x="91017" y="279400"/>
                          <a:pt x="90218" y="276126"/>
                          <a:pt x="88900" y="273050"/>
                        </a:cubicBezTo>
                        <a:cubicBezTo>
                          <a:pt x="85725" y="265642"/>
                          <a:pt x="82368" y="258309"/>
                          <a:pt x="79375" y="250825"/>
                        </a:cubicBezTo>
                        <a:cubicBezTo>
                          <a:pt x="78132" y="247718"/>
                          <a:pt x="77119" y="244518"/>
                          <a:pt x="76200" y="241300"/>
                        </a:cubicBezTo>
                        <a:cubicBezTo>
                          <a:pt x="75001" y="237104"/>
                          <a:pt x="74976" y="232503"/>
                          <a:pt x="73025" y="228600"/>
                        </a:cubicBezTo>
                        <a:cubicBezTo>
                          <a:pt x="70658" y="223867"/>
                          <a:pt x="66675" y="220133"/>
                          <a:pt x="63500" y="215900"/>
                        </a:cubicBezTo>
                        <a:cubicBezTo>
                          <a:pt x="62442" y="212725"/>
                          <a:pt x="61206" y="209604"/>
                          <a:pt x="60325" y="206375"/>
                        </a:cubicBezTo>
                        <a:cubicBezTo>
                          <a:pt x="58029" y="197955"/>
                          <a:pt x="53975" y="180975"/>
                          <a:pt x="53975" y="180975"/>
                        </a:cubicBezTo>
                        <a:cubicBezTo>
                          <a:pt x="56706" y="142737"/>
                          <a:pt x="48293" y="142207"/>
                          <a:pt x="69850" y="120650"/>
                        </a:cubicBezTo>
                        <a:cubicBezTo>
                          <a:pt x="73592" y="116908"/>
                          <a:pt x="78147" y="114060"/>
                          <a:pt x="82550" y="111125"/>
                        </a:cubicBezTo>
                        <a:cubicBezTo>
                          <a:pt x="90857" y="105587"/>
                          <a:pt x="99643" y="100788"/>
                          <a:pt x="107950" y="95250"/>
                        </a:cubicBezTo>
                        <a:cubicBezTo>
                          <a:pt x="114300" y="91017"/>
                          <a:pt x="119760" y="84963"/>
                          <a:pt x="127000" y="82550"/>
                        </a:cubicBezTo>
                        <a:lnTo>
                          <a:pt x="146050" y="76200"/>
                        </a:lnTo>
                        <a:cubicBezTo>
                          <a:pt x="167783" y="77649"/>
                          <a:pt x="212209" y="82888"/>
                          <a:pt x="234950" y="76200"/>
                        </a:cubicBezTo>
                        <a:cubicBezTo>
                          <a:pt x="240694" y="74511"/>
                          <a:pt x="243144" y="67442"/>
                          <a:pt x="247650" y="63500"/>
                        </a:cubicBezTo>
                        <a:cubicBezTo>
                          <a:pt x="251632" y="60015"/>
                          <a:pt x="264753" y="51040"/>
                          <a:pt x="260350" y="53975"/>
                        </a:cubicBezTo>
                        <a:cubicBezTo>
                          <a:pt x="239126" y="68124"/>
                          <a:pt x="263753" y="53249"/>
                          <a:pt x="238125" y="63500"/>
                        </a:cubicBezTo>
                        <a:cubicBezTo>
                          <a:pt x="231533" y="66137"/>
                          <a:pt x="225667" y="70388"/>
                          <a:pt x="219075" y="73025"/>
                        </a:cubicBezTo>
                        <a:cubicBezTo>
                          <a:pt x="215023" y="74646"/>
                          <a:pt x="210515" y="74820"/>
                          <a:pt x="206375" y="76200"/>
                        </a:cubicBezTo>
                        <a:cubicBezTo>
                          <a:pt x="200968" y="78002"/>
                          <a:pt x="195836" y="80549"/>
                          <a:pt x="190500" y="82550"/>
                        </a:cubicBezTo>
                        <a:cubicBezTo>
                          <a:pt x="187366" y="83725"/>
                          <a:pt x="184051" y="84407"/>
                          <a:pt x="180975" y="85725"/>
                        </a:cubicBezTo>
                        <a:cubicBezTo>
                          <a:pt x="176625" y="87589"/>
                          <a:pt x="172625" y="90211"/>
                          <a:pt x="168275" y="92075"/>
                        </a:cubicBezTo>
                        <a:cubicBezTo>
                          <a:pt x="165199" y="93393"/>
                          <a:pt x="161743" y="93753"/>
                          <a:pt x="158750" y="95250"/>
                        </a:cubicBezTo>
                        <a:cubicBezTo>
                          <a:pt x="155337" y="96957"/>
                          <a:pt x="152638" y="99893"/>
                          <a:pt x="149225" y="101600"/>
                        </a:cubicBezTo>
                        <a:cubicBezTo>
                          <a:pt x="144127" y="104149"/>
                          <a:pt x="138448" y="105401"/>
                          <a:pt x="133350" y="107950"/>
                        </a:cubicBezTo>
                        <a:cubicBezTo>
                          <a:pt x="129937" y="109657"/>
                          <a:pt x="127175" y="112473"/>
                          <a:pt x="123825" y="114300"/>
                        </a:cubicBezTo>
                        <a:cubicBezTo>
                          <a:pt x="115515" y="118833"/>
                          <a:pt x="106301" y="121749"/>
                          <a:pt x="98425" y="127000"/>
                        </a:cubicBezTo>
                        <a:cubicBezTo>
                          <a:pt x="95250" y="129117"/>
                          <a:pt x="92313" y="131643"/>
                          <a:pt x="88900" y="133350"/>
                        </a:cubicBezTo>
                        <a:cubicBezTo>
                          <a:pt x="85907" y="134847"/>
                          <a:pt x="82368" y="135028"/>
                          <a:pt x="79375" y="136525"/>
                        </a:cubicBezTo>
                        <a:cubicBezTo>
                          <a:pt x="75769" y="138328"/>
                          <a:pt x="58588" y="150962"/>
                          <a:pt x="57150" y="152400"/>
                        </a:cubicBezTo>
                        <a:cubicBezTo>
                          <a:pt x="54452" y="155098"/>
                          <a:pt x="53335" y="159073"/>
                          <a:pt x="50800" y="161925"/>
                        </a:cubicBezTo>
                        <a:cubicBezTo>
                          <a:pt x="44834" y="168637"/>
                          <a:pt x="38100" y="174625"/>
                          <a:pt x="31750" y="180975"/>
                        </a:cubicBezTo>
                        <a:cubicBezTo>
                          <a:pt x="28575" y="184150"/>
                          <a:pt x="26628" y="189619"/>
                          <a:pt x="22225" y="190500"/>
                        </a:cubicBezTo>
                        <a:cubicBezTo>
                          <a:pt x="16933" y="191558"/>
                          <a:pt x="954" y="193675"/>
                          <a:pt x="6350" y="193675"/>
                        </a:cubicBezTo>
                        <a:cubicBezTo>
                          <a:pt x="36002" y="193675"/>
                          <a:pt x="65617" y="191558"/>
                          <a:pt x="95250" y="190500"/>
                        </a:cubicBezTo>
                        <a:cubicBezTo>
                          <a:pt x="99483" y="188383"/>
                          <a:pt x="103862" y="186535"/>
                          <a:pt x="107950" y="184150"/>
                        </a:cubicBezTo>
                        <a:cubicBezTo>
                          <a:pt x="116574" y="179119"/>
                          <a:pt x="124420" y="172740"/>
                          <a:pt x="133350" y="168275"/>
                        </a:cubicBezTo>
                        <a:cubicBezTo>
                          <a:pt x="143933" y="162983"/>
                          <a:pt x="154114" y="156794"/>
                          <a:pt x="165100" y="152400"/>
                        </a:cubicBezTo>
                        <a:cubicBezTo>
                          <a:pt x="173463" y="149055"/>
                          <a:pt x="185765" y="144644"/>
                          <a:pt x="193675" y="139700"/>
                        </a:cubicBezTo>
                        <a:cubicBezTo>
                          <a:pt x="198162" y="136895"/>
                          <a:pt x="201888" y="132980"/>
                          <a:pt x="206375" y="130175"/>
                        </a:cubicBezTo>
                        <a:cubicBezTo>
                          <a:pt x="210389" y="127667"/>
                          <a:pt x="214938" y="126124"/>
                          <a:pt x="219075" y="123825"/>
                        </a:cubicBezTo>
                        <a:cubicBezTo>
                          <a:pt x="224470" y="120828"/>
                          <a:pt x="229744" y="117613"/>
                          <a:pt x="234950" y="114300"/>
                        </a:cubicBezTo>
                        <a:cubicBezTo>
                          <a:pt x="258968" y="99016"/>
                          <a:pt x="245802" y="104333"/>
                          <a:pt x="263525" y="98425"/>
                        </a:cubicBezTo>
                        <a:cubicBezTo>
                          <a:pt x="291978" y="77085"/>
                          <a:pt x="280119" y="85246"/>
                          <a:pt x="298450" y="73025"/>
                        </a:cubicBezTo>
                        <a:cubicBezTo>
                          <a:pt x="296333" y="76200"/>
                          <a:pt x="294798" y="79852"/>
                          <a:pt x="292100" y="82550"/>
                        </a:cubicBezTo>
                        <a:cubicBezTo>
                          <a:pt x="289829" y="84821"/>
                          <a:pt x="274082" y="96021"/>
                          <a:pt x="269875" y="98425"/>
                        </a:cubicBezTo>
                        <a:cubicBezTo>
                          <a:pt x="265766" y="100773"/>
                          <a:pt x="261189" y="102267"/>
                          <a:pt x="257175" y="104775"/>
                        </a:cubicBezTo>
                        <a:cubicBezTo>
                          <a:pt x="252688" y="107580"/>
                          <a:pt x="249208" y="111933"/>
                          <a:pt x="244475" y="114300"/>
                        </a:cubicBezTo>
                        <a:cubicBezTo>
                          <a:pt x="240572" y="116251"/>
                          <a:pt x="235955" y="116221"/>
                          <a:pt x="231775" y="117475"/>
                        </a:cubicBezTo>
                        <a:cubicBezTo>
                          <a:pt x="225364" y="119398"/>
                          <a:pt x="206117" y="124891"/>
                          <a:pt x="212725" y="123825"/>
                        </a:cubicBezTo>
                        <a:cubicBezTo>
                          <a:pt x="245533" y="118533"/>
                          <a:pt x="278054" y="110959"/>
                          <a:pt x="311150" y="107950"/>
                        </a:cubicBezTo>
                        <a:cubicBezTo>
                          <a:pt x="322792" y="106892"/>
                          <a:pt x="334462" y="106115"/>
                          <a:pt x="346075" y="104775"/>
                        </a:cubicBezTo>
                        <a:cubicBezTo>
                          <a:pt x="361985" y="102939"/>
                          <a:pt x="377808" y="100411"/>
                          <a:pt x="393700" y="98425"/>
                        </a:cubicBezTo>
                        <a:cubicBezTo>
                          <a:pt x="403210" y="97236"/>
                          <a:pt x="412750" y="96308"/>
                          <a:pt x="422275" y="95250"/>
                        </a:cubicBezTo>
                        <a:cubicBezTo>
                          <a:pt x="443442" y="96308"/>
                          <a:pt x="467434" y="87806"/>
                          <a:pt x="485775" y="98425"/>
                        </a:cubicBezTo>
                        <a:cubicBezTo>
                          <a:pt x="494980" y="103754"/>
                          <a:pt x="487993" y="121007"/>
                          <a:pt x="482600" y="130175"/>
                        </a:cubicBezTo>
                        <a:cubicBezTo>
                          <a:pt x="479792" y="134948"/>
                          <a:pt x="448704" y="157054"/>
                          <a:pt x="438150" y="161925"/>
                        </a:cubicBezTo>
                        <a:cubicBezTo>
                          <a:pt x="416195" y="172058"/>
                          <a:pt x="393102" y="179686"/>
                          <a:pt x="371475" y="190500"/>
                        </a:cubicBezTo>
                        <a:cubicBezTo>
                          <a:pt x="367242" y="192617"/>
                          <a:pt x="363265" y="195353"/>
                          <a:pt x="358775" y="196850"/>
                        </a:cubicBezTo>
                        <a:cubicBezTo>
                          <a:pt x="324196" y="208376"/>
                          <a:pt x="317177" y="208648"/>
                          <a:pt x="285750" y="215900"/>
                        </a:cubicBezTo>
                        <a:cubicBezTo>
                          <a:pt x="261121" y="221584"/>
                          <a:pt x="285739" y="216960"/>
                          <a:pt x="254000" y="222250"/>
                        </a:cubicBezTo>
                        <a:cubicBezTo>
                          <a:pt x="247650" y="220133"/>
                          <a:pt x="236263" y="222464"/>
                          <a:pt x="234950" y="215900"/>
                        </a:cubicBezTo>
                        <a:cubicBezTo>
                          <a:pt x="232815" y="205224"/>
                          <a:pt x="240026" y="177099"/>
                          <a:pt x="250825" y="165100"/>
                        </a:cubicBezTo>
                        <a:cubicBezTo>
                          <a:pt x="257834" y="157313"/>
                          <a:pt x="265263" y="149884"/>
                          <a:pt x="273050" y="142875"/>
                        </a:cubicBezTo>
                        <a:cubicBezTo>
                          <a:pt x="280894" y="135816"/>
                          <a:pt x="296784" y="130083"/>
                          <a:pt x="304800" y="127000"/>
                        </a:cubicBezTo>
                        <a:cubicBezTo>
                          <a:pt x="322256" y="120286"/>
                          <a:pt x="322699" y="120880"/>
                          <a:pt x="339725" y="117475"/>
                        </a:cubicBezTo>
                        <a:cubicBezTo>
                          <a:pt x="346075" y="120650"/>
                          <a:pt x="356044" y="120447"/>
                          <a:pt x="358775" y="127000"/>
                        </a:cubicBezTo>
                        <a:cubicBezTo>
                          <a:pt x="362461" y="135846"/>
                          <a:pt x="358233" y="146360"/>
                          <a:pt x="355600" y="155575"/>
                        </a:cubicBezTo>
                        <a:cubicBezTo>
                          <a:pt x="352595" y="166093"/>
                          <a:pt x="337863" y="181365"/>
                          <a:pt x="330200" y="187325"/>
                        </a:cubicBezTo>
                        <a:cubicBezTo>
                          <a:pt x="326464" y="190231"/>
                          <a:pt x="321733" y="191558"/>
                          <a:pt x="317500" y="193675"/>
                        </a:cubicBezTo>
                        <a:cubicBezTo>
                          <a:pt x="318558" y="187325"/>
                          <a:pt x="317592" y="180277"/>
                          <a:pt x="320675" y="174625"/>
                        </a:cubicBezTo>
                        <a:cubicBezTo>
                          <a:pt x="324259" y="168055"/>
                          <a:pt x="331956" y="164657"/>
                          <a:pt x="336550" y="158750"/>
                        </a:cubicBezTo>
                        <a:cubicBezTo>
                          <a:pt x="339456" y="155014"/>
                          <a:pt x="339783" y="149612"/>
                          <a:pt x="342900" y="146050"/>
                        </a:cubicBezTo>
                        <a:cubicBezTo>
                          <a:pt x="347362" y="140950"/>
                          <a:pt x="353675" y="137812"/>
                          <a:pt x="358775" y="133350"/>
                        </a:cubicBezTo>
                        <a:cubicBezTo>
                          <a:pt x="373411" y="120544"/>
                          <a:pt x="361995" y="125927"/>
                          <a:pt x="377825" y="120650"/>
                        </a:cubicBezTo>
                        <a:cubicBezTo>
                          <a:pt x="378883" y="125942"/>
                          <a:pt x="382171" y="131257"/>
                          <a:pt x="381000" y="136525"/>
                        </a:cubicBezTo>
                        <a:cubicBezTo>
                          <a:pt x="379852" y="141691"/>
                          <a:pt x="374280" y="144738"/>
                          <a:pt x="371475" y="149225"/>
                        </a:cubicBezTo>
                        <a:cubicBezTo>
                          <a:pt x="368967" y="153239"/>
                          <a:pt x="368031" y="158189"/>
                          <a:pt x="365125" y="161925"/>
                        </a:cubicBezTo>
                        <a:cubicBezTo>
                          <a:pt x="356615" y="172866"/>
                          <a:pt x="344085" y="181932"/>
                          <a:pt x="333375" y="190500"/>
                        </a:cubicBezTo>
                        <a:cubicBezTo>
                          <a:pt x="324908" y="189442"/>
                          <a:pt x="315897" y="190494"/>
                          <a:pt x="307975" y="187325"/>
                        </a:cubicBezTo>
                        <a:cubicBezTo>
                          <a:pt x="304432" y="185908"/>
                          <a:pt x="301625" y="181616"/>
                          <a:pt x="301625" y="177800"/>
                        </a:cubicBezTo>
                        <a:cubicBezTo>
                          <a:pt x="301625" y="135503"/>
                          <a:pt x="296418" y="140377"/>
                          <a:pt x="317500" y="133350"/>
                        </a:cubicBezTo>
                        <a:cubicBezTo>
                          <a:pt x="323850" y="135467"/>
                          <a:pt x="334064" y="133485"/>
                          <a:pt x="336550" y="139700"/>
                        </a:cubicBezTo>
                        <a:cubicBezTo>
                          <a:pt x="339424" y="146885"/>
                          <a:pt x="330603" y="167421"/>
                          <a:pt x="323850" y="174625"/>
                        </a:cubicBezTo>
                        <a:cubicBezTo>
                          <a:pt x="310542" y="188820"/>
                          <a:pt x="296333" y="202142"/>
                          <a:pt x="282575" y="215900"/>
                        </a:cubicBezTo>
                        <a:cubicBezTo>
                          <a:pt x="278342" y="220133"/>
                          <a:pt x="274747" y="225120"/>
                          <a:pt x="269875" y="228600"/>
                        </a:cubicBezTo>
                        <a:cubicBezTo>
                          <a:pt x="262467" y="233892"/>
                          <a:pt x="255225" y="239425"/>
                          <a:pt x="247650" y="244475"/>
                        </a:cubicBezTo>
                        <a:cubicBezTo>
                          <a:pt x="221460" y="261935"/>
                          <a:pt x="230664" y="258246"/>
                          <a:pt x="209550" y="263525"/>
                        </a:cubicBezTo>
                        <a:cubicBezTo>
                          <a:pt x="208492" y="260350"/>
                          <a:pt x="206375" y="257347"/>
                          <a:pt x="206375" y="254000"/>
                        </a:cubicBezTo>
                        <a:cubicBezTo>
                          <a:pt x="206375" y="228518"/>
                          <a:pt x="207433" y="224896"/>
                          <a:pt x="222250" y="206375"/>
                        </a:cubicBezTo>
                        <a:cubicBezTo>
                          <a:pt x="225990" y="201700"/>
                          <a:pt x="229873" y="196848"/>
                          <a:pt x="234950" y="193675"/>
                        </a:cubicBezTo>
                        <a:cubicBezTo>
                          <a:pt x="238650" y="191362"/>
                          <a:pt x="243417" y="191558"/>
                          <a:pt x="247650" y="190500"/>
                        </a:cubicBezTo>
                        <a:cubicBezTo>
                          <a:pt x="256117" y="193675"/>
                          <a:pt x="265737" y="194707"/>
                          <a:pt x="273050" y="200025"/>
                        </a:cubicBezTo>
                        <a:cubicBezTo>
                          <a:pt x="278041" y="203655"/>
                          <a:pt x="285998" y="210765"/>
                          <a:pt x="282575" y="215900"/>
                        </a:cubicBezTo>
                        <a:cubicBezTo>
                          <a:pt x="278424" y="222127"/>
                          <a:pt x="267758" y="218017"/>
                          <a:pt x="260350" y="219075"/>
                        </a:cubicBezTo>
                        <a:cubicBezTo>
                          <a:pt x="251883" y="222250"/>
                          <a:pt x="243477" y="225591"/>
                          <a:pt x="234950" y="228600"/>
                        </a:cubicBezTo>
                        <a:cubicBezTo>
                          <a:pt x="225482" y="231942"/>
                          <a:pt x="215643" y="234263"/>
                          <a:pt x="206375" y="238125"/>
                        </a:cubicBezTo>
                        <a:cubicBezTo>
                          <a:pt x="202853" y="239593"/>
                          <a:pt x="200357" y="242972"/>
                          <a:pt x="196850" y="244475"/>
                        </a:cubicBezTo>
                        <a:cubicBezTo>
                          <a:pt x="165088" y="258087"/>
                          <a:pt x="207860" y="231519"/>
                          <a:pt x="165100" y="257175"/>
                        </a:cubicBezTo>
                        <a:cubicBezTo>
                          <a:pt x="160562" y="259898"/>
                          <a:pt x="155960" y="262784"/>
                          <a:pt x="152400" y="266700"/>
                        </a:cubicBezTo>
                        <a:cubicBezTo>
                          <a:pt x="145281" y="274531"/>
                          <a:pt x="133350" y="292100"/>
                          <a:pt x="133350" y="292100"/>
                        </a:cubicBezTo>
                        <a:cubicBezTo>
                          <a:pt x="132292" y="296333"/>
                          <a:pt x="131374" y="300604"/>
                          <a:pt x="130175" y="304800"/>
                        </a:cubicBezTo>
                        <a:cubicBezTo>
                          <a:pt x="129256" y="308018"/>
                          <a:pt x="124387" y="312234"/>
                          <a:pt x="127000" y="314325"/>
                        </a:cubicBezTo>
                        <a:cubicBezTo>
                          <a:pt x="132027" y="318347"/>
                          <a:pt x="139700" y="316442"/>
                          <a:pt x="146050" y="317500"/>
                        </a:cubicBezTo>
                        <a:cubicBezTo>
                          <a:pt x="170392" y="316442"/>
                          <a:pt x="194859" y="317016"/>
                          <a:pt x="219075" y="314325"/>
                        </a:cubicBezTo>
                        <a:cubicBezTo>
                          <a:pt x="223779" y="313802"/>
                          <a:pt x="227381" y="309733"/>
                          <a:pt x="231775" y="307975"/>
                        </a:cubicBezTo>
                        <a:cubicBezTo>
                          <a:pt x="237990" y="305489"/>
                          <a:pt x="244475" y="303742"/>
                          <a:pt x="250825" y="301625"/>
                        </a:cubicBezTo>
                        <a:cubicBezTo>
                          <a:pt x="260350" y="302683"/>
                          <a:pt x="271315" y="299655"/>
                          <a:pt x="279400" y="304800"/>
                        </a:cubicBezTo>
                        <a:cubicBezTo>
                          <a:pt x="284090" y="307785"/>
                          <a:pt x="288204" y="338572"/>
                          <a:pt x="288925" y="342900"/>
                        </a:cubicBezTo>
                        <a:cubicBezTo>
                          <a:pt x="287867" y="356658"/>
                          <a:pt x="289097" y="370788"/>
                          <a:pt x="285750" y="384175"/>
                        </a:cubicBezTo>
                        <a:cubicBezTo>
                          <a:pt x="280307" y="405949"/>
                          <a:pt x="276058" y="403351"/>
                          <a:pt x="263525" y="412750"/>
                        </a:cubicBezTo>
                        <a:cubicBezTo>
                          <a:pt x="258104" y="416816"/>
                          <a:pt x="253071" y="421384"/>
                          <a:pt x="247650" y="425450"/>
                        </a:cubicBezTo>
                        <a:cubicBezTo>
                          <a:pt x="244597" y="427740"/>
                          <a:pt x="241745" y="430593"/>
                          <a:pt x="238125" y="431800"/>
                        </a:cubicBezTo>
                        <a:cubicBezTo>
                          <a:pt x="234821" y="432901"/>
                          <a:pt x="198562" y="437905"/>
                          <a:pt x="196850" y="438150"/>
                        </a:cubicBezTo>
                        <a:cubicBezTo>
                          <a:pt x="189442" y="437092"/>
                          <a:pt x="180971" y="438941"/>
                          <a:pt x="174625" y="434975"/>
                        </a:cubicBezTo>
                        <a:cubicBezTo>
                          <a:pt x="169123" y="431536"/>
                          <a:pt x="171232" y="416821"/>
                          <a:pt x="174625" y="412750"/>
                        </a:cubicBezTo>
                        <a:cubicBezTo>
                          <a:pt x="183249" y="402402"/>
                          <a:pt x="190421" y="388435"/>
                          <a:pt x="203200" y="384175"/>
                        </a:cubicBezTo>
                        <a:lnTo>
                          <a:pt x="241300" y="371475"/>
                        </a:lnTo>
                        <a:cubicBezTo>
                          <a:pt x="254000" y="373592"/>
                          <a:pt x="267275" y="373495"/>
                          <a:pt x="279400" y="377825"/>
                        </a:cubicBezTo>
                        <a:cubicBezTo>
                          <a:pt x="291495" y="382145"/>
                          <a:pt x="283309" y="398665"/>
                          <a:pt x="279400" y="403225"/>
                        </a:cubicBezTo>
                        <a:cubicBezTo>
                          <a:pt x="273961" y="409571"/>
                          <a:pt x="257559" y="411403"/>
                          <a:pt x="250825" y="412750"/>
                        </a:cubicBezTo>
                        <a:cubicBezTo>
                          <a:pt x="247650" y="411692"/>
                          <a:pt x="243156" y="412360"/>
                          <a:pt x="241300" y="409575"/>
                        </a:cubicBezTo>
                        <a:cubicBezTo>
                          <a:pt x="236220" y="401955"/>
                          <a:pt x="237913" y="385445"/>
                          <a:pt x="241300" y="377825"/>
                        </a:cubicBezTo>
                        <a:cubicBezTo>
                          <a:pt x="243449" y="372989"/>
                          <a:pt x="246474" y="368137"/>
                          <a:pt x="250825" y="365125"/>
                        </a:cubicBezTo>
                        <a:cubicBezTo>
                          <a:pt x="270977" y="351174"/>
                          <a:pt x="276812" y="350691"/>
                          <a:pt x="295275" y="346075"/>
                        </a:cubicBezTo>
                        <a:cubicBezTo>
                          <a:pt x="304800" y="348192"/>
                          <a:pt x="316507" y="346000"/>
                          <a:pt x="323850" y="352425"/>
                        </a:cubicBezTo>
                        <a:cubicBezTo>
                          <a:pt x="327911" y="355979"/>
                          <a:pt x="322382" y="363180"/>
                          <a:pt x="320675" y="368300"/>
                        </a:cubicBezTo>
                        <a:cubicBezTo>
                          <a:pt x="317183" y="378776"/>
                          <a:pt x="310670" y="387239"/>
                          <a:pt x="301625" y="393700"/>
                        </a:cubicBezTo>
                        <a:cubicBezTo>
                          <a:pt x="298902" y="395645"/>
                          <a:pt x="295275" y="395817"/>
                          <a:pt x="292100" y="396875"/>
                        </a:cubicBezTo>
                        <a:cubicBezTo>
                          <a:pt x="287867" y="394758"/>
                          <a:pt x="281517" y="394758"/>
                          <a:pt x="279400" y="390525"/>
                        </a:cubicBezTo>
                        <a:cubicBezTo>
                          <a:pt x="276273" y="384271"/>
                          <a:pt x="271324" y="346693"/>
                          <a:pt x="269875" y="336550"/>
                        </a:cubicBezTo>
                        <a:cubicBezTo>
                          <a:pt x="270933" y="311150"/>
                          <a:pt x="269125" y="285467"/>
                          <a:pt x="273050" y="260350"/>
                        </a:cubicBezTo>
                        <a:cubicBezTo>
                          <a:pt x="274511" y="250997"/>
                          <a:pt x="280631" y="242913"/>
                          <a:pt x="285750" y="234950"/>
                        </a:cubicBezTo>
                        <a:cubicBezTo>
                          <a:pt x="290782" y="227122"/>
                          <a:pt x="300881" y="213951"/>
                          <a:pt x="311150" y="209550"/>
                        </a:cubicBezTo>
                        <a:cubicBezTo>
                          <a:pt x="315161" y="207831"/>
                          <a:pt x="319571" y="207231"/>
                          <a:pt x="323850" y="206375"/>
                        </a:cubicBezTo>
                        <a:cubicBezTo>
                          <a:pt x="353961" y="200353"/>
                          <a:pt x="364002" y="202089"/>
                          <a:pt x="403225" y="200025"/>
                        </a:cubicBezTo>
                        <a:cubicBezTo>
                          <a:pt x="439987" y="185320"/>
                          <a:pt x="394035" y="202146"/>
                          <a:pt x="444500" y="190500"/>
                        </a:cubicBezTo>
                        <a:cubicBezTo>
                          <a:pt x="450053" y="189218"/>
                          <a:pt x="455167" y="186465"/>
                          <a:pt x="460375" y="184150"/>
                        </a:cubicBezTo>
                        <a:cubicBezTo>
                          <a:pt x="464700" y="182228"/>
                          <a:pt x="469137" y="180425"/>
                          <a:pt x="473075" y="177800"/>
                        </a:cubicBezTo>
                        <a:cubicBezTo>
                          <a:pt x="481881" y="171929"/>
                          <a:pt x="489669" y="164621"/>
                          <a:pt x="498475" y="158750"/>
                        </a:cubicBezTo>
                        <a:lnTo>
                          <a:pt x="508000" y="152400"/>
                        </a:lnTo>
                        <a:cubicBezTo>
                          <a:pt x="519642" y="134938"/>
                          <a:pt x="508000" y="149754"/>
                          <a:pt x="523875" y="136525"/>
                        </a:cubicBezTo>
                        <a:cubicBezTo>
                          <a:pt x="527324" y="133650"/>
                          <a:pt x="529856" y="129757"/>
                          <a:pt x="533400" y="127000"/>
                        </a:cubicBezTo>
                        <a:cubicBezTo>
                          <a:pt x="539424" y="122315"/>
                          <a:pt x="545046" y="116151"/>
                          <a:pt x="552450" y="114300"/>
                        </a:cubicBezTo>
                        <a:cubicBezTo>
                          <a:pt x="570385" y="109816"/>
                          <a:pt x="560871" y="111981"/>
                          <a:pt x="581025" y="107950"/>
                        </a:cubicBezTo>
                        <a:cubicBezTo>
                          <a:pt x="596050" y="109828"/>
                          <a:pt x="605659" y="107184"/>
                          <a:pt x="615950" y="117475"/>
                        </a:cubicBezTo>
                        <a:cubicBezTo>
                          <a:pt x="618648" y="120173"/>
                          <a:pt x="620183" y="123825"/>
                          <a:pt x="622300" y="127000"/>
                        </a:cubicBezTo>
                        <a:cubicBezTo>
                          <a:pt x="617008" y="129117"/>
                          <a:pt x="612118" y="133079"/>
                          <a:pt x="606425" y="133350"/>
                        </a:cubicBezTo>
                        <a:cubicBezTo>
                          <a:pt x="579438" y="134635"/>
                          <a:pt x="562975" y="131977"/>
                          <a:pt x="539750" y="127000"/>
                        </a:cubicBezTo>
                        <a:cubicBezTo>
                          <a:pt x="529884" y="124886"/>
                          <a:pt x="496287" y="117534"/>
                          <a:pt x="485775" y="114300"/>
                        </a:cubicBezTo>
                        <a:cubicBezTo>
                          <a:pt x="480328" y="112624"/>
                          <a:pt x="475192" y="110067"/>
                          <a:pt x="469900" y="107950"/>
                        </a:cubicBezTo>
                        <a:lnTo>
                          <a:pt x="498475" y="98425"/>
                        </a:lnTo>
                        <a:cubicBezTo>
                          <a:pt x="507833" y="95306"/>
                          <a:pt x="514384" y="93329"/>
                          <a:pt x="523875" y="88900"/>
                        </a:cubicBezTo>
                        <a:cubicBezTo>
                          <a:pt x="566276" y="69113"/>
                          <a:pt x="564836" y="71709"/>
                          <a:pt x="533400" y="76200"/>
                        </a:cubicBezTo>
                        <a:cubicBezTo>
                          <a:pt x="524812" y="81925"/>
                          <a:pt x="514949" y="85107"/>
                          <a:pt x="536575" y="85725"/>
                        </a:cubicBezTo>
                        <a:cubicBezTo>
                          <a:pt x="606405" y="87720"/>
                          <a:pt x="676275" y="87842"/>
                          <a:pt x="746125" y="88900"/>
                        </a:cubicBezTo>
                        <a:lnTo>
                          <a:pt x="901700" y="85725"/>
                        </a:lnTo>
                        <a:cubicBezTo>
                          <a:pt x="906042" y="85291"/>
                          <a:pt x="903676" y="77221"/>
                          <a:pt x="904875" y="73025"/>
                        </a:cubicBezTo>
                        <a:cubicBezTo>
                          <a:pt x="905794" y="69807"/>
                          <a:pt x="911332" y="64156"/>
                          <a:pt x="908050" y="63500"/>
                        </a:cubicBezTo>
                        <a:cubicBezTo>
                          <a:pt x="901486" y="62187"/>
                          <a:pt x="895494" y="68227"/>
                          <a:pt x="889000" y="69850"/>
                        </a:cubicBezTo>
                        <a:cubicBezTo>
                          <a:pt x="884767" y="70908"/>
                          <a:pt x="880496" y="71826"/>
                          <a:pt x="876300" y="73025"/>
                        </a:cubicBezTo>
                        <a:cubicBezTo>
                          <a:pt x="873082" y="73944"/>
                          <a:pt x="869950" y="75142"/>
                          <a:pt x="866775" y="76200"/>
                        </a:cubicBezTo>
                        <a:cubicBezTo>
                          <a:pt x="843492" y="75142"/>
                          <a:pt x="820158" y="74884"/>
                          <a:pt x="796925" y="73025"/>
                        </a:cubicBezTo>
                        <a:cubicBezTo>
                          <a:pt x="793589" y="72758"/>
                          <a:pt x="790717" y="70292"/>
                          <a:pt x="787400" y="69850"/>
                        </a:cubicBezTo>
                        <a:cubicBezTo>
                          <a:pt x="774768" y="68166"/>
                          <a:pt x="762000" y="67733"/>
                          <a:pt x="749300" y="66675"/>
                        </a:cubicBezTo>
                        <a:cubicBezTo>
                          <a:pt x="724958" y="67733"/>
                          <a:pt x="700573" y="68050"/>
                          <a:pt x="676275" y="69850"/>
                        </a:cubicBezTo>
                        <a:cubicBezTo>
                          <a:pt x="671923" y="70172"/>
                          <a:pt x="667661" y="71493"/>
                          <a:pt x="663575" y="73025"/>
                        </a:cubicBezTo>
                        <a:cubicBezTo>
                          <a:pt x="650693" y="77856"/>
                          <a:pt x="638527" y="84549"/>
                          <a:pt x="625475" y="88900"/>
                        </a:cubicBezTo>
                        <a:cubicBezTo>
                          <a:pt x="619125" y="91017"/>
                          <a:pt x="612836" y="93327"/>
                          <a:pt x="606425" y="95250"/>
                        </a:cubicBezTo>
                        <a:cubicBezTo>
                          <a:pt x="595363" y="98568"/>
                          <a:pt x="589503" y="99010"/>
                          <a:pt x="577850" y="101600"/>
                        </a:cubicBezTo>
                        <a:cubicBezTo>
                          <a:pt x="573590" y="102547"/>
                          <a:pt x="569383" y="103717"/>
                          <a:pt x="565150" y="104775"/>
                        </a:cubicBezTo>
                        <a:cubicBezTo>
                          <a:pt x="576599" y="106206"/>
                          <a:pt x="608420" y="110302"/>
                          <a:pt x="619125" y="111125"/>
                        </a:cubicBezTo>
                        <a:cubicBezTo>
                          <a:pt x="672295" y="115215"/>
                          <a:pt x="689064" y="114214"/>
                          <a:pt x="746125" y="117475"/>
                        </a:cubicBezTo>
                        <a:cubicBezTo>
                          <a:pt x="765064" y="118557"/>
                          <a:pt x="796382" y="121866"/>
                          <a:pt x="815975" y="123825"/>
                        </a:cubicBezTo>
                        <a:cubicBezTo>
                          <a:pt x="870120" y="137361"/>
                          <a:pt x="819890" y="123825"/>
                          <a:pt x="704850" y="123825"/>
                        </a:cubicBezTo>
                        <a:cubicBezTo>
                          <a:pt x="668851" y="123825"/>
                          <a:pt x="632883" y="125942"/>
                          <a:pt x="596900" y="127000"/>
                        </a:cubicBezTo>
                        <a:cubicBezTo>
                          <a:pt x="586317" y="128058"/>
                          <a:pt x="575679" y="128671"/>
                          <a:pt x="565150" y="130175"/>
                        </a:cubicBezTo>
                        <a:cubicBezTo>
                          <a:pt x="554736" y="131663"/>
                          <a:pt x="543122" y="137049"/>
                          <a:pt x="533400" y="139700"/>
                        </a:cubicBezTo>
                        <a:cubicBezTo>
                          <a:pt x="528194" y="141120"/>
                          <a:pt x="522817" y="141817"/>
                          <a:pt x="517525" y="142875"/>
                        </a:cubicBezTo>
                        <a:cubicBezTo>
                          <a:pt x="531415" y="146348"/>
                          <a:pt x="530012" y="145021"/>
                          <a:pt x="542925" y="152400"/>
                        </a:cubicBezTo>
                        <a:cubicBezTo>
                          <a:pt x="546238" y="154293"/>
                          <a:pt x="548943" y="157247"/>
                          <a:pt x="552450" y="158750"/>
                        </a:cubicBezTo>
                        <a:cubicBezTo>
                          <a:pt x="556461" y="160469"/>
                          <a:pt x="561064" y="160393"/>
                          <a:pt x="565150" y="161925"/>
                        </a:cubicBezTo>
                        <a:cubicBezTo>
                          <a:pt x="569582" y="163587"/>
                          <a:pt x="573500" y="166411"/>
                          <a:pt x="577850" y="168275"/>
                        </a:cubicBezTo>
                        <a:cubicBezTo>
                          <a:pt x="580926" y="169593"/>
                          <a:pt x="584200" y="170392"/>
                          <a:pt x="587375" y="171450"/>
                        </a:cubicBezTo>
                        <a:cubicBezTo>
                          <a:pt x="588433" y="174625"/>
                          <a:pt x="590550" y="177628"/>
                          <a:pt x="590550" y="180975"/>
                        </a:cubicBezTo>
                        <a:cubicBezTo>
                          <a:pt x="590550" y="184322"/>
                          <a:pt x="590160" y="192356"/>
                          <a:pt x="587375" y="190500"/>
                        </a:cubicBezTo>
                        <a:cubicBezTo>
                          <a:pt x="582633" y="187339"/>
                          <a:pt x="582827" y="180032"/>
                          <a:pt x="581025" y="174625"/>
                        </a:cubicBezTo>
                        <a:cubicBezTo>
                          <a:pt x="579645" y="170485"/>
                          <a:pt x="579049" y="166121"/>
                          <a:pt x="577850" y="161925"/>
                        </a:cubicBezTo>
                        <a:cubicBezTo>
                          <a:pt x="576931" y="158707"/>
                          <a:pt x="575733" y="155575"/>
                          <a:pt x="574675" y="152400"/>
                        </a:cubicBezTo>
                        <a:cubicBezTo>
                          <a:pt x="575733" y="146050"/>
                          <a:pt x="574656" y="138939"/>
                          <a:pt x="577850" y="133350"/>
                        </a:cubicBezTo>
                        <a:cubicBezTo>
                          <a:pt x="579510" y="130444"/>
                          <a:pt x="586960" y="126854"/>
                          <a:pt x="587375" y="130175"/>
                        </a:cubicBezTo>
                        <a:cubicBezTo>
                          <a:pt x="588495" y="139138"/>
                          <a:pt x="583192" y="159758"/>
                          <a:pt x="574675" y="168275"/>
                        </a:cubicBezTo>
                        <a:cubicBezTo>
                          <a:pt x="570933" y="172017"/>
                          <a:pt x="566281" y="174724"/>
                          <a:pt x="561975" y="177800"/>
                        </a:cubicBezTo>
                        <a:cubicBezTo>
                          <a:pt x="558870" y="180018"/>
                          <a:pt x="555863" y="182443"/>
                          <a:pt x="552450" y="184150"/>
                        </a:cubicBezTo>
                        <a:cubicBezTo>
                          <a:pt x="549457" y="185647"/>
                          <a:pt x="546100" y="186267"/>
                          <a:pt x="542925" y="187325"/>
                        </a:cubicBezTo>
                        <a:cubicBezTo>
                          <a:pt x="546100" y="184150"/>
                          <a:pt x="548796" y="180410"/>
                          <a:pt x="552450" y="177800"/>
                        </a:cubicBezTo>
                        <a:cubicBezTo>
                          <a:pt x="559316" y="172896"/>
                          <a:pt x="566902" y="170866"/>
                          <a:pt x="574675" y="168275"/>
                        </a:cubicBezTo>
                        <a:cubicBezTo>
                          <a:pt x="583142" y="169333"/>
                          <a:pt x="594042" y="165417"/>
                          <a:pt x="600075" y="171450"/>
                        </a:cubicBezTo>
                        <a:cubicBezTo>
                          <a:pt x="603817" y="175192"/>
                          <a:pt x="594035" y="180168"/>
                          <a:pt x="590550" y="184150"/>
                        </a:cubicBezTo>
                        <a:cubicBezTo>
                          <a:pt x="584815" y="190704"/>
                          <a:pt x="573176" y="201997"/>
                          <a:pt x="565150" y="206375"/>
                        </a:cubicBezTo>
                        <a:cubicBezTo>
                          <a:pt x="558074" y="210235"/>
                          <a:pt x="550263" y="212565"/>
                          <a:pt x="542925" y="215900"/>
                        </a:cubicBezTo>
                        <a:cubicBezTo>
                          <a:pt x="538616" y="217859"/>
                          <a:pt x="534776" y="220950"/>
                          <a:pt x="530225" y="222250"/>
                        </a:cubicBezTo>
                        <a:cubicBezTo>
                          <a:pt x="507513" y="228739"/>
                          <a:pt x="490030" y="229445"/>
                          <a:pt x="466725" y="231775"/>
                        </a:cubicBezTo>
                        <a:cubicBezTo>
                          <a:pt x="441325" y="230717"/>
                          <a:pt x="415898" y="230186"/>
                          <a:pt x="390525" y="228600"/>
                        </a:cubicBezTo>
                        <a:cubicBezTo>
                          <a:pt x="382009" y="228068"/>
                          <a:pt x="373658" y="225425"/>
                          <a:pt x="365125" y="225425"/>
                        </a:cubicBezTo>
                        <a:cubicBezTo>
                          <a:pt x="338646" y="225425"/>
                          <a:pt x="312208" y="227542"/>
                          <a:pt x="285750" y="228600"/>
                        </a:cubicBezTo>
                        <a:cubicBezTo>
                          <a:pt x="281037" y="229543"/>
                          <a:pt x="254353" y="236831"/>
                          <a:pt x="250825" y="228600"/>
                        </a:cubicBezTo>
                        <a:cubicBezTo>
                          <a:pt x="248028" y="222075"/>
                          <a:pt x="257467" y="216038"/>
                          <a:pt x="260350" y="209550"/>
                        </a:cubicBezTo>
                        <a:cubicBezTo>
                          <a:pt x="261709" y="206492"/>
                          <a:pt x="261517" y="202702"/>
                          <a:pt x="263525" y="200025"/>
                        </a:cubicBezTo>
                        <a:cubicBezTo>
                          <a:pt x="276688" y="182475"/>
                          <a:pt x="277977" y="187179"/>
                          <a:pt x="292100" y="174625"/>
                        </a:cubicBezTo>
                        <a:cubicBezTo>
                          <a:pt x="297693" y="169653"/>
                          <a:pt x="301748" y="162901"/>
                          <a:pt x="307975" y="158750"/>
                        </a:cubicBezTo>
                        <a:cubicBezTo>
                          <a:pt x="322716" y="148923"/>
                          <a:pt x="332953" y="148766"/>
                          <a:pt x="349250" y="146050"/>
                        </a:cubicBezTo>
                        <a:cubicBezTo>
                          <a:pt x="352561" y="146464"/>
                          <a:pt x="381918" y="142376"/>
                          <a:pt x="377825" y="158750"/>
                        </a:cubicBezTo>
                        <a:cubicBezTo>
                          <a:pt x="372805" y="178830"/>
                          <a:pt x="332192" y="244572"/>
                          <a:pt x="330200" y="247650"/>
                        </a:cubicBezTo>
                        <a:lnTo>
                          <a:pt x="295275" y="301625"/>
                        </a:lnTo>
                        <a:cubicBezTo>
                          <a:pt x="287813" y="313232"/>
                          <a:pt x="279221" y="324208"/>
                          <a:pt x="273050" y="336550"/>
                        </a:cubicBezTo>
                        <a:cubicBezTo>
                          <a:pt x="258643" y="365363"/>
                          <a:pt x="265601" y="354074"/>
                          <a:pt x="254000" y="371475"/>
                        </a:cubicBezTo>
                        <a:cubicBezTo>
                          <a:pt x="254242" y="372201"/>
                          <a:pt x="257991" y="391916"/>
                          <a:pt x="266700" y="384175"/>
                        </a:cubicBezTo>
                        <a:cubicBezTo>
                          <a:pt x="268941" y="382183"/>
                          <a:pt x="285708" y="355206"/>
                          <a:pt x="292100" y="346075"/>
                        </a:cubicBezTo>
                        <a:cubicBezTo>
                          <a:pt x="295985" y="340524"/>
                          <a:pt x="311269" y="318939"/>
                          <a:pt x="317500" y="311150"/>
                        </a:cubicBezTo>
                        <a:cubicBezTo>
                          <a:pt x="322664" y="304695"/>
                          <a:pt x="328790" y="298978"/>
                          <a:pt x="333375" y="292100"/>
                        </a:cubicBezTo>
                        <a:cubicBezTo>
                          <a:pt x="335492" y="288925"/>
                          <a:pt x="337190" y="285427"/>
                          <a:pt x="339725" y="282575"/>
                        </a:cubicBezTo>
                        <a:cubicBezTo>
                          <a:pt x="345691" y="275863"/>
                          <a:pt x="358775" y="263525"/>
                          <a:pt x="358775" y="263525"/>
                        </a:cubicBezTo>
                        <a:cubicBezTo>
                          <a:pt x="355683" y="282080"/>
                          <a:pt x="357101" y="285086"/>
                          <a:pt x="346075" y="301625"/>
                        </a:cubicBezTo>
                        <a:cubicBezTo>
                          <a:pt x="343584" y="305361"/>
                          <a:pt x="339355" y="307644"/>
                          <a:pt x="336550" y="311150"/>
                        </a:cubicBezTo>
                        <a:cubicBezTo>
                          <a:pt x="330863" y="318259"/>
                          <a:pt x="326799" y="326638"/>
                          <a:pt x="320675" y="333375"/>
                        </a:cubicBezTo>
                        <a:cubicBezTo>
                          <a:pt x="310890" y="344139"/>
                          <a:pt x="304027" y="346462"/>
                          <a:pt x="292100" y="352425"/>
                        </a:cubicBezTo>
                        <a:cubicBezTo>
                          <a:pt x="281517" y="349250"/>
                          <a:pt x="268802" y="350017"/>
                          <a:pt x="260350" y="342900"/>
                        </a:cubicBezTo>
                        <a:cubicBezTo>
                          <a:pt x="247550" y="332121"/>
                          <a:pt x="239788" y="316315"/>
                          <a:pt x="231775" y="301625"/>
                        </a:cubicBezTo>
                        <a:cubicBezTo>
                          <a:pt x="225425" y="289983"/>
                          <a:pt x="218426" y="278673"/>
                          <a:pt x="212725" y="266700"/>
                        </a:cubicBezTo>
                        <a:cubicBezTo>
                          <a:pt x="201419" y="242958"/>
                          <a:pt x="201635" y="241392"/>
                          <a:pt x="196850" y="222250"/>
                        </a:cubicBezTo>
                        <a:cubicBezTo>
                          <a:pt x="203069" y="188044"/>
                          <a:pt x="194198" y="161533"/>
                          <a:pt x="219075" y="142875"/>
                        </a:cubicBezTo>
                        <a:cubicBezTo>
                          <a:pt x="224012" y="139172"/>
                          <a:pt x="229220" y="135642"/>
                          <a:pt x="234950" y="133350"/>
                        </a:cubicBezTo>
                        <a:cubicBezTo>
                          <a:pt x="239960" y="131346"/>
                          <a:pt x="245533" y="131233"/>
                          <a:pt x="250825" y="130175"/>
                        </a:cubicBezTo>
                        <a:cubicBezTo>
                          <a:pt x="257781" y="130993"/>
                          <a:pt x="345308" y="122962"/>
                          <a:pt x="371475" y="152400"/>
                        </a:cubicBezTo>
                        <a:cubicBezTo>
                          <a:pt x="376545" y="158104"/>
                          <a:pt x="379942" y="165100"/>
                          <a:pt x="384175" y="171450"/>
                        </a:cubicBezTo>
                        <a:cubicBezTo>
                          <a:pt x="391631" y="205004"/>
                          <a:pt x="397570" y="214487"/>
                          <a:pt x="381000" y="254000"/>
                        </a:cubicBezTo>
                        <a:cubicBezTo>
                          <a:pt x="373958" y="270792"/>
                          <a:pt x="360625" y="284232"/>
                          <a:pt x="349250" y="298450"/>
                        </a:cubicBezTo>
                        <a:cubicBezTo>
                          <a:pt x="343640" y="305462"/>
                          <a:pt x="336781" y="311389"/>
                          <a:pt x="330200" y="317500"/>
                        </a:cubicBezTo>
                        <a:cubicBezTo>
                          <a:pt x="327649" y="319869"/>
                          <a:pt x="301180" y="343954"/>
                          <a:pt x="292100" y="349250"/>
                        </a:cubicBezTo>
                        <a:cubicBezTo>
                          <a:pt x="283923" y="354020"/>
                          <a:pt x="275167" y="357717"/>
                          <a:pt x="266700" y="361950"/>
                        </a:cubicBezTo>
                        <a:cubicBezTo>
                          <a:pt x="245533" y="359833"/>
                          <a:pt x="223460" y="362083"/>
                          <a:pt x="203200" y="355600"/>
                        </a:cubicBezTo>
                        <a:cubicBezTo>
                          <a:pt x="195327" y="353081"/>
                          <a:pt x="192432" y="343050"/>
                          <a:pt x="187325" y="336550"/>
                        </a:cubicBezTo>
                        <a:cubicBezTo>
                          <a:pt x="180786" y="328228"/>
                          <a:pt x="174625" y="319617"/>
                          <a:pt x="168275" y="311150"/>
                        </a:cubicBezTo>
                        <a:cubicBezTo>
                          <a:pt x="164042" y="299508"/>
                          <a:pt x="155575" y="288612"/>
                          <a:pt x="155575" y="276225"/>
                        </a:cubicBezTo>
                        <a:cubicBezTo>
                          <a:pt x="155575" y="258771"/>
                          <a:pt x="162241" y="241803"/>
                          <a:pt x="168275" y="225425"/>
                        </a:cubicBezTo>
                        <a:cubicBezTo>
                          <a:pt x="169827" y="221212"/>
                          <a:pt x="174294" y="218705"/>
                          <a:pt x="177800" y="215900"/>
                        </a:cubicBezTo>
                        <a:cubicBezTo>
                          <a:pt x="184909" y="210213"/>
                          <a:pt x="192305" y="204850"/>
                          <a:pt x="200025" y="200025"/>
                        </a:cubicBezTo>
                        <a:cubicBezTo>
                          <a:pt x="221555" y="186569"/>
                          <a:pt x="236276" y="179876"/>
                          <a:pt x="260350" y="171450"/>
                        </a:cubicBezTo>
                        <a:cubicBezTo>
                          <a:pt x="270779" y="167800"/>
                          <a:pt x="281265" y="164092"/>
                          <a:pt x="292100" y="161925"/>
                        </a:cubicBezTo>
                        <a:cubicBezTo>
                          <a:pt x="302530" y="159839"/>
                          <a:pt x="313267" y="159808"/>
                          <a:pt x="323850" y="158750"/>
                        </a:cubicBezTo>
                        <a:cubicBezTo>
                          <a:pt x="340783" y="159808"/>
                          <a:pt x="358145" y="157995"/>
                          <a:pt x="374650" y="161925"/>
                        </a:cubicBezTo>
                        <a:cubicBezTo>
                          <a:pt x="381242" y="163495"/>
                          <a:pt x="386292" y="169333"/>
                          <a:pt x="390525" y="174625"/>
                        </a:cubicBezTo>
                        <a:cubicBezTo>
                          <a:pt x="396823" y="182498"/>
                          <a:pt x="400032" y="193620"/>
                          <a:pt x="403225" y="203200"/>
                        </a:cubicBezTo>
                        <a:cubicBezTo>
                          <a:pt x="401460" y="219087"/>
                          <a:pt x="404637" y="230363"/>
                          <a:pt x="393700" y="241300"/>
                        </a:cubicBezTo>
                        <a:cubicBezTo>
                          <a:pt x="392952" y="242048"/>
                          <a:pt x="391583" y="241300"/>
                          <a:pt x="390525" y="241300"/>
                        </a:cubicBezTo>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34">
                    <a:extLst>
                      <a:ext uri="{FF2B5EF4-FFF2-40B4-BE49-F238E27FC236}">
                        <a16:creationId xmlns:a16="http://schemas.microsoft.com/office/drawing/2014/main" id="{6D26EF3C-19A6-054C-A9B8-1FFC6260D17C}"/>
                      </a:ext>
                    </a:extLst>
                  </p:cNvPr>
                  <p:cNvSpPr/>
                  <p:nvPr/>
                </p:nvSpPr>
                <p:spPr>
                  <a:xfrm rot="2352291">
                    <a:off x="3187847" y="3786816"/>
                    <a:ext cx="289407" cy="322934"/>
                  </a:xfrm>
                  <a:custGeom>
                    <a:avLst/>
                    <a:gdLst>
                      <a:gd name="connsiteX0" fmla="*/ 184150 w 909078"/>
                      <a:gd name="connsiteY0" fmla="*/ 161925 h 723900"/>
                      <a:gd name="connsiteX1" fmla="*/ 168275 w 909078"/>
                      <a:gd name="connsiteY1" fmla="*/ 177800 h 723900"/>
                      <a:gd name="connsiteX2" fmla="*/ 155575 w 909078"/>
                      <a:gd name="connsiteY2" fmla="*/ 196850 h 723900"/>
                      <a:gd name="connsiteX3" fmla="*/ 149225 w 909078"/>
                      <a:gd name="connsiteY3" fmla="*/ 206375 h 723900"/>
                      <a:gd name="connsiteX4" fmla="*/ 146050 w 909078"/>
                      <a:gd name="connsiteY4" fmla="*/ 215900 h 723900"/>
                      <a:gd name="connsiteX5" fmla="*/ 133350 w 909078"/>
                      <a:gd name="connsiteY5" fmla="*/ 234950 h 723900"/>
                      <a:gd name="connsiteX6" fmla="*/ 127000 w 909078"/>
                      <a:gd name="connsiteY6" fmla="*/ 244475 h 723900"/>
                      <a:gd name="connsiteX7" fmla="*/ 120650 w 909078"/>
                      <a:gd name="connsiteY7" fmla="*/ 254000 h 723900"/>
                      <a:gd name="connsiteX8" fmla="*/ 114300 w 909078"/>
                      <a:gd name="connsiteY8" fmla="*/ 273050 h 723900"/>
                      <a:gd name="connsiteX9" fmla="*/ 111125 w 909078"/>
                      <a:gd name="connsiteY9" fmla="*/ 301625 h 723900"/>
                      <a:gd name="connsiteX10" fmla="*/ 101600 w 909078"/>
                      <a:gd name="connsiteY10" fmla="*/ 346075 h 723900"/>
                      <a:gd name="connsiteX11" fmla="*/ 98425 w 909078"/>
                      <a:gd name="connsiteY11" fmla="*/ 365125 h 723900"/>
                      <a:gd name="connsiteX12" fmla="*/ 107950 w 909078"/>
                      <a:gd name="connsiteY12" fmla="*/ 400050 h 723900"/>
                      <a:gd name="connsiteX13" fmla="*/ 111125 w 909078"/>
                      <a:gd name="connsiteY13" fmla="*/ 409575 h 723900"/>
                      <a:gd name="connsiteX14" fmla="*/ 120650 w 909078"/>
                      <a:gd name="connsiteY14" fmla="*/ 428625 h 723900"/>
                      <a:gd name="connsiteX15" fmla="*/ 117475 w 909078"/>
                      <a:gd name="connsiteY15" fmla="*/ 685800 h 723900"/>
                      <a:gd name="connsiteX16" fmla="*/ 111125 w 909078"/>
                      <a:gd name="connsiteY16" fmla="*/ 720725 h 723900"/>
                      <a:gd name="connsiteX17" fmla="*/ 114300 w 909078"/>
                      <a:gd name="connsiteY17" fmla="*/ 685800 h 723900"/>
                      <a:gd name="connsiteX18" fmla="*/ 117475 w 909078"/>
                      <a:gd name="connsiteY18" fmla="*/ 628650 h 723900"/>
                      <a:gd name="connsiteX19" fmla="*/ 123825 w 909078"/>
                      <a:gd name="connsiteY19" fmla="*/ 609600 h 723900"/>
                      <a:gd name="connsiteX20" fmla="*/ 127000 w 909078"/>
                      <a:gd name="connsiteY20" fmla="*/ 596900 h 723900"/>
                      <a:gd name="connsiteX21" fmla="*/ 130175 w 909078"/>
                      <a:gd name="connsiteY21" fmla="*/ 577850 h 723900"/>
                      <a:gd name="connsiteX22" fmla="*/ 136525 w 909078"/>
                      <a:gd name="connsiteY22" fmla="*/ 533400 h 723900"/>
                      <a:gd name="connsiteX23" fmla="*/ 142875 w 909078"/>
                      <a:gd name="connsiteY23" fmla="*/ 498475 h 723900"/>
                      <a:gd name="connsiteX24" fmla="*/ 146050 w 909078"/>
                      <a:gd name="connsiteY24" fmla="*/ 393700 h 723900"/>
                      <a:gd name="connsiteX25" fmla="*/ 149225 w 909078"/>
                      <a:gd name="connsiteY25" fmla="*/ 374650 h 723900"/>
                      <a:gd name="connsiteX26" fmla="*/ 161925 w 909078"/>
                      <a:gd name="connsiteY26" fmla="*/ 346075 h 723900"/>
                      <a:gd name="connsiteX27" fmla="*/ 171450 w 909078"/>
                      <a:gd name="connsiteY27" fmla="*/ 339725 h 723900"/>
                      <a:gd name="connsiteX28" fmla="*/ 180975 w 909078"/>
                      <a:gd name="connsiteY28" fmla="*/ 349250 h 723900"/>
                      <a:gd name="connsiteX29" fmla="*/ 184150 w 909078"/>
                      <a:gd name="connsiteY29" fmla="*/ 365125 h 723900"/>
                      <a:gd name="connsiteX30" fmla="*/ 187325 w 909078"/>
                      <a:gd name="connsiteY30" fmla="*/ 377825 h 723900"/>
                      <a:gd name="connsiteX31" fmla="*/ 193675 w 909078"/>
                      <a:gd name="connsiteY31" fmla="*/ 396875 h 723900"/>
                      <a:gd name="connsiteX32" fmla="*/ 190500 w 909078"/>
                      <a:gd name="connsiteY32" fmla="*/ 431800 h 723900"/>
                      <a:gd name="connsiteX33" fmla="*/ 180975 w 909078"/>
                      <a:gd name="connsiteY33" fmla="*/ 460375 h 723900"/>
                      <a:gd name="connsiteX34" fmla="*/ 177800 w 909078"/>
                      <a:gd name="connsiteY34" fmla="*/ 473075 h 723900"/>
                      <a:gd name="connsiteX35" fmla="*/ 171450 w 909078"/>
                      <a:gd name="connsiteY35" fmla="*/ 492125 h 723900"/>
                      <a:gd name="connsiteX36" fmla="*/ 174625 w 909078"/>
                      <a:gd name="connsiteY36" fmla="*/ 533400 h 723900"/>
                      <a:gd name="connsiteX37" fmla="*/ 180975 w 909078"/>
                      <a:gd name="connsiteY37" fmla="*/ 552450 h 723900"/>
                      <a:gd name="connsiteX38" fmla="*/ 177800 w 909078"/>
                      <a:gd name="connsiteY38" fmla="*/ 657225 h 723900"/>
                      <a:gd name="connsiteX39" fmla="*/ 171450 w 909078"/>
                      <a:gd name="connsiteY39" fmla="*/ 692150 h 723900"/>
                      <a:gd name="connsiteX40" fmla="*/ 165100 w 909078"/>
                      <a:gd name="connsiteY40" fmla="*/ 723900 h 723900"/>
                      <a:gd name="connsiteX41" fmla="*/ 171450 w 909078"/>
                      <a:gd name="connsiteY41" fmla="*/ 657225 h 723900"/>
                      <a:gd name="connsiteX42" fmla="*/ 174625 w 909078"/>
                      <a:gd name="connsiteY42" fmla="*/ 644525 h 723900"/>
                      <a:gd name="connsiteX43" fmla="*/ 180975 w 909078"/>
                      <a:gd name="connsiteY43" fmla="*/ 612775 h 723900"/>
                      <a:gd name="connsiteX44" fmla="*/ 184150 w 909078"/>
                      <a:gd name="connsiteY44" fmla="*/ 596900 h 723900"/>
                      <a:gd name="connsiteX45" fmla="*/ 190500 w 909078"/>
                      <a:gd name="connsiteY45" fmla="*/ 571500 h 723900"/>
                      <a:gd name="connsiteX46" fmla="*/ 193675 w 909078"/>
                      <a:gd name="connsiteY46" fmla="*/ 447675 h 723900"/>
                      <a:gd name="connsiteX47" fmla="*/ 196850 w 909078"/>
                      <a:gd name="connsiteY47" fmla="*/ 428625 h 723900"/>
                      <a:gd name="connsiteX48" fmla="*/ 193675 w 909078"/>
                      <a:gd name="connsiteY48" fmla="*/ 374650 h 723900"/>
                      <a:gd name="connsiteX49" fmla="*/ 184150 w 909078"/>
                      <a:gd name="connsiteY49" fmla="*/ 381000 h 723900"/>
                      <a:gd name="connsiteX50" fmla="*/ 180975 w 909078"/>
                      <a:gd name="connsiteY50" fmla="*/ 393700 h 723900"/>
                      <a:gd name="connsiteX51" fmla="*/ 177800 w 909078"/>
                      <a:gd name="connsiteY51" fmla="*/ 403225 h 723900"/>
                      <a:gd name="connsiteX52" fmla="*/ 174625 w 909078"/>
                      <a:gd name="connsiteY52" fmla="*/ 415925 h 723900"/>
                      <a:gd name="connsiteX53" fmla="*/ 168275 w 909078"/>
                      <a:gd name="connsiteY53" fmla="*/ 434975 h 723900"/>
                      <a:gd name="connsiteX54" fmla="*/ 165100 w 909078"/>
                      <a:gd name="connsiteY54" fmla="*/ 466725 h 723900"/>
                      <a:gd name="connsiteX55" fmla="*/ 161925 w 909078"/>
                      <a:gd name="connsiteY55" fmla="*/ 492125 h 723900"/>
                      <a:gd name="connsiteX56" fmla="*/ 158750 w 909078"/>
                      <a:gd name="connsiteY56" fmla="*/ 533400 h 723900"/>
                      <a:gd name="connsiteX57" fmla="*/ 155575 w 909078"/>
                      <a:gd name="connsiteY57" fmla="*/ 549275 h 723900"/>
                      <a:gd name="connsiteX58" fmla="*/ 149225 w 909078"/>
                      <a:gd name="connsiteY58" fmla="*/ 571500 h 723900"/>
                      <a:gd name="connsiteX59" fmla="*/ 142875 w 909078"/>
                      <a:gd name="connsiteY59" fmla="*/ 612775 h 723900"/>
                      <a:gd name="connsiteX60" fmla="*/ 136525 w 909078"/>
                      <a:gd name="connsiteY60" fmla="*/ 631825 h 723900"/>
                      <a:gd name="connsiteX61" fmla="*/ 133350 w 909078"/>
                      <a:gd name="connsiteY61" fmla="*/ 641350 h 723900"/>
                      <a:gd name="connsiteX62" fmla="*/ 130175 w 909078"/>
                      <a:gd name="connsiteY62" fmla="*/ 650875 h 723900"/>
                      <a:gd name="connsiteX63" fmla="*/ 133350 w 909078"/>
                      <a:gd name="connsiteY63" fmla="*/ 638175 h 723900"/>
                      <a:gd name="connsiteX64" fmla="*/ 136525 w 909078"/>
                      <a:gd name="connsiteY64" fmla="*/ 625475 h 723900"/>
                      <a:gd name="connsiteX65" fmla="*/ 142875 w 909078"/>
                      <a:gd name="connsiteY65" fmla="*/ 606425 h 723900"/>
                      <a:gd name="connsiteX66" fmla="*/ 146050 w 909078"/>
                      <a:gd name="connsiteY66" fmla="*/ 596900 h 723900"/>
                      <a:gd name="connsiteX67" fmla="*/ 149225 w 909078"/>
                      <a:gd name="connsiteY67" fmla="*/ 587375 h 723900"/>
                      <a:gd name="connsiteX68" fmla="*/ 155575 w 909078"/>
                      <a:gd name="connsiteY68" fmla="*/ 577850 h 723900"/>
                      <a:gd name="connsiteX69" fmla="*/ 161925 w 909078"/>
                      <a:gd name="connsiteY69" fmla="*/ 558800 h 723900"/>
                      <a:gd name="connsiteX70" fmla="*/ 168275 w 909078"/>
                      <a:gd name="connsiteY70" fmla="*/ 536575 h 723900"/>
                      <a:gd name="connsiteX71" fmla="*/ 174625 w 909078"/>
                      <a:gd name="connsiteY71" fmla="*/ 450850 h 723900"/>
                      <a:gd name="connsiteX72" fmla="*/ 184150 w 909078"/>
                      <a:gd name="connsiteY72" fmla="*/ 419100 h 723900"/>
                      <a:gd name="connsiteX73" fmla="*/ 187325 w 909078"/>
                      <a:gd name="connsiteY73" fmla="*/ 409575 h 723900"/>
                      <a:gd name="connsiteX74" fmla="*/ 190500 w 909078"/>
                      <a:gd name="connsiteY74" fmla="*/ 400050 h 723900"/>
                      <a:gd name="connsiteX75" fmla="*/ 196850 w 909078"/>
                      <a:gd name="connsiteY75" fmla="*/ 390525 h 723900"/>
                      <a:gd name="connsiteX76" fmla="*/ 200025 w 909078"/>
                      <a:gd name="connsiteY76" fmla="*/ 381000 h 723900"/>
                      <a:gd name="connsiteX77" fmla="*/ 209550 w 909078"/>
                      <a:gd name="connsiteY77" fmla="*/ 371475 h 723900"/>
                      <a:gd name="connsiteX78" fmla="*/ 231775 w 909078"/>
                      <a:gd name="connsiteY78" fmla="*/ 346075 h 723900"/>
                      <a:gd name="connsiteX79" fmla="*/ 244475 w 909078"/>
                      <a:gd name="connsiteY79" fmla="*/ 361950 h 723900"/>
                      <a:gd name="connsiteX80" fmla="*/ 250825 w 909078"/>
                      <a:gd name="connsiteY80" fmla="*/ 400050 h 723900"/>
                      <a:gd name="connsiteX81" fmla="*/ 254000 w 909078"/>
                      <a:gd name="connsiteY81" fmla="*/ 466725 h 723900"/>
                      <a:gd name="connsiteX82" fmla="*/ 260350 w 909078"/>
                      <a:gd name="connsiteY82" fmla="*/ 504825 h 723900"/>
                      <a:gd name="connsiteX83" fmla="*/ 263525 w 909078"/>
                      <a:gd name="connsiteY83" fmla="*/ 514350 h 723900"/>
                      <a:gd name="connsiteX84" fmla="*/ 266700 w 909078"/>
                      <a:gd name="connsiteY84" fmla="*/ 527050 h 723900"/>
                      <a:gd name="connsiteX85" fmla="*/ 263525 w 909078"/>
                      <a:gd name="connsiteY85" fmla="*/ 657225 h 723900"/>
                      <a:gd name="connsiteX86" fmla="*/ 266700 w 909078"/>
                      <a:gd name="connsiteY86" fmla="*/ 606425 h 723900"/>
                      <a:gd name="connsiteX87" fmla="*/ 273050 w 909078"/>
                      <a:gd name="connsiteY87" fmla="*/ 568325 h 723900"/>
                      <a:gd name="connsiteX88" fmla="*/ 269875 w 909078"/>
                      <a:gd name="connsiteY88" fmla="*/ 479425 h 723900"/>
                      <a:gd name="connsiteX89" fmla="*/ 273050 w 909078"/>
                      <a:gd name="connsiteY89" fmla="*/ 349250 h 723900"/>
                      <a:gd name="connsiteX90" fmla="*/ 279400 w 909078"/>
                      <a:gd name="connsiteY90" fmla="*/ 320675 h 723900"/>
                      <a:gd name="connsiteX91" fmla="*/ 288925 w 909078"/>
                      <a:gd name="connsiteY91" fmla="*/ 365125 h 723900"/>
                      <a:gd name="connsiteX92" fmla="*/ 292100 w 909078"/>
                      <a:gd name="connsiteY92" fmla="*/ 384175 h 723900"/>
                      <a:gd name="connsiteX93" fmla="*/ 298450 w 909078"/>
                      <a:gd name="connsiteY93" fmla="*/ 409575 h 723900"/>
                      <a:gd name="connsiteX94" fmla="*/ 301625 w 909078"/>
                      <a:gd name="connsiteY94" fmla="*/ 419100 h 723900"/>
                      <a:gd name="connsiteX95" fmla="*/ 307975 w 909078"/>
                      <a:gd name="connsiteY95" fmla="*/ 454025 h 723900"/>
                      <a:gd name="connsiteX96" fmla="*/ 311150 w 909078"/>
                      <a:gd name="connsiteY96" fmla="*/ 463550 h 723900"/>
                      <a:gd name="connsiteX97" fmla="*/ 314325 w 909078"/>
                      <a:gd name="connsiteY97" fmla="*/ 482600 h 723900"/>
                      <a:gd name="connsiteX98" fmla="*/ 320675 w 909078"/>
                      <a:gd name="connsiteY98" fmla="*/ 508000 h 723900"/>
                      <a:gd name="connsiteX99" fmla="*/ 323850 w 909078"/>
                      <a:gd name="connsiteY99" fmla="*/ 523875 h 723900"/>
                      <a:gd name="connsiteX100" fmla="*/ 320675 w 909078"/>
                      <a:gd name="connsiteY100" fmla="*/ 587375 h 723900"/>
                      <a:gd name="connsiteX101" fmla="*/ 314325 w 909078"/>
                      <a:gd name="connsiteY101" fmla="*/ 625475 h 723900"/>
                      <a:gd name="connsiteX102" fmla="*/ 311150 w 909078"/>
                      <a:gd name="connsiteY102" fmla="*/ 650875 h 723900"/>
                      <a:gd name="connsiteX103" fmla="*/ 317500 w 909078"/>
                      <a:gd name="connsiteY103" fmla="*/ 641350 h 723900"/>
                      <a:gd name="connsiteX104" fmla="*/ 330200 w 909078"/>
                      <a:gd name="connsiteY104" fmla="*/ 609600 h 723900"/>
                      <a:gd name="connsiteX105" fmla="*/ 333375 w 909078"/>
                      <a:gd name="connsiteY105" fmla="*/ 600075 h 723900"/>
                      <a:gd name="connsiteX106" fmla="*/ 333375 w 909078"/>
                      <a:gd name="connsiteY106" fmla="*/ 476250 h 723900"/>
                      <a:gd name="connsiteX107" fmla="*/ 323850 w 909078"/>
                      <a:gd name="connsiteY107" fmla="*/ 457200 h 723900"/>
                      <a:gd name="connsiteX108" fmla="*/ 314325 w 909078"/>
                      <a:gd name="connsiteY108" fmla="*/ 428625 h 723900"/>
                      <a:gd name="connsiteX109" fmla="*/ 311150 w 909078"/>
                      <a:gd name="connsiteY109" fmla="*/ 419100 h 723900"/>
                      <a:gd name="connsiteX110" fmla="*/ 304800 w 909078"/>
                      <a:gd name="connsiteY110" fmla="*/ 409575 h 723900"/>
                      <a:gd name="connsiteX111" fmla="*/ 298450 w 909078"/>
                      <a:gd name="connsiteY111" fmla="*/ 390525 h 723900"/>
                      <a:gd name="connsiteX112" fmla="*/ 295275 w 909078"/>
                      <a:gd name="connsiteY112" fmla="*/ 381000 h 723900"/>
                      <a:gd name="connsiteX113" fmla="*/ 292100 w 909078"/>
                      <a:gd name="connsiteY113" fmla="*/ 371475 h 723900"/>
                      <a:gd name="connsiteX114" fmla="*/ 288925 w 909078"/>
                      <a:gd name="connsiteY114" fmla="*/ 355600 h 723900"/>
                      <a:gd name="connsiteX115" fmla="*/ 282575 w 909078"/>
                      <a:gd name="connsiteY115" fmla="*/ 333375 h 723900"/>
                      <a:gd name="connsiteX116" fmla="*/ 276225 w 909078"/>
                      <a:gd name="connsiteY116" fmla="*/ 304800 h 723900"/>
                      <a:gd name="connsiteX117" fmla="*/ 279400 w 909078"/>
                      <a:gd name="connsiteY117" fmla="*/ 276225 h 723900"/>
                      <a:gd name="connsiteX118" fmla="*/ 282575 w 909078"/>
                      <a:gd name="connsiteY118" fmla="*/ 292100 h 723900"/>
                      <a:gd name="connsiteX119" fmla="*/ 285750 w 909078"/>
                      <a:gd name="connsiteY119" fmla="*/ 314325 h 723900"/>
                      <a:gd name="connsiteX120" fmla="*/ 288925 w 909078"/>
                      <a:gd name="connsiteY120" fmla="*/ 323850 h 723900"/>
                      <a:gd name="connsiteX121" fmla="*/ 292100 w 909078"/>
                      <a:gd name="connsiteY121" fmla="*/ 339725 h 723900"/>
                      <a:gd name="connsiteX122" fmla="*/ 295275 w 909078"/>
                      <a:gd name="connsiteY122" fmla="*/ 365125 h 723900"/>
                      <a:gd name="connsiteX123" fmla="*/ 301625 w 909078"/>
                      <a:gd name="connsiteY123" fmla="*/ 390525 h 723900"/>
                      <a:gd name="connsiteX124" fmla="*/ 304800 w 909078"/>
                      <a:gd name="connsiteY124" fmla="*/ 412750 h 723900"/>
                      <a:gd name="connsiteX125" fmla="*/ 311150 w 909078"/>
                      <a:gd name="connsiteY125" fmla="*/ 434975 h 723900"/>
                      <a:gd name="connsiteX126" fmla="*/ 314325 w 909078"/>
                      <a:gd name="connsiteY126" fmla="*/ 447675 h 723900"/>
                      <a:gd name="connsiteX127" fmla="*/ 320675 w 909078"/>
                      <a:gd name="connsiteY127" fmla="*/ 457200 h 723900"/>
                      <a:gd name="connsiteX128" fmla="*/ 330200 w 909078"/>
                      <a:gd name="connsiteY128" fmla="*/ 488950 h 723900"/>
                      <a:gd name="connsiteX129" fmla="*/ 336550 w 909078"/>
                      <a:gd name="connsiteY129" fmla="*/ 498475 h 723900"/>
                      <a:gd name="connsiteX130" fmla="*/ 342900 w 909078"/>
                      <a:gd name="connsiteY130" fmla="*/ 536575 h 723900"/>
                      <a:gd name="connsiteX131" fmla="*/ 355600 w 909078"/>
                      <a:gd name="connsiteY131" fmla="*/ 555625 h 723900"/>
                      <a:gd name="connsiteX132" fmla="*/ 361950 w 909078"/>
                      <a:gd name="connsiteY132" fmla="*/ 574675 h 723900"/>
                      <a:gd name="connsiteX133" fmla="*/ 365125 w 909078"/>
                      <a:gd name="connsiteY133" fmla="*/ 596900 h 723900"/>
                      <a:gd name="connsiteX134" fmla="*/ 361950 w 909078"/>
                      <a:gd name="connsiteY134" fmla="*/ 584200 h 723900"/>
                      <a:gd name="connsiteX135" fmla="*/ 355600 w 909078"/>
                      <a:gd name="connsiteY135" fmla="*/ 565150 h 723900"/>
                      <a:gd name="connsiteX136" fmla="*/ 352425 w 909078"/>
                      <a:gd name="connsiteY136" fmla="*/ 552450 h 723900"/>
                      <a:gd name="connsiteX137" fmla="*/ 349250 w 909078"/>
                      <a:gd name="connsiteY137" fmla="*/ 542925 h 723900"/>
                      <a:gd name="connsiteX138" fmla="*/ 342900 w 909078"/>
                      <a:gd name="connsiteY138" fmla="*/ 511175 h 723900"/>
                      <a:gd name="connsiteX139" fmla="*/ 339725 w 909078"/>
                      <a:gd name="connsiteY139" fmla="*/ 498475 h 723900"/>
                      <a:gd name="connsiteX140" fmla="*/ 333375 w 909078"/>
                      <a:gd name="connsiteY140" fmla="*/ 485775 h 723900"/>
                      <a:gd name="connsiteX141" fmla="*/ 330200 w 909078"/>
                      <a:gd name="connsiteY141" fmla="*/ 473075 h 723900"/>
                      <a:gd name="connsiteX142" fmla="*/ 323850 w 909078"/>
                      <a:gd name="connsiteY142" fmla="*/ 460375 h 723900"/>
                      <a:gd name="connsiteX143" fmla="*/ 314325 w 909078"/>
                      <a:gd name="connsiteY143" fmla="*/ 419100 h 723900"/>
                      <a:gd name="connsiteX144" fmla="*/ 317500 w 909078"/>
                      <a:gd name="connsiteY144" fmla="*/ 314325 h 723900"/>
                      <a:gd name="connsiteX145" fmla="*/ 320675 w 909078"/>
                      <a:gd name="connsiteY145" fmla="*/ 323850 h 723900"/>
                      <a:gd name="connsiteX146" fmla="*/ 327025 w 909078"/>
                      <a:gd name="connsiteY146" fmla="*/ 349250 h 723900"/>
                      <a:gd name="connsiteX147" fmla="*/ 330200 w 909078"/>
                      <a:gd name="connsiteY147" fmla="*/ 377825 h 723900"/>
                      <a:gd name="connsiteX148" fmla="*/ 342900 w 909078"/>
                      <a:gd name="connsiteY148" fmla="*/ 434975 h 723900"/>
                      <a:gd name="connsiteX149" fmla="*/ 346075 w 909078"/>
                      <a:gd name="connsiteY149" fmla="*/ 444500 h 723900"/>
                      <a:gd name="connsiteX150" fmla="*/ 349250 w 909078"/>
                      <a:gd name="connsiteY150" fmla="*/ 457200 h 723900"/>
                      <a:gd name="connsiteX151" fmla="*/ 352425 w 909078"/>
                      <a:gd name="connsiteY151" fmla="*/ 466725 h 723900"/>
                      <a:gd name="connsiteX152" fmla="*/ 355600 w 909078"/>
                      <a:gd name="connsiteY152" fmla="*/ 479425 h 723900"/>
                      <a:gd name="connsiteX153" fmla="*/ 365125 w 909078"/>
                      <a:gd name="connsiteY153" fmla="*/ 508000 h 723900"/>
                      <a:gd name="connsiteX154" fmla="*/ 377825 w 909078"/>
                      <a:gd name="connsiteY154" fmla="*/ 546100 h 723900"/>
                      <a:gd name="connsiteX155" fmla="*/ 381000 w 909078"/>
                      <a:gd name="connsiteY155" fmla="*/ 555625 h 723900"/>
                      <a:gd name="connsiteX156" fmla="*/ 384175 w 909078"/>
                      <a:gd name="connsiteY156" fmla="*/ 565150 h 723900"/>
                      <a:gd name="connsiteX157" fmla="*/ 396875 w 909078"/>
                      <a:gd name="connsiteY157" fmla="*/ 584200 h 723900"/>
                      <a:gd name="connsiteX158" fmla="*/ 393700 w 909078"/>
                      <a:gd name="connsiteY158" fmla="*/ 574675 h 723900"/>
                      <a:gd name="connsiteX159" fmla="*/ 381000 w 909078"/>
                      <a:gd name="connsiteY159" fmla="*/ 542925 h 723900"/>
                      <a:gd name="connsiteX160" fmla="*/ 374650 w 909078"/>
                      <a:gd name="connsiteY160" fmla="*/ 523875 h 723900"/>
                      <a:gd name="connsiteX161" fmla="*/ 368300 w 909078"/>
                      <a:gd name="connsiteY161" fmla="*/ 511175 h 723900"/>
                      <a:gd name="connsiteX162" fmla="*/ 365125 w 909078"/>
                      <a:gd name="connsiteY162" fmla="*/ 498475 h 723900"/>
                      <a:gd name="connsiteX163" fmla="*/ 358775 w 909078"/>
                      <a:gd name="connsiteY163" fmla="*/ 485775 h 723900"/>
                      <a:gd name="connsiteX164" fmla="*/ 355600 w 909078"/>
                      <a:gd name="connsiteY164" fmla="*/ 473075 h 723900"/>
                      <a:gd name="connsiteX165" fmla="*/ 349250 w 909078"/>
                      <a:gd name="connsiteY165" fmla="*/ 454025 h 723900"/>
                      <a:gd name="connsiteX166" fmla="*/ 346075 w 909078"/>
                      <a:gd name="connsiteY166" fmla="*/ 441325 h 723900"/>
                      <a:gd name="connsiteX167" fmla="*/ 339725 w 909078"/>
                      <a:gd name="connsiteY167" fmla="*/ 431800 h 723900"/>
                      <a:gd name="connsiteX168" fmla="*/ 342900 w 909078"/>
                      <a:gd name="connsiteY168" fmla="*/ 349250 h 723900"/>
                      <a:gd name="connsiteX169" fmla="*/ 346075 w 909078"/>
                      <a:gd name="connsiteY169" fmla="*/ 336550 h 723900"/>
                      <a:gd name="connsiteX170" fmla="*/ 352425 w 909078"/>
                      <a:gd name="connsiteY170" fmla="*/ 298450 h 723900"/>
                      <a:gd name="connsiteX171" fmla="*/ 355600 w 909078"/>
                      <a:gd name="connsiteY171" fmla="*/ 260350 h 723900"/>
                      <a:gd name="connsiteX172" fmla="*/ 361950 w 909078"/>
                      <a:gd name="connsiteY172" fmla="*/ 298450 h 723900"/>
                      <a:gd name="connsiteX173" fmla="*/ 368300 w 909078"/>
                      <a:gd name="connsiteY173" fmla="*/ 330200 h 723900"/>
                      <a:gd name="connsiteX174" fmla="*/ 381000 w 909078"/>
                      <a:gd name="connsiteY174" fmla="*/ 352425 h 723900"/>
                      <a:gd name="connsiteX175" fmla="*/ 393700 w 909078"/>
                      <a:gd name="connsiteY175" fmla="*/ 374650 h 723900"/>
                      <a:gd name="connsiteX176" fmla="*/ 403225 w 909078"/>
                      <a:gd name="connsiteY176" fmla="*/ 381000 h 723900"/>
                      <a:gd name="connsiteX177" fmla="*/ 431800 w 909078"/>
                      <a:gd name="connsiteY177" fmla="*/ 406400 h 723900"/>
                      <a:gd name="connsiteX178" fmla="*/ 441325 w 909078"/>
                      <a:gd name="connsiteY178" fmla="*/ 422275 h 723900"/>
                      <a:gd name="connsiteX179" fmla="*/ 447675 w 909078"/>
                      <a:gd name="connsiteY179" fmla="*/ 434975 h 723900"/>
                      <a:gd name="connsiteX180" fmla="*/ 460375 w 909078"/>
                      <a:gd name="connsiteY180" fmla="*/ 457200 h 723900"/>
                      <a:gd name="connsiteX181" fmla="*/ 466725 w 909078"/>
                      <a:gd name="connsiteY181" fmla="*/ 476250 h 723900"/>
                      <a:gd name="connsiteX182" fmla="*/ 457200 w 909078"/>
                      <a:gd name="connsiteY182" fmla="*/ 457200 h 723900"/>
                      <a:gd name="connsiteX183" fmla="*/ 447675 w 909078"/>
                      <a:gd name="connsiteY183" fmla="*/ 441325 h 723900"/>
                      <a:gd name="connsiteX184" fmla="*/ 441325 w 909078"/>
                      <a:gd name="connsiteY184" fmla="*/ 422275 h 723900"/>
                      <a:gd name="connsiteX185" fmla="*/ 431800 w 909078"/>
                      <a:gd name="connsiteY185" fmla="*/ 403225 h 723900"/>
                      <a:gd name="connsiteX186" fmla="*/ 425450 w 909078"/>
                      <a:gd name="connsiteY186" fmla="*/ 384175 h 723900"/>
                      <a:gd name="connsiteX187" fmla="*/ 422275 w 909078"/>
                      <a:gd name="connsiteY187" fmla="*/ 374650 h 723900"/>
                      <a:gd name="connsiteX188" fmla="*/ 419100 w 909078"/>
                      <a:gd name="connsiteY188" fmla="*/ 365125 h 723900"/>
                      <a:gd name="connsiteX189" fmla="*/ 406400 w 909078"/>
                      <a:gd name="connsiteY189" fmla="*/ 333375 h 723900"/>
                      <a:gd name="connsiteX190" fmla="*/ 396875 w 909078"/>
                      <a:gd name="connsiteY190" fmla="*/ 304800 h 723900"/>
                      <a:gd name="connsiteX191" fmla="*/ 393700 w 909078"/>
                      <a:gd name="connsiteY191" fmla="*/ 295275 h 723900"/>
                      <a:gd name="connsiteX192" fmla="*/ 390525 w 909078"/>
                      <a:gd name="connsiteY192" fmla="*/ 285750 h 723900"/>
                      <a:gd name="connsiteX193" fmla="*/ 384175 w 909078"/>
                      <a:gd name="connsiteY193" fmla="*/ 276225 h 723900"/>
                      <a:gd name="connsiteX194" fmla="*/ 381000 w 909078"/>
                      <a:gd name="connsiteY194" fmla="*/ 266700 h 723900"/>
                      <a:gd name="connsiteX195" fmla="*/ 387350 w 909078"/>
                      <a:gd name="connsiteY195" fmla="*/ 276225 h 723900"/>
                      <a:gd name="connsiteX196" fmla="*/ 415925 w 909078"/>
                      <a:gd name="connsiteY196" fmla="*/ 307975 h 723900"/>
                      <a:gd name="connsiteX197" fmla="*/ 425450 w 909078"/>
                      <a:gd name="connsiteY197" fmla="*/ 317500 h 723900"/>
                      <a:gd name="connsiteX198" fmla="*/ 454025 w 909078"/>
                      <a:gd name="connsiteY198" fmla="*/ 330200 h 723900"/>
                      <a:gd name="connsiteX199" fmla="*/ 473075 w 909078"/>
                      <a:gd name="connsiteY199" fmla="*/ 336550 h 723900"/>
                      <a:gd name="connsiteX200" fmla="*/ 482600 w 909078"/>
                      <a:gd name="connsiteY200" fmla="*/ 339725 h 723900"/>
                      <a:gd name="connsiteX201" fmla="*/ 492125 w 909078"/>
                      <a:gd name="connsiteY201" fmla="*/ 342900 h 723900"/>
                      <a:gd name="connsiteX202" fmla="*/ 520700 w 909078"/>
                      <a:gd name="connsiteY202" fmla="*/ 365125 h 723900"/>
                      <a:gd name="connsiteX203" fmla="*/ 527050 w 909078"/>
                      <a:gd name="connsiteY203" fmla="*/ 387350 h 723900"/>
                      <a:gd name="connsiteX204" fmla="*/ 520700 w 909078"/>
                      <a:gd name="connsiteY204" fmla="*/ 377825 h 723900"/>
                      <a:gd name="connsiteX205" fmla="*/ 511175 w 909078"/>
                      <a:gd name="connsiteY205" fmla="*/ 365125 h 723900"/>
                      <a:gd name="connsiteX206" fmla="*/ 504825 w 909078"/>
                      <a:gd name="connsiteY206" fmla="*/ 355600 h 723900"/>
                      <a:gd name="connsiteX207" fmla="*/ 495300 w 909078"/>
                      <a:gd name="connsiteY207" fmla="*/ 342900 h 723900"/>
                      <a:gd name="connsiteX208" fmla="*/ 488950 w 909078"/>
                      <a:gd name="connsiteY208" fmla="*/ 330200 h 723900"/>
                      <a:gd name="connsiteX209" fmla="*/ 479425 w 909078"/>
                      <a:gd name="connsiteY209" fmla="*/ 320675 h 723900"/>
                      <a:gd name="connsiteX210" fmla="*/ 463550 w 909078"/>
                      <a:gd name="connsiteY210" fmla="*/ 292100 h 723900"/>
                      <a:gd name="connsiteX211" fmla="*/ 457200 w 909078"/>
                      <a:gd name="connsiteY211" fmla="*/ 282575 h 723900"/>
                      <a:gd name="connsiteX212" fmla="*/ 450850 w 909078"/>
                      <a:gd name="connsiteY212" fmla="*/ 260350 h 723900"/>
                      <a:gd name="connsiteX213" fmla="*/ 447675 w 909078"/>
                      <a:gd name="connsiteY213" fmla="*/ 212725 h 723900"/>
                      <a:gd name="connsiteX214" fmla="*/ 454025 w 909078"/>
                      <a:gd name="connsiteY214" fmla="*/ 196850 h 723900"/>
                      <a:gd name="connsiteX215" fmla="*/ 482600 w 909078"/>
                      <a:gd name="connsiteY215" fmla="*/ 209550 h 723900"/>
                      <a:gd name="connsiteX216" fmla="*/ 495300 w 909078"/>
                      <a:gd name="connsiteY216" fmla="*/ 215900 h 723900"/>
                      <a:gd name="connsiteX217" fmla="*/ 504825 w 909078"/>
                      <a:gd name="connsiteY217" fmla="*/ 219075 h 723900"/>
                      <a:gd name="connsiteX218" fmla="*/ 523875 w 909078"/>
                      <a:gd name="connsiteY218" fmla="*/ 228600 h 723900"/>
                      <a:gd name="connsiteX219" fmla="*/ 555625 w 909078"/>
                      <a:gd name="connsiteY219" fmla="*/ 238125 h 723900"/>
                      <a:gd name="connsiteX220" fmla="*/ 565150 w 909078"/>
                      <a:gd name="connsiteY220" fmla="*/ 241300 h 723900"/>
                      <a:gd name="connsiteX221" fmla="*/ 574675 w 909078"/>
                      <a:gd name="connsiteY221" fmla="*/ 247650 h 723900"/>
                      <a:gd name="connsiteX222" fmla="*/ 603250 w 909078"/>
                      <a:gd name="connsiteY222" fmla="*/ 250825 h 723900"/>
                      <a:gd name="connsiteX223" fmla="*/ 615950 w 909078"/>
                      <a:gd name="connsiteY223" fmla="*/ 254000 h 723900"/>
                      <a:gd name="connsiteX224" fmla="*/ 644525 w 909078"/>
                      <a:gd name="connsiteY224" fmla="*/ 269875 h 723900"/>
                      <a:gd name="connsiteX225" fmla="*/ 622300 w 909078"/>
                      <a:gd name="connsiteY225" fmla="*/ 234950 h 723900"/>
                      <a:gd name="connsiteX226" fmla="*/ 609600 w 909078"/>
                      <a:gd name="connsiteY226" fmla="*/ 219075 h 723900"/>
                      <a:gd name="connsiteX227" fmla="*/ 577850 w 909078"/>
                      <a:gd name="connsiteY227" fmla="*/ 190500 h 723900"/>
                      <a:gd name="connsiteX228" fmla="*/ 558800 w 909078"/>
                      <a:gd name="connsiteY228" fmla="*/ 168275 h 723900"/>
                      <a:gd name="connsiteX229" fmla="*/ 549275 w 909078"/>
                      <a:gd name="connsiteY229" fmla="*/ 161925 h 723900"/>
                      <a:gd name="connsiteX230" fmla="*/ 539750 w 909078"/>
                      <a:gd name="connsiteY230" fmla="*/ 152400 h 723900"/>
                      <a:gd name="connsiteX231" fmla="*/ 527050 w 909078"/>
                      <a:gd name="connsiteY231" fmla="*/ 146050 h 723900"/>
                      <a:gd name="connsiteX232" fmla="*/ 517525 w 909078"/>
                      <a:gd name="connsiteY232" fmla="*/ 139700 h 723900"/>
                      <a:gd name="connsiteX233" fmla="*/ 527050 w 909078"/>
                      <a:gd name="connsiteY233" fmla="*/ 142875 h 723900"/>
                      <a:gd name="connsiteX234" fmla="*/ 542925 w 909078"/>
                      <a:gd name="connsiteY234" fmla="*/ 152400 h 723900"/>
                      <a:gd name="connsiteX235" fmla="*/ 552450 w 909078"/>
                      <a:gd name="connsiteY235" fmla="*/ 161925 h 723900"/>
                      <a:gd name="connsiteX236" fmla="*/ 587375 w 909078"/>
                      <a:gd name="connsiteY236" fmla="*/ 184150 h 723900"/>
                      <a:gd name="connsiteX237" fmla="*/ 596900 w 909078"/>
                      <a:gd name="connsiteY237" fmla="*/ 190500 h 723900"/>
                      <a:gd name="connsiteX238" fmla="*/ 619125 w 909078"/>
                      <a:gd name="connsiteY238" fmla="*/ 206375 h 723900"/>
                      <a:gd name="connsiteX239" fmla="*/ 628650 w 909078"/>
                      <a:gd name="connsiteY239" fmla="*/ 215900 h 723900"/>
                      <a:gd name="connsiteX240" fmla="*/ 654050 w 909078"/>
                      <a:gd name="connsiteY240" fmla="*/ 228600 h 723900"/>
                      <a:gd name="connsiteX241" fmla="*/ 688975 w 909078"/>
                      <a:gd name="connsiteY241" fmla="*/ 257175 h 723900"/>
                      <a:gd name="connsiteX242" fmla="*/ 711200 w 909078"/>
                      <a:gd name="connsiteY242" fmla="*/ 276225 h 723900"/>
                      <a:gd name="connsiteX243" fmla="*/ 717550 w 909078"/>
                      <a:gd name="connsiteY243" fmla="*/ 285750 h 723900"/>
                      <a:gd name="connsiteX244" fmla="*/ 727075 w 909078"/>
                      <a:gd name="connsiteY244" fmla="*/ 292100 h 723900"/>
                      <a:gd name="connsiteX245" fmla="*/ 714375 w 909078"/>
                      <a:gd name="connsiteY245" fmla="*/ 285750 h 723900"/>
                      <a:gd name="connsiteX246" fmla="*/ 701675 w 909078"/>
                      <a:gd name="connsiteY246" fmla="*/ 269875 h 723900"/>
                      <a:gd name="connsiteX247" fmla="*/ 669925 w 909078"/>
                      <a:gd name="connsiteY247" fmla="*/ 238125 h 723900"/>
                      <a:gd name="connsiteX248" fmla="*/ 660400 w 909078"/>
                      <a:gd name="connsiteY248" fmla="*/ 228600 h 723900"/>
                      <a:gd name="connsiteX249" fmla="*/ 650875 w 909078"/>
                      <a:gd name="connsiteY249" fmla="*/ 219075 h 723900"/>
                      <a:gd name="connsiteX250" fmla="*/ 635000 w 909078"/>
                      <a:gd name="connsiteY250" fmla="*/ 200025 h 723900"/>
                      <a:gd name="connsiteX251" fmla="*/ 647700 w 909078"/>
                      <a:gd name="connsiteY251" fmla="*/ 193675 h 723900"/>
                      <a:gd name="connsiteX252" fmla="*/ 673100 w 909078"/>
                      <a:gd name="connsiteY252" fmla="*/ 219075 h 723900"/>
                      <a:gd name="connsiteX253" fmla="*/ 685800 w 909078"/>
                      <a:gd name="connsiteY253" fmla="*/ 231775 h 723900"/>
                      <a:gd name="connsiteX254" fmla="*/ 698500 w 909078"/>
                      <a:gd name="connsiteY254" fmla="*/ 250825 h 723900"/>
                      <a:gd name="connsiteX255" fmla="*/ 704850 w 909078"/>
                      <a:gd name="connsiteY255" fmla="*/ 260350 h 723900"/>
                      <a:gd name="connsiteX256" fmla="*/ 708025 w 909078"/>
                      <a:gd name="connsiteY256" fmla="*/ 269875 h 723900"/>
                      <a:gd name="connsiteX257" fmla="*/ 688975 w 909078"/>
                      <a:gd name="connsiteY257" fmla="*/ 244475 h 723900"/>
                      <a:gd name="connsiteX258" fmla="*/ 679450 w 909078"/>
                      <a:gd name="connsiteY258" fmla="*/ 228600 h 723900"/>
                      <a:gd name="connsiteX259" fmla="*/ 660400 w 909078"/>
                      <a:gd name="connsiteY259" fmla="*/ 200025 h 723900"/>
                      <a:gd name="connsiteX260" fmla="*/ 654050 w 909078"/>
                      <a:gd name="connsiteY260" fmla="*/ 187325 h 723900"/>
                      <a:gd name="connsiteX261" fmla="*/ 635000 w 909078"/>
                      <a:gd name="connsiteY261" fmla="*/ 155575 h 723900"/>
                      <a:gd name="connsiteX262" fmla="*/ 628650 w 909078"/>
                      <a:gd name="connsiteY262" fmla="*/ 142875 h 723900"/>
                      <a:gd name="connsiteX263" fmla="*/ 622300 w 909078"/>
                      <a:gd name="connsiteY263" fmla="*/ 133350 h 723900"/>
                      <a:gd name="connsiteX264" fmla="*/ 631825 w 909078"/>
                      <a:gd name="connsiteY264" fmla="*/ 139700 h 723900"/>
                      <a:gd name="connsiteX265" fmla="*/ 654050 w 909078"/>
                      <a:gd name="connsiteY265" fmla="*/ 158750 h 723900"/>
                      <a:gd name="connsiteX266" fmla="*/ 673100 w 909078"/>
                      <a:gd name="connsiteY266" fmla="*/ 184150 h 723900"/>
                      <a:gd name="connsiteX267" fmla="*/ 688975 w 909078"/>
                      <a:gd name="connsiteY267" fmla="*/ 200025 h 723900"/>
                      <a:gd name="connsiteX268" fmla="*/ 698500 w 909078"/>
                      <a:gd name="connsiteY268" fmla="*/ 215900 h 723900"/>
                      <a:gd name="connsiteX269" fmla="*/ 708025 w 909078"/>
                      <a:gd name="connsiteY269" fmla="*/ 228600 h 723900"/>
                      <a:gd name="connsiteX270" fmla="*/ 714375 w 909078"/>
                      <a:gd name="connsiteY270" fmla="*/ 238125 h 723900"/>
                      <a:gd name="connsiteX271" fmla="*/ 692150 w 909078"/>
                      <a:gd name="connsiteY271" fmla="*/ 206375 h 723900"/>
                      <a:gd name="connsiteX272" fmla="*/ 657225 w 909078"/>
                      <a:gd name="connsiteY272" fmla="*/ 158750 h 723900"/>
                      <a:gd name="connsiteX273" fmla="*/ 641350 w 909078"/>
                      <a:gd name="connsiteY273" fmla="*/ 133350 h 723900"/>
                      <a:gd name="connsiteX274" fmla="*/ 635000 w 909078"/>
                      <a:gd name="connsiteY274" fmla="*/ 123825 h 723900"/>
                      <a:gd name="connsiteX275" fmla="*/ 654050 w 909078"/>
                      <a:gd name="connsiteY275" fmla="*/ 130175 h 723900"/>
                      <a:gd name="connsiteX276" fmla="*/ 676275 w 909078"/>
                      <a:gd name="connsiteY276" fmla="*/ 146050 h 723900"/>
                      <a:gd name="connsiteX277" fmla="*/ 688975 w 909078"/>
                      <a:gd name="connsiteY277" fmla="*/ 155575 h 723900"/>
                      <a:gd name="connsiteX278" fmla="*/ 698500 w 909078"/>
                      <a:gd name="connsiteY278" fmla="*/ 161925 h 723900"/>
                      <a:gd name="connsiteX279" fmla="*/ 673100 w 909078"/>
                      <a:gd name="connsiteY279" fmla="*/ 136525 h 723900"/>
                      <a:gd name="connsiteX280" fmla="*/ 660400 w 909078"/>
                      <a:gd name="connsiteY280" fmla="*/ 120650 h 723900"/>
                      <a:gd name="connsiteX281" fmla="*/ 650875 w 909078"/>
                      <a:gd name="connsiteY281" fmla="*/ 111125 h 723900"/>
                      <a:gd name="connsiteX282" fmla="*/ 641350 w 909078"/>
                      <a:gd name="connsiteY282" fmla="*/ 98425 h 723900"/>
                      <a:gd name="connsiteX283" fmla="*/ 615950 w 909078"/>
                      <a:gd name="connsiteY283" fmla="*/ 73025 h 723900"/>
                      <a:gd name="connsiteX284" fmla="*/ 606425 w 909078"/>
                      <a:gd name="connsiteY284" fmla="*/ 60325 h 723900"/>
                      <a:gd name="connsiteX285" fmla="*/ 600075 w 909078"/>
                      <a:gd name="connsiteY285" fmla="*/ 50800 h 723900"/>
                      <a:gd name="connsiteX286" fmla="*/ 612775 w 909078"/>
                      <a:gd name="connsiteY286" fmla="*/ 53975 h 723900"/>
                      <a:gd name="connsiteX287" fmla="*/ 644525 w 909078"/>
                      <a:gd name="connsiteY287" fmla="*/ 66675 h 723900"/>
                      <a:gd name="connsiteX288" fmla="*/ 657225 w 909078"/>
                      <a:gd name="connsiteY288" fmla="*/ 69850 h 723900"/>
                      <a:gd name="connsiteX289" fmla="*/ 679450 w 909078"/>
                      <a:gd name="connsiteY289" fmla="*/ 82550 h 723900"/>
                      <a:gd name="connsiteX290" fmla="*/ 692150 w 909078"/>
                      <a:gd name="connsiteY290" fmla="*/ 88900 h 723900"/>
                      <a:gd name="connsiteX291" fmla="*/ 720725 w 909078"/>
                      <a:gd name="connsiteY291" fmla="*/ 98425 h 723900"/>
                      <a:gd name="connsiteX292" fmla="*/ 673100 w 909078"/>
                      <a:gd name="connsiteY292" fmla="*/ 88900 h 723900"/>
                      <a:gd name="connsiteX293" fmla="*/ 660400 w 909078"/>
                      <a:gd name="connsiteY293" fmla="*/ 82550 h 723900"/>
                      <a:gd name="connsiteX294" fmla="*/ 628650 w 909078"/>
                      <a:gd name="connsiteY294" fmla="*/ 76200 h 723900"/>
                      <a:gd name="connsiteX295" fmla="*/ 612775 w 909078"/>
                      <a:gd name="connsiteY295" fmla="*/ 73025 h 723900"/>
                      <a:gd name="connsiteX296" fmla="*/ 603250 w 909078"/>
                      <a:gd name="connsiteY296" fmla="*/ 69850 h 723900"/>
                      <a:gd name="connsiteX297" fmla="*/ 638175 w 909078"/>
                      <a:gd name="connsiteY297" fmla="*/ 73025 h 723900"/>
                      <a:gd name="connsiteX298" fmla="*/ 682625 w 909078"/>
                      <a:gd name="connsiteY298" fmla="*/ 82550 h 723900"/>
                      <a:gd name="connsiteX299" fmla="*/ 692150 w 909078"/>
                      <a:gd name="connsiteY299" fmla="*/ 85725 h 723900"/>
                      <a:gd name="connsiteX300" fmla="*/ 704850 w 909078"/>
                      <a:gd name="connsiteY300" fmla="*/ 88900 h 723900"/>
                      <a:gd name="connsiteX301" fmla="*/ 733425 w 909078"/>
                      <a:gd name="connsiteY301" fmla="*/ 98425 h 723900"/>
                      <a:gd name="connsiteX302" fmla="*/ 742950 w 909078"/>
                      <a:gd name="connsiteY302" fmla="*/ 101600 h 723900"/>
                      <a:gd name="connsiteX303" fmla="*/ 752475 w 909078"/>
                      <a:gd name="connsiteY303" fmla="*/ 104775 h 723900"/>
                      <a:gd name="connsiteX304" fmla="*/ 762000 w 909078"/>
                      <a:gd name="connsiteY304" fmla="*/ 101600 h 723900"/>
                      <a:gd name="connsiteX305" fmla="*/ 771525 w 909078"/>
                      <a:gd name="connsiteY305" fmla="*/ 95250 h 723900"/>
                      <a:gd name="connsiteX306" fmla="*/ 812800 w 909078"/>
                      <a:gd name="connsiteY306" fmla="*/ 98425 h 723900"/>
                      <a:gd name="connsiteX307" fmla="*/ 831850 w 909078"/>
                      <a:gd name="connsiteY307" fmla="*/ 101600 h 723900"/>
                      <a:gd name="connsiteX308" fmla="*/ 847725 w 909078"/>
                      <a:gd name="connsiteY308" fmla="*/ 104775 h 723900"/>
                      <a:gd name="connsiteX309" fmla="*/ 844550 w 909078"/>
                      <a:gd name="connsiteY309" fmla="*/ 95250 h 723900"/>
                      <a:gd name="connsiteX310" fmla="*/ 831850 w 909078"/>
                      <a:gd name="connsiteY310" fmla="*/ 88900 h 723900"/>
                      <a:gd name="connsiteX311" fmla="*/ 790575 w 909078"/>
                      <a:gd name="connsiteY311" fmla="*/ 63500 h 723900"/>
                      <a:gd name="connsiteX312" fmla="*/ 765175 w 909078"/>
                      <a:gd name="connsiteY312" fmla="*/ 57150 h 723900"/>
                      <a:gd name="connsiteX313" fmla="*/ 727075 w 909078"/>
                      <a:gd name="connsiteY313" fmla="*/ 47625 h 723900"/>
                      <a:gd name="connsiteX314" fmla="*/ 638175 w 909078"/>
                      <a:gd name="connsiteY314" fmla="*/ 50800 h 723900"/>
                      <a:gd name="connsiteX315" fmla="*/ 596900 w 909078"/>
                      <a:gd name="connsiteY315" fmla="*/ 57150 h 723900"/>
                      <a:gd name="connsiteX316" fmla="*/ 482600 w 909078"/>
                      <a:gd name="connsiteY316" fmla="*/ 53975 h 723900"/>
                      <a:gd name="connsiteX317" fmla="*/ 463550 w 909078"/>
                      <a:gd name="connsiteY317" fmla="*/ 47625 h 723900"/>
                      <a:gd name="connsiteX318" fmla="*/ 431800 w 909078"/>
                      <a:gd name="connsiteY318" fmla="*/ 38100 h 723900"/>
                      <a:gd name="connsiteX319" fmla="*/ 419100 w 909078"/>
                      <a:gd name="connsiteY319" fmla="*/ 31750 h 723900"/>
                      <a:gd name="connsiteX320" fmla="*/ 396875 w 909078"/>
                      <a:gd name="connsiteY320" fmla="*/ 25400 h 723900"/>
                      <a:gd name="connsiteX321" fmla="*/ 384175 w 909078"/>
                      <a:gd name="connsiteY321" fmla="*/ 19050 h 723900"/>
                      <a:gd name="connsiteX322" fmla="*/ 374650 w 909078"/>
                      <a:gd name="connsiteY322" fmla="*/ 15875 h 723900"/>
                      <a:gd name="connsiteX323" fmla="*/ 346075 w 909078"/>
                      <a:gd name="connsiteY323" fmla="*/ 0 h 723900"/>
                      <a:gd name="connsiteX324" fmla="*/ 304800 w 909078"/>
                      <a:gd name="connsiteY324" fmla="*/ 6350 h 723900"/>
                      <a:gd name="connsiteX325" fmla="*/ 282575 w 909078"/>
                      <a:gd name="connsiteY325" fmla="*/ 15875 h 723900"/>
                      <a:gd name="connsiteX326" fmla="*/ 269875 w 909078"/>
                      <a:gd name="connsiteY326" fmla="*/ 34925 h 723900"/>
                      <a:gd name="connsiteX327" fmla="*/ 266700 w 909078"/>
                      <a:gd name="connsiteY327" fmla="*/ 44450 h 723900"/>
                      <a:gd name="connsiteX328" fmla="*/ 250825 w 909078"/>
                      <a:gd name="connsiteY328" fmla="*/ 63500 h 723900"/>
                      <a:gd name="connsiteX329" fmla="*/ 238125 w 909078"/>
                      <a:gd name="connsiteY329" fmla="*/ 82550 h 723900"/>
                      <a:gd name="connsiteX330" fmla="*/ 215900 w 909078"/>
                      <a:gd name="connsiteY330" fmla="*/ 114300 h 723900"/>
                      <a:gd name="connsiteX331" fmla="*/ 206375 w 909078"/>
                      <a:gd name="connsiteY331" fmla="*/ 123825 h 723900"/>
                      <a:gd name="connsiteX332" fmla="*/ 193675 w 909078"/>
                      <a:gd name="connsiteY332" fmla="*/ 130175 h 723900"/>
                      <a:gd name="connsiteX333" fmla="*/ 184150 w 909078"/>
                      <a:gd name="connsiteY333" fmla="*/ 136525 h 723900"/>
                      <a:gd name="connsiteX334" fmla="*/ 165100 w 909078"/>
                      <a:gd name="connsiteY334" fmla="*/ 146050 h 723900"/>
                      <a:gd name="connsiteX335" fmla="*/ 155575 w 909078"/>
                      <a:gd name="connsiteY335" fmla="*/ 168275 h 723900"/>
                      <a:gd name="connsiteX336" fmla="*/ 152400 w 909078"/>
                      <a:gd name="connsiteY336" fmla="*/ 180975 h 723900"/>
                      <a:gd name="connsiteX337" fmla="*/ 136525 w 909078"/>
                      <a:gd name="connsiteY337" fmla="*/ 209550 h 723900"/>
                      <a:gd name="connsiteX338" fmla="*/ 139700 w 909078"/>
                      <a:gd name="connsiteY338" fmla="*/ 219075 h 723900"/>
                      <a:gd name="connsiteX339" fmla="*/ 171450 w 909078"/>
                      <a:gd name="connsiteY339" fmla="*/ 206375 h 723900"/>
                      <a:gd name="connsiteX340" fmla="*/ 180975 w 909078"/>
                      <a:gd name="connsiteY340" fmla="*/ 203200 h 723900"/>
                      <a:gd name="connsiteX341" fmla="*/ 228600 w 909078"/>
                      <a:gd name="connsiteY341" fmla="*/ 161925 h 723900"/>
                      <a:gd name="connsiteX342" fmla="*/ 238125 w 909078"/>
                      <a:gd name="connsiteY342" fmla="*/ 152400 h 723900"/>
                      <a:gd name="connsiteX343" fmla="*/ 247650 w 909078"/>
                      <a:gd name="connsiteY343" fmla="*/ 142875 h 723900"/>
                      <a:gd name="connsiteX344" fmla="*/ 250825 w 909078"/>
                      <a:gd name="connsiteY344" fmla="*/ 133350 h 723900"/>
                      <a:gd name="connsiteX345" fmla="*/ 269875 w 909078"/>
                      <a:gd name="connsiteY345" fmla="*/ 111125 h 723900"/>
                      <a:gd name="connsiteX346" fmla="*/ 285750 w 909078"/>
                      <a:gd name="connsiteY346" fmla="*/ 95250 h 723900"/>
                      <a:gd name="connsiteX347" fmla="*/ 301625 w 909078"/>
                      <a:gd name="connsiteY347" fmla="*/ 82550 h 723900"/>
                      <a:gd name="connsiteX348" fmla="*/ 304800 w 909078"/>
                      <a:gd name="connsiteY348" fmla="*/ 95250 h 723900"/>
                      <a:gd name="connsiteX349" fmla="*/ 269875 w 909078"/>
                      <a:gd name="connsiteY349" fmla="*/ 142875 h 723900"/>
                      <a:gd name="connsiteX350" fmla="*/ 244475 w 909078"/>
                      <a:gd name="connsiteY350" fmla="*/ 177800 h 723900"/>
                      <a:gd name="connsiteX351" fmla="*/ 212725 w 909078"/>
                      <a:gd name="connsiteY351" fmla="*/ 206375 h 723900"/>
                      <a:gd name="connsiteX352" fmla="*/ 193675 w 909078"/>
                      <a:gd name="connsiteY352" fmla="*/ 222250 h 723900"/>
                      <a:gd name="connsiteX353" fmla="*/ 187325 w 909078"/>
                      <a:gd name="connsiteY353" fmla="*/ 231775 h 723900"/>
                      <a:gd name="connsiteX354" fmla="*/ 180975 w 909078"/>
                      <a:gd name="connsiteY354" fmla="*/ 269875 h 723900"/>
                      <a:gd name="connsiteX355" fmla="*/ 203200 w 909078"/>
                      <a:gd name="connsiteY355" fmla="*/ 209550 h 723900"/>
                      <a:gd name="connsiteX356" fmla="*/ 219075 w 909078"/>
                      <a:gd name="connsiteY356" fmla="*/ 184150 h 723900"/>
                      <a:gd name="connsiteX357" fmla="*/ 228600 w 909078"/>
                      <a:gd name="connsiteY357" fmla="*/ 168275 h 723900"/>
                      <a:gd name="connsiteX358" fmla="*/ 260350 w 909078"/>
                      <a:gd name="connsiteY358" fmla="*/ 130175 h 723900"/>
                      <a:gd name="connsiteX359" fmla="*/ 269875 w 909078"/>
                      <a:gd name="connsiteY359" fmla="*/ 123825 h 723900"/>
                      <a:gd name="connsiteX360" fmla="*/ 295275 w 909078"/>
                      <a:gd name="connsiteY360" fmla="*/ 107950 h 723900"/>
                      <a:gd name="connsiteX361" fmla="*/ 342900 w 909078"/>
                      <a:gd name="connsiteY361" fmla="*/ 111125 h 723900"/>
                      <a:gd name="connsiteX362" fmla="*/ 355600 w 909078"/>
                      <a:gd name="connsiteY362" fmla="*/ 117475 h 723900"/>
                      <a:gd name="connsiteX363" fmla="*/ 374650 w 909078"/>
                      <a:gd name="connsiteY363" fmla="*/ 130175 h 723900"/>
                      <a:gd name="connsiteX364" fmla="*/ 387350 w 909078"/>
                      <a:gd name="connsiteY364" fmla="*/ 149225 h 723900"/>
                      <a:gd name="connsiteX365" fmla="*/ 393700 w 909078"/>
                      <a:gd name="connsiteY365" fmla="*/ 158750 h 723900"/>
                      <a:gd name="connsiteX366" fmla="*/ 396875 w 909078"/>
                      <a:gd name="connsiteY366" fmla="*/ 228600 h 723900"/>
                      <a:gd name="connsiteX367" fmla="*/ 384175 w 909078"/>
                      <a:gd name="connsiteY367" fmla="*/ 244475 h 723900"/>
                      <a:gd name="connsiteX368" fmla="*/ 374650 w 909078"/>
                      <a:gd name="connsiteY368" fmla="*/ 247650 h 723900"/>
                      <a:gd name="connsiteX369" fmla="*/ 317500 w 909078"/>
                      <a:gd name="connsiteY369" fmla="*/ 241300 h 723900"/>
                      <a:gd name="connsiteX370" fmla="*/ 298450 w 909078"/>
                      <a:gd name="connsiteY370" fmla="*/ 222250 h 723900"/>
                      <a:gd name="connsiteX371" fmla="*/ 282575 w 909078"/>
                      <a:gd name="connsiteY371" fmla="*/ 193675 h 723900"/>
                      <a:gd name="connsiteX372" fmla="*/ 279400 w 909078"/>
                      <a:gd name="connsiteY372" fmla="*/ 107950 h 723900"/>
                      <a:gd name="connsiteX373" fmla="*/ 295275 w 909078"/>
                      <a:gd name="connsiteY373" fmla="*/ 88900 h 723900"/>
                      <a:gd name="connsiteX374" fmla="*/ 320675 w 909078"/>
                      <a:gd name="connsiteY374" fmla="*/ 73025 h 723900"/>
                      <a:gd name="connsiteX375" fmla="*/ 330200 w 909078"/>
                      <a:gd name="connsiteY375" fmla="*/ 66675 h 723900"/>
                      <a:gd name="connsiteX376" fmla="*/ 349250 w 909078"/>
                      <a:gd name="connsiteY376" fmla="*/ 63500 h 723900"/>
                      <a:gd name="connsiteX377" fmla="*/ 425450 w 909078"/>
                      <a:gd name="connsiteY377" fmla="*/ 73025 h 723900"/>
                      <a:gd name="connsiteX378" fmla="*/ 434975 w 909078"/>
                      <a:gd name="connsiteY378" fmla="*/ 82550 h 723900"/>
                      <a:gd name="connsiteX379" fmla="*/ 434975 w 909078"/>
                      <a:gd name="connsiteY379" fmla="*/ 146050 h 723900"/>
                      <a:gd name="connsiteX380" fmla="*/ 428625 w 909078"/>
                      <a:gd name="connsiteY380" fmla="*/ 155575 h 723900"/>
                      <a:gd name="connsiteX381" fmla="*/ 406400 w 909078"/>
                      <a:gd name="connsiteY381" fmla="*/ 171450 h 723900"/>
                      <a:gd name="connsiteX382" fmla="*/ 387350 w 909078"/>
                      <a:gd name="connsiteY382" fmla="*/ 177800 h 723900"/>
                      <a:gd name="connsiteX383" fmla="*/ 336550 w 909078"/>
                      <a:gd name="connsiteY383" fmla="*/ 168275 h 723900"/>
                      <a:gd name="connsiteX384" fmla="*/ 311150 w 909078"/>
                      <a:gd name="connsiteY384" fmla="*/ 139700 h 723900"/>
                      <a:gd name="connsiteX385" fmla="*/ 304800 w 909078"/>
                      <a:gd name="connsiteY385" fmla="*/ 127000 h 723900"/>
                      <a:gd name="connsiteX386" fmla="*/ 304800 w 909078"/>
                      <a:gd name="connsiteY386" fmla="*/ 60325 h 723900"/>
                      <a:gd name="connsiteX387" fmla="*/ 314325 w 909078"/>
                      <a:gd name="connsiteY387" fmla="*/ 47625 h 723900"/>
                      <a:gd name="connsiteX388" fmla="*/ 355600 w 909078"/>
                      <a:gd name="connsiteY388" fmla="*/ 15875 h 723900"/>
                      <a:gd name="connsiteX389" fmla="*/ 377825 w 909078"/>
                      <a:gd name="connsiteY389" fmla="*/ 6350 h 723900"/>
                      <a:gd name="connsiteX390" fmla="*/ 444500 w 909078"/>
                      <a:gd name="connsiteY390" fmla="*/ 22225 h 723900"/>
                      <a:gd name="connsiteX391" fmla="*/ 454025 w 909078"/>
                      <a:gd name="connsiteY391" fmla="*/ 34925 h 723900"/>
                      <a:gd name="connsiteX392" fmla="*/ 460375 w 909078"/>
                      <a:gd name="connsiteY392" fmla="*/ 53975 h 723900"/>
                      <a:gd name="connsiteX393" fmla="*/ 466725 w 909078"/>
                      <a:gd name="connsiteY393" fmla="*/ 69850 h 723900"/>
                      <a:gd name="connsiteX394" fmla="*/ 469900 w 909078"/>
                      <a:gd name="connsiteY394" fmla="*/ 101600 h 723900"/>
                      <a:gd name="connsiteX395" fmla="*/ 457200 w 909078"/>
                      <a:gd name="connsiteY395" fmla="*/ 146050 h 723900"/>
                      <a:gd name="connsiteX396" fmla="*/ 447675 w 909078"/>
                      <a:gd name="connsiteY396" fmla="*/ 149225 h 723900"/>
                      <a:gd name="connsiteX397" fmla="*/ 412750 w 909078"/>
                      <a:gd name="connsiteY397" fmla="*/ 146050 h 723900"/>
                      <a:gd name="connsiteX398" fmla="*/ 393700 w 909078"/>
                      <a:gd name="connsiteY398" fmla="*/ 133350 h 723900"/>
                      <a:gd name="connsiteX399" fmla="*/ 384175 w 909078"/>
                      <a:gd name="connsiteY399" fmla="*/ 127000 h 723900"/>
                      <a:gd name="connsiteX400" fmla="*/ 374650 w 909078"/>
                      <a:gd name="connsiteY400" fmla="*/ 120650 h 723900"/>
                      <a:gd name="connsiteX401" fmla="*/ 352425 w 909078"/>
                      <a:gd name="connsiteY401" fmla="*/ 92075 h 723900"/>
                      <a:gd name="connsiteX402" fmla="*/ 349250 w 909078"/>
                      <a:gd name="connsiteY402" fmla="*/ 82550 h 723900"/>
                      <a:gd name="connsiteX403" fmla="*/ 352425 w 909078"/>
                      <a:gd name="connsiteY403" fmla="*/ 47625 h 723900"/>
                      <a:gd name="connsiteX404" fmla="*/ 355600 w 909078"/>
                      <a:gd name="connsiteY404" fmla="*/ 57150 h 723900"/>
                      <a:gd name="connsiteX405" fmla="*/ 352425 w 909078"/>
                      <a:gd name="connsiteY405" fmla="*/ 79375 h 723900"/>
                      <a:gd name="connsiteX406" fmla="*/ 339725 w 909078"/>
                      <a:gd name="connsiteY406" fmla="*/ 85725 h 723900"/>
                      <a:gd name="connsiteX407" fmla="*/ 311150 w 909078"/>
                      <a:gd name="connsiteY407" fmla="*/ 76200 h 723900"/>
                      <a:gd name="connsiteX408" fmla="*/ 304800 w 909078"/>
                      <a:gd name="connsiteY408" fmla="*/ 66675 h 723900"/>
                      <a:gd name="connsiteX409" fmla="*/ 295275 w 909078"/>
                      <a:gd name="connsiteY409" fmla="*/ 44450 h 723900"/>
                      <a:gd name="connsiteX410" fmla="*/ 298450 w 909078"/>
                      <a:gd name="connsiteY410" fmla="*/ 31750 h 723900"/>
                      <a:gd name="connsiteX411" fmla="*/ 307975 w 909078"/>
                      <a:gd name="connsiteY411" fmla="*/ 28575 h 723900"/>
                      <a:gd name="connsiteX412" fmla="*/ 339725 w 909078"/>
                      <a:gd name="connsiteY412" fmla="*/ 31750 h 723900"/>
                      <a:gd name="connsiteX413" fmla="*/ 355600 w 909078"/>
                      <a:gd name="connsiteY413" fmla="*/ 44450 h 723900"/>
                      <a:gd name="connsiteX414" fmla="*/ 358775 w 909078"/>
                      <a:gd name="connsiteY414" fmla="*/ 53975 h 723900"/>
                      <a:gd name="connsiteX415" fmla="*/ 339725 w 909078"/>
                      <a:gd name="connsiteY415" fmla="*/ 47625 h 723900"/>
                      <a:gd name="connsiteX416" fmla="*/ 317500 w 909078"/>
                      <a:gd name="connsiteY416" fmla="*/ 41275 h 723900"/>
                      <a:gd name="connsiteX417" fmla="*/ 307975 w 909078"/>
                      <a:gd name="connsiteY417" fmla="*/ 38100 h 723900"/>
                      <a:gd name="connsiteX418" fmla="*/ 273050 w 909078"/>
                      <a:gd name="connsiteY418" fmla="*/ 41275 h 723900"/>
                      <a:gd name="connsiteX419" fmla="*/ 263525 w 909078"/>
                      <a:gd name="connsiteY419" fmla="*/ 50800 h 723900"/>
                      <a:gd name="connsiteX420" fmla="*/ 250825 w 909078"/>
                      <a:gd name="connsiteY420" fmla="*/ 73025 h 723900"/>
                      <a:gd name="connsiteX421" fmla="*/ 238125 w 909078"/>
                      <a:gd name="connsiteY421" fmla="*/ 92075 h 723900"/>
                      <a:gd name="connsiteX422" fmla="*/ 219075 w 909078"/>
                      <a:gd name="connsiteY422" fmla="*/ 123825 h 723900"/>
                      <a:gd name="connsiteX423" fmla="*/ 206375 w 909078"/>
                      <a:gd name="connsiteY423" fmla="*/ 146050 h 723900"/>
                      <a:gd name="connsiteX424" fmla="*/ 203200 w 909078"/>
                      <a:gd name="connsiteY424" fmla="*/ 155575 h 723900"/>
                      <a:gd name="connsiteX425" fmla="*/ 190500 w 909078"/>
                      <a:gd name="connsiteY425" fmla="*/ 174625 h 723900"/>
                      <a:gd name="connsiteX426" fmla="*/ 187325 w 909078"/>
                      <a:gd name="connsiteY426" fmla="*/ 184150 h 723900"/>
                      <a:gd name="connsiteX427" fmla="*/ 180975 w 909078"/>
                      <a:gd name="connsiteY427" fmla="*/ 209550 h 723900"/>
                      <a:gd name="connsiteX428" fmla="*/ 174625 w 909078"/>
                      <a:gd name="connsiteY428" fmla="*/ 222250 h 723900"/>
                      <a:gd name="connsiteX429" fmla="*/ 168275 w 909078"/>
                      <a:gd name="connsiteY429" fmla="*/ 231775 h 723900"/>
                      <a:gd name="connsiteX430" fmla="*/ 165100 w 909078"/>
                      <a:gd name="connsiteY430" fmla="*/ 241300 h 723900"/>
                      <a:gd name="connsiteX431" fmla="*/ 136525 w 909078"/>
                      <a:gd name="connsiteY431" fmla="*/ 257175 h 723900"/>
                      <a:gd name="connsiteX432" fmla="*/ 127000 w 909078"/>
                      <a:gd name="connsiteY432" fmla="*/ 263525 h 723900"/>
                      <a:gd name="connsiteX433" fmla="*/ 127000 w 909078"/>
                      <a:gd name="connsiteY433" fmla="*/ 333375 h 723900"/>
                      <a:gd name="connsiteX434" fmla="*/ 155575 w 909078"/>
                      <a:gd name="connsiteY434" fmla="*/ 330200 h 723900"/>
                      <a:gd name="connsiteX435" fmla="*/ 193675 w 909078"/>
                      <a:gd name="connsiteY435" fmla="*/ 314325 h 723900"/>
                      <a:gd name="connsiteX436" fmla="*/ 209550 w 909078"/>
                      <a:gd name="connsiteY436" fmla="*/ 304800 h 723900"/>
                      <a:gd name="connsiteX437" fmla="*/ 222250 w 909078"/>
                      <a:gd name="connsiteY437" fmla="*/ 292100 h 723900"/>
                      <a:gd name="connsiteX438" fmla="*/ 254000 w 909078"/>
                      <a:gd name="connsiteY438" fmla="*/ 263525 h 723900"/>
                      <a:gd name="connsiteX439" fmla="*/ 263525 w 909078"/>
                      <a:gd name="connsiteY439" fmla="*/ 250825 h 723900"/>
                      <a:gd name="connsiteX440" fmla="*/ 276225 w 909078"/>
                      <a:gd name="connsiteY440" fmla="*/ 241300 h 723900"/>
                      <a:gd name="connsiteX441" fmla="*/ 282575 w 909078"/>
                      <a:gd name="connsiteY441" fmla="*/ 231775 h 723900"/>
                      <a:gd name="connsiteX442" fmla="*/ 304800 w 909078"/>
                      <a:gd name="connsiteY442" fmla="*/ 212725 h 723900"/>
                      <a:gd name="connsiteX443" fmla="*/ 320675 w 909078"/>
                      <a:gd name="connsiteY443" fmla="*/ 193675 h 723900"/>
                      <a:gd name="connsiteX444" fmla="*/ 330200 w 909078"/>
                      <a:gd name="connsiteY444" fmla="*/ 187325 h 723900"/>
                      <a:gd name="connsiteX445" fmla="*/ 365125 w 909078"/>
                      <a:gd name="connsiteY445" fmla="*/ 158750 h 723900"/>
                      <a:gd name="connsiteX446" fmla="*/ 374650 w 909078"/>
                      <a:gd name="connsiteY446" fmla="*/ 155575 h 723900"/>
                      <a:gd name="connsiteX447" fmla="*/ 384175 w 909078"/>
                      <a:gd name="connsiteY447" fmla="*/ 149225 h 723900"/>
                      <a:gd name="connsiteX448" fmla="*/ 403225 w 909078"/>
                      <a:gd name="connsiteY448" fmla="*/ 142875 h 723900"/>
                      <a:gd name="connsiteX449" fmla="*/ 390525 w 909078"/>
                      <a:gd name="connsiteY449" fmla="*/ 165100 h 723900"/>
                      <a:gd name="connsiteX450" fmla="*/ 374650 w 909078"/>
                      <a:gd name="connsiteY450" fmla="*/ 174625 h 723900"/>
                      <a:gd name="connsiteX451" fmla="*/ 355600 w 909078"/>
                      <a:gd name="connsiteY451" fmla="*/ 187325 h 723900"/>
                      <a:gd name="connsiteX452" fmla="*/ 346075 w 909078"/>
                      <a:gd name="connsiteY452" fmla="*/ 193675 h 723900"/>
                      <a:gd name="connsiteX453" fmla="*/ 333375 w 909078"/>
                      <a:gd name="connsiteY453" fmla="*/ 196850 h 723900"/>
                      <a:gd name="connsiteX454" fmla="*/ 323850 w 909078"/>
                      <a:gd name="connsiteY454" fmla="*/ 203200 h 723900"/>
                      <a:gd name="connsiteX455" fmla="*/ 276225 w 909078"/>
                      <a:gd name="connsiteY455" fmla="*/ 222250 h 723900"/>
                      <a:gd name="connsiteX456" fmla="*/ 266700 w 909078"/>
                      <a:gd name="connsiteY456" fmla="*/ 225425 h 723900"/>
                      <a:gd name="connsiteX457" fmla="*/ 250825 w 909078"/>
                      <a:gd name="connsiteY457" fmla="*/ 228600 h 723900"/>
                      <a:gd name="connsiteX458" fmla="*/ 234950 w 909078"/>
                      <a:gd name="connsiteY458" fmla="*/ 234950 h 723900"/>
                      <a:gd name="connsiteX459" fmla="*/ 212725 w 909078"/>
                      <a:gd name="connsiteY459" fmla="*/ 247650 h 723900"/>
                      <a:gd name="connsiteX460" fmla="*/ 200025 w 909078"/>
                      <a:gd name="connsiteY460" fmla="*/ 257175 h 723900"/>
                      <a:gd name="connsiteX461" fmla="*/ 180975 w 909078"/>
                      <a:gd name="connsiteY461" fmla="*/ 276225 h 723900"/>
                      <a:gd name="connsiteX462" fmla="*/ 161925 w 909078"/>
                      <a:gd name="connsiteY462" fmla="*/ 295275 h 723900"/>
                      <a:gd name="connsiteX463" fmla="*/ 149225 w 909078"/>
                      <a:gd name="connsiteY463" fmla="*/ 307975 h 723900"/>
                      <a:gd name="connsiteX464" fmla="*/ 136525 w 909078"/>
                      <a:gd name="connsiteY464" fmla="*/ 327025 h 723900"/>
                      <a:gd name="connsiteX465" fmla="*/ 130175 w 909078"/>
                      <a:gd name="connsiteY465" fmla="*/ 346075 h 723900"/>
                      <a:gd name="connsiteX466" fmla="*/ 123825 w 909078"/>
                      <a:gd name="connsiteY466" fmla="*/ 355600 h 723900"/>
                      <a:gd name="connsiteX467" fmla="*/ 120650 w 909078"/>
                      <a:gd name="connsiteY467" fmla="*/ 365125 h 723900"/>
                      <a:gd name="connsiteX468" fmla="*/ 114300 w 909078"/>
                      <a:gd name="connsiteY468" fmla="*/ 374650 h 723900"/>
                      <a:gd name="connsiteX469" fmla="*/ 111125 w 909078"/>
                      <a:gd name="connsiteY469" fmla="*/ 384175 h 723900"/>
                      <a:gd name="connsiteX470" fmla="*/ 98425 w 909078"/>
                      <a:gd name="connsiteY470" fmla="*/ 406400 h 723900"/>
                      <a:gd name="connsiteX471" fmla="*/ 95250 w 909078"/>
                      <a:gd name="connsiteY471" fmla="*/ 419100 h 723900"/>
                      <a:gd name="connsiteX472" fmla="*/ 88900 w 909078"/>
                      <a:gd name="connsiteY472" fmla="*/ 428625 h 723900"/>
                      <a:gd name="connsiteX473" fmla="*/ 76200 w 909078"/>
                      <a:gd name="connsiteY473" fmla="*/ 460375 h 723900"/>
                      <a:gd name="connsiteX474" fmla="*/ 63500 w 909078"/>
                      <a:gd name="connsiteY474" fmla="*/ 482600 h 723900"/>
                      <a:gd name="connsiteX475" fmla="*/ 50800 w 909078"/>
                      <a:gd name="connsiteY475" fmla="*/ 511175 h 723900"/>
                      <a:gd name="connsiteX476" fmla="*/ 38100 w 909078"/>
                      <a:gd name="connsiteY476" fmla="*/ 533400 h 723900"/>
                      <a:gd name="connsiteX477" fmla="*/ 25400 w 909078"/>
                      <a:gd name="connsiteY477" fmla="*/ 558800 h 723900"/>
                      <a:gd name="connsiteX478" fmla="*/ 22225 w 909078"/>
                      <a:gd name="connsiteY478" fmla="*/ 571500 h 723900"/>
                      <a:gd name="connsiteX479" fmla="*/ 9525 w 909078"/>
                      <a:gd name="connsiteY479" fmla="*/ 593725 h 723900"/>
                      <a:gd name="connsiteX480" fmla="*/ 0 w 909078"/>
                      <a:gd name="connsiteY480" fmla="*/ 612775 h 723900"/>
                      <a:gd name="connsiteX481" fmla="*/ 6350 w 909078"/>
                      <a:gd name="connsiteY481" fmla="*/ 577850 h 723900"/>
                      <a:gd name="connsiteX482" fmla="*/ 12700 w 909078"/>
                      <a:gd name="connsiteY482" fmla="*/ 565150 h 723900"/>
                      <a:gd name="connsiteX483" fmla="*/ 19050 w 909078"/>
                      <a:gd name="connsiteY483" fmla="*/ 546100 h 723900"/>
                      <a:gd name="connsiteX484" fmla="*/ 34925 w 909078"/>
                      <a:gd name="connsiteY484" fmla="*/ 523875 h 723900"/>
                      <a:gd name="connsiteX485" fmla="*/ 50800 w 909078"/>
                      <a:gd name="connsiteY485" fmla="*/ 492125 h 723900"/>
                      <a:gd name="connsiteX486" fmla="*/ 69850 w 909078"/>
                      <a:gd name="connsiteY486" fmla="*/ 466725 h 723900"/>
                      <a:gd name="connsiteX487" fmla="*/ 79375 w 909078"/>
                      <a:gd name="connsiteY487" fmla="*/ 454025 h 723900"/>
                      <a:gd name="connsiteX488" fmla="*/ 88900 w 909078"/>
                      <a:gd name="connsiteY488" fmla="*/ 444500 h 723900"/>
                      <a:gd name="connsiteX489" fmla="*/ 95250 w 909078"/>
                      <a:gd name="connsiteY489" fmla="*/ 434975 h 723900"/>
                      <a:gd name="connsiteX490" fmla="*/ 104775 w 909078"/>
                      <a:gd name="connsiteY490" fmla="*/ 428625 h 723900"/>
                      <a:gd name="connsiteX491" fmla="*/ 123825 w 909078"/>
                      <a:gd name="connsiteY491" fmla="*/ 406400 h 723900"/>
                      <a:gd name="connsiteX492" fmla="*/ 133350 w 909078"/>
                      <a:gd name="connsiteY492" fmla="*/ 396875 h 723900"/>
                      <a:gd name="connsiteX493" fmla="*/ 142875 w 909078"/>
                      <a:gd name="connsiteY493" fmla="*/ 377825 h 723900"/>
                      <a:gd name="connsiteX494" fmla="*/ 155575 w 909078"/>
                      <a:gd name="connsiteY494" fmla="*/ 358775 h 723900"/>
                      <a:gd name="connsiteX495" fmla="*/ 165100 w 909078"/>
                      <a:gd name="connsiteY495" fmla="*/ 330200 h 723900"/>
                      <a:gd name="connsiteX496" fmla="*/ 174625 w 909078"/>
                      <a:gd name="connsiteY496" fmla="*/ 304800 h 723900"/>
                      <a:gd name="connsiteX497" fmla="*/ 190500 w 909078"/>
                      <a:gd name="connsiteY497" fmla="*/ 285750 h 723900"/>
                      <a:gd name="connsiteX498" fmla="*/ 196850 w 909078"/>
                      <a:gd name="connsiteY498" fmla="*/ 276225 h 723900"/>
                      <a:gd name="connsiteX499" fmla="*/ 206375 w 909078"/>
                      <a:gd name="connsiteY499" fmla="*/ 266700 h 723900"/>
                      <a:gd name="connsiteX500" fmla="*/ 222250 w 909078"/>
                      <a:gd name="connsiteY500" fmla="*/ 247650 h 723900"/>
                      <a:gd name="connsiteX501" fmla="*/ 231775 w 909078"/>
                      <a:gd name="connsiteY501" fmla="*/ 241300 h 723900"/>
                      <a:gd name="connsiteX502" fmla="*/ 241300 w 909078"/>
                      <a:gd name="connsiteY502" fmla="*/ 231775 h 723900"/>
                      <a:gd name="connsiteX503" fmla="*/ 269875 w 909078"/>
                      <a:gd name="connsiteY503" fmla="*/ 209550 h 723900"/>
                      <a:gd name="connsiteX504" fmla="*/ 254000 w 909078"/>
                      <a:gd name="connsiteY504" fmla="*/ 234950 h 723900"/>
                      <a:gd name="connsiteX505" fmla="*/ 228600 w 909078"/>
                      <a:gd name="connsiteY505" fmla="*/ 260350 h 723900"/>
                      <a:gd name="connsiteX506" fmla="*/ 212725 w 909078"/>
                      <a:gd name="connsiteY506" fmla="*/ 279400 h 723900"/>
                      <a:gd name="connsiteX507" fmla="*/ 203200 w 909078"/>
                      <a:gd name="connsiteY507" fmla="*/ 292100 h 723900"/>
                      <a:gd name="connsiteX508" fmla="*/ 193675 w 909078"/>
                      <a:gd name="connsiteY508" fmla="*/ 301625 h 723900"/>
                      <a:gd name="connsiteX509" fmla="*/ 180975 w 909078"/>
                      <a:gd name="connsiteY509" fmla="*/ 320675 h 723900"/>
                      <a:gd name="connsiteX510" fmla="*/ 174625 w 909078"/>
                      <a:gd name="connsiteY510" fmla="*/ 330200 h 723900"/>
                      <a:gd name="connsiteX511" fmla="*/ 171450 w 909078"/>
                      <a:gd name="connsiteY511" fmla="*/ 339725 h 723900"/>
                      <a:gd name="connsiteX512" fmla="*/ 152400 w 909078"/>
                      <a:gd name="connsiteY512" fmla="*/ 358775 h 723900"/>
                      <a:gd name="connsiteX513" fmla="*/ 130175 w 909078"/>
                      <a:gd name="connsiteY513" fmla="*/ 384175 h 723900"/>
                      <a:gd name="connsiteX514" fmla="*/ 111125 w 909078"/>
                      <a:gd name="connsiteY514" fmla="*/ 396875 h 723900"/>
                      <a:gd name="connsiteX515" fmla="*/ 101600 w 909078"/>
                      <a:gd name="connsiteY515" fmla="*/ 406400 h 723900"/>
                      <a:gd name="connsiteX516" fmla="*/ 104775 w 909078"/>
                      <a:gd name="connsiteY516" fmla="*/ 425450 h 723900"/>
                      <a:gd name="connsiteX517" fmla="*/ 133350 w 909078"/>
                      <a:gd name="connsiteY517" fmla="*/ 447675 h 723900"/>
                      <a:gd name="connsiteX518" fmla="*/ 146050 w 909078"/>
                      <a:gd name="connsiteY518" fmla="*/ 450850 h 723900"/>
                      <a:gd name="connsiteX519" fmla="*/ 155575 w 909078"/>
                      <a:gd name="connsiteY519" fmla="*/ 447675 h 723900"/>
                      <a:gd name="connsiteX520" fmla="*/ 158750 w 909078"/>
                      <a:gd name="connsiteY520" fmla="*/ 434975 h 723900"/>
                      <a:gd name="connsiteX521" fmla="*/ 165100 w 909078"/>
                      <a:gd name="connsiteY521" fmla="*/ 422275 h 723900"/>
                      <a:gd name="connsiteX522" fmla="*/ 168275 w 909078"/>
                      <a:gd name="connsiteY522" fmla="*/ 412750 h 723900"/>
                      <a:gd name="connsiteX523" fmla="*/ 177800 w 909078"/>
                      <a:gd name="connsiteY523" fmla="*/ 403225 h 723900"/>
                      <a:gd name="connsiteX524" fmla="*/ 190500 w 909078"/>
                      <a:gd name="connsiteY524" fmla="*/ 377825 h 723900"/>
                      <a:gd name="connsiteX525" fmla="*/ 200025 w 909078"/>
                      <a:gd name="connsiteY525" fmla="*/ 346075 h 723900"/>
                      <a:gd name="connsiteX526" fmla="*/ 203200 w 909078"/>
                      <a:gd name="connsiteY526" fmla="*/ 336550 h 723900"/>
                      <a:gd name="connsiteX527" fmla="*/ 209550 w 909078"/>
                      <a:gd name="connsiteY527" fmla="*/ 346075 h 723900"/>
                      <a:gd name="connsiteX528" fmla="*/ 212725 w 909078"/>
                      <a:gd name="connsiteY528" fmla="*/ 355600 h 723900"/>
                      <a:gd name="connsiteX529" fmla="*/ 219075 w 909078"/>
                      <a:gd name="connsiteY529" fmla="*/ 381000 h 723900"/>
                      <a:gd name="connsiteX530" fmla="*/ 222250 w 909078"/>
                      <a:gd name="connsiteY530" fmla="*/ 393700 h 723900"/>
                      <a:gd name="connsiteX531" fmla="*/ 219075 w 909078"/>
                      <a:gd name="connsiteY531" fmla="*/ 663575 h 723900"/>
                      <a:gd name="connsiteX532" fmla="*/ 215900 w 909078"/>
                      <a:gd name="connsiteY532" fmla="*/ 622300 h 723900"/>
                      <a:gd name="connsiteX533" fmla="*/ 219075 w 909078"/>
                      <a:gd name="connsiteY533" fmla="*/ 409575 h 723900"/>
                      <a:gd name="connsiteX534" fmla="*/ 222250 w 909078"/>
                      <a:gd name="connsiteY534" fmla="*/ 390525 h 723900"/>
                      <a:gd name="connsiteX535" fmla="*/ 228600 w 909078"/>
                      <a:gd name="connsiteY535" fmla="*/ 361950 h 723900"/>
                      <a:gd name="connsiteX536" fmla="*/ 238125 w 909078"/>
                      <a:gd name="connsiteY536" fmla="*/ 320675 h 723900"/>
                      <a:gd name="connsiteX537" fmla="*/ 244475 w 909078"/>
                      <a:gd name="connsiteY537" fmla="*/ 273050 h 723900"/>
                      <a:gd name="connsiteX538" fmla="*/ 250825 w 909078"/>
                      <a:gd name="connsiteY538" fmla="*/ 247650 h 723900"/>
                      <a:gd name="connsiteX539" fmla="*/ 260350 w 909078"/>
                      <a:gd name="connsiteY539" fmla="*/ 234950 h 723900"/>
                      <a:gd name="connsiteX540" fmla="*/ 273050 w 909078"/>
                      <a:gd name="connsiteY540" fmla="*/ 212725 h 723900"/>
                      <a:gd name="connsiteX541" fmla="*/ 276225 w 909078"/>
                      <a:gd name="connsiteY541" fmla="*/ 203200 h 723900"/>
                      <a:gd name="connsiteX542" fmla="*/ 285750 w 909078"/>
                      <a:gd name="connsiteY542" fmla="*/ 403225 h 723900"/>
                      <a:gd name="connsiteX543" fmla="*/ 301625 w 909078"/>
                      <a:gd name="connsiteY543" fmla="*/ 419100 h 723900"/>
                      <a:gd name="connsiteX544" fmla="*/ 323850 w 909078"/>
                      <a:gd name="connsiteY544" fmla="*/ 434975 h 723900"/>
                      <a:gd name="connsiteX545" fmla="*/ 346075 w 909078"/>
                      <a:gd name="connsiteY545" fmla="*/ 450850 h 723900"/>
                      <a:gd name="connsiteX546" fmla="*/ 355600 w 909078"/>
                      <a:gd name="connsiteY546" fmla="*/ 454025 h 723900"/>
                      <a:gd name="connsiteX547" fmla="*/ 371475 w 909078"/>
                      <a:gd name="connsiteY547" fmla="*/ 466725 h 723900"/>
                      <a:gd name="connsiteX548" fmla="*/ 390525 w 909078"/>
                      <a:gd name="connsiteY548" fmla="*/ 482600 h 723900"/>
                      <a:gd name="connsiteX549" fmla="*/ 406400 w 909078"/>
                      <a:gd name="connsiteY549" fmla="*/ 508000 h 723900"/>
                      <a:gd name="connsiteX550" fmla="*/ 412750 w 909078"/>
                      <a:gd name="connsiteY550" fmla="*/ 517525 h 723900"/>
                      <a:gd name="connsiteX551" fmla="*/ 415925 w 909078"/>
                      <a:gd name="connsiteY551" fmla="*/ 527050 h 723900"/>
                      <a:gd name="connsiteX552" fmla="*/ 422275 w 909078"/>
                      <a:gd name="connsiteY552" fmla="*/ 536575 h 723900"/>
                      <a:gd name="connsiteX553" fmla="*/ 403225 w 909078"/>
                      <a:gd name="connsiteY553" fmla="*/ 508000 h 723900"/>
                      <a:gd name="connsiteX554" fmla="*/ 396875 w 909078"/>
                      <a:gd name="connsiteY554" fmla="*/ 498475 h 723900"/>
                      <a:gd name="connsiteX555" fmla="*/ 384175 w 909078"/>
                      <a:gd name="connsiteY555" fmla="*/ 473075 h 723900"/>
                      <a:gd name="connsiteX556" fmla="*/ 374650 w 909078"/>
                      <a:gd name="connsiteY556" fmla="*/ 460375 h 723900"/>
                      <a:gd name="connsiteX557" fmla="*/ 358775 w 909078"/>
                      <a:gd name="connsiteY557" fmla="*/ 428625 h 723900"/>
                      <a:gd name="connsiteX558" fmla="*/ 349250 w 909078"/>
                      <a:gd name="connsiteY558" fmla="*/ 403225 h 723900"/>
                      <a:gd name="connsiteX559" fmla="*/ 346075 w 909078"/>
                      <a:gd name="connsiteY559" fmla="*/ 393700 h 723900"/>
                      <a:gd name="connsiteX560" fmla="*/ 339725 w 909078"/>
                      <a:gd name="connsiteY560" fmla="*/ 381000 h 723900"/>
                      <a:gd name="connsiteX561" fmla="*/ 336550 w 909078"/>
                      <a:gd name="connsiteY561" fmla="*/ 371475 h 723900"/>
                      <a:gd name="connsiteX562" fmla="*/ 330200 w 909078"/>
                      <a:gd name="connsiteY562" fmla="*/ 339725 h 723900"/>
                      <a:gd name="connsiteX563" fmla="*/ 333375 w 909078"/>
                      <a:gd name="connsiteY563" fmla="*/ 260350 h 723900"/>
                      <a:gd name="connsiteX564" fmla="*/ 339725 w 909078"/>
                      <a:gd name="connsiteY564" fmla="*/ 234950 h 723900"/>
                      <a:gd name="connsiteX565" fmla="*/ 346075 w 909078"/>
                      <a:gd name="connsiteY565" fmla="*/ 206375 h 723900"/>
                      <a:gd name="connsiteX566" fmla="*/ 352425 w 909078"/>
                      <a:gd name="connsiteY566" fmla="*/ 190500 h 723900"/>
                      <a:gd name="connsiteX567" fmla="*/ 355600 w 909078"/>
                      <a:gd name="connsiteY567" fmla="*/ 177800 h 723900"/>
                      <a:gd name="connsiteX568" fmla="*/ 358775 w 909078"/>
                      <a:gd name="connsiteY568" fmla="*/ 168275 h 723900"/>
                      <a:gd name="connsiteX569" fmla="*/ 365125 w 909078"/>
                      <a:gd name="connsiteY569" fmla="*/ 114300 h 723900"/>
                      <a:gd name="connsiteX570" fmla="*/ 371475 w 909078"/>
                      <a:gd name="connsiteY570" fmla="*/ 152400 h 723900"/>
                      <a:gd name="connsiteX571" fmla="*/ 377825 w 909078"/>
                      <a:gd name="connsiteY571" fmla="*/ 165100 h 723900"/>
                      <a:gd name="connsiteX572" fmla="*/ 387350 w 909078"/>
                      <a:gd name="connsiteY572" fmla="*/ 184150 h 723900"/>
                      <a:gd name="connsiteX573" fmla="*/ 400050 w 909078"/>
                      <a:gd name="connsiteY573" fmla="*/ 196850 h 723900"/>
                      <a:gd name="connsiteX574" fmla="*/ 403225 w 909078"/>
                      <a:gd name="connsiteY574" fmla="*/ 206375 h 723900"/>
                      <a:gd name="connsiteX575" fmla="*/ 412750 w 909078"/>
                      <a:gd name="connsiteY575" fmla="*/ 212725 h 723900"/>
                      <a:gd name="connsiteX576" fmla="*/ 431800 w 909078"/>
                      <a:gd name="connsiteY576" fmla="*/ 228600 h 723900"/>
                      <a:gd name="connsiteX577" fmla="*/ 428625 w 909078"/>
                      <a:gd name="connsiteY577" fmla="*/ 273050 h 723900"/>
                      <a:gd name="connsiteX578" fmla="*/ 419100 w 909078"/>
                      <a:gd name="connsiteY578" fmla="*/ 250825 h 723900"/>
                      <a:gd name="connsiteX579" fmla="*/ 406400 w 909078"/>
                      <a:gd name="connsiteY579" fmla="*/ 203200 h 723900"/>
                      <a:gd name="connsiteX580" fmla="*/ 406400 w 909078"/>
                      <a:gd name="connsiteY580" fmla="*/ 127000 h 723900"/>
                      <a:gd name="connsiteX581" fmla="*/ 431800 w 909078"/>
                      <a:gd name="connsiteY581" fmla="*/ 130175 h 723900"/>
                      <a:gd name="connsiteX582" fmla="*/ 438150 w 909078"/>
                      <a:gd name="connsiteY582" fmla="*/ 139700 h 723900"/>
                      <a:gd name="connsiteX583" fmla="*/ 428625 w 909078"/>
                      <a:gd name="connsiteY583" fmla="*/ 193675 h 723900"/>
                      <a:gd name="connsiteX584" fmla="*/ 419100 w 909078"/>
                      <a:gd name="connsiteY584" fmla="*/ 234950 h 723900"/>
                      <a:gd name="connsiteX585" fmla="*/ 425450 w 909078"/>
                      <a:gd name="connsiteY585" fmla="*/ 292100 h 723900"/>
                      <a:gd name="connsiteX586" fmla="*/ 431800 w 909078"/>
                      <a:gd name="connsiteY586" fmla="*/ 301625 h 723900"/>
                      <a:gd name="connsiteX587" fmla="*/ 438150 w 909078"/>
                      <a:gd name="connsiteY587" fmla="*/ 314325 h 723900"/>
                      <a:gd name="connsiteX588" fmla="*/ 450850 w 909078"/>
                      <a:gd name="connsiteY588" fmla="*/ 333375 h 723900"/>
                      <a:gd name="connsiteX589" fmla="*/ 460375 w 909078"/>
                      <a:gd name="connsiteY589" fmla="*/ 365125 h 723900"/>
                      <a:gd name="connsiteX590" fmla="*/ 466725 w 909078"/>
                      <a:gd name="connsiteY590" fmla="*/ 409575 h 723900"/>
                      <a:gd name="connsiteX591" fmla="*/ 469900 w 909078"/>
                      <a:gd name="connsiteY591" fmla="*/ 419100 h 723900"/>
                      <a:gd name="connsiteX592" fmla="*/ 476250 w 909078"/>
                      <a:gd name="connsiteY592" fmla="*/ 450850 h 723900"/>
                      <a:gd name="connsiteX593" fmla="*/ 469900 w 909078"/>
                      <a:gd name="connsiteY593" fmla="*/ 403225 h 723900"/>
                      <a:gd name="connsiteX594" fmla="*/ 463550 w 909078"/>
                      <a:gd name="connsiteY594" fmla="*/ 377825 h 723900"/>
                      <a:gd name="connsiteX595" fmla="*/ 457200 w 909078"/>
                      <a:gd name="connsiteY595" fmla="*/ 368300 h 723900"/>
                      <a:gd name="connsiteX596" fmla="*/ 454025 w 909078"/>
                      <a:gd name="connsiteY596" fmla="*/ 346075 h 723900"/>
                      <a:gd name="connsiteX597" fmla="*/ 447675 w 909078"/>
                      <a:gd name="connsiteY597" fmla="*/ 327025 h 723900"/>
                      <a:gd name="connsiteX598" fmla="*/ 444500 w 909078"/>
                      <a:gd name="connsiteY598" fmla="*/ 317500 h 723900"/>
                      <a:gd name="connsiteX599" fmla="*/ 438150 w 909078"/>
                      <a:gd name="connsiteY599" fmla="*/ 285750 h 723900"/>
                      <a:gd name="connsiteX600" fmla="*/ 438150 w 909078"/>
                      <a:gd name="connsiteY600" fmla="*/ 180975 h 723900"/>
                      <a:gd name="connsiteX601" fmla="*/ 434975 w 909078"/>
                      <a:gd name="connsiteY601" fmla="*/ 130175 h 723900"/>
                      <a:gd name="connsiteX602" fmla="*/ 444500 w 909078"/>
                      <a:gd name="connsiteY602" fmla="*/ 146050 h 723900"/>
                      <a:gd name="connsiteX603" fmla="*/ 457200 w 909078"/>
                      <a:gd name="connsiteY603" fmla="*/ 165100 h 723900"/>
                      <a:gd name="connsiteX604" fmla="*/ 476250 w 909078"/>
                      <a:gd name="connsiteY604" fmla="*/ 200025 h 723900"/>
                      <a:gd name="connsiteX605" fmla="*/ 482600 w 909078"/>
                      <a:gd name="connsiteY605" fmla="*/ 215900 h 723900"/>
                      <a:gd name="connsiteX606" fmla="*/ 492125 w 909078"/>
                      <a:gd name="connsiteY606" fmla="*/ 225425 h 723900"/>
                      <a:gd name="connsiteX607" fmla="*/ 501650 w 909078"/>
                      <a:gd name="connsiteY607" fmla="*/ 244475 h 723900"/>
                      <a:gd name="connsiteX608" fmla="*/ 508000 w 909078"/>
                      <a:gd name="connsiteY608" fmla="*/ 254000 h 723900"/>
                      <a:gd name="connsiteX609" fmla="*/ 514350 w 909078"/>
                      <a:gd name="connsiteY609" fmla="*/ 273050 h 723900"/>
                      <a:gd name="connsiteX610" fmla="*/ 523875 w 909078"/>
                      <a:gd name="connsiteY610" fmla="*/ 301625 h 723900"/>
                      <a:gd name="connsiteX611" fmla="*/ 527050 w 909078"/>
                      <a:gd name="connsiteY611" fmla="*/ 311150 h 723900"/>
                      <a:gd name="connsiteX612" fmla="*/ 530225 w 909078"/>
                      <a:gd name="connsiteY612" fmla="*/ 320675 h 723900"/>
                      <a:gd name="connsiteX613" fmla="*/ 542925 w 909078"/>
                      <a:gd name="connsiteY613" fmla="*/ 339725 h 723900"/>
                      <a:gd name="connsiteX614" fmla="*/ 552450 w 909078"/>
                      <a:gd name="connsiteY614" fmla="*/ 358775 h 723900"/>
                      <a:gd name="connsiteX615" fmla="*/ 558800 w 909078"/>
                      <a:gd name="connsiteY615" fmla="*/ 381000 h 723900"/>
                      <a:gd name="connsiteX616" fmla="*/ 565150 w 909078"/>
                      <a:gd name="connsiteY616" fmla="*/ 390525 h 723900"/>
                      <a:gd name="connsiteX617" fmla="*/ 568325 w 909078"/>
                      <a:gd name="connsiteY617" fmla="*/ 400050 h 723900"/>
                      <a:gd name="connsiteX618" fmla="*/ 555625 w 909078"/>
                      <a:gd name="connsiteY618" fmla="*/ 377825 h 723900"/>
                      <a:gd name="connsiteX619" fmla="*/ 549275 w 909078"/>
                      <a:gd name="connsiteY619" fmla="*/ 368300 h 723900"/>
                      <a:gd name="connsiteX620" fmla="*/ 546100 w 909078"/>
                      <a:gd name="connsiteY620" fmla="*/ 358775 h 723900"/>
                      <a:gd name="connsiteX621" fmla="*/ 530225 w 909078"/>
                      <a:gd name="connsiteY621" fmla="*/ 330200 h 723900"/>
                      <a:gd name="connsiteX622" fmla="*/ 514350 w 909078"/>
                      <a:gd name="connsiteY622" fmla="*/ 273050 h 723900"/>
                      <a:gd name="connsiteX623" fmla="*/ 508000 w 909078"/>
                      <a:gd name="connsiteY623" fmla="*/ 244475 h 723900"/>
                      <a:gd name="connsiteX624" fmla="*/ 504825 w 909078"/>
                      <a:gd name="connsiteY624" fmla="*/ 225425 h 723900"/>
                      <a:gd name="connsiteX625" fmla="*/ 501650 w 909078"/>
                      <a:gd name="connsiteY625" fmla="*/ 190500 h 723900"/>
                      <a:gd name="connsiteX626" fmla="*/ 495300 w 909078"/>
                      <a:gd name="connsiteY626" fmla="*/ 139700 h 723900"/>
                      <a:gd name="connsiteX627" fmla="*/ 492125 w 909078"/>
                      <a:gd name="connsiteY627" fmla="*/ 120650 h 723900"/>
                      <a:gd name="connsiteX628" fmla="*/ 485775 w 909078"/>
                      <a:gd name="connsiteY628" fmla="*/ 101600 h 723900"/>
                      <a:gd name="connsiteX629" fmla="*/ 495300 w 909078"/>
                      <a:gd name="connsiteY629" fmla="*/ 123825 h 723900"/>
                      <a:gd name="connsiteX630" fmla="*/ 501650 w 909078"/>
                      <a:gd name="connsiteY630" fmla="*/ 133350 h 723900"/>
                      <a:gd name="connsiteX631" fmla="*/ 508000 w 909078"/>
                      <a:gd name="connsiteY631" fmla="*/ 149225 h 723900"/>
                      <a:gd name="connsiteX632" fmla="*/ 514350 w 909078"/>
                      <a:gd name="connsiteY632" fmla="*/ 158750 h 723900"/>
                      <a:gd name="connsiteX633" fmla="*/ 520700 w 909078"/>
                      <a:gd name="connsiteY633" fmla="*/ 177800 h 723900"/>
                      <a:gd name="connsiteX634" fmla="*/ 523875 w 909078"/>
                      <a:gd name="connsiteY634" fmla="*/ 187325 h 723900"/>
                      <a:gd name="connsiteX635" fmla="*/ 530225 w 909078"/>
                      <a:gd name="connsiteY635" fmla="*/ 200025 h 723900"/>
                      <a:gd name="connsiteX636" fmla="*/ 539750 w 909078"/>
                      <a:gd name="connsiteY636" fmla="*/ 225425 h 723900"/>
                      <a:gd name="connsiteX637" fmla="*/ 552450 w 909078"/>
                      <a:gd name="connsiteY637" fmla="*/ 244475 h 723900"/>
                      <a:gd name="connsiteX638" fmla="*/ 571500 w 909078"/>
                      <a:gd name="connsiteY638" fmla="*/ 266700 h 723900"/>
                      <a:gd name="connsiteX639" fmla="*/ 590550 w 909078"/>
                      <a:gd name="connsiteY639" fmla="*/ 292100 h 723900"/>
                      <a:gd name="connsiteX640" fmla="*/ 600075 w 909078"/>
                      <a:gd name="connsiteY640" fmla="*/ 301625 h 723900"/>
                      <a:gd name="connsiteX641" fmla="*/ 612775 w 909078"/>
                      <a:gd name="connsiteY641" fmla="*/ 323850 h 723900"/>
                      <a:gd name="connsiteX642" fmla="*/ 619125 w 909078"/>
                      <a:gd name="connsiteY642" fmla="*/ 333375 h 723900"/>
                      <a:gd name="connsiteX643" fmla="*/ 625475 w 909078"/>
                      <a:gd name="connsiteY643" fmla="*/ 352425 h 723900"/>
                      <a:gd name="connsiteX644" fmla="*/ 619125 w 909078"/>
                      <a:gd name="connsiteY644" fmla="*/ 342900 h 723900"/>
                      <a:gd name="connsiteX645" fmla="*/ 593725 w 909078"/>
                      <a:gd name="connsiteY645" fmla="*/ 307975 h 723900"/>
                      <a:gd name="connsiteX646" fmla="*/ 590550 w 909078"/>
                      <a:gd name="connsiteY646" fmla="*/ 298450 h 723900"/>
                      <a:gd name="connsiteX647" fmla="*/ 581025 w 909078"/>
                      <a:gd name="connsiteY647" fmla="*/ 282575 h 723900"/>
                      <a:gd name="connsiteX648" fmla="*/ 574675 w 909078"/>
                      <a:gd name="connsiteY648" fmla="*/ 269875 h 723900"/>
                      <a:gd name="connsiteX649" fmla="*/ 565150 w 909078"/>
                      <a:gd name="connsiteY649" fmla="*/ 254000 h 723900"/>
                      <a:gd name="connsiteX650" fmla="*/ 558800 w 909078"/>
                      <a:gd name="connsiteY650" fmla="*/ 234950 h 723900"/>
                      <a:gd name="connsiteX651" fmla="*/ 552450 w 909078"/>
                      <a:gd name="connsiteY651" fmla="*/ 219075 h 723900"/>
                      <a:gd name="connsiteX652" fmla="*/ 542925 w 909078"/>
                      <a:gd name="connsiteY652" fmla="*/ 184150 h 723900"/>
                      <a:gd name="connsiteX653" fmla="*/ 536575 w 909078"/>
                      <a:gd name="connsiteY653" fmla="*/ 174625 h 723900"/>
                      <a:gd name="connsiteX654" fmla="*/ 533400 w 909078"/>
                      <a:gd name="connsiteY654" fmla="*/ 165100 h 723900"/>
                      <a:gd name="connsiteX655" fmla="*/ 527050 w 909078"/>
                      <a:gd name="connsiteY655" fmla="*/ 152400 h 723900"/>
                      <a:gd name="connsiteX656" fmla="*/ 530225 w 909078"/>
                      <a:gd name="connsiteY656" fmla="*/ 279400 h 723900"/>
                      <a:gd name="connsiteX657" fmla="*/ 536575 w 909078"/>
                      <a:gd name="connsiteY657" fmla="*/ 288925 h 723900"/>
                      <a:gd name="connsiteX658" fmla="*/ 539750 w 909078"/>
                      <a:gd name="connsiteY658" fmla="*/ 298450 h 723900"/>
                      <a:gd name="connsiteX659" fmla="*/ 542925 w 909078"/>
                      <a:gd name="connsiteY659" fmla="*/ 330200 h 723900"/>
                      <a:gd name="connsiteX660" fmla="*/ 546100 w 909078"/>
                      <a:gd name="connsiteY660" fmla="*/ 342900 h 723900"/>
                      <a:gd name="connsiteX661" fmla="*/ 549275 w 909078"/>
                      <a:gd name="connsiteY661" fmla="*/ 358775 h 723900"/>
                      <a:gd name="connsiteX662" fmla="*/ 555625 w 909078"/>
                      <a:gd name="connsiteY662" fmla="*/ 384175 h 723900"/>
                      <a:gd name="connsiteX663" fmla="*/ 561975 w 909078"/>
                      <a:gd name="connsiteY663" fmla="*/ 393700 h 723900"/>
                      <a:gd name="connsiteX664" fmla="*/ 558800 w 909078"/>
                      <a:gd name="connsiteY664" fmla="*/ 384175 h 723900"/>
                      <a:gd name="connsiteX665" fmla="*/ 539750 w 909078"/>
                      <a:gd name="connsiteY665" fmla="*/ 358775 h 723900"/>
                      <a:gd name="connsiteX666" fmla="*/ 517525 w 909078"/>
                      <a:gd name="connsiteY666" fmla="*/ 320675 h 723900"/>
                      <a:gd name="connsiteX667" fmla="*/ 511175 w 909078"/>
                      <a:gd name="connsiteY667" fmla="*/ 307975 h 723900"/>
                      <a:gd name="connsiteX668" fmla="*/ 498475 w 909078"/>
                      <a:gd name="connsiteY668" fmla="*/ 288925 h 723900"/>
                      <a:gd name="connsiteX669" fmla="*/ 492125 w 909078"/>
                      <a:gd name="connsiteY669" fmla="*/ 269875 h 723900"/>
                      <a:gd name="connsiteX670" fmla="*/ 479425 w 909078"/>
                      <a:gd name="connsiteY670" fmla="*/ 222250 h 723900"/>
                      <a:gd name="connsiteX671" fmla="*/ 476250 w 909078"/>
                      <a:gd name="connsiteY671" fmla="*/ 209550 h 723900"/>
                      <a:gd name="connsiteX672" fmla="*/ 473075 w 909078"/>
                      <a:gd name="connsiteY672" fmla="*/ 190500 h 723900"/>
                      <a:gd name="connsiteX673" fmla="*/ 469900 w 909078"/>
                      <a:gd name="connsiteY673" fmla="*/ 139700 h 723900"/>
                      <a:gd name="connsiteX674" fmla="*/ 469900 w 909078"/>
                      <a:gd name="connsiteY674" fmla="*/ 346075 h 723900"/>
                      <a:gd name="connsiteX675" fmla="*/ 473075 w 909078"/>
                      <a:gd name="connsiteY675" fmla="*/ 368300 h 723900"/>
                      <a:gd name="connsiteX676" fmla="*/ 476250 w 909078"/>
                      <a:gd name="connsiteY676" fmla="*/ 409575 h 723900"/>
                      <a:gd name="connsiteX677" fmla="*/ 479425 w 909078"/>
                      <a:gd name="connsiteY677" fmla="*/ 431800 h 723900"/>
                      <a:gd name="connsiteX678" fmla="*/ 482600 w 909078"/>
                      <a:gd name="connsiteY678" fmla="*/ 447675 h 723900"/>
                      <a:gd name="connsiteX679" fmla="*/ 476250 w 909078"/>
                      <a:gd name="connsiteY679" fmla="*/ 428625 h 723900"/>
                      <a:gd name="connsiteX680" fmla="*/ 438150 w 909078"/>
                      <a:gd name="connsiteY680" fmla="*/ 314325 h 723900"/>
                      <a:gd name="connsiteX681" fmla="*/ 428625 w 909078"/>
                      <a:gd name="connsiteY681" fmla="*/ 282575 h 723900"/>
                      <a:gd name="connsiteX682" fmla="*/ 415925 w 909078"/>
                      <a:gd name="connsiteY682" fmla="*/ 215900 h 723900"/>
                      <a:gd name="connsiteX683" fmla="*/ 412750 w 909078"/>
                      <a:gd name="connsiteY683" fmla="*/ 196850 h 723900"/>
                      <a:gd name="connsiteX684" fmla="*/ 409575 w 909078"/>
                      <a:gd name="connsiteY684" fmla="*/ 184150 h 723900"/>
                      <a:gd name="connsiteX685" fmla="*/ 406400 w 909078"/>
                      <a:gd name="connsiteY685" fmla="*/ 152400 h 723900"/>
                      <a:gd name="connsiteX686" fmla="*/ 409575 w 909078"/>
                      <a:gd name="connsiteY686" fmla="*/ 69850 h 723900"/>
                      <a:gd name="connsiteX687" fmla="*/ 403225 w 909078"/>
                      <a:gd name="connsiteY687" fmla="*/ 85725 h 723900"/>
                      <a:gd name="connsiteX688" fmla="*/ 396875 w 909078"/>
                      <a:gd name="connsiteY688" fmla="*/ 95250 h 723900"/>
                      <a:gd name="connsiteX689" fmla="*/ 390525 w 909078"/>
                      <a:gd name="connsiteY689" fmla="*/ 107950 h 723900"/>
                      <a:gd name="connsiteX690" fmla="*/ 377825 w 909078"/>
                      <a:gd name="connsiteY690" fmla="*/ 139700 h 723900"/>
                      <a:gd name="connsiteX691" fmla="*/ 368300 w 909078"/>
                      <a:gd name="connsiteY691" fmla="*/ 158750 h 723900"/>
                      <a:gd name="connsiteX692" fmla="*/ 358775 w 909078"/>
                      <a:gd name="connsiteY692" fmla="*/ 174625 h 723900"/>
                      <a:gd name="connsiteX693" fmla="*/ 349250 w 909078"/>
                      <a:gd name="connsiteY693" fmla="*/ 193675 h 723900"/>
                      <a:gd name="connsiteX694" fmla="*/ 339725 w 909078"/>
                      <a:gd name="connsiteY694" fmla="*/ 203200 h 723900"/>
                      <a:gd name="connsiteX695" fmla="*/ 330200 w 909078"/>
                      <a:gd name="connsiteY695" fmla="*/ 215900 h 723900"/>
                      <a:gd name="connsiteX696" fmla="*/ 298450 w 909078"/>
                      <a:gd name="connsiteY696" fmla="*/ 231775 h 723900"/>
                      <a:gd name="connsiteX697" fmla="*/ 260350 w 909078"/>
                      <a:gd name="connsiteY697" fmla="*/ 238125 h 723900"/>
                      <a:gd name="connsiteX698" fmla="*/ 212725 w 909078"/>
                      <a:gd name="connsiteY698" fmla="*/ 234950 h 723900"/>
                      <a:gd name="connsiteX699" fmla="*/ 177800 w 909078"/>
                      <a:gd name="connsiteY699" fmla="*/ 219075 h 723900"/>
                      <a:gd name="connsiteX700" fmla="*/ 139700 w 909078"/>
                      <a:gd name="connsiteY700" fmla="*/ 193675 h 723900"/>
                      <a:gd name="connsiteX701" fmla="*/ 123825 w 909078"/>
                      <a:gd name="connsiteY701" fmla="*/ 174625 h 723900"/>
                      <a:gd name="connsiteX702" fmla="*/ 117475 w 909078"/>
                      <a:gd name="connsiteY702" fmla="*/ 158750 h 723900"/>
                      <a:gd name="connsiteX703" fmla="*/ 123825 w 909078"/>
                      <a:gd name="connsiteY703" fmla="*/ 111125 h 723900"/>
                      <a:gd name="connsiteX704" fmla="*/ 136525 w 909078"/>
                      <a:gd name="connsiteY704" fmla="*/ 98425 h 723900"/>
                      <a:gd name="connsiteX705" fmla="*/ 146050 w 909078"/>
                      <a:gd name="connsiteY705" fmla="*/ 85725 h 723900"/>
                      <a:gd name="connsiteX706" fmla="*/ 184150 w 909078"/>
                      <a:gd name="connsiteY706" fmla="*/ 63500 h 723900"/>
                      <a:gd name="connsiteX707" fmla="*/ 263525 w 909078"/>
                      <a:gd name="connsiteY707" fmla="*/ 50800 h 723900"/>
                      <a:gd name="connsiteX708" fmla="*/ 346075 w 909078"/>
                      <a:gd name="connsiteY708" fmla="*/ 66675 h 723900"/>
                      <a:gd name="connsiteX709" fmla="*/ 361950 w 909078"/>
                      <a:gd name="connsiteY709" fmla="*/ 76200 h 723900"/>
                      <a:gd name="connsiteX710" fmla="*/ 393700 w 909078"/>
                      <a:gd name="connsiteY710" fmla="*/ 107950 h 723900"/>
                      <a:gd name="connsiteX711" fmla="*/ 400050 w 909078"/>
                      <a:gd name="connsiteY711" fmla="*/ 123825 h 723900"/>
                      <a:gd name="connsiteX712" fmla="*/ 403225 w 909078"/>
                      <a:gd name="connsiteY712" fmla="*/ 146050 h 723900"/>
                      <a:gd name="connsiteX713" fmla="*/ 406400 w 909078"/>
                      <a:gd name="connsiteY713" fmla="*/ 158750 h 723900"/>
                      <a:gd name="connsiteX714" fmla="*/ 403225 w 909078"/>
                      <a:gd name="connsiteY714" fmla="*/ 193675 h 723900"/>
                      <a:gd name="connsiteX715" fmla="*/ 368300 w 909078"/>
                      <a:gd name="connsiteY715" fmla="*/ 225425 h 723900"/>
                      <a:gd name="connsiteX716" fmla="*/ 355600 w 909078"/>
                      <a:gd name="connsiteY716" fmla="*/ 231775 h 723900"/>
                      <a:gd name="connsiteX717" fmla="*/ 339725 w 909078"/>
                      <a:gd name="connsiteY717" fmla="*/ 234950 h 723900"/>
                      <a:gd name="connsiteX718" fmla="*/ 330200 w 909078"/>
                      <a:gd name="connsiteY718" fmla="*/ 238125 h 723900"/>
                      <a:gd name="connsiteX719" fmla="*/ 276225 w 909078"/>
                      <a:gd name="connsiteY719" fmla="*/ 257175 h 723900"/>
                      <a:gd name="connsiteX720" fmla="*/ 266700 w 909078"/>
                      <a:gd name="connsiteY720" fmla="*/ 260350 h 723900"/>
                      <a:gd name="connsiteX721" fmla="*/ 228600 w 909078"/>
                      <a:gd name="connsiteY721" fmla="*/ 266700 h 723900"/>
                      <a:gd name="connsiteX722" fmla="*/ 219075 w 909078"/>
                      <a:gd name="connsiteY722" fmla="*/ 263525 h 723900"/>
                      <a:gd name="connsiteX723" fmla="*/ 212725 w 909078"/>
                      <a:gd name="connsiteY723" fmla="*/ 254000 h 723900"/>
                      <a:gd name="connsiteX724" fmla="*/ 222250 w 909078"/>
                      <a:gd name="connsiteY724" fmla="*/ 155575 h 723900"/>
                      <a:gd name="connsiteX725" fmla="*/ 238125 w 909078"/>
                      <a:gd name="connsiteY725" fmla="*/ 133350 h 723900"/>
                      <a:gd name="connsiteX726" fmla="*/ 279400 w 909078"/>
                      <a:gd name="connsiteY726" fmla="*/ 95250 h 723900"/>
                      <a:gd name="connsiteX727" fmla="*/ 292100 w 909078"/>
                      <a:gd name="connsiteY727" fmla="*/ 88900 h 723900"/>
                      <a:gd name="connsiteX728" fmla="*/ 352425 w 909078"/>
                      <a:gd name="connsiteY728" fmla="*/ 79375 h 723900"/>
                      <a:gd name="connsiteX729" fmla="*/ 387350 w 909078"/>
                      <a:gd name="connsiteY729" fmla="*/ 82550 h 723900"/>
                      <a:gd name="connsiteX730" fmla="*/ 403225 w 909078"/>
                      <a:gd name="connsiteY730" fmla="*/ 98425 h 723900"/>
                      <a:gd name="connsiteX731" fmla="*/ 428625 w 909078"/>
                      <a:gd name="connsiteY731" fmla="*/ 136525 h 723900"/>
                      <a:gd name="connsiteX732" fmla="*/ 431800 w 909078"/>
                      <a:gd name="connsiteY732" fmla="*/ 149225 h 723900"/>
                      <a:gd name="connsiteX733" fmla="*/ 431800 w 909078"/>
                      <a:gd name="connsiteY733" fmla="*/ 219075 h 723900"/>
                      <a:gd name="connsiteX734" fmla="*/ 428625 w 909078"/>
                      <a:gd name="connsiteY734" fmla="*/ 231775 h 723900"/>
                      <a:gd name="connsiteX735" fmla="*/ 419100 w 909078"/>
                      <a:gd name="connsiteY735" fmla="*/ 244475 h 723900"/>
                      <a:gd name="connsiteX736" fmla="*/ 374650 w 909078"/>
                      <a:gd name="connsiteY736" fmla="*/ 285750 h 723900"/>
                      <a:gd name="connsiteX737" fmla="*/ 330200 w 909078"/>
                      <a:gd name="connsiteY737" fmla="*/ 304800 h 723900"/>
                      <a:gd name="connsiteX738" fmla="*/ 292100 w 909078"/>
                      <a:gd name="connsiteY738" fmla="*/ 314325 h 723900"/>
                      <a:gd name="connsiteX739" fmla="*/ 225425 w 909078"/>
                      <a:gd name="connsiteY739" fmla="*/ 288925 h 723900"/>
                      <a:gd name="connsiteX740" fmla="*/ 215900 w 909078"/>
                      <a:gd name="connsiteY740" fmla="*/ 263525 h 723900"/>
                      <a:gd name="connsiteX741" fmla="*/ 222250 w 909078"/>
                      <a:gd name="connsiteY741" fmla="*/ 92075 h 723900"/>
                      <a:gd name="connsiteX742" fmla="*/ 260350 w 909078"/>
                      <a:gd name="connsiteY742" fmla="*/ 34925 h 723900"/>
                      <a:gd name="connsiteX743" fmla="*/ 292100 w 909078"/>
                      <a:gd name="connsiteY743" fmla="*/ 12700 h 723900"/>
                      <a:gd name="connsiteX744" fmla="*/ 301625 w 909078"/>
                      <a:gd name="connsiteY744" fmla="*/ 9525 h 723900"/>
                      <a:gd name="connsiteX745" fmla="*/ 371475 w 909078"/>
                      <a:gd name="connsiteY745" fmla="*/ 19050 h 723900"/>
                      <a:gd name="connsiteX746" fmla="*/ 412750 w 909078"/>
                      <a:gd name="connsiteY746" fmla="*/ 73025 h 723900"/>
                      <a:gd name="connsiteX747" fmla="*/ 419100 w 909078"/>
                      <a:gd name="connsiteY747" fmla="*/ 92075 h 723900"/>
                      <a:gd name="connsiteX748" fmla="*/ 422275 w 909078"/>
                      <a:gd name="connsiteY748" fmla="*/ 123825 h 723900"/>
                      <a:gd name="connsiteX749" fmla="*/ 415925 w 909078"/>
                      <a:gd name="connsiteY749" fmla="*/ 184150 h 723900"/>
                      <a:gd name="connsiteX750" fmla="*/ 371475 w 909078"/>
                      <a:gd name="connsiteY750" fmla="*/ 225425 h 723900"/>
                      <a:gd name="connsiteX751" fmla="*/ 317500 w 909078"/>
                      <a:gd name="connsiteY751" fmla="*/ 263525 h 723900"/>
                      <a:gd name="connsiteX752" fmla="*/ 247650 w 909078"/>
                      <a:gd name="connsiteY752" fmla="*/ 288925 h 723900"/>
                      <a:gd name="connsiteX753" fmla="*/ 206375 w 909078"/>
                      <a:gd name="connsiteY753" fmla="*/ 298450 h 723900"/>
                      <a:gd name="connsiteX754" fmla="*/ 171450 w 909078"/>
                      <a:gd name="connsiteY754" fmla="*/ 304800 h 723900"/>
                      <a:gd name="connsiteX755" fmla="*/ 155575 w 909078"/>
                      <a:gd name="connsiteY755" fmla="*/ 301625 h 723900"/>
                      <a:gd name="connsiteX756" fmla="*/ 152400 w 909078"/>
                      <a:gd name="connsiteY756" fmla="*/ 276225 h 723900"/>
                      <a:gd name="connsiteX757" fmla="*/ 168275 w 909078"/>
                      <a:gd name="connsiteY757" fmla="*/ 203200 h 723900"/>
                      <a:gd name="connsiteX758" fmla="*/ 174625 w 909078"/>
                      <a:gd name="connsiteY758" fmla="*/ 193675 h 723900"/>
                      <a:gd name="connsiteX759" fmla="*/ 196850 w 909078"/>
                      <a:gd name="connsiteY759" fmla="*/ 165100 h 723900"/>
                      <a:gd name="connsiteX760" fmla="*/ 219075 w 909078"/>
                      <a:gd name="connsiteY760" fmla="*/ 142875 h 723900"/>
                      <a:gd name="connsiteX761" fmla="*/ 250825 w 909078"/>
                      <a:gd name="connsiteY761" fmla="*/ 127000 h 723900"/>
                      <a:gd name="connsiteX762" fmla="*/ 314325 w 909078"/>
                      <a:gd name="connsiteY762" fmla="*/ 139700 h 723900"/>
                      <a:gd name="connsiteX763" fmla="*/ 323850 w 909078"/>
                      <a:gd name="connsiteY763" fmla="*/ 149225 h 723900"/>
                      <a:gd name="connsiteX764" fmla="*/ 352425 w 909078"/>
                      <a:gd name="connsiteY764" fmla="*/ 196850 h 723900"/>
                      <a:gd name="connsiteX765" fmla="*/ 355600 w 909078"/>
                      <a:gd name="connsiteY765" fmla="*/ 219075 h 723900"/>
                      <a:gd name="connsiteX766" fmla="*/ 346075 w 909078"/>
                      <a:gd name="connsiteY766" fmla="*/ 263525 h 723900"/>
                      <a:gd name="connsiteX767" fmla="*/ 339725 w 909078"/>
                      <a:gd name="connsiteY767" fmla="*/ 273050 h 723900"/>
                      <a:gd name="connsiteX768" fmla="*/ 314325 w 909078"/>
                      <a:gd name="connsiteY768" fmla="*/ 292100 h 723900"/>
                      <a:gd name="connsiteX769" fmla="*/ 304800 w 909078"/>
                      <a:gd name="connsiteY769" fmla="*/ 295275 h 723900"/>
                      <a:gd name="connsiteX770" fmla="*/ 282575 w 909078"/>
                      <a:gd name="connsiteY770" fmla="*/ 304800 h 723900"/>
                      <a:gd name="connsiteX771" fmla="*/ 250825 w 909078"/>
                      <a:gd name="connsiteY771" fmla="*/ 307975 h 723900"/>
                      <a:gd name="connsiteX772" fmla="*/ 196850 w 909078"/>
                      <a:gd name="connsiteY772" fmla="*/ 288925 h 723900"/>
                      <a:gd name="connsiteX773" fmla="*/ 193675 w 909078"/>
                      <a:gd name="connsiteY773" fmla="*/ 273050 h 723900"/>
                      <a:gd name="connsiteX774" fmla="*/ 222250 w 909078"/>
                      <a:gd name="connsiteY774" fmla="*/ 171450 h 723900"/>
                      <a:gd name="connsiteX775" fmla="*/ 244475 w 909078"/>
                      <a:gd name="connsiteY775" fmla="*/ 139700 h 723900"/>
                      <a:gd name="connsiteX776" fmla="*/ 266700 w 909078"/>
                      <a:gd name="connsiteY776" fmla="*/ 107950 h 723900"/>
                      <a:gd name="connsiteX777" fmla="*/ 276225 w 909078"/>
                      <a:gd name="connsiteY777" fmla="*/ 88900 h 723900"/>
                      <a:gd name="connsiteX778" fmla="*/ 266700 w 909078"/>
                      <a:gd name="connsiteY778" fmla="*/ 82550 h 723900"/>
                      <a:gd name="connsiteX779" fmla="*/ 215900 w 909078"/>
                      <a:gd name="connsiteY779" fmla="*/ 88900 h 723900"/>
                      <a:gd name="connsiteX780" fmla="*/ 196850 w 909078"/>
                      <a:gd name="connsiteY780" fmla="*/ 101600 h 723900"/>
                      <a:gd name="connsiteX781" fmla="*/ 174625 w 909078"/>
                      <a:gd name="connsiteY781" fmla="*/ 117475 h 723900"/>
                      <a:gd name="connsiteX782" fmla="*/ 161925 w 909078"/>
                      <a:gd name="connsiteY782" fmla="*/ 127000 h 723900"/>
                      <a:gd name="connsiteX783" fmla="*/ 142875 w 909078"/>
                      <a:gd name="connsiteY783" fmla="*/ 146050 h 723900"/>
                      <a:gd name="connsiteX784" fmla="*/ 123825 w 909078"/>
                      <a:gd name="connsiteY784" fmla="*/ 177800 h 723900"/>
                      <a:gd name="connsiteX785" fmla="*/ 117475 w 909078"/>
                      <a:gd name="connsiteY785" fmla="*/ 187325 h 723900"/>
                      <a:gd name="connsiteX786" fmla="*/ 104775 w 909078"/>
                      <a:gd name="connsiteY786" fmla="*/ 200025 h 723900"/>
                      <a:gd name="connsiteX787" fmla="*/ 88900 w 909078"/>
                      <a:gd name="connsiteY787" fmla="*/ 215900 h 723900"/>
                      <a:gd name="connsiteX788" fmla="*/ 85725 w 909078"/>
                      <a:gd name="connsiteY788" fmla="*/ 225425 h 723900"/>
                      <a:gd name="connsiteX789" fmla="*/ 85725 w 909078"/>
                      <a:gd name="connsiteY789" fmla="*/ 317500 h 723900"/>
                      <a:gd name="connsiteX790" fmla="*/ 92075 w 909078"/>
                      <a:gd name="connsiteY790" fmla="*/ 327025 h 723900"/>
                      <a:gd name="connsiteX791" fmla="*/ 101600 w 909078"/>
                      <a:gd name="connsiteY791" fmla="*/ 339725 h 723900"/>
                      <a:gd name="connsiteX792" fmla="*/ 107950 w 909078"/>
                      <a:gd name="connsiteY792" fmla="*/ 352425 h 723900"/>
                      <a:gd name="connsiteX793" fmla="*/ 117475 w 909078"/>
                      <a:gd name="connsiteY793" fmla="*/ 358775 h 723900"/>
                      <a:gd name="connsiteX794" fmla="*/ 139700 w 909078"/>
                      <a:gd name="connsiteY794" fmla="*/ 371475 h 723900"/>
                      <a:gd name="connsiteX795" fmla="*/ 184150 w 909078"/>
                      <a:gd name="connsiteY795" fmla="*/ 368300 h 723900"/>
                      <a:gd name="connsiteX796" fmla="*/ 193675 w 909078"/>
                      <a:gd name="connsiteY796" fmla="*/ 361950 h 723900"/>
                      <a:gd name="connsiteX797" fmla="*/ 158750 w 909078"/>
                      <a:gd name="connsiteY797" fmla="*/ 368300 h 723900"/>
                      <a:gd name="connsiteX798" fmla="*/ 149225 w 909078"/>
                      <a:gd name="connsiteY798" fmla="*/ 377825 h 723900"/>
                      <a:gd name="connsiteX799" fmla="*/ 136525 w 909078"/>
                      <a:gd name="connsiteY799" fmla="*/ 400050 h 723900"/>
                      <a:gd name="connsiteX800" fmla="*/ 133350 w 909078"/>
                      <a:gd name="connsiteY800" fmla="*/ 412750 h 723900"/>
                      <a:gd name="connsiteX801" fmla="*/ 130175 w 909078"/>
                      <a:gd name="connsiteY801" fmla="*/ 422275 h 723900"/>
                      <a:gd name="connsiteX802" fmla="*/ 120650 w 909078"/>
                      <a:gd name="connsiteY802" fmla="*/ 409575 h 723900"/>
                      <a:gd name="connsiteX803" fmla="*/ 104775 w 909078"/>
                      <a:gd name="connsiteY803" fmla="*/ 323850 h 723900"/>
                      <a:gd name="connsiteX804" fmla="*/ 127000 w 909078"/>
                      <a:gd name="connsiteY804" fmla="*/ 193675 h 723900"/>
                      <a:gd name="connsiteX805" fmla="*/ 146050 w 909078"/>
                      <a:gd name="connsiteY805" fmla="*/ 174625 h 723900"/>
                      <a:gd name="connsiteX806" fmla="*/ 174625 w 909078"/>
                      <a:gd name="connsiteY806" fmla="*/ 155575 h 723900"/>
                      <a:gd name="connsiteX807" fmla="*/ 184150 w 909078"/>
                      <a:gd name="connsiteY807" fmla="*/ 149225 h 723900"/>
                      <a:gd name="connsiteX808" fmla="*/ 206375 w 909078"/>
                      <a:gd name="connsiteY808" fmla="*/ 136525 h 723900"/>
                      <a:gd name="connsiteX809" fmla="*/ 225425 w 909078"/>
                      <a:gd name="connsiteY809" fmla="*/ 123825 h 723900"/>
                      <a:gd name="connsiteX810" fmla="*/ 260350 w 909078"/>
                      <a:gd name="connsiteY810" fmla="*/ 104775 h 723900"/>
                      <a:gd name="connsiteX811" fmla="*/ 269875 w 909078"/>
                      <a:gd name="connsiteY811" fmla="*/ 98425 h 723900"/>
                      <a:gd name="connsiteX812" fmla="*/ 238125 w 909078"/>
                      <a:gd name="connsiteY812" fmla="*/ 101600 h 723900"/>
                      <a:gd name="connsiteX813" fmla="*/ 222250 w 909078"/>
                      <a:gd name="connsiteY813" fmla="*/ 107950 h 723900"/>
                      <a:gd name="connsiteX814" fmla="*/ 193675 w 909078"/>
                      <a:gd name="connsiteY814" fmla="*/ 127000 h 723900"/>
                      <a:gd name="connsiteX815" fmla="*/ 155575 w 909078"/>
                      <a:gd name="connsiteY815" fmla="*/ 155575 h 723900"/>
                      <a:gd name="connsiteX816" fmla="*/ 142875 w 909078"/>
                      <a:gd name="connsiteY816" fmla="*/ 165100 h 723900"/>
                      <a:gd name="connsiteX817" fmla="*/ 114300 w 909078"/>
                      <a:gd name="connsiteY817" fmla="*/ 190500 h 723900"/>
                      <a:gd name="connsiteX818" fmla="*/ 88900 w 909078"/>
                      <a:gd name="connsiteY818" fmla="*/ 212725 h 723900"/>
                      <a:gd name="connsiteX819" fmla="*/ 60325 w 909078"/>
                      <a:gd name="connsiteY819" fmla="*/ 231775 h 723900"/>
                      <a:gd name="connsiteX820" fmla="*/ 50800 w 909078"/>
                      <a:gd name="connsiteY820" fmla="*/ 238125 h 723900"/>
                      <a:gd name="connsiteX821" fmla="*/ 22225 w 909078"/>
                      <a:gd name="connsiteY821" fmla="*/ 247650 h 723900"/>
                      <a:gd name="connsiteX822" fmla="*/ 12700 w 909078"/>
                      <a:gd name="connsiteY822" fmla="*/ 250825 h 723900"/>
                      <a:gd name="connsiteX823" fmla="*/ 6350 w 909078"/>
                      <a:gd name="connsiteY823" fmla="*/ 260350 h 723900"/>
                      <a:gd name="connsiteX824" fmla="*/ 19050 w 909078"/>
                      <a:gd name="connsiteY824" fmla="*/ 273050 h 723900"/>
                      <a:gd name="connsiteX825" fmla="*/ 92075 w 909078"/>
                      <a:gd name="connsiteY825" fmla="*/ 276225 h 723900"/>
                      <a:gd name="connsiteX826" fmla="*/ 104775 w 909078"/>
                      <a:gd name="connsiteY826" fmla="*/ 279400 h 723900"/>
                      <a:gd name="connsiteX827" fmla="*/ 123825 w 909078"/>
                      <a:gd name="connsiteY827" fmla="*/ 292100 h 723900"/>
                      <a:gd name="connsiteX828" fmla="*/ 139700 w 909078"/>
                      <a:gd name="connsiteY828" fmla="*/ 330200 h 723900"/>
                      <a:gd name="connsiteX829" fmla="*/ 136525 w 909078"/>
                      <a:gd name="connsiteY829" fmla="*/ 339725 h 723900"/>
                      <a:gd name="connsiteX830" fmla="*/ 111125 w 909078"/>
                      <a:gd name="connsiteY830" fmla="*/ 323850 h 723900"/>
                      <a:gd name="connsiteX831" fmla="*/ 101600 w 909078"/>
                      <a:gd name="connsiteY831" fmla="*/ 311150 h 723900"/>
                      <a:gd name="connsiteX832" fmla="*/ 92075 w 909078"/>
                      <a:gd name="connsiteY832" fmla="*/ 282575 h 723900"/>
                      <a:gd name="connsiteX833" fmla="*/ 88900 w 909078"/>
                      <a:gd name="connsiteY833" fmla="*/ 273050 h 723900"/>
                      <a:gd name="connsiteX834" fmla="*/ 79375 w 909078"/>
                      <a:gd name="connsiteY834" fmla="*/ 250825 h 723900"/>
                      <a:gd name="connsiteX835" fmla="*/ 76200 w 909078"/>
                      <a:gd name="connsiteY835" fmla="*/ 241300 h 723900"/>
                      <a:gd name="connsiteX836" fmla="*/ 73025 w 909078"/>
                      <a:gd name="connsiteY836" fmla="*/ 228600 h 723900"/>
                      <a:gd name="connsiteX837" fmla="*/ 63500 w 909078"/>
                      <a:gd name="connsiteY837" fmla="*/ 215900 h 723900"/>
                      <a:gd name="connsiteX838" fmla="*/ 60325 w 909078"/>
                      <a:gd name="connsiteY838" fmla="*/ 206375 h 723900"/>
                      <a:gd name="connsiteX839" fmla="*/ 53975 w 909078"/>
                      <a:gd name="connsiteY839" fmla="*/ 180975 h 723900"/>
                      <a:gd name="connsiteX840" fmla="*/ 69850 w 909078"/>
                      <a:gd name="connsiteY840" fmla="*/ 120650 h 723900"/>
                      <a:gd name="connsiteX841" fmla="*/ 82550 w 909078"/>
                      <a:gd name="connsiteY841" fmla="*/ 111125 h 723900"/>
                      <a:gd name="connsiteX842" fmla="*/ 107950 w 909078"/>
                      <a:gd name="connsiteY842" fmla="*/ 95250 h 723900"/>
                      <a:gd name="connsiteX843" fmla="*/ 127000 w 909078"/>
                      <a:gd name="connsiteY843" fmla="*/ 82550 h 723900"/>
                      <a:gd name="connsiteX844" fmla="*/ 146050 w 909078"/>
                      <a:gd name="connsiteY844" fmla="*/ 76200 h 723900"/>
                      <a:gd name="connsiteX845" fmla="*/ 234950 w 909078"/>
                      <a:gd name="connsiteY845" fmla="*/ 76200 h 723900"/>
                      <a:gd name="connsiteX846" fmla="*/ 247650 w 909078"/>
                      <a:gd name="connsiteY846" fmla="*/ 63500 h 723900"/>
                      <a:gd name="connsiteX847" fmla="*/ 260350 w 909078"/>
                      <a:gd name="connsiteY847" fmla="*/ 53975 h 723900"/>
                      <a:gd name="connsiteX848" fmla="*/ 238125 w 909078"/>
                      <a:gd name="connsiteY848" fmla="*/ 63500 h 723900"/>
                      <a:gd name="connsiteX849" fmla="*/ 219075 w 909078"/>
                      <a:gd name="connsiteY849" fmla="*/ 73025 h 723900"/>
                      <a:gd name="connsiteX850" fmla="*/ 206375 w 909078"/>
                      <a:gd name="connsiteY850" fmla="*/ 76200 h 723900"/>
                      <a:gd name="connsiteX851" fmla="*/ 190500 w 909078"/>
                      <a:gd name="connsiteY851" fmla="*/ 82550 h 723900"/>
                      <a:gd name="connsiteX852" fmla="*/ 180975 w 909078"/>
                      <a:gd name="connsiteY852" fmla="*/ 85725 h 723900"/>
                      <a:gd name="connsiteX853" fmla="*/ 168275 w 909078"/>
                      <a:gd name="connsiteY853" fmla="*/ 92075 h 723900"/>
                      <a:gd name="connsiteX854" fmla="*/ 158750 w 909078"/>
                      <a:gd name="connsiteY854" fmla="*/ 95250 h 723900"/>
                      <a:gd name="connsiteX855" fmla="*/ 149225 w 909078"/>
                      <a:gd name="connsiteY855" fmla="*/ 101600 h 723900"/>
                      <a:gd name="connsiteX856" fmla="*/ 133350 w 909078"/>
                      <a:gd name="connsiteY856" fmla="*/ 107950 h 723900"/>
                      <a:gd name="connsiteX857" fmla="*/ 123825 w 909078"/>
                      <a:gd name="connsiteY857" fmla="*/ 114300 h 723900"/>
                      <a:gd name="connsiteX858" fmla="*/ 98425 w 909078"/>
                      <a:gd name="connsiteY858" fmla="*/ 127000 h 723900"/>
                      <a:gd name="connsiteX859" fmla="*/ 88900 w 909078"/>
                      <a:gd name="connsiteY859" fmla="*/ 133350 h 723900"/>
                      <a:gd name="connsiteX860" fmla="*/ 79375 w 909078"/>
                      <a:gd name="connsiteY860" fmla="*/ 136525 h 723900"/>
                      <a:gd name="connsiteX861" fmla="*/ 57150 w 909078"/>
                      <a:gd name="connsiteY861" fmla="*/ 152400 h 723900"/>
                      <a:gd name="connsiteX862" fmla="*/ 50800 w 909078"/>
                      <a:gd name="connsiteY862" fmla="*/ 161925 h 723900"/>
                      <a:gd name="connsiteX863" fmla="*/ 31750 w 909078"/>
                      <a:gd name="connsiteY863" fmla="*/ 180975 h 723900"/>
                      <a:gd name="connsiteX864" fmla="*/ 22225 w 909078"/>
                      <a:gd name="connsiteY864" fmla="*/ 190500 h 723900"/>
                      <a:gd name="connsiteX865" fmla="*/ 6350 w 909078"/>
                      <a:gd name="connsiteY865" fmla="*/ 193675 h 723900"/>
                      <a:gd name="connsiteX866" fmla="*/ 95250 w 909078"/>
                      <a:gd name="connsiteY866" fmla="*/ 190500 h 723900"/>
                      <a:gd name="connsiteX867" fmla="*/ 107950 w 909078"/>
                      <a:gd name="connsiteY867" fmla="*/ 184150 h 723900"/>
                      <a:gd name="connsiteX868" fmla="*/ 133350 w 909078"/>
                      <a:gd name="connsiteY868" fmla="*/ 168275 h 723900"/>
                      <a:gd name="connsiteX869" fmla="*/ 165100 w 909078"/>
                      <a:gd name="connsiteY869" fmla="*/ 152400 h 723900"/>
                      <a:gd name="connsiteX870" fmla="*/ 193675 w 909078"/>
                      <a:gd name="connsiteY870" fmla="*/ 139700 h 723900"/>
                      <a:gd name="connsiteX871" fmla="*/ 206375 w 909078"/>
                      <a:gd name="connsiteY871" fmla="*/ 130175 h 723900"/>
                      <a:gd name="connsiteX872" fmla="*/ 219075 w 909078"/>
                      <a:gd name="connsiteY872" fmla="*/ 123825 h 723900"/>
                      <a:gd name="connsiteX873" fmla="*/ 234950 w 909078"/>
                      <a:gd name="connsiteY873" fmla="*/ 114300 h 723900"/>
                      <a:gd name="connsiteX874" fmla="*/ 263525 w 909078"/>
                      <a:gd name="connsiteY874" fmla="*/ 98425 h 723900"/>
                      <a:gd name="connsiteX875" fmla="*/ 298450 w 909078"/>
                      <a:gd name="connsiteY875" fmla="*/ 73025 h 723900"/>
                      <a:gd name="connsiteX876" fmla="*/ 292100 w 909078"/>
                      <a:gd name="connsiteY876" fmla="*/ 82550 h 723900"/>
                      <a:gd name="connsiteX877" fmla="*/ 269875 w 909078"/>
                      <a:gd name="connsiteY877" fmla="*/ 98425 h 723900"/>
                      <a:gd name="connsiteX878" fmla="*/ 257175 w 909078"/>
                      <a:gd name="connsiteY878" fmla="*/ 104775 h 723900"/>
                      <a:gd name="connsiteX879" fmla="*/ 244475 w 909078"/>
                      <a:gd name="connsiteY879" fmla="*/ 114300 h 723900"/>
                      <a:gd name="connsiteX880" fmla="*/ 231775 w 909078"/>
                      <a:gd name="connsiteY880" fmla="*/ 117475 h 723900"/>
                      <a:gd name="connsiteX881" fmla="*/ 212725 w 909078"/>
                      <a:gd name="connsiteY881" fmla="*/ 123825 h 723900"/>
                      <a:gd name="connsiteX882" fmla="*/ 311150 w 909078"/>
                      <a:gd name="connsiteY882" fmla="*/ 107950 h 723900"/>
                      <a:gd name="connsiteX883" fmla="*/ 346075 w 909078"/>
                      <a:gd name="connsiteY883" fmla="*/ 104775 h 723900"/>
                      <a:gd name="connsiteX884" fmla="*/ 393700 w 909078"/>
                      <a:gd name="connsiteY884" fmla="*/ 98425 h 723900"/>
                      <a:gd name="connsiteX885" fmla="*/ 422275 w 909078"/>
                      <a:gd name="connsiteY885" fmla="*/ 95250 h 723900"/>
                      <a:gd name="connsiteX886" fmla="*/ 485775 w 909078"/>
                      <a:gd name="connsiteY886" fmla="*/ 98425 h 723900"/>
                      <a:gd name="connsiteX887" fmla="*/ 482600 w 909078"/>
                      <a:gd name="connsiteY887" fmla="*/ 130175 h 723900"/>
                      <a:gd name="connsiteX888" fmla="*/ 438150 w 909078"/>
                      <a:gd name="connsiteY888" fmla="*/ 161925 h 723900"/>
                      <a:gd name="connsiteX889" fmla="*/ 371475 w 909078"/>
                      <a:gd name="connsiteY889" fmla="*/ 190500 h 723900"/>
                      <a:gd name="connsiteX890" fmla="*/ 358775 w 909078"/>
                      <a:gd name="connsiteY890" fmla="*/ 196850 h 723900"/>
                      <a:gd name="connsiteX891" fmla="*/ 285750 w 909078"/>
                      <a:gd name="connsiteY891" fmla="*/ 215900 h 723900"/>
                      <a:gd name="connsiteX892" fmla="*/ 254000 w 909078"/>
                      <a:gd name="connsiteY892" fmla="*/ 222250 h 723900"/>
                      <a:gd name="connsiteX893" fmla="*/ 234950 w 909078"/>
                      <a:gd name="connsiteY893" fmla="*/ 215900 h 723900"/>
                      <a:gd name="connsiteX894" fmla="*/ 250825 w 909078"/>
                      <a:gd name="connsiteY894" fmla="*/ 165100 h 723900"/>
                      <a:gd name="connsiteX895" fmla="*/ 273050 w 909078"/>
                      <a:gd name="connsiteY895" fmla="*/ 142875 h 723900"/>
                      <a:gd name="connsiteX896" fmla="*/ 304800 w 909078"/>
                      <a:gd name="connsiteY896" fmla="*/ 127000 h 723900"/>
                      <a:gd name="connsiteX897" fmla="*/ 339725 w 909078"/>
                      <a:gd name="connsiteY897" fmla="*/ 117475 h 723900"/>
                      <a:gd name="connsiteX898" fmla="*/ 358775 w 909078"/>
                      <a:gd name="connsiteY898" fmla="*/ 127000 h 723900"/>
                      <a:gd name="connsiteX899" fmla="*/ 355600 w 909078"/>
                      <a:gd name="connsiteY899" fmla="*/ 155575 h 723900"/>
                      <a:gd name="connsiteX900" fmla="*/ 330200 w 909078"/>
                      <a:gd name="connsiteY900" fmla="*/ 187325 h 723900"/>
                      <a:gd name="connsiteX901" fmla="*/ 317500 w 909078"/>
                      <a:gd name="connsiteY901" fmla="*/ 193675 h 723900"/>
                      <a:gd name="connsiteX902" fmla="*/ 320675 w 909078"/>
                      <a:gd name="connsiteY902" fmla="*/ 174625 h 723900"/>
                      <a:gd name="connsiteX903" fmla="*/ 336550 w 909078"/>
                      <a:gd name="connsiteY903" fmla="*/ 158750 h 723900"/>
                      <a:gd name="connsiteX904" fmla="*/ 342900 w 909078"/>
                      <a:gd name="connsiteY904" fmla="*/ 146050 h 723900"/>
                      <a:gd name="connsiteX905" fmla="*/ 358775 w 909078"/>
                      <a:gd name="connsiteY905" fmla="*/ 133350 h 723900"/>
                      <a:gd name="connsiteX906" fmla="*/ 377825 w 909078"/>
                      <a:gd name="connsiteY906" fmla="*/ 120650 h 723900"/>
                      <a:gd name="connsiteX907" fmla="*/ 381000 w 909078"/>
                      <a:gd name="connsiteY907" fmla="*/ 136525 h 723900"/>
                      <a:gd name="connsiteX908" fmla="*/ 371475 w 909078"/>
                      <a:gd name="connsiteY908" fmla="*/ 149225 h 723900"/>
                      <a:gd name="connsiteX909" fmla="*/ 365125 w 909078"/>
                      <a:gd name="connsiteY909" fmla="*/ 161925 h 723900"/>
                      <a:gd name="connsiteX910" fmla="*/ 333375 w 909078"/>
                      <a:gd name="connsiteY910" fmla="*/ 190500 h 723900"/>
                      <a:gd name="connsiteX911" fmla="*/ 307975 w 909078"/>
                      <a:gd name="connsiteY911" fmla="*/ 187325 h 723900"/>
                      <a:gd name="connsiteX912" fmla="*/ 301625 w 909078"/>
                      <a:gd name="connsiteY912" fmla="*/ 177800 h 723900"/>
                      <a:gd name="connsiteX913" fmla="*/ 317500 w 909078"/>
                      <a:gd name="connsiteY913" fmla="*/ 133350 h 723900"/>
                      <a:gd name="connsiteX914" fmla="*/ 336550 w 909078"/>
                      <a:gd name="connsiteY914" fmla="*/ 139700 h 723900"/>
                      <a:gd name="connsiteX915" fmla="*/ 323850 w 909078"/>
                      <a:gd name="connsiteY915" fmla="*/ 174625 h 723900"/>
                      <a:gd name="connsiteX916" fmla="*/ 282575 w 909078"/>
                      <a:gd name="connsiteY916" fmla="*/ 215900 h 723900"/>
                      <a:gd name="connsiteX917" fmla="*/ 269875 w 909078"/>
                      <a:gd name="connsiteY917" fmla="*/ 228600 h 723900"/>
                      <a:gd name="connsiteX918" fmla="*/ 247650 w 909078"/>
                      <a:gd name="connsiteY918" fmla="*/ 244475 h 723900"/>
                      <a:gd name="connsiteX919" fmla="*/ 209550 w 909078"/>
                      <a:gd name="connsiteY919" fmla="*/ 263525 h 723900"/>
                      <a:gd name="connsiteX920" fmla="*/ 206375 w 909078"/>
                      <a:gd name="connsiteY920" fmla="*/ 254000 h 723900"/>
                      <a:gd name="connsiteX921" fmla="*/ 222250 w 909078"/>
                      <a:gd name="connsiteY921" fmla="*/ 206375 h 723900"/>
                      <a:gd name="connsiteX922" fmla="*/ 234950 w 909078"/>
                      <a:gd name="connsiteY922" fmla="*/ 193675 h 723900"/>
                      <a:gd name="connsiteX923" fmla="*/ 247650 w 909078"/>
                      <a:gd name="connsiteY923" fmla="*/ 190500 h 723900"/>
                      <a:gd name="connsiteX924" fmla="*/ 273050 w 909078"/>
                      <a:gd name="connsiteY924" fmla="*/ 200025 h 723900"/>
                      <a:gd name="connsiteX925" fmla="*/ 282575 w 909078"/>
                      <a:gd name="connsiteY925" fmla="*/ 215900 h 723900"/>
                      <a:gd name="connsiteX926" fmla="*/ 260350 w 909078"/>
                      <a:gd name="connsiteY926" fmla="*/ 219075 h 723900"/>
                      <a:gd name="connsiteX927" fmla="*/ 234950 w 909078"/>
                      <a:gd name="connsiteY927" fmla="*/ 228600 h 723900"/>
                      <a:gd name="connsiteX928" fmla="*/ 206375 w 909078"/>
                      <a:gd name="connsiteY928" fmla="*/ 238125 h 723900"/>
                      <a:gd name="connsiteX929" fmla="*/ 196850 w 909078"/>
                      <a:gd name="connsiteY929" fmla="*/ 244475 h 723900"/>
                      <a:gd name="connsiteX930" fmla="*/ 165100 w 909078"/>
                      <a:gd name="connsiteY930" fmla="*/ 257175 h 723900"/>
                      <a:gd name="connsiteX931" fmla="*/ 152400 w 909078"/>
                      <a:gd name="connsiteY931" fmla="*/ 266700 h 723900"/>
                      <a:gd name="connsiteX932" fmla="*/ 133350 w 909078"/>
                      <a:gd name="connsiteY932" fmla="*/ 292100 h 723900"/>
                      <a:gd name="connsiteX933" fmla="*/ 130175 w 909078"/>
                      <a:gd name="connsiteY933" fmla="*/ 304800 h 723900"/>
                      <a:gd name="connsiteX934" fmla="*/ 127000 w 909078"/>
                      <a:gd name="connsiteY934" fmla="*/ 314325 h 723900"/>
                      <a:gd name="connsiteX935" fmla="*/ 146050 w 909078"/>
                      <a:gd name="connsiteY935" fmla="*/ 317500 h 723900"/>
                      <a:gd name="connsiteX936" fmla="*/ 219075 w 909078"/>
                      <a:gd name="connsiteY936" fmla="*/ 314325 h 723900"/>
                      <a:gd name="connsiteX937" fmla="*/ 231775 w 909078"/>
                      <a:gd name="connsiteY937" fmla="*/ 307975 h 723900"/>
                      <a:gd name="connsiteX938" fmla="*/ 250825 w 909078"/>
                      <a:gd name="connsiteY938" fmla="*/ 301625 h 723900"/>
                      <a:gd name="connsiteX939" fmla="*/ 279400 w 909078"/>
                      <a:gd name="connsiteY939" fmla="*/ 304800 h 723900"/>
                      <a:gd name="connsiteX940" fmla="*/ 288925 w 909078"/>
                      <a:gd name="connsiteY940" fmla="*/ 342900 h 723900"/>
                      <a:gd name="connsiteX941" fmla="*/ 285750 w 909078"/>
                      <a:gd name="connsiteY941" fmla="*/ 384175 h 723900"/>
                      <a:gd name="connsiteX942" fmla="*/ 263525 w 909078"/>
                      <a:gd name="connsiteY942" fmla="*/ 412750 h 723900"/>
                      <a:gd name="connsiteX943" fmla="*/ 247650 w 909078"/>
                      <a:gd name="connsiteY943" fmla="*/ 425450 h 723900"/>
                      <a:gd name="connsiteX944" fmla="*/ 238125 w 909078"/>
                      <a:gd name="connsiteY944" fmla="*/ 431800 h 723900"/>
                      <a:gd name="connsiteX945" fmla="*/ 196850 w 909078"/>
                      <a:gd name="connsiteY945" fmla="*/ 438150 h 723900"/>
                      <a:gd name="connsiteX946" fmla="*/ 174625 w 909078"/>
                      <a:gd name="connsiteY946" fmla="*/ 434975 h 723900"/>
                      <a:gd name="connsiteX947" fmla="*/ 174625 w 909078"/>
                      <a:gd name="connsiteY947" fmla="*/ 412750 h 723900"/>
                      <a:gd name="connsiteX948" fmla="*/ 203200 w 909078"/>
                      <a:gd name="connsiteY948" fmla="*/ 384175 h 723900"/>
                      <a:gd name="connsiteX949" fmla="*/ 241300 w 909078"/>
                      <a:gd name="connsiteY949" fmla="*/ 371475 h 723900"/>
                      <a:gd name="connsiteX950" fmla="*/ 279400 w 909078"/>
                      <a:gd name="connsiteY950" fmla="*/ 377825 h 723900"/>
                      <a:gd name="connsiteX951" fmla="*/ 279400 w 909078"/>
                      <a:gd name="connsiteY951" fmla="*/ 403225 h 723900"/>
                      <a:gd name="connsiteX952" fmla="*/ 250825 w 909078"/>
                      <a:gd name="connsiteY952" fmla="*/ 412750 h 723900"/>
                      <a:gd name="connsiteX953" fmla="*/ 241300 w 909078"/>
                      <a:gd name="connsiteY953" fmla="*/ 409575 h 723900"/>
                      <a:gd name="connsiteX954" fmla="*/ 241300 w 909078"/>
                      <a:gd name="connsiteY954" fmla="*/ 377825 h 723900"/>
                      <a:gd name="connsiteX955" fmla="*/ 250825 w 909078"/>
                      <a:gd name="connsiteY955" fmla="*/ 365125 h 723900"/>
                      <a:gd name="connsiteX956" fmla="*/ 295275 w 909078"/>
                      <a:gd name="connsiteY956" fmla="*/ 346075 h 723900"/>
                      <a:gd name="connsiteX957" fmla="*/ 323850 w 909078"/>
                      <a:gd name="connsiteY957" fmla="*/ 352425 h 723900"/>
                      <a:gd name="connsiteX958" fmla="*/ 320675 w 909078"/>
                      <a:gd name="connsiteY958" fmla="*/ 368300 h 723900"/>
                      <a:gd name="connsiteX959" fmla="*/ 301625 w 909078"/>
                      <a:gd name="connsiteY959" fmla="*/ 393700 h 723900"/>
                      <a:gd name="connsiteX960" fmla="*/ 292100 w 909078"/>
                      <a:gd name="connsiteY960" fmla="*/ 396875 h 723900"/>
                      <a:gd name="connsiteX961" fmla="*/ 279400 w 909078"/>
                      <a:gd name="connsiteY961" fmla="*/ 390525 h 723900"/>
                      <a:gd name="connsiteX962" fmla="*/ 269875 w 909078"/>
                      <a:gd name="connsiteY962" fmla="*/ 336550 h 723900"/>
                      <a:gd name="connsiteX963" fmla="*/ 273050 w 909078"/>
                      <a:gd name="connsiteY963" fmla="*/ 260350 h 723900"/>
                      <a:gd name="connsiteX964" fmla="*/ 285750 w 909078"/>
                      <a:gd name="connsiteY964" fmla="*/ 234950 h 723900"/>
                      <a:gd name="connsiteX965" fmla="*/ 311150 w 909078"/>
                      <a:gd name="connsiteY965" fmla="*/ 209550 h 723900"/>
                      <a:gd name="connsiteX966" fmla="*/ 323850 w 909078"/>
                      <a:gd name="connsiteY966" fmla="*/ 206375 h 723900"/>
                      <a:gd name="connsiteX967" fmla="*/ 403225 w 909078"/>
                      <a:gd name="connsiteY967" fmla="*/ 200025 h 723900"/>
                      <a:gd name="connsiteX968" fmla="*/ 444500 w 909078"/>
                      <a:gd name="connsiteY968" fmla="*/ 190500 h 723900"/>
                      <a:gd name="connsiteX969" fmla="*/ 460375 w 909078"/>
                      <a:gd name="connsiteY969" fmla="*/ 184150 h 723900"/>
                      <a:gd name="connsiteX970" fmla="*/ 473075 w 909078"/>
                      <a:gd name="connsiteY970" fmla="*/ 177800 h 723900"/>
                      <a:gd name="connsiteX971" fmla="*/ 498475 w 909078"/>
                      <a:gd name="connsiteY971" fmla="*/ 158750 h 723900"/>
                      <a:gd name="connsiteX972" fmla="*/ 508000 w 909078"/>
                      <a:gd name="connsiteY972" fmla="*/ 152400 h 723900"/>
                      <a:gd name="connsiteX973" fmla="*/ 523875 w 909078"/>
                      <a:gd name="connsiteY973" fmla="*/ 136525 h 723900"/>
                      <a:gd name="connsiteX974" fmla="*/ 533400 w 909078"/>
                      <a:gd name="connsiteY974" fmla="*/ 127000 h 723900"/>
                      <a:gd name="connsiteX975" fmla="*/ 552450 w 909078"/>
                      <a:gd name="connsiteY975" fmla="*/ 114300 h 723900"/>
                      <a:gd name="connsiteX976" fmla="*/ 581025 w 909078"/>
                      <a:gd name="connsiteY976" fmla="*/ 107950 h 723900"/>
                      <a:gd name="connsiteX977" fmla="*/ 615950 w 909078"/>
                      <a:gd name="connsiteY977" fmla="*/ 117475 h 723900"/>
                      <a:gd name="connsiteX978" fmla="*/ 622300 w 909078"/>
                      <a:gd name="connsiteY978" fmla="*/ 127000 h 723900"/>
                      <a:gd name="connsiteX979" fmla="*/ 606425 w 909078"/>
                      <a:gd name="connsiteY979" fmla="*/ 133350 h 723900"/>
                      <a:gd name="connsiteX980" fmla="*/ 539750 w 909078"/>
                      <a:gd name="connsiteY980" fmla="*/ 127000 h 723900"/>
                      <a:gd name="connsiteX981" fmla="*/ 485775 w 909078"/>
                      <a:gd name="connsiteY981" fmla="*/ 114300 h 723900"/>
                      <a:gd name="connsiteX982" fmla="*/ 469900 w 909078"/>
                      <a:gd name="connsiteY982" fmla="*/ 107950 h 723900"/>
                      <a:gd name="connsiteX983" fmla="*/ 498475 w 909078"/>
                      <a:gd name="connsiteY983" fmla="*/ 98425 h 723900"/>
                      <a:gd name="connsiteX984" fmla="*/ 523875 w 909078"/>
                      <a:gd name="connsiteY984" fmla="*/ 88900 h 723900"/>
                      <a:gd name="connsiteX985" fmla="*/ 533400 w 909078"/>
                      <a:gd name="connsiteY985" fmla="*/ 76200 h 723900"/>
                      <a:gd name="connsiteX986" fmla="*/ 536575 w 909078"/>
                      <a:gd name="connsiteY986" fmla="*/ 85725 h 723900"/>
                      <a:gd name="connsiteX987" fmla="*/ 746125 w 909078"/>
                      <a:gd name="connsiteY987" fmla="*/ 88900 h 723900"/>
                      <a:gd name="connsiteX988" fmla="*/ 901700 w 909078"/>
                      <a:gd name="connsiteY988" fmla="*/ 85725 h 723900"/>
                      <a:gd name="connsiteX989" fmla="*/ 904875 w 909078"/>
                      <a:gd name="connsiteY989" fmla="*/ 73025 h 723900"/>
                      <a:gd name="connsiteX990" fmla="*/ 908050 w 909078"/>
                      <a:gd name="connsiteY990" fmla="*/ 63500 h 723900"/>
                      <a:gd name="connsiteX991" fmla="*/ 889000 w 909078"/>
                      <a:gd name="connsiteY991" fmla="*/ 69850 h 723900"/>
                      <a:gd name="connsiteX992" fmla="*/ 876300 w 909078"/>
                      <a:gd name="connsiteY992" fmla="*/ 73025 h 723900"/>
                      <a:gd name="connsiteX993" fmla="*/ 866775 w 909078"/>
                      <a:gd name="connsiteY993" fmla="*/ 76200 h 723900"/>
                      <a:gd name="connsiteX994" fmla="*/ 796925 w 909078"/>
                      <a:gd name="connsiteY994" fmla="*/ 73025 h 723900"/>
                      <a:gd name="connsiteX995" fmla="*/ 787400 w 909078"/>
                      <a:gd name="connsiteY995" fmla="*/ 69850 h 723900"/>
                      <a:gd name="connsiteX996" fmla="*/ 749300 w 909078"/>
                      <a:gd name="connsiteY996" fmla="*/ 66675 h 723900"/>
                      <a:gd name="connsiteX997" fmla="*/ 676275 w 909078"/>
                      <a:gd name="connsiteY997" fmla="*/ 69850 h 723900"/>
                      <a:gd name="connsiteX998" fmla="*/ 663575 w 909078"/>
                      <a:gd name="connsiteY998" fmla="*/ 73025 h 723900"/>
                      <a:gd name="connsiteX999" fmla="*/ 625475 w 909078"/>
                      <a:gd name="connsiteY999" fmla="*/ 88900 h 723900"/>
                      <a:gd name="connsiteX1000" fmla="*/ 606425 w 909078"/>
                      <a:gd name="connsiteY1000" fmla="*/ 95250 h 723900"/>
                      <a:gd name="connsiteX1001" fmla="*/ 577850 w 909078"/>
                      <a:gd name="connsiteY1001" fmla="*/ 101600 h 723900"/>
                      <a:gd name="connsiteX1002" fmla="*/ 565150 w 909078"/>
                      <a:gd name="connsiteY1002" fmla="*/ 104775 h 723900"/>
                      <a:gd name="connsiteX1003" fmla="*/ 619125 w 909078"/>
                      <a:gd name="connsiteY1003" fmla="*/ 111125 h 723900"/>
                      <a:gd name="connsiteX1004" fmla="*/ 746125 w 909078"/>
                      <a:gd name="connsiteY1004" fmla="*/ 117475 h 723900"/>
                      <a:gd name="connsiteX1005" fmla="*/ 815975 w 909078"/>
                      <a:gd name="connsiteY1005" fmla="*/ 123825 h 723900"/>
                      <a:gd name="connsiteX1006" fmla="*/ 704850 w 909078"/>
                      <a:gd name="connsiteY1006" fmla="*/ 123825 h 723900"/>
                      <a:gd name="connsiteX1007" fmla="*/ 596900 w 909078"/>
                      <a:gd name="connsiteY1007" fmla="*/ 127000 h 723900"/>
                      <a:gd name="connsiteX1008" fmla="*/ 565150 w 909078"/>
                      <a:gd name="connsiteY1008" fmla="*/ 130175 h 723900"/>
                      <a:gd name="connsiteX1009" fmla="*/ 533400 w 909078"/>
                      <a:gd name="connsiteY1009" fmla="*/ 139700 h 723900"/>
                      <a:gd name="connsiteX1010" fmla="*/ 517525 w 909078"/>
                      <a:gd name="connsiteY1010" fmla="*/ 142875 h 723900"/>
                      <a:gd name="connsiteX1011" fmla="*/ 542925 w 909078"/>
                      <a:gd name="connsiteY1011" fmla="*/ 152400 h 723900"/>
                      <a:gd name="connsiteX1012" fmla="*/ 552450 w 909078"/>
                      <a:gd name="connsiteY1012" fmla="*/ 158750 h 723900"/>
                      <a:gd name="connsiteX1013" fmla="*/ 565150 w 909078"/>
                      <a:gd name="connsiteY1013" fmla="*/ 161925 h 723900"/>
                      <a:gd name="connsiteX1014" fmla="*/ 577850 w 909078"/>
                      <a:gd name="connsiteY1014" fmla="*/ 168275 h 723900"/>
                      <a:gd name="connsiteX1015" fmla="*/ 587375 w 909078"/>
                      <a:gd name="connsiteY1015" fmla="*/ 171450 h 723900"/>
                      <a:gd name="connsiteX1016" fmla="*/ 590550 w 909078"/>
                      <a:gd name="connsiteY1016" fmla="*/ 180975 h 723900"/>
                      <a:gd name="connsiteX1017" fmla="*/ 587375 w 909078"/>
                      <a:gd name="connsiteY1017" fmla="*/ 190500 h 723900"/>
                      <a:gd name="connsiteX1018" fmla="*/ 581025 w 909078"/>
                      <a:gd name="connsiteY1018" fmla="*/ 174625 h 723900"/>
                      <a:gd name="connsiteX1019" fmla="*/ 577850 w 909078"/>
                      <a:gd name="connsiteY1019" fmla="*/ 161925 h 723900"/>
                      <a:gd name="connsiteX1020" fmla="*/ 574675 w 909078"/>
                      <a:gd name="connsiteY1020" fmla="*/ 152400 h 723900"/>
                      <a:gd name="connsiteX1021" fmla="*/ 577850 w 909078"/>
                      <a:gd name="connsiteY1021" fmla="*/ 133350 h 723900"/>
                      <a:gd name="connsiteX1022" fmla="*/ 587375 w 909078"/>
                      <a:gd name="connsiteY1022" fmla="*/ 130175 h 723900"/>
                      <a:gd name="connsiteX1023" fmla="*/ 574675 w 909078"/>
                      <a:gd name="connsiteY1023" fmla="*/ 168275 h 723900"/>
                      <a:gd name="connsiteX1024" fmla="*/ 561975 w 909078"/>
                      <a:gd name="connsiteY1024" fmla="*/ 177800 h 723900"/>
                      <a:gd name="connsiteX1025" fmla="*/ 552450 w 909078"/>
                      <a:gd name="connsiteY1025" fmla="*/ 184150 h 723900"/>
                      <a:gd name="connsiteX1026" fmla="*/ 542925 w 909078"/>
                      <a:gd name="connsiteY1026" fmla="*/ 187325 h 723900"/>
                      <a:gd name="connsiteX1027" fmla="*/ 552450 w 909078"/>
                      <a:gd name="connsiteY1027" fmla="*/ 177800 h 723900"/>
                      <a:gd name="connsiteX1028" fmla="*/ 574675 w 909078"/>
                      <a:gd name="connsiteY1028" fmla="*/ 168275 h 723900"/>
                      <a:gd name="connsiteX1029" fmla="*/ 600075 w 909078"/>
                      <a:gd name="connsiteY1029" fmla="*/ 171450 h 723900"/>
                      <a:gd name="connsiteX1030" fmla="*/ 590550 w 909078"/>
                      <a:gd name="connsiteY1030" fmla="*/ 184150 h 723900"/>
                      <a:gd name="connsiteX1031" fmla="*/ 565150 w 909078"/>
                      <a:gd name="connsiteY1031" fmla="*/ 206375 h 723900"/>
                      <a:gd name="connsiteX1032" fmla="*/ 542925 w 909078"/>
                      <a:gd name="connsiteY1032" fmla="*/ 215900 h 723900"/>
                      <a:gd name="connsiteX1033" fmla="*/ 530225 w 909078"/>
                      <a:gd name="connsiteY1033" fmla="*/ 222250 h 723900"/>
                      <a:gd name="connsiteX1034" fmla="*/ 466725 w 909078"/>
                      <a:gd name="connsiteY1034" fmla="*/ 231775 h 723900"/>
                      <a:gd name="connsiteX1035" fmla="*/ 390525 w 909078"/>
                      <a:gd name="connsiteY1035" fmla="*/ 228600 h 723900"/>
                      <a:gd name="connsiteX1036" fmla="*/ 365125 w 909078"/>
                      <a:gd name="connsiteY1036" fmla="*/ 225425 h 723900"/>
                      <a:gd name="connsiteX1037" fmla="*/ 285750 w 909078"/>
                      <a:gd name="connsiteY1037" fmla="*/ 228600 h 723900"/>
                      <a:gd name="connsiteX1038" fmla="*/ 250825 w 909078"/>
                      <a:gd name="connsiteY1038" fmla="*/ 228600 h 723900"/>
                      <a:gd name="connsiteX1039" fmla="*/ 260350 w 909078"/>
                      <a:gd name="connsiteY1039" fmla="*/ 209550 h 723900"/>
                      <a:gd name="connsiteX1040" fmla="*/ 263525 w 909078"/>
                      <a:gd name="connsiteY1040" fmla="*/ 200025 h 723900"/>
                      <a:gd name="connsiteX1041" fmla="*/ 292100 w 909078"/>
                      <a:gd name="connsiteY1041" fmla="*/ 174625 h 723900"/>
                      <a:gd name="connsiteX1042" fmla="*/ 307975 w 909078"/>
                      <a:gd name="connsiteY1042" fmla="*/ 158750 h 723900"/>
                      <a:gd name="connsiteX1043" fmla="*/ 349250 w 909078"/>
                      <a:gd name="connsiteY1043" fmla="*/ 146050 h 723900"/>
                      <a:gd name="connsiteX1044" fmla="*/ 377825 w 909078"/>
                      <a:gd name="connsiteY1044" fmla="*/ 158750 h 723900"/>
                      <a:gd name="connsiteX1045" fmla="*/ 330200 w 909078"/>
                      <a:gd name="connsiteY1045" fmla="*/ 247650 h 723900"/>
                      <a:gd name="connsiteX1046" fmla="*/ 295275 w 909078"/>
                      <a:gd name="connsiteY1046" fmla="*/ 301625 h 723900"/>
                      <a:gd name="connsiteX1047" fmla="*/ 273050 w 909078"/>
                      <a:gd name="connsiteY1047" fmla="*/ 336550 h 723900"/>
                      <a:gd name="connsiteX1048" fmla="*/ 254000 w 909078"/>
                      <a:gd name="connsiteY1048" fmla="*/ 371475 h 723900"/>
                      <a:gd name="connsiteX1049" fmla="*/ 266700 w 909078"/>
                      <a:gd name="connsiteY1049" fmla="*/ 384175 h 723900"/>
                      <a:gd name="connsiteX1050" fmla="*/ 292100 w 909078"/>
                      <a:gd name="connsiteY1050" fmla="*/ 346075 h 723900"/>
                      <a:gd name="connsiteX1051" fmla="*/ 317500 w 909078"/>
                      <a:gd name="connsiteY1051" fmla="*/ 311150 h 723900"/>
                      <a:gd name="connsiteX1052" fmla="*/ 333375 w 909078"/>
                      <a:gd name="connsiteY1052" fmla="*/ 292100 h 723900"/>
                      <a:gd name="connsiteX1053" fmla="*/ 339725 w 909078"/>
                      <a:gd name="connsiteY1053" fmla="*/ 282575 h 723900"/>
                      <a:gd name="connsiteX1054" fmla="*/ 358775 w 909078"/>
                      <a:gd name="connsiteY1054" fmla="*/ 263525 h 723900"/>
                      <a:gd name="connsiteX1055" fmla="*/ 346075 w 909078"/>
                      <a:gd name="connsiteY1055" fmla="*/ 301625 h 723900"/>
                      <a:gd name="connsiteX1056" fmla="*/ 336550 w 909078"/>
                      <a:gd name="connsiteY1056" fmla="*/ 311150 h 723900"/>
                      <a:gd name="connsiteX1057" fmla="*/ 320675 w 909078"/>
                      <a:gd name="connsiteY1057" fmla="*/ 333375 h 723900"/>
                      <a:gd name="connsiteX1058" fmla="*/ 292100 w 909078"/>
                      <a:gd name="connsiteY1058" fmla="*/ 352425 h 723900"/>
                      <a:gd name="connsiteX1059" fmla="*/ 260350 w 909078"/>
                      <a:gd name="connsiteY1059" fmla="*/ 342900 h 723900"/>
                      <a:gd name="connsiteX1060" fmla="*/ 231775 w 909078"/>
                      <a:gd name="connsiteY1060" fmla="*/ 301625 h 723900"/>
                      <a:gd name="connsiteX1061" fmla="*/ 212725 w 909078"/>
                      <a:gd name="connsiteY1061" fmla="*/ 266700 h 723900"/>
                      <a:gd name="connsiteX1062" fmla="*/ 196850 w 909078"/>
                      <a:gd name="connsiteY1062" fmla="*/ 222250 h 723900"/>
                      <a:gd name="connsiteX1063" fmla="*/ 219075 w 909078"/>
                      <a:gd name="connsiteY1063" fmla="*/ 142875 h 723900"/>
                      <a:gd name="connsiteX1064" fmla="*/ 234950 w 909078"/>
                      <a:gd name="connsiteY1064" fmla="*/ 133350 h 723900"/>
                      <a:gd name="connsiteX1065" fmla="*/ 250825 w 909078"/>
                      <a:gd name="connsiteY1065" fmla="*/ 130175 h 723900"/>
                      <a:gd name="connsiteX1066" fmla="*/ 371475 w 909078"/>
                      <a:gd name="connsiteY1066" fmla="*/ 152400 h 723900"/>
                      <a:gd name="connsiteX1067" fmla="*/ 384175 w 909078"/>
                      <a:gd name="connsiteY1067" fmla="*/ 171450 h 723900"/>
                      <a:gd name="connsiteX1068" fmla="*/ 381000 w 909078"/>
                      <a:gd name="connsiteY1068" fmla="*/ 254000 h 723900"/>
                      <a:gd name="connsiteX1069" fmla="*/ 349250 w 909078"/>
                      <a:gd name="connsiteY1069" fmla="*/ 298450 h 723900"/>
                      <a:gd name="connsiteX1070" fmla="*/ 330200 w 909078"/>
                      <a:gd name="connsiteY1070" fmla="*/ 317500 h 723900"/>
                      <a:gd name="connsiteX1071" fmla="*/ 292100 w 909078"/>
                      <a:gd name="connsiteY1071" fmla="*/ 349250 h 723900"/>
                      <a:gd name="connsiteX1072" fmla="*/ 266700 w 909078"/>
                      <a:gd name="connsiteY1072" fmla="*/ 361950 h 723900"/>
                      <a:gd name="connsiteX1073" fmla="*/ 203200 w 909078"/>
                      <a:gd name="connsiteY1073" fmla="*/ 355600 h 723900"/>
                      <a:gd name="connsiteX1074" fmla="*/ 187325 w 909078"/>
                      <a:gd name="connsiteY1074" fmla="*/ 336550 h 723900"/>
                      <a:gd name="connsiteX1075" fmla="*/ 168275 w 909078"/>
                      <a:gd name="connsiteY1075" fmla="*/ 311150 h 723900"/>
                      <a:gd name="connsiteX1076" fmla="*/ 155575 w 909078"/>
                      <a:gd name="connsiteY1076" fmla="*/ 276225 h 723900"/>
                      <a:gd name="connsiteX1077" fmla="*/ 168275 w 909078"/>
                      <a:gd name="connsiteY1077" fmla="*/ 225425 h 723900"/>
                      <a:gd name="connsiteX1078" fmla="*/ 177800 w 909078"/>
                      <a:gd name="connsiteY1078" fmla="*/ 215900 h 723900"/>
                      <a:gd name="connsiteX1079" fmla="*/ 200025 w 909078"/>
                      <a:gd name="connsiteY1079" fmla="*/ 200025 h 723900"/>
                      <a:gd name="connsiteX1080" fmla="*/ 260350 w 909078"/>
                      <a:gd name="connsiteY1080" fmla="*/ 171450 h 723900"/>
                      <a:gd name="connsiteX1081" fmla="*/ 292100 w 909078"/>
                      <a:gd name="connsiteY1081" fmla="*/ 161925 h 723900"/>
                      <a:gd name="connsiteX1082" fmla="*/ 323850 w 909078"/>
                      <a:gd name="connsiteY1082" fmla="*/ 158750 h 723900"/>
                      <a:gd name="connsiteX1083" fmla="*/ 374650 w 909078"/>
                      <a:gd name="connsiteY1083" fmla="*/ 161925 h 723900"/>
                      <a:gd name="connsiteX1084" fmla="*/ 390525 w 909078"/>
                      <a:gd name="connsiteY1084" fmla="*/ 174625 h 723900"/>
                      <a:gd name="connsiteX1085" fmla="*/ 403225 w 909078"/>
                      <a:gd name="connsiteY1085" fmla="*/ 203200 h 723900"/>
                      <a:gd name="connsiteX1086" fmla="*/ 393700 w 909078"/>
                      <a:gd name="connsiteY1086" fmla="*/ 241300 h 723900"/>
                      <a:gd name="connsiteX1087" fmla="*/ 390525 w 909078"/>
                      <a:gd name="connsiteY1087" fmla="*/ 2413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909078" h="723900">
                        <a:moveTo>
                          <a:pt x="184150" y="161925"/>
                        </a:moveTo>
                        <a:cubicBezTo>
                          <a:pt x="178858" y="167217"/>
                          <a:pt x="173014" y="172008"/>
                          <a:pt x="168275" y="177800"/>
                        </a:cubicBezTo>
                        <a:cubicBezTo>
                          <a:pt x="163442" y="183707"/>
                          <a:pt x="159808" y="190500"/>
                          <a:pt x="155575" y="196850"/>
                        </a:cubicBezTo>
                        <a:cubicBezTo>
                          <a:pt x="153458" y="200025"/>
                          <a:pt x="150432" y="202755"/>
                          <a:pt x="149225" y="206375"/>
                        </a:cubicBezTo>
                        <a:cubicBezTo>
                          <a:pt x="148167" y="209550"/>
                          <a:pt x="147675" y="212974"/>
                          <a:pt x="146050" y="215900"/>
                        </a:cubicBezTo>
                        <a:cubicBezTo>
                          <a:pt x="142344" y="222571"/>
                          <a:pt x="137583" y="228600"/>
                          <a:pt x="133350" y="234950"/>
                        </a:cubicBezTo>
                        <a:lnTo>
                          <a:pt x="127000" y="244475"/>
                        </a:lnTo>
                        <a:cubicBezTo>
                          <a:pt x="124883" y="247650"/>
                          <a:pt x="121857" y="250380"/>
                          <a:pt x="120650" y="254000"/>
                        </a:cubicBezTo>
                        <a:lnTo>
                          <a:pt x="114300" y="273050"/>
                        </a:lnTo>
                        <a:cubicBezTo>
                          <a:pt x="113242" y="282575"/>
                          <a:pt x="112620" y="292159"/>
                          <a:pt x="111125" y="301625"/>
                        </a:cubicBezTo>
                        <a:cubicBezTo>
                          <a:pt x="100379" y="369681"/>
                          <a:pt x="108824" y="309956"/>
                          <a:pt x="101600" y="346075"/>
                        </a:cubicBezTo>
                        <a:cubicBezTo>
                          <a:pt x="100337" y="352388"/>
                          <a:pt x="99483" y="358775"/>
                          <a:pt x="98425" y="365125"/>
                        </a:cubicBezTo>
                        <a:cubicBezTo>
                          <a:pt x="102913" y="387564"/>
                          <a:pt x="99893" y="375880"/>
                          <a:pt x="107950" y="400050"/>
                        </a:cubicBezTo>
                        <a:cubicBezTo>
                          <a:pt x="109008" y="403225"/>
                          <a:pt x="109269" y="406790"/>
                          <a:pt x="111125" y="409575"/>
                        </a:cubicBezTo>
                        <a:cubicBezTo>
                          <a:pt x="119331" y="421885"/>
                          <a:pt x="116268" y="415480"/>
                          <a:pt x="120650" y="428625"/>
                        </a:cubicBezTo>
                        <a:cubicBezTo>
                          <a:pt x="119592" y="514350"/>
                          <a:pt x="119423" y="600091"/>
                          <a:pt x="117475" y="685800"/>
                        </a:cubicBezTo>
                        <a:cubicBezTo>
                          <a:pt x="117191" y="698314"/>
                          <a:pt x="114070" y="708946"/>
                          <a:pt x="111125" y="720725"/>
                        </a:cubicBezTo>
                        <a:cubicBezTo>
                          <a:pt x="112183" y="709083"/>
                          <a:pt x="113496" y="697462"/>
                          <a:pt x="114300" y="685800"/>
                        </a:cubicBezTo>
                        <a:cubicBezTo>
                          <a:pt x="115613" y="666766"/>
                          <a:pt x="115108" y="647582"/>
                          <a:pt x="117475" y="628650"/>
                        </a:cubicBezTo>
                        <a:cubicBezTo>
                          <a:pt x="118305" y="622008"/>
                          <a:pt x="122202" y="616094"/>
                          <a:pt x="123825" y="609600"/>
                        </a:cubicBezTo>
                        <a:cubicBezTo>
                          <a:pt x="124883" y="605367"/>
                          <a:pt x="126144" y="601179"/>
                          <a:pt x="127000" y="596900"/>
                        </a:cubicBezTo>
                        <a:cubicBezTo>
                          <a:pt x="128263" y="590587"/>
                          <a:pt x="129220" y="584216"/>
                          <a:pt x="130175" y="577850"/>
                        </a:cubicBezTo>
                        <a:cubicBezTo>
                          <a:pt x="132395" y="563048"/>
                          <a:pt x="132895" y="547920"/>
                          <a:pt x="136525" y="533400"/>
                        </a:cubicBezTo>
                        <a:cubicBezTo>
                          <a:pt x="141515" y="513440"/>
                          <a:pt x="139083" y="525020"/>
                          <a:pt x="142875" y="498475"/>
                        </a:cubicBezTo>
                        <a:cubicBezTo>
                          <a:pt x="143933" y="463550"/>
                          <a:pt x="144261" y="428595"/>
                          <a:pt x="146050" y="393700"/>
                        </a:cubicBezTo>
                        <a:cubicBezTo>
                          <a:pt x="146380" y="387271"/>
                          <a:pt x="147664" y="380895"/>
                          <a:pt x="149225" y="374650"/>
                        </a:cubicBezTo>
                        <a:cubicBezTo>
                          <a:pt x="151321" y="366266"/>
                          <a:pt x="154975" y="353025"/>
                          <a:pt x="161925" y="346075"/>
                        </a:cubicBezTo>
                        <a:cubicBezTo>
                          <a:pt x="164623" y="343377"/>
                          <a:pt x="168275" y="341842"/>
                          <a:pt x="171450" y="339725"/>
                        </a:cubicBezTo>
                        <a:cubicBezTo>
                          <a:pt x="174625" y="342900"/>
                          <a:pt x="178967" y="345234"/>
                          <a:pt x="180975" y="349250"/>
                        </a:cubicBezTo>
                        <a:cubicBezTo>
                          <a:pt x="183388" y="354077"/>
                          <a:pt x="182979" y="359857"/>
                          <a:pt x="184150" y="365125"/>
                        </a:cubicBezTo>
                        <a:cubicBezTo>
                          <a:pt x="185097" y="369385"/>
                          <a:pt x="186071" y="373645"/>
                          <a:pt x="187325" y="377825"/>
                        </a:cubicBezTo>
                        <a:cubicBezTo>
                          <a:pt x="189248" y="384236"/>
                          <a:pt x="193675" y="396875"/>
                          <a:pt x="193675" y="396875"/>
                        </a:cubicBezTo>
                        <a:cubicBezTo>
                          <a:pt x="192617" y="408517"/>
                          <a:pt x="192531" y="420288"/>
                          <a:pt x="190500" y="431800"/>
                        </a:cubicBezTo>
                        <a:cubicBezTo>
                          <a:pt x="188595" y="442595"/>
                          <a:pt x="183515" y="450215"/>
                          <a:pt x="180975" y="460375"/>
                        </a:cubicBezTo>
                        <a:cubicBezTo>
                          <a:pt x="179917" y="464608"/>
                          <a:pt x="179054" y="468895"/>
                          <a:pt x="177800" y="473075"/>
                        </a:cubicBezTo>
                        <a:cubicBezTo>
                          <a:pt x="175877" y="479486"/>
                          <a:pt x="171450" y="492125"/>
                          <a:pt x="171450" y="492125"/>
                        </a:cubicBezTo>
                        <a:cubicBezTo>
                          <a:pt x="172508" y="505883"/>
                          <a:pt x="172473" y="519770"/>
                          <a:pt x="174625" y="533400"/>
                        </a:cubicBezTo>
                        <a:cubicBezTo>
                          <a:pt x="175669" y="540012"/>
                          <a:pt x="180975" y="552450"/>
                          <a:pt x="180975" y="552450"/>
                        </a:cubicBezTo>
                        <a:cubicBezTo>
                          <a:pt x="179917" y="587375"/>
                          <a:pt x="179545" y="622328"/>
                          <a:pt x="177800" y="657225"/>
                        </a:cubicBezTo>
                        <a:cubicBezTo>
                          <a:pt x="176851" y="676208"/>
                          <a:pt x="174782" y="676599"/>
                          <a:pt x="171450" y="692150"/>
                        </a:cubicBezTo>
                        <a:cubicBezTo>
                          <a:pt x="169189" y="702703"/>
                          <a:pt x="165100" y="723900"/>
                          <a:pt x="165100" y="723900"/>
                        </a:cubicBezTo>
                        <a:cubicBezTo>
                          <a:pt x="166672" y="703470"/>
                          <a:pt x="167960" y="678167"/>
                          <a:pt x="171450" y="657225"/>
                        </a:cubicBezTo>
                        <a:cubicBezTo>
                          <a:pt x="172167" y="652921"/>
                          <a:pt x="173711" y="648792"/>
                          <a:pt x="174625" y="644525"/>
                        </a:cubicBezTo>
                        <a:cubicBezTo>
                          <a:pt x="176886" y="633972"/>
                          <a:pt x="178858" y="623358"/>
                          <a:pt x="180975" y="612775"/>
                        </a:cubicBezTo>
                        <a:cubicBezTo>
                          <a:pt x="182033" y="607483"/>
                          <a:pt x="182443" y="602020"/>
                          <a:pt x="184150" y="596900"/>
                        </a:cubicBezTo>
                        <a:cubicBezTo>
                          <a:pt x="189032" y="582255"/>
                          <a:pt x="186669" y="590657"/>
                          <a:pt x="190500" y="571500"/>
                        </a:cubicBezTo>
                        <a:cubicBezTo>
                          <a:pt x="191558" y="530225"/>
                          <a:pt x="191842" y="488923"/>
                          <a:pt x="193675" y="447675"/>
                        </a:cubicBezTo>
                        <a:cubicBezTo>
                          <a:pt x="193961" y="441244"/>
                          <a:pt x="196850" y="435063"/>
                          <a:pt x="196850" y="428625"/>
                        </a:cubicBezTo>
                        <a:cubicBezTo>
                          <a:pt x="196850" y="410602"/>
                          <a:pt x="194733" y="392642"/>
                          <a:pt x="193675" y="374650"/>
                        </a:cubicBezTo>
                        <a:cubicBezTo>
                          <a:pt x="190500" y="376767"/>
                          <a:pt x="186267" y="377825"/>
                          <a:pt x="184150" y="381000"/>
                        </a:cubicBezTo>
                        <a:cubicBezTo>
                          <a:pt x="181729" y="384631"/>
                          <a:pt x="182174" y="389504"/>
                          <a:pt x="180975" y="393700"/>
                        </a:cubicBezTo>
                        <a:cubicBezTo>
                          <a:pt x="180056" y="396918"/>
                          <a:pt x="178719" y="400007"/>
                          <a:pt x="177800" y="403225"/>
                        </a:cubicBezTo>
                        <a:cubicBezTo>
                          <a:pt x="176601" y="407421"/>
                          <a:pt x="175879" y="411745"/>
                          <a:pt x="174625" y="415925"/>
                        </a:cubicBezTo>
                        <a:cubicBezTo>
                          <a:pt x="172702" y="422336"/>
                          <a:pt x="168275" y="434975"/>
                          <a:pt x="168275" y="434975"/>
                        </a:cubicBezTo>
                        <a:cubicBezTo>
                          <a:pt x="167217" y="445558"/>
                          <a:pt x="166275" y="456154"/>
                          <a:pt x="165100" y="466725"/>
                        </a:cubicBezTo>
                        <a:cubicBezTo>
                          <a:pt x="164158" y="475205"/>
                          <a:pt x="162734" y="483631"/>
                          <a:pt x="161925" y="492125"/>
                        </a:cubicBezTo>
                        <a:cubicBezTo>
                          <a:pt x="160617" y="505862"/>
                          <a:pt x="160274" y="519685"/>
                          <a:pt x="158750" y="533400"/>
                        </a:cubicBezTo>
                        <a:cubicBezTo>
                          <a:pt x="158154" y="538763"/>
                          <a:pt x="156884" y="544040"/>
                          <a:pt x="155575" y="549275"/>
                        </a:cubicBezTo>
                        <a:cubicBezTo>
                          <a:pt x="151800" y="564374"/>
                          <a:pt x="152194" y="553683"/>
                          <a:pt x="149225" y="571500"/>
                        </a:cubicBezTo>
                        <a:cubicBezTo>
                          <a:pt x="146466" y="588054"/>
                          <a:pt x="147037" y="597515"/>
                          <a:pt x="142875" y="612775"/>
                        </a:cubicBezTo>
                        <a:cubicBezTo>
                          <a:pt x="141114" y="619233"/>
                          <a:pt x="138642" y="625475"/>
                          <a:pt x="136525" y="631825"/>
                        </a:cubicBezTo>
                        <a:lnTo>
                          <a:pt x="133350" y="641350"/>
                        </a:lnTo>
                        <a:cubicBezTo>
                          <a:pt x="132292" y="644525"/>
                          <a:pt x="129363" y="654122"/>
                          <a:pt x="130175" y="650875"/>
                        </a:cubicBezTo>
                        <a:lnTo>
                          <a:pt x="133350" y="638175"/>
                        </a:lnTo>
                        <a:cubicBezTo>
                          <a:pt x="134408" y="633942"/>
                          <a:pt x="135145" y="629615"/>
                          <a:pt x="136525" y="625475"/>
                        </a:cubicBezTo>
                        <a:lnTo>
                          <a:pt x="142875" y="606425"/>
                        </a:lnTo>
                        <a:lnTo>
                          <a:pt x="146050" y="596900"/>
                        </a:lnTo>
                        <a:cubicBezTo>
                          <a:pt x="147108" y="593725"/>
                          <a:pt x="147369" y="590160"/>
                          <a:pt x="149225" y="587375"/>
                        </a:cubicBezTo>
                        <a:cubicBezTo>
                          <a:pt x="151342" y="584200"/>
                          <a:pt x="154025" y="581337"/>
                          <a:pt x="155575" y="577850"/>
                        </a:cubicBezTo>
                        <a:cubicBezTo>
                          <a:pt x="158293" y="571733"/>
                          <a:pt x="159808" y="565150"/>
                          <a:pt x="161925" y="558800"/>
                        </a:cubicBezTo>
                        <a:cubicBezTo>
                          <a:pt x="166480" y="545135"/>
                          <a:pt x="164288" y="552522"/>
                          <a:pt x="168275" y="536575"/>
                        </a:cubicBezTo>
                        <a:cubicBezTo>
                          <a:pt x="169549" y="514918"/>
                          <a:pt x="171147" y="475195"/>
                          <a:pt x="174625" y="450850"/>
                        </a:cubicBezTo>
                        <a:cubicBezTo>
                          <a:pt x="175825" y="442453"/>
                          <a:pt x="181940" y="425729"/>
                          <a:pt x="184150" y="419100"/>
                        </a:cubicBezTo>
                        <a:lnTo>
                          <a:pt x="187325" y="409575"/>
                        </a:lnTo>
                        <a:cubicBezTo>
                          <a:pt x="188383" y="406400"/>
                          <a:pt x="188644" y="402835"/>
                          <a:pt x="190500" y="400050"/>
                        </a:cubicBezTo>
                        <a:cubicBezTo>
                          <a:pt x="192617" y="396875"/>
                          <a:pt x="195143" y="393938"/>
                          <a:pt x="196850" y="390525"/>
                        </a:cubicBezTo>
                        <a:cubicBezTo>
                          <a:pt x="198347" y="387532"/>
                          <a:pt x="198169" y="383785"/>
                          <a:pt x="200025" y="381000"/>
                        </a:cubicBezTo>
                        <a:cubicBezTo>
                          <a:pt x="202516" y="377264"/>
                          <a:pt x="206793" y="375019"/>
                          <a:pt x="209550" y="371475"/>
                        </a:cubicBezTo>
                        <a:cubicBezTo>
                          <a:pt x="229496" y="345831"/>
                          <a:pt x="213336" y="358368"/>
                          <a:pt x="231775" y="346075"/>
                        </a:cubicBezTo>
                        <a:cubicBezTo>
                          <a:pt x="244624" y="350358"/>
                          <a:pt x="241551" y="346358"/>
                          <a:pt x="244475" y="361950"/>
                        </a:cubicBezTo>
                        <a:cubicBezTo>
                          <a:pt x="246848" y="374605"/>
                          <a:pt x="250825" y="400050"/>
                          <a:pt x="250825" y="400050"/>
                        </a:cubicBezTo>
                        <a:cubicBezTo>
                          <a:pt x="251883" y="422275"/>
                          <a:pt x="252415" y="444531"/>
                          <a:pt x="254000" y="466725"/>
                        </a:cubicBezTo>
                        <a:cubicBezTo>
                          <a:pt x="254538" y="474252"/>
                          <a:pt x="258160" y="496063"/>
                          <a:pt x="260350" y="504825"/>
                        </a:cubicBezTo>
                        <a:cubicBezTo>
                          <a:pt x="261162" y="508072"/>
                          <a:pt x="262606" y="511132"/>
                          <a:pt x="263525" y="514350"/>
                        </a:cubicBezTo>
                        <a:cubicBezTo>
                          <a:pt x="264724" y="518546"/>
                          <a:pt x="265642" y="522817"/>
                          <a:pt x="266700" y="527050"/>
                        </a:cubicBezTo>
                        <a:cubicBezTo>
                          <a:pt x="265642" y="570442"/>
                          <a:pt x="263525" y="613820"/>
                          <a:pt x="263525" y="657225"/>
                        </a:cubicBezTo>
                        <a:cubicBezTo>
                          <a:pt x="263525" y="674191"/>
                          <a:pt x="265230" y="623328"/>
                          <a:pt x="266700" y="606425"/>
                        </a:cubicBezTo>
                        <a:cubicBezTo>
                          <a:pt x="267912" y="592490"/>
                          <a:pt x="270373" y="581708"/>
                          <a:pt x="273050" y="568325"/>
                        </a:cubicBezTo>
                        <a:cubicBezTo>
                          <a:pt x="271992" y="538692"/>
                          <a:pt x="269875" y="509077"/>
                          <a:pt x="269875" y="479425"/>
                        </a:cubicBezTo>
                        <a:cubicBezTo>
                          <a:pt x="269875" y="436020"/>
                          <a:pt x="271165" y="392614"/>
                          <a:pt x="273050" y="349250"/>
                        </a:cubicBezTo>
                        <a:cubicBezTo>
                          <a:pt x="273262" y="344371"/>
                          <a:pt x="278004" y="326259"/>
                          <a:pt x="279400" y="320675"/>
                        </a:cubicBezTo>
                        <a:cubicBezTo>
                          <a:pt x="283736" y="338019"/>
                          <a:pt x="285322" y="343508"/>
                          <a:pt x="288925" y="365125"/>
                        </a:cubicBezTo>
                        <a:cubicBezTo>
                          <a:pt x="289983" y="371475"/>
                          <a:pt x="290751" y="377880"/>
                          <a:pt x="292100" y="384175"/>
                        </a:cubicBezTo>
                        <a:cubicBezTo>
                          <a:pt x="293929" y="392709"/>
                          <a:pt x="295690" y="401296"/>
                          <a:pt x="298450" y="409575"/>
                        </a:cubicBezTo>
                        <a:cubicBezTo>
                          <a:pt x="299508" y="412750"/>
                          <a:pt x="300899" y="415833"/>
                          <a:pt x="301625" y="419100"/>
                        </a:cubicBezTo>
                        <a:cubicBezTo>
                          <a:pt x="307286" y="444576"/>
                          <a:pt x="302197" y="430913"/>
                          <a:pt x="307975" y="454025"/>
                        </a:cubicBezTo>
                        <a:cubicBezTo>
                          <a:pt x="308787" y="457272"/>
                          <a:pt x="310424" y="460283"/>
                          <a:pt x="311150" y="463550"/>
                        </a:cubicBezTo>
                        <a:cubicBezTo>
                          <a:pt x="312547" y="469834"/>
                          <a:pt x="312976" y="476305"/>
                          <a:pt x="314325" y="482600"/>
                        </a:cubicBezTo>
                        <a:cubicBezTo>
                          <a:pt x="316154" y="491134"/>
                          <a:pt x="318963" y="499442"/>
                          <a:pt x="320675" y="508000"/>
                        </a:cubicBezTo>
                        <a:lnTo>
                          <a:pt x="323850" y="523875"/>
                        </a:lnTo>
                        <a:cubicBezTo>
                          <a:pt x="322792" y="545042"/>
                          <a:pt x="322653" y="566274"/>
                          <a:pt x="320675" y="587375"/>
                        </a:cubicBezTo>
                        <a:cubicBezTo>
                          <a:pt x="319473" y="600194"/>
                          <a:pt x="315922" y="612699"/>
                          <a:pt x="314325" y="625475"/>
                        </a:cubicBezTo>
                        <a:cubicBezTo>
                          <a:pt x="313267" y="633942"/>
                          <a:pt x="309477" y="642508"/>
                          <a:pt x="311150" y="650875"/>
                        </a:cubicBezTo>
                        <a:cubicBezTo>
                          <a:pt x="311898" y="654617"/>
                          <a:pt x="315607" y="644663"/>
                          <a:pt x="317500" y="641350"/>
                        </a:cubicBezTo>
                        <a:cubicBezTo>
                          <a:pt x="324975" y="628269"/>
                          <a:pt x="324996" y="625212"/>
                          <a:pt x="330200" y="609600"/>
                        </a:cubicBezTo>
                        <a:lnTo>
                          <a:pt x="333375" y="600075"/>
                        </a:lnTo>
                        <a:cubicBezTo>
                          <a:pt x="335143" y="548807"/>
                          <a:pt x="340220" y="520743"/>
                          <a:pt x="333375" y="476250"/>
                        </a:cubicBezTo>
                        <a:cubicBezTo>
                          <a:pt x="331332" y="462968"/>
                          <a:pt x="329390" y="469666"/>
                          <a:pt x="323850" y="457200"/>
                        </a:cubicBezTo>
                        <a:lnTo>
                          <a:pt x="314325" y="428625"/>
                        </a:lnTo>
                        <a:cubicBezTo>
                          <a:pt x="313267" y="425450"/>
                          <a:pt x="313006" y="421885"/>
                          <a:pt x="311150" y="419100"/>
                        </a:cubicBezTo>
                        <a:cubicBezTo>
                          <a:pt x="309033" y="415925"/>
                          <a:pt x="306350" y="413062"/>
                          <a:pt x="304800" y="409575"/>
                        </a:cubicBezTo>
                        <a:cubicBezTo>
                          <a:pt x="302082" y="403458"/>
                          <a:pt x="300567" y="396875"/>
                          <a:pt x="298450" y="390525"/>
                        </a:cubicBezTo>
                        <a:lnTo>
                          <a:pt x="295275" y="381000"/>
                        </a:lnTo>
                        <a:cubicBezTo>
                          <a:pt x="294217" y="377825"/>
                          <a:pt x="292756" y="374757"/>
                          <a:pt x="292100" y="371475"/>
                        </a:cubicBezTo>
                        <a:cubicBezTo>
                          <a:pt x="291042" y="366183"/>
                          <a:pt x="290096" y="360868"/>
                          <a:pt x="288925" y="355600"/>
                        </a:cubicBezTo>
                        <a:cubicBezTo>
                          <a:pt x="283962" y="333267"/>
                          <a:pt x="287879" y="351937"/>
                          <a:pt x="282575" y="333375"/>
                        </a:cubicBezTo>
                        <a:cubicBezTo>
                          <a:pt x="279586" y="322913"/>
                          <a:pt x="278407" y="315712"/>
                          <a:pt x="276225" y="304800"/>
                        </a:cubicBezTo>
                        <a:cubicBezTo>
                          <a:pt x="277283" y="295275"/>
                          <a:pt x="275114" y="284797"/>
                          <a:pt x="279400" y="276225"/>
                        </a:cubicBezTo>
                        <a:cubicBezTo>
                          <a:pt x="281813" y="271398"/>
                          <a:pt x="281688" y="286777"/>
                          <a:pt x="282575" y="292100"/>
                        </a:cubicBezTo>
                        <a:cubicBezTo>
                          <a:pt x="283805" y="299482"/>
                          <a:pt x="284282" y="306987"/>
                          <a:pt x="285750" y="314325"/>
                        </a:cubicBezTo>
                        <a:cubicBezTo>
                          <a:pt x="286406" y="317607"/>
                          <a:pt x="288113" y="320603"/>
                          <a:pt x="288925" y="323850"/>
                        </a:cubicBezTo>
                        <a:cubicBezTo>
                          <a:pt x="290234" y="329085"/>
                          <a:pt x="291279" y="334391"/>
                          <a:pt x="292100" y="339725"/>
                        </a:cubicBezTo>
                        <a:cubicBezTo>
                          <a:pt x="293397" y="348158"/>
                          <a:pt x="293978" y="356692"/>
                          <a:pt x="295275" y="365125"/>
                        </a:cubicBezTo>
                        <a:cubicBezTo>
                          <a:pt x="297464" y="379356"/>
                          <a:pt x="297762" y="378935"/>
                          <a:pt x="301625" y="390525"/>
                        </a:cubicBezTo>
                        <a:cubicBezTo>
                          <a:pt x="302683" y="397933"/>
                          <a:pt x="303461" y="405387"/>
                          <a:pt x="304800" y="412750"/>
                        </a:cubicBezTo>
                        <a:cubicBezTo>
                          <a:pt x="307281" y="426398"/>
                          <a:pt x="307750" y="423074"/>
                          <a:pt x="311150" y="434975"/>
                        </a:cubicBezTo>
                        <a:cubicBezTo>
                          <a:pt x="312349" y="439171"/>
                          <a:pt x="312606" y="443664"/>
                          <a:pt x="314325" y="447675"/>
                        </a:cubicBezTo>
                        <a:cubicBezTo>
                          <a:pt x="315828" y="451182"/>
                          <a:pt x="318558" y="454025"/>
                          <a:pt x="320675" y="457200"/>
                        </a:cubicBezTo>
                        <a:cubicBezTo>
                          <a:pt x="322450" y="464299"/>
                          <a:pt x="327108" y="484312"/>
                          <a:pt x="330200" y="488950"/>
                        </a:cubicBezTo>
                        <a:lnTo>
                          <a:pt x="336550" y="498475"/>
                        </a:lnTo>
                        <a:cubicBezTo>
                          <a:pt x="337133" y="503721"/>
                          <a:pt x="337729" y="527267"/>
                          <a:pt x="342900" y="536575"/>
                        </a:cubicBezTo>
                        <a:cubicBezTo>
                          <a:pt x="346606" y="543246"/>
                          <a:pt x="353187" y="548385"/>
                          <a:pt x="355600" y="555625"/>
                        </a:cubicBezTo>
                        <a:lnTo>
                          <a:pt x="361950" y="574675"/>
                        </a:lnTo>
                        <a:cubicBezTo>
                          <a:pt x="363008" y="582083"/>
                          <a:pt x="365125" y="589416"/>
                          <a:pt x="365125" y="596900"/>
                        </a:cubicBezTo>
                        <a:cubicBezTo>
                          <a:pt x="365125" y="601264"/>
                          <a:pt x="363204" y="588380"/>
                          <a:pt x="361950" y="584200"/>
                        </a:cubicBezTo>
                        <a:cubicBezTo>
                          <a:pt x="360027" y="577789"/>
                          <a:pt x="357717" y="571500"/>
                          <a:pt x="355600" y="565150"/>
                        </a:cubicBezTo>
                        <a:cubicBezTo>
                          <a:pt x="354220" y="561010"/>
                          <a:pt x="353624" y="556646"/>
                          <a:pt x="352425" y="552450"/>
                        </a:cubicBezTo>
                        <a:cubicBezTo>
                          <a:pt x="351506" y="549232"/>
                          <a:pt x="350003" y="546186"/>
                          <a:pt x="349250" y="542925"/>
                        </a:cubicBezTo>
                        <a:cubicBezTo>
                          <a:pt x="346823" y="532408"/>
                          <a:pt x="345518" y="521646"/>
                          <a:pt x="342900" y="511175"/>
                        </a:cubicBezTo>
                        <a:cubicBezTo>
                          <a:pt x="341842" y="506942"/>
                          <a:pt x="341257" y="502561"/>
                          <a:pt x="339725" y="498475"/>
                        </a:cubicBezTo>
                        <a:cubicBezTo>
                          <a:pt x="338063" y="494043"/>
                          <a:pt x="335037" y="490207"/>
                          <a:pt x="333375" y="485775"/>
                        </a:cubicBezTo>
                        <a:cubicBezTo>
                          <a:pt x="331843" y="481689"/>
                          <a:pt x="331732" y="477161"/>
                          <a:pt x="330200" y="473075"/>
                        </a:cubicBezTo>
                        <a:cubicBezTo>
                          <a:pt x="328538" y="468643"/>
                          <a:pt x="325347" y="464865"/>
                          <a:pt x="323850" y="460375"/>
                        </a:cubicBezTo>
                        <a:cubicBezTo>
                          <a:pt x="320021" y="448887"/>
                          <a:pt x="316844" y="431693"/>
                          <a:pt x="314325" y="419100"/>
                        </a:cubicBezTo>
                        <a:cubicBezTo>
                          <a:pt x="315383" y="384175"/>
                          <a:pt x="315176" y="349189"/>
                          <a:pt x="317500" y="314325"/>
                        </a:cubicBezTo>
                        <a:cubicBezTo>
                          <a:pt x="317723" y="310986"/>
                          <a:pt x="319794" y="320621"/>
                          <a:pt x="320675" y="323850"/>
                        </a:cubicBezTo>
                        <a:cubicBezTo>
                          <a:pt x="322971" y="332270"/>
                          <a:pt x="327025" y="349250"/>
                          <a:pt x="327025" y="349250"/>
                        </a:cubicBezTo>
                        <a:cubicBezTo>
                          <a:pt x="328083" y="358775"/>
                          <a:pt x="328705" y="368359"/>
                          <a:pt x="330200" y="377825"/>
                        </a:cubicBezTo>
                        <a:cubicBezTo>
                          <a:pt x="331710" y="387387"/>
                          <a:pt x="339230" y="423965"/>
                          <a:pt x="342900" y="434975"/>
                        </a:cubicBezTo>
                        <a:cubicBezTo>
                          <a:pt x="343958" y="438150"/>
                          <a:pt x="345156" y="441282"/>
                          <a:pt x="346075" y="444500"/>
                        </a:cubicBezTo>
                        <a:cubicBezTo>
                          <a:pt x="347274" y="448696"/>
                          <a:pt x="348051" y="453004"/>
                          <a:pt x="349250" y="457200"/>
                        </a:cubicBezTo>
                        <a:cubicBezTo>
                          <a:pt x="350169" y="460418"/>
                          <a:pt x="351506" y="463507"/>
                          <a:pt x="352425" y="466725"/>
                        </a:cubicBezTo>
                        <a:cubicBezTo>
                          <a:pt x="353624" y="470921"/>
                          <a:pt x="354346" y="475245"/>
                          <a:pt x="355600" y="479425"/>
                        </a:cubicBezTo>
                        <a:lnTo>
                          <a:pt x="365125" y="508000"/>
                        </a:lnTo>
                        <a:lnTo>
                          <a:pt x="377825" y="546100"/>
                        </a:lnTo>
                        <a:lnTo>
                          <a:pt x="381000" y="555625"/>
                        </a:lnTo>
                        <a:cubicBezTo>
                          <a:pt x="382058" y="558800"/>
                          <a:pt x="382319" y="562365"/>
                          <a:pt x="384175" y="565150"/>
                        </a:cubicBezTo>
                        <a:cubicBezTo>
                          <a:pt x="388408" y="571500"/>
                          <a:pt x="399288" y="591440"/>
                          <a:pt x="396875" y="584200"/>
                        </a:cubicBezTo>
                        <a:cubicBezTo>
                          <a:pt x="395817" y="581025"/>
                          <a:pt x="394901" y="577799"/>
                          <a:pt x="393700" y="574675"/>
                        </a:cubicBezTo>
                        <a:cubicBezTo>
                          <a:pt x="389608" y="564036"/>
                          <a:pt x="384605" y="553739"/>
                          <a:pt x="381000" y="542925"/>
                        </a:cubicBezTo>
                        <a:cubicBezTo>
                          <a:pt x="378883" y="536575"/>
                          <a:pt x="377643" y="529862"/>
                          <a:pt x="374650" y="523875"/>
                        </a:cubicBezTo>
                        <a:cubicBezTo>
                          <a:pt x="372533" y="519642"/>
                          <a:pt x="369962" y="515607"/>
                          <a:pt x="368300" y="511175"/>
                        </a:cubicBezTo>
                        <a:cubicBezTo>
                          <a:pt x="366768" y="507089"/>
                          <a:pt x="366657" y="502561"/>
                          <a:pt x="365125" y="498475"/>
                        </a:cubicBezTo>
                        <a:cubicBezTo>
                          <a:pt x="363463" y="494043"/>
                          <a:pt x="360437" y="490207"/>
                          <a:pt x="358775" y="485775"/>
                        </a:cubicBezTo>
                        <a:cubicBezTo>
                          <a:pt x="357243" y="481689"/>
                          <a:pt x="356854" y="477255"/>
                          <a:pt x="355600" y="473075"/>
                        </a:cubicBezTo>
                        <a:cubicBezTo>
                          <a:pt x="353677" y="466664"/>
                          <a:pt x="350873" y="460519"/>
                          <a:pt x="349250" y="454025"/>
                        </a:cubicBezTo>
                        <a:cubicBezTo>
                          <a:pt x="348192" y="449792"/>
                          <a:pt x="347794" y="445336"/>
                          <a:pt x="346075" y="441325"/>
                        </a:cubicBezTo>
                        <a:cubicBezTo>
                          <a:pt x="344572" y="437818"/>
                          <a:pt x="341842" y="434975"/>
                          <a:pt x="339725" y="431800"/>
                        </a:cubicBezTo>
                        <a:cubicBezTo>
                          <a:pt x="340783" y="404283"/>
                          <a:pt x="341068" y="376726"/>
                          <a:pt x="342900" y="349250"/>
                        </a:cubicBezTo>
                        <a:cubicBezTo>
                          <a:pt x="343190" y="344896"/>
                          <a:pt x="345271" y="340839"/>
                          <a:pt x="346075" y="336550"/>
                        </a:cubicBezTo>
                        <a:cubicBezTo>
                          <a:pt x="348448" y="323895"/>
                          <a:pt x="351356" y="311281"/>
                          <a:pt x="352425" y="298450"/>
                        </a:cubicBezTo>
                        <a:lnTo>
                          <a:pt x="355600" y="260350"/>
                        </a:lnTo>
                        <a:cubicBezTo>
                          <a:pt x="362745" y="288930"/>
                          <a:pt x="354518" y="253855"/>
                          <a:pt x="361950" y="298450"/>
                        </a:cubicBezTo>
                        <a:cubicBezTo>
                          <a:pt x="363724" y="309096"/>
                          <a:pt x="363473" y="320547"/>
                          <a:pt x="368300" y="330200"/>
                        </a:cubicBezTo>
                        <a:cubicBezTo>
                          <a:pt x="387489" y="368578"/>
                          <a:pt x="363049" y="321011"/>
                          <a:pt x="381000" y="352425"/>
                        </a:cubicBezTo>
                        <a:cubicBezTo>
                          <a:pt x="384320" y="358235"/>
                          <a:pt x="388543" y="369493"/>
                          <a:pt x="393700" y="374650"/>
                        </a:cubicBezTo>
                        <a:cubicBezTo>
                          <a:pt x="396398" y="377348"/>
                          <a:pt x="400373" y="378465"/>
                          <a:pt x="403225" y="381000"/>
                        </a:cubicBezTo>
                        <a:cubicBezTo>
                          <a:pt x="435847" y="409998"/>
                          <a:pt x="410182" y="391988"/>
                          <a:pt x="431800" y="406400"/>
                        </a:cubicBezTo>
                        <a:cubicBezTo>
                          <a:pt x="434975" y="411692"/>
                          <a:pt x="438328" y="416880"/>
                          <a:pt x="441325" y="422275"/>
                        </a:cubicBezTo>
                        <a:cubicBezTo>
                          <a:pt x="443624" y="426412"/>
                          <a:pt x="445327" y="430866"/>
                          <a:pt x="447675" y="434975"/>
                        </a:cubicBezTo>
                        <a:cubicBezTo>
                          <a:pt x="455312" y="448340"/>
                          <a:pt x="453979" y="441209"/>
                          <a:pt x="460375" y="457200"/>
                        </a:cubicBezTo>
                        <a:cubicBezTo>
                          <a:pt x="462861" y="463415"/>
                          <a:pt x="470438" y="481819"/>
                          <a:pt x="466725" y="476250"/>
                        </a:cubicBezTo>
                        <a:cubicBezTo>
                          <a:pt x="448527" y="448953"/>
                          <a:pt x="470345" y="483490"/>
                          <a:pt x="457200" y="457200"/>
                        </a:cubicBezTo>
                        <a:cubicBezTo>
                          <a:pt x="454440" y="451680"/>
                          <a:pt x="450229" y="446943"/>
                          <a:pt x="447675" y="441325"/>
                        </a:cubicBezTo>
                        <a:cubicBezTo>
                          <a:pt x="444905" y="435231"/>
                          <a:pt x="444318" y="428262"/>
                          <a:pt x="441325" y="422275"/>
                        </a:cubicBezTo>
                        <a:cubicBezTo>
                          <a:pt x="438150" y="415925"/>
                          <a:pt x="434531" y="409778"/>
                          <a:pt x="431800" y="403225"/>
                        </a:cubicBezTo>
                        <a:cubicBezTo>
                          <a:pt x="429226" y="397046"/>
                          <a:pt x="427567" y="390525"/>
                          <a:pt x="425450" y="384175"/>
                        </a:cubicBezTo>
                        <a:lnTo>
                          <a:pt x="422275" y="374650"/>
                        </a:lnTo>
                        <a:cubicBezTo>
                          <a:pt x="421217" y="371475"/>
                          <a:pt x="420597" y="368118"/>
                          <a:pt x="419100" y="365125"/>
                        </a:cubicBezTo>
                        <a:cubicBezTo>
                          <a:pt x="409757" y="346438"/>
                          <a:pt x="414247" y="356915"/>
                          <a:pt x="406400" y="333375"/>
                        </a:cubicBezTo>
                        <a:lnTo>
                          <a:pt x="396875" y="304800"/>
                        </a:lnTo>
                        <a:lnTo>
                          <a:pt x="393700" y="295275"/>
                        </a:lnTo>
                        <a:cubicBezTo>
                          <a:pt x="392642" y="292100"/>
                          <a:pt x="392381" y="288535"/>
                          <a:pt x="390525" y="285750"/>
                        </a:cubicBezTo>
                        <a:cubicBezTo>
                          <a:pt x="388408" y="282575"/>
                          <a:pt x="385882" y="279638"/>
                          <a:pt x="384175" y="276225"/>
                        </a:cubicBezTo>
                        <a:cubicBezTo>
                          <a:pt x="382678" y="273232"/>
                          <a:pt x="377653" y="266700"/>
                          <a:pt x="381000" y="266700"/>
                        </a:cubicBezTo>
                        <a:cubicBezTo>
                          <a:pt x="384816" y="266700"/>
                          <a:pt x="385106" y="273139"/>
                          <a:pt x="387350" y="276225"/>
                        </a:cubicBezTo>
                        <a:cubicBezTo>
                          <a:pt x="422691" y="324819"/>
                          <a:pt x="392546" y="288492"/>
                          <a:pt x="415925" y="307975"/>
                        </a:cubicBezTo>
                        <a:cubicBezTo>
                          <a:pt x="419374" y="310850"/>
                          <a:pt x="422001" y="314625"/>
                          <a:pt x="425450" y="317500"/>
                        </a:cubicBezTo>
                        <a:cubicBezTo>
                          <a:pt x="435513" y="325886"/>
                          <a:pt x="440181" y="325585"/>
                          <a:pt x="454025" y="330200"/>
                        </a:cubicBezTo>
                        <a:lnTo>
                          <a:pt x="473075" y="336550"/>
                        </a:lnTo>
                        <a:lnTo>
                          <a:pt x="482600" y="339725"/>
                        </a:lnTo>
                        <a:cubicBezTo>
                          <a:pt x="485775" y="340783"/>
                          <a:pt x="489340" y="341044"/>
                          <a:pt x="492125" y="342900"/>
                        </a:cubicBezTo>
                        <a:cubicBezTo>
                          <a:pt x="514911" y="358091"/>
                          <a:pt x="505779" y="350204"/>
                          <a:pt x="520700" y="365125"/>
                        </a:cubicBezTo>
                        <a:cubicBezTo>
                          <a:pt x="521433" y="367323"/>
                          <a:pt x="528047" y="386353"/>
                          <a:pt x="527050" y="387350"/>
                        </a:cubicBezTo>
                        <a:cubicBezTo>
                          <a:pt x="524352" y="390048"/>
                          <a:pt x="522918" y="380930"/>
                          <a:pt x="520700" y="377825"/>
                        </a:cubicBezTo>
                        <a:cubicBezTo>
                          <a:pt x="517624" y="373519"/>
                          <a:pt x="514251" y="369431"/>
                          <a:pt x="511175" y="365125"/>
                        </a:cubicBezTo>
                        <a:cubicBezTo>
                          <a:pt x="508957" y="362020"/>
                          <a:pt x="507043" y="358705"/>
                          <a:pt x="504825" y="355600"/>
                        </a:cubicBezTo>
                        <a:cubicBezTo>
                          <a:pt x="501749" y="351294"/>
                          <a:pt x="498105" y="347387"/>
                          <a:pt x="495300" y="342900"/>
                        </a:cubicBezTo>
                        <a:cubicBezTo>
                          <a:pt x="492792" y="338886"/>
                          <a:pt x="491701" y="334051"/>
                          <a:pt x="488950" y="330200"/>
                        </a:cubicBezTo>
                        <a:cubicBezTo>
                          <a:pt x="486340" y="326546"/>
                          <a:pt x="482119" y="324267"/>
                          <a:pt x="479425" y="320675"/>
                        </a:cubicBezTo>
                        <a:cubicBezTo>
                          <a:pt x="469906" y="307983"/>
                          <a:pt x="470787" y="304765"/>
                          <a:pt x="463550" y="292100"/>
                        </a:cubicBezTo>
                        <a:cubicBezTo>
                          <a:pt x="461657" y="288787"/>
                          <a:pt x="458907" y="285988"/>
                          <a:pt x="457200" y="282575"/>
                        </a:cubicBezTo>
                        <a:cubicBezTo>
                          <a:pt x="454923" y="278020"/>
                          <a:pt x="451867" y="264419"/>
                          <a:pt x="450850" y="260350"/>
                        </a:cubicBezTo>
                        <a:cubicBezTo>
                          <a:pt x="449792" y="244475"/>
                          <a:pt x="449925" y="228475"/>
                          <a:pt x="447675" y="212725"/>
                        </a:cubicBezTo>
                        <a:cubicBezTo>
                          <a:pt x="444526" y="190680"/>
                          <a:pt x="431845" y="191305"/>
                          <a:pt x="454025" y="196850"/>
                        </a:cubicBezTo>
                        <a:cubicBezTo>
                          <a:pt x="482043" y="215529"/>
                          <a:pt x="437260" y="186880"/>
                          <a:pt x="482600" y="209550"/>
                        </a:cubicBezTo>
                        <a:cubicBezTo>
                          <a:pt x="486833" y="211667"/>
                          <a:pt x="490950" y="214036"/>
                          <a:pt x="495300" y="215900"/>
                        </a:cubicBezTo>
                        <a:cubicBezTo>
                          <a:pt x="498376" y="217218"/>
                          <a:pt x="501832" y="217578"/>
                          <a:pt x="504825" y="219075"/>
                        </a:cubicBezTo>
                        <a:cubicBezTo>
                          <a:pt x="523378" y="228352"/>
                          <a:pt x="505254" y="223280"/>
                          <a:pt x="523875" y="228600"/>
                        </a:cubicBezTo>
                        <a:cubicBezTo>
                          <a:pt x="557464" y="238197"/>
                          <a:pt x="510354" y="223035"/>
                          <a:pt x="555625" y="238125"/>
                        </a:cubicBezTo>
                        <a:cubicBezTo>
                          <a:pt x="558800" y="239183"/>
                          <a:pt x="562365" y="239444"/>
                          <a:pt x="565150" y="241300"/>
                        </a:cubicBezTo>
                        <a:cubicBezTo>
                          <a:pt x="568325" y="243417"/>
                          <a:pt x="570973" y="246725"/>
                          <a:pt x="574675" y="247650"/>
                        </a:cubicBezTo>
                        <a:cubicBezTo>
                          <a:pt x="583972" y="249974"/>
                          <a:pt x="593725" y="249767"/>
                          <a:pt x="603250" y="250825"/>
                        </a:cubicBezTo>
                        <a:cubicBezTo>
                          <a:pt x="607483" y="251883"/>
                          <a:pt x="612047" y="252049"/>
                          <a:pt x="615950" y="254000"/>
                        </a:cubicBezTo>
                        <a:cubicBezTo>
                          <a:pt x="659619" y="275835"/>
                          <a:pt x="618185" y="261095"/>
                          <a:pt x="644525" y="269875"/>
                        </a:cubicBezTo>
                        <a:cubicBezTo>
                          <a:pt x="639237" y="243433"/>
                          <a:pt x="645752" y="260747"/>
                          <a:pt x="622300" y="234950"/>
                        </a:cubicBezTo>
                        <a:cubicBezTo>
                          <a:pt x="617742" y="229936"/>
                          <a:pt x="614179" y="224070"/>
                          <a:pt x="609600" y="219075"/>
                        </a:cubicBezTo>
                        <a:cubicBezTo>
                          <a:pt x="590017" y="197712"/>
                          <a:pt x="594147" y="201365"/>
                          <a:pt x="577850" y="190500"/>
                        </a:cubicBezTo>
                        <a:cubicBezTo>
                          <a:pt x="570360" y="179265"/>
                          <a:pt x="570776" y="178540"/>
                          <a:pt x="558800" y="168275"/>
                        </a:cubicBezTo>
                        <a:cubicBezTo>
                          <a:pt x="555903" y="165792"/>
                          <a:pt x="552206" y="164368"/>
                          <a:pt x="549275" y="161925"/>
                        </a:cubicBezTo>
                        <a:cubicBezTo>
                          <a:pt x="545826" y="159050"/>
                          <a:pt x="543404" y="155010"/>
                          <a:pt x="539750" y="152400"/>
                        </a:cubicBezTo>
                        <a:cubicBezTo>
                          <a:pt x="535899" y="149649"/>
                          <a:pt x="531159" y="148398"/>
                          <a:pt x="527050" y="146050"/>
                        </a:cubicBezTo>
                        <a:cubicBezTo>
                          <a:pt x="523737" y="144157"/>
                          <a:pt x="517525" y="143516"/>
                          <a:pt x="517525" y="139700"/>
                        </a:cubicBezTo>
                        <a:cubicBezTo>
                          <a:pt x="517525" y="136353"/>
                          <a:pt x="524057" y="141378"/>
                          <a:pt x="527050" y="142875"/>
                        </a:cubicBezTo>
                        <a:cubicBezTo>
                          <a:pt x="532570" y="145635"/>
                          <a:pt x="537988" y="148697"/>
                          <a:pt x="542925" y="152400"/>
                        </a:cubicBezTo>
                        <a:cubicBezTo>
                          <a:pt x="546517" y="155094"/>
                          <a:pt x="548796" y="159315"/>
                          <a:pt x="552450" y="161925"/>
                        </a:cubicBezTo>
                        <a:cubicBezTo>
                          <a:pt x="563679" y="169945"/>
                          <a:pt x="575768" y="176688"/>
                          <a:pt x="587375" y="184150"/>
                        </a:cubicBezTo>
                        <a:cubicBezTo>
                          <a:pt x="590585" y="186213"/>
                          <a:pt x="593725" y="188383"/>
                          <a:pt x="596900" y="190500"/>
                        </a:cubicBezTo>
                        <a:cubicBezTo>
                          <a:pt x="604438" y="195526"/>
                          <a:pt x="612233" y="200468"/>
                          <a:pt x="619125" y="206375"/>
                        </a:cubicBezTo>
                        <a:cubicBezTo>
                          <a:pt x="622534" y="209297"/>
                          <a:pt x="624862" y="213489"/>
                          <a:pt x="628650" y="215900"/>
                        </a:cubicBezTo>
                        <a:cubicBezTo>
                          <a:pt x="636636" y="220982"/>
                          <a:pt x="647357" y="221907"/>
                          <a:pt x="654050" y="228600"/>
                        </a:cubicBezTo>
                        <a:cubicBezTo>
                          <a:pt x="680284" y="254834"/>
                          <a:pt x="638239" y="213687"/>
                          <a:pt x="688975" y="257175"/>
                        </a:cubicBezTo>
                        <a:cubicBezTo>
                          <a:pt x="696383" y="263525"/>
                          <a:pt x="704301" y="269326"/>
                          <a:pt x="711200" y="276225"/>
                        </a:cubicBezTo>
                        <a:cubicBezTo>
                          <a:pt x="713898" y="278923"/>
                          <a:pt x="714852" y="283052"/>
                          <a:pt x="717550" y="285750"/>
                        </a:cubicBezTo>
                        <a:cubicBezTo>
                          <a:pt x="720248" y="288448"/>
                          <a:pt x="730891" y="292100"/>
                          <a:pt x="727075" y="292100"/>
                        </a:cubicBezTo>
                        <a:cubicBezTo>
                          <a:pt x="722342" y="292100"/>
                          <a:pt x="718608" y="287867"/>
                          <a:pt x="714375" y="285750"/>
                        </a:cubicBezTo>
                        <a:cubicBezTo>
                          <a:pt x="710142" y="280458"/>
                          <a:pt x="706233" y="274889"/>
                          <a:pt x="701675" y="269875"/>
                        </a:cubicBezTo>
                        <a:lnTo>
                          <a:pt x="669925" y="238125"/>
                        </a:lnTo>
                        <a:lnTo>
                          <a:pt x="660400" y="228600"/>
                        </a:lnTo>
                        <a:cubicBezTo>
                          <a:pt x="657225" y="225425"/>
                          <a:pt x="653366" y="222811"/>
                          <a:pt x="650875" y="219075"/>
                        </a:cubicBezTo>
                        <a:cubicBezTo>
                          <a:pt x="642034" y="205814"/>
                          <a:pt x="647223" y="212248"/>
                          <a:pt x="635000" y="200025"/>
                        </a:cubicBezTo>
                        <a:cubicBezTo>
                          <a:pt x="632653" y="192984"/>
                          <a:pt x="624456" y="177583"/>
                          <a:pt x="647700" y="193675"/>
                        </a:cubicBezTo>
                        <a:cubicBezTo>
                          <a:pt x="657545" y="200491"/>
                          <a:pt x="664633" y="210608"/>
                          <a:pt x="673100" y="219075"/>
                        </a:cubicBezTo>
                        <a:cubicBezTo>
                          <a:pt x="677333" y="223308"/>
                          <a:pt x="682479" y="226794"/>
                          <a:pt x="685800" y="231775"/>
                        </a:cubicBezTo>
                        <a:lnTo>
                          <a:pt x="698500" y="250825"/>
                        </a:lnTo>
                        <a:cubicBezTo>
                          <a:pt x="700617" y="254000"/>
                          <a:pt x="703643" y="256730"/>
                          <a:pt x="704850" y="260350"/>
                        </a:cubicBezTo>
                        <a:cubicBezTo>
                          <a:pt x="705908" y="263525"/>
                          <a:pt x="711200" y="270933"/>
                          <a:pt x="708025" y="269875"/>
                        </a:cubicBezTo>
                        <a:cubicBezTo>
                          <a:pt x="697715" y="266438"/>
                          <a:pt x="693467" y="252561"/>
                          <a:pt x="688975" y="244475"/>
                        </a:cubicBezTo>
                        <a:cubicBezTo>
                          <a:pt x="685978" y="239080"/>
                          <a:pt x="682787" y="233791"/>
                          <a:pt x="679450" y="228600"/>
                        </a:cubicBezTo>
                        <a:cubicBezTo>
                          <a:pt x="673260" y="218971"/>
                          <a:pt x="665520" y="210264"/>
                          <a:pt x="660400" y="200025"/>
                        </a:cubicBezTo>
                        <a:cubicBezTo>
                          <a:pt x="658283" y="195792"/>
                          <a:pt x="656398" y="191434"/>
                          <a:pt x="654050" y="187325"/>
                        </a:cubicBezTo>
                        <a:cubicBezTo>
                          <a:pt x="647927" y="176609"/>
                          <a:pt x="640520" y="166614"/>
                          <a:pt x="635000" y="155575"/>
                        </a:cubicBezTo>
                        <a:cubicBezTo>
                          <a:pt x="632883" y="151342"/>
                          <a:pt x="630998" y="146984"/>
                          <a:pt x="628650" y="142875"/>
                        </a:cubicBezTo>
                        <a:cubicBezTo>
                          <a:pt x="626757" y="139562"/>
                          <a:pt x="619602" y="136048"/>
                          <a:pt x="622300" y="133350"/>
                        </a:cubicBezTo>
                        <a:cubicBezTo>
                          <a:pt x="624998" y="130652"/>
                          <a:pt x="628928" y="137217"/>
                          <a:pt x="631825" y="139700"/>
                        </a:cubicBezTo>
                        <a:cubicBezTo>
                          <a:pt x="658772" y="162797"/>
                          <a:pt x="632183" y="144172"/>
                          <a:pt x="654050" y="158750"/>
                        </a:cubicBezTo>
                        <a:cubicBezTo>
                          <a:pt x="661126" y="169363"/>
                          <a:pt x="663403" y="173376"/>
                          <a:pt x="673100" y="184150"/>
                        </a:cubicBezTo>
                        <a:cubicBezTo>
                          <a:pt x="678106" y="189712"/>
                          <a:pt x="684300" y="194181"/>
                          <a:pt x="688975" y="200025"/>
                        </a:cubicBezTo>
                        <a:cubicBezTo>
                          <a:pt x="692830" y="204844"/>
                          <a:pt x="695077" y="210765"/>
                          <a:pt x="698500" y="215900"/>
                        </a:cubicBezTo>
                        <a:cubicBezTo>
                          <a:pt x="701435" y="220303"/>
                          <a:pt x="704949" y="224294"/>
                          <a:pt x="708025" y="228600"/>
                        </a:cubicBezTo>
                        <a:cubicBezTo>
                          <a:pt x="710243" y="231705"/>
                          <a:pt x="716082" y="241538"/>
                          <a:pt x="714375" y="238125"/>
                        </a:cubicBezTo>
                        <a:cubicBezTo>
                          <a:pt x="705985" y="221345"/>
                          <a:pt x="703630" y="221682"/>
                          <a:pt x="692150" y="206375"/>
                        </a:cubicBezTo>
                        <a:cubicBezTo>
                          <a:pt x="680338" y="190626"/>
                          <a:pt x="669037" y="174499"/>
                          <a:pt x="657225" y="158750"/>
                        </a:cubicBezTo>
                        <a:cubicBezTo>
                          <a:pt x="639013" y="134467"/>
                          <a:pt x="655296" y="157756"/>
                          <a:pt x="641350" y="133350"/>
                        </a:cubicBezTo>
                        <a:cubicBezTo>
                          <a:pt x="639457" y="130037"/>
                          <a:pt x="631298" y="124750"/>
                          <a:pt x="635000" y="123825"/>
                        </a:cubicBezTo>
                        <a:cubicBezTo>
                          <a:pt x="641494" y="122202"/>
                          <a:pt x="647700" y="128058"/>
                          <a:pt x="654050" y="130175"/>
                        </a:cubicBezTo>
                        <a:cubicBezTo>
                          <a:pt x="695555" y="161304"/>
                          <a:pt x="643776" y="122837"/>
                          <a:pt x="676275" y="146050"/>
                        </a:cubicBezTo>
                        <a:cubicBezTo>
                          <a:pt x="680581" y="149126"/>
                          <a:pt x="684669" y="152499"/>
                          <a:pt x="688975" y="155575"/>
                        </a:cubicBezTo>
                        <a:cubicBezTo>
                          <a:pt x="692080" y="157793"/>
                          <a:pt x="700943" y="164856"/>
                          <a:pt x="698500" y="161925"/>
                        </a:cubicBezTo>
                        <a:cubicBezTo>
                          <a:pt x="690835" y="152727"/>
                          <a:pt x="680580" y="145875"/>
                          <a:pt x="673100" y="136525"/>
                        </a:cubicBezTo>
                        <a:cubicBezTo>
                          <a:pt x="668867" y="131233"/>
                          <a:pt x="664862" y="125750"/>
                          <a:pt x="660400" y="120650"/>
                        </a:cubicBezTo>
                        <a:cubicBezTo>
                          <a:pt x="657443" y="117271"/>
                          <a:pt x="653797" y="114534"/>
                          <a:pt x="650875" y="111125"/>
                        </a:cubicBezTo>
                        <a:cubicBezTo>
                          <a:pt x="647431" y="107107"/>
                          <a:pt x="644926" y="102326"/>
                          <a:pt x="641350" y="98425"/>
                        </a:cubicBezTo>
                        <a:cubicBezTo>
                          <a:pt x="633259" y="89599"/>
                          <a:pt x="623134" y="82604"/>
                          <a:pt x="615950" y="73025"/>
                        </a:cubicBezTo>
                        <a:cubicBezTo>
                          <a:pt x="612775" y="68792"/>
                          <a:pt x="609501" y="64631"/>
                          <a:pt x="606425" y="60325"/>
                        </a:cubicBezTo>
                        <a:cubicBezTo>
                          <a:pt x="604207" y="57220"/>
                          <a:pt x="597377" y="53498"/>
                          <a:pt x="600075" y="50800"/>
                        </a:cubicBezTo>
                        <a:cubicBezTo>
                          <a:pt x="603161" y="47714"/>
                          <a:pt x="608595" y="52721"/>
                          <a:pt x="612775" y="53975"/>
                        </a:cubicBezTo>
                        <a:cubicBezTo>
                          <a:pt x="669898" y="71112"/>
                          <a:pt x="602091" y="50762"/>
                          <a:pt x="644525" y="66675"/>
                        </a:cubicBezTo>
                        <a:cubicBezTo>
                          <a:pt x="648611" y="68207"/>
                          <a:pt x="653139" y="68318"/>
                          <a:pt x="657225" y="69850"/>
                        </a:cubicBezTo>
                        <a:cubicBezTo>
                          <a:pt x="671181" y="75083"/>
                          <a:pt x="667726" y="75851"/>
                          <a:pt x="679450" y="82550"/>
                        </a:cubicBezTo>
                        <a:cubicBezTo>
                          <a:pt x="683559" y="84898"/>
                          <a:pt x="687732" y="87201"/>
                          <a:pt x="692150" y="88900"/>
                        </a:cubicBezTo>
                        <a:cubicBezTo>
                          <a:pt x="701521" y="92504"/>
                          <a:pt x="730664" y="99845"/>
                          <a:pt x="720725" y="98425"/>
                        </a:cubicBezTo>
                        <a:cubicBezTo>
                          <a:pt x="709465" y="96816"/>
                          <a:pt x="682898" y="93799"/>
                          <a:pt x="673100" y="88900"/>
                        </a:cubicBezTo>
                        <a:cubicBezTo>
                          <a:pt x="668867" y="86783"/>
                          <a:pt x="664951" y="83850"/>
                          <a:pt x="660400" y="82550"/>
                        </a:cubicBezTo>
                        <a:cubicBezTo>
                          <a:pt x="650022" y="79585"/>
                          <a:pt x="639233" y="78317"/>
                          <a:pt x="628650" y="76200"/>
                        </a:cubicBezTo>
                        <a:cubicBezTo>
                          <a:pt x="623358" y="75142"/>
                          <a:pt x="617895" y="74732"/>
                          <a:pt x="612775" y="73025"/>
                        </a:cubicBezTo>
                        <a:cubicBezTo>
                          <a:pt x="609600" y="71967"/>
                          <a:pt x="599903" y="69850"/>
                          <a:pt x="603250" y="69850"/>
                        </a:cubicBezTo>
                        <a:cubicBezTo>
                          <a:pt x="614940" y="69850"/>
                          <a:pt x="626565" y="71659"/>
                          <a:pt x="638175" y="73025"/>
                        </a:cubicBezTo>
                        <a:cubicBezTo>
                          <a:pt x="650529" y="74478"/>
                          <a:pt x="671728" y="78918"/>
                          <a:pt x="682625" y="82550"/>
                        </a:cubicBezTo>
                        <a:cubicBezTo>
                          <a:pt x="685800" y="83608"/>
                          <a:pt x="688932" y="84806"/>
                          <a:pt x="692150" y="85725"/>
                        </a:cubicBezTo>
                        <a:cubicBezTo>
                          <a:pt x="696346" y="86924"/>
                          <a:pt x="700670" y="87646"/>
                          <a:pt x="704850" y="88900"/>
                        </a:cubicBezTo>
                        <a:cubicBezTo>
                          <a:pt x="714467" y="91785"/>
                          <a:pt x="723900" y="95250"/>
                          <a:pt x="733425" y="98425"/>
                        </a:cubicBezTo>
                        <a:lnTo>
                          <a:pt x="742950" y="101600"/>
                        </a:lnTo>
                        <a:lnTo>
                          <a:pt x="752475" y="104775"/>
                        </a:lnTo>
                        <a:cubicBezTo>
                          <a:pt x="755650" y="103717"/>
                          <a:pt x="759007" y="103097"/>
                          <a:pt x="762000" y="101600"/>
                        </a:cubicBezTo>
                        <a:cubicBezTo>
                          <a:pt x="765413" y="99893"/>
                          <a:pt x="767717" y="95488"/>
                          <a:pt x="771525" y="95250"/>
                        </a:cubicBezTo>
                        <a:cubicBezTo>
                          <a:pt x="785297" y="94389"/>
                          <a:pt x="799042" y="97367"/>
                          <a:pt x="812800" y="98425"/>
                        </a:cubicBezTo>
                        <a:lnTo>
                          <a:pt x="831850" y="101600"/>
                        </a:lnTo>
                        <a:cubicBezTo>
                          <a:pt x="837159" y="102565"/>
                          <a:pt x="842898" y="107188"/>
                          <a:pt x="847725" y="104775"/>
                        </a:cubicBezTo>
                        <a:cubicBezTo>
                          <a:pt x="850718" y="103278"/>
                          <a:pt x="846917" y="97617"/>
                          <a:pt x="844550" y="95250"/>
                        </a:cubicBezTo>
                        <a:cubicBezTo>
                          <a:pt x="841203" y="91903"/>
                          <a:pt x="835881" y="91381"/>
                          <a:pt x="831850" y="88900"/>
                        </a:cubicBezTo>
                        <a:cubicBezTo>
                          <a:pt x="826210" y="85429"/>
                          <a:pt x="802403" y="67443"/>
                          <a:pt x="790575" y="63500"/>
                        </a:cubicBezTo>
                        <a:cubicBezTo>
                          <a:pt x="782296" y="60740"/>
                          <a:pt x="773278" y="60391"/>
                          <a:pt x="765175" y="57150"/>
                        </a:cubicBezTo>
                        <a:cubicBezTo>
                          <a:pt x="742352" y="48021"/>
                          <a:pt x="754942" y="51606"/>
                          <a:pt x="727075" y="47625"/>
                        </a:cubicBezTo>
                        <a:cubicBezTo>
                          <a:pt x="697442" y="48683"/>
                          <a:pt x="667779" y="49108"/>
                          <a:pt x="638175" y="50800"/>
                        </a:cubicBezTo>
                        <a:cubicBezTo>
                          <a:pt x="631958" y="51155"/>
                          <a:pt x="604079" y="55954"/>
                          <a:pt x="596900" y="57150"/>
                        </a:cubicBezTo>
                        <a:cubicBezTo>
                          <a:pt x="558800" y="56092"/>
                          <a:pt x="520618" y="56691"/>
                          <a:pt x="482600" y="53975"/>
                        </a:cubicBezTo>
                        <a:cubicBezTo>
                          <a:pt x="475924" y="53498"/>
                          <a:pt x="470044" y="49248"/>
                          <a:pt x="463550" y="47625"/>
                        </a:cubicBezTo>
                        <a:cubicBezTo>
                          <a:pt x="454435" y="45346"/>
                          <a:pt x="439530" y="41965"/>
                          <a:pt x="431800" y="38100"/>
                        </a:cubicBezTo>
                        <a:cubicBezTo>
                          <a:pt x="427567" y="35983"/>
                          <a:pt x="423532" y="33412"/>
                          <a:pt x="419100" y="31750"/>
                        </a:cubicBezTo>
                        <a:cubicBezTo>
                          <a:pt x="397618" y="23694"/>
                          <a:pt x="414785" y="33076"/>
                          <a:pt x="396875" y="25400"/>
                        </a:cubicBezTo>
                        <a:cubicBezTo>
                          <a:pt x="392525" y="23536"/>
                          <a:pt x="388525" y="20914"/>
                          <a:pt x="384175" y="19050"/>
                        </a:cubicBezTo>
                        <a:cubicBezTo>
                          <a:pt x="381099" y="17732"/>
                          <a:pt x="377576" y="17500"/>
                          <a:pt x="374650" y="15875"/>
                        </a:cubicBezTo>
                        <a:cubicBezTo>
                          <a:pt x="341898" y="-2321"/>
                          <a:pt x="367628" y="7184"/>
                          <a:pt x="346075" y="0"/>
                        </a:cubicBezTo>
                        <a:cubicBezTo>
                          <a:pt x="330652" y="1928"/>
                          <a:pt x="319345" y="2714"/>
                          <a:pt x="304800" y="6350"/>
                        </a:cubicBezTo>
                        <a:cubicBezTo>
                          <a:pt x="295457" y="8686"/>
                          <a:pt x="291662" y="11332"/>
                          <a:pt x="282575" y="15875"/>
                        </a:cubicBezTo>
                        <a:cubicBezTo>
                          <a:pt x="278342" y="22225"/>
                          <a:pt x="272288" y="27685"/>
                          <a:pt x="269875" y="34925"/>
                        </a:cubicBezTo>
                        <a:cubicBezTo>
                          <a:pt x="268817" y="38100"/>
                          <a:pt x="268197" y="41457"/>
                          <a:pt x="266700" y="44450"/>
                        </a:cubicBezTo>
                        <a:cubicBezTo>
                          <a:pt x="259893" y="58065"/>
                          <a:pt x="260656" y="50861"/>
                          <a:pt x="250825" y="63500"/>
                        </a:cubicBezTo>
                        <a:cubicBezTo>
                          <a:pt x="246140" y="69524"/>
                          <a:pt x="242358" y="76200"/>
                          <a:pt x="238125" y="82550"/>
                        </a:cubicBezTo>
                        <a:cubicBezTo>
                          <a:pt x="231027" y="93198"/>
                          <a:pt x="224258" y="104549"/>
                          <a:pt x="215900" y="114300"/>
                        </a:cubicBezTo>
                        <a:cubicBezTo>
                          <a:pt x="212978" y="117709"/>
                          <a:pt x="210029" y="121215"/>
                          <a:pt x="206375" y="123825"/>
                        </a:cubicBezTo>
                        <a:cubicBezTo>
                          <a:pt x="202524" y="126576"/>
                          <a:pt x="197784" y="127827"/>
                          <a:pt x="193675" y="130175"/>
                        </a:cubicBezTo>
                        <a:cubicBezTo>
                          <a:pt x="190362" y="132068"/>
                          <a:pt x="187563" y="134818"/>
                          <a:pt x="184150" y="136525"/>
                        </a:cubicBezTo>
                        <a:cubicBezTo>
                          <a:pt x="157860" y="149670"/>
                          <a:pt x="192397" y="127852"/>
                          <a:pt x="165100" y="146050"/>
                        </a:cubicBezTo>
                        <a:cubicBezTo>
                          <a:pt x="159456" y="157339"/>
                          <a:pt x="158689" y="157374"/>
                          <a:pt x="155575" y="168275"/>
                        </a:cubicBezTo>
                        <a:cubicBezTo>
                          <a:pt x="154376" y="172471"/>
                          <a:pt x="154351" y="177072"/>
                          <a:pt x="152400" y="180975"/>
                        </a:cubicBezTo>
                        <a:cubicBezTo>
                          <a:pt x="130565" y="224644"/>
                          <a:pt x="145305" y="183210"/>
                          <a:pt x="136525" y="209550"/>
                        </a:cubicBezTo>
                        <a:cubicBezTo>
                          <a:pt x="137583" y="212725"/>
                          <a:pt x="136387" y="218602"/>
                          <a:pt x="139700" y="219075"/>
                        </a:cubicBezTo>
                        <a:cubicBezTo>
                          <a:pt x="146927" y="220107"/>
                          <a:pt x="164298" y="209440"/>
                          <a:pt x="171450" y="206375"/>
                        </a:cubicBezTo>
                        <a:cubicBezTo>
                          <a:pt x="174526" y="205057"/>
                          <a:pt x="177800" y="204258"/>
                          <a:pt x="180975" y="203200"/>
                        </a:cubicBezTo>
                        <a:cubicBezTo>
                          <a:pt x="212943" y="180365"/>
                          <a:pt x="196762" y="193763"/>
                          <a:pt x="228600" y="161925"/>
                        </a:cubicBezTo>
                        <a:lnTo>
                          <a:pt x="238125" y="152400"/>
                        </a:lnTo>
                        <a:lnTo>
                          <a:pt x="247650" y="142875"/>
                        </a:lnTo>
                        <a:cubicBezTo>
                          <a:pt x="248708" y="139700"/>
                          <a:pt x="249165" y="136256"/>
                          <a:pt x="250825" y="133350"/>
                        </a:cubicBezTo>
                        <a:cubicBezTo>
                          <a:pt x="259473" y="118217"/>
                          <a:pt x="259639" y="123409"/>
                          <a:pt x="269875" y="111125"/>
                        </a:cubicBezTo>
                        <a:cubicBezTo>
                          <a:pt x="283104" y="95250"/>
                          <a:pt x="268288" y="106892"/>
                          <a:pt x="285750" y="95250"/>
                        </a:cubicBezTo>
                        <a:cubicBezTo>
                          <a:pt x="286740" y="93765"/>
                          <a:pt x="294809" y="77438"/>
                          <a:pt x="301625" y="82550"/>
                        </a:cubicBezTo>
                        <a:cubicBezTo>
                          <a:pt x="305116" y="85168"/>
                          <a:pt x="303742" y="91017"/>
                          <a:pt x="304800" y="95250"/>
                        </a:cubicBezTo>
                        <a:cubicBezTo>
                          <a:pt x="263169" y="157696"/>
                          <a:pt x="306073" y="95540"/>
                          <a:pt x="269875" y="142875"/>
                        </a:cubicBezTo>
                        <a:cubicBezTo>
                          <a:pt x="261131" y="154310"/>
                          <a:pt x="254654" y="167621"/>
                          <a:pt x="244475" y="177800"/>
                        </a:cubicBezTo>
                        <a:cubicBezTo>
                          <a:pt x="196375" y="225900"/>
                          <a:pt x="247522" y="176549"/>
                          <a:pt x="212725" y="206375"/>
                        </a:cubicBezTo>
                        <a:cubicBezTo>
                          <a:pt x="191334" y="224710"/>
                          <a:pt x="214727" y="208215"/>
                          <a:pt x="193675" y="222250"/>
                        </a:cubicBezTo>
                        <a:cubicBezTo>
                          <a:pt x="191558" y="225425"/>
                          <a:pt x="187920" y="228006"/>
                          <a:pt x="187325" y="231775"/>
                        </a:cubicBezTo>
                        <a:cubicBezTo>
                          <a:pt x="180653" y="274031"/>
                          <a:pt x="189094" y="302352"/>
                          <a:pt x="180975" y="269875"/>
                        </a:cubicBezTo>
                        <a:cubicBezTo>
                          <a:pt x="188075" y="248575"/>
                          <a:pt x="193617" y="230086"/>
                          <a:pt x="203200" y="209550"/>
                        </a:cubicBezTo>
                        <a:cubicBezTo>
                          <a:pt x="207522" y="200288"/>
                          <a:pt x="213733" y="192697"/>
                          <a:pt x="219075" y="184150"/>
                        </a:cubicBezTo>
                        <a:cubicBezTo>
                          <a:pt x="222346" y="178917"/>
                          <a:pt x="225177" y="173410"/>
                          <a:pt x="228600" y="168275"/>
                        </a:cubicBezTo>
                        <a:cubicBezTo>
                          <a:pt x="235995" y="157182"/>
                          <a:pt x="253520" y="137005"/>
                          <a:pt x="260350" y="130175"/>
                        </a:cubicBezTo>
                        <a:cubicBezTo>
                          <a:pt x="263048" y="127477"/>
                          <a:pt x="266770" y="126043"/>
                          <a:pt x="269875" y="123825"/>
                        </a:cubicBezTo>
                        <a:cubicBezTo>
                          <a:pt x="289109" y="110086"/>
                          <a:pt x="275384" y="117895"/>
                          <a:pt x="295275" y="107950"/>
                        </a:cubicBezTo>
                        <a:cubicBezTo>
                          <a:pt x="311150" y="109008"/>
                          <a:pt x="327184" y="108644"/>
                          <a:pt x="342900" y="111125"/>
                        </a:cubicBezTo>
                        <a:cubicBezTo>
                          <a:pt x="347575" y="111863"/>
                          <a:pt x="351541" y="115040"/>
                          <a:pt x="355600" y="117475"/>
                        </a:cubicBezTo>
                        <a:cubicBezTo>
                          <a:pt x="362144" y="121402"/>
                          <a:pt x="374650" y="130175"/>
                          <a:pt x="374650" y="130175"/>
                        </a:cubicBezTo>
                        <a:lnTo>
                          <a:pt x="387350" y="149225"/>
                        </a:lnTo>
                        <a:lnTo>
                          <a:pt x="393700" y="158750"/>
                        </a:lnTo>
                        <a:cubicBezTo>
                          <a:pt x="400736" y="186893"/>
                          <a:pt x="405637" y="195305"/>
                          <a:pt x="396875" y="228600"/>
                        </a:cubicBezTo>
                        <a:cubicBezTo>
                          <a:pt x="395150" y="235154"/>
                          <a:pt x="389320" y="240065"/>
                          <a:pt x="384175" y="244475"/>
                        </a:cubicBezTo>
                        <a:cubicBezTo>
                          <a:pt x="381634" y="246653"/>
                          <a:pt x="377825" y="246592"/>
                          <a:pt x="374650" y="247650"/>
                        </a:cubicBezTo>
                        <a:cubicBezTo>
                          <a:pt x="355600" y="245533"/>
                          <a:pt x="335684" y="247361"/>
                          <a:pt x="317500" y="241300"/>
                        </a:cubicBezTo>
                        <a:cubicBezTo>
                          <a:pt x="308981" y="238460"/>
                          <a:pt x="304137" y="229200"/>
                          <a:pt x="298450" y="222250"/>
                        </a:cubicBezTo>
                        <a:cubicBezTo>
                          <a:pt x="293324" y="215985"/>
                          <a:pt x="286443" y="201411"/>
                          <a:pt x="282575" y="193675"/>
                        </a:cubicBezTo>
                        <a:cubicBezTo>
                          <a:pt x="276090" y="161251"/>
                          <a:pt x="269914" y="144313"/>
                          <a:pt x="279400" y="107950"/>
                        </a:cubicBezTo>
                        <a:cubicBezTo>
                          <a:pt x="281486" y="99952"/>
                          <a:pt x="289430" y="94745"/>
                          <a:pt x="295275" y="88900"/>
                        </a:cubicBezTo>
                        <a:cubicBezTo>
                          <a:pt x="317136" y="67039"/>
                          <a:pt x="303055" y="81835"/>
                          <a:pt x="320675" y="73025"/>
                        </a:cubicBezTo>
                        <a:cubicBezTo>
                          <a:pt x="324088" y="71318"/>
                          <a:pt x="326580" y="67882"/>
                          <a:pt x="330200" y="66675"/>
                        </a:cubicBezTo>
                        <a:cubicBezTo>
                          <a:pt x="336307" y="64639"/>
                          <a:pt x="342900" y="64558"/>
                          <a:pt x="349250" y="63500"/>
                        </a:cubicBezTo>
                        <a:cubicBezTo>
                          <a:pt x="385057" y="65205"/>
                          <a:pt x="403359" y="54616"/>
                          <a:pt x="425450" y="73025"/>
                        </a:cubicBezTo>
                        <a:cubicBezTo>
                          <a:pt x="428899" y="75900"/>
                          <a:pt x="431800" y="79375"/>
                          <a:pt x="434975" y="82550"/>
                        </a:cubicBezTo>
                        <a:cubicBezTo>
                          <a:pt x="443180" y="107165"/>
                          <a:pt x="441951" y="99546"/>
                          <a:pt x="434975" y="146050"/>
                        </a:cubicBezTo>
                        <a:cubicBezTo>
                          <a:pt x="434409" y="149824"/>
                          <a:pt x="431477" y="153040"/>
                          <a:pt x="428625" y="155575"/>
                        </a:cubicBezTo>
                        <a:cubicBezTo>
                          <a:pt x="421820" y="161623"/>
                          <a:pt x="414416" y="167134"/>
                          <a:pt x="406400" y="171450"/>
                        </a:cubicBezTo>
                        <a:cubicBezTo>
                          <a:pt x="400507" y="174623"/>
                          <a:pt x="387350" y="177800"/>
                          <a:pt x="387350" y="177800"/>
                        </a:cubicBezTo>
                        <a:cubicBezTo>
                          <a:pt x="370417" y="174625"/>
                          <a:pt x="352496" y="174798"/>
                          <a:pt x="336550" y="168275"/>
                        </a:cubicBezTo>
                        <a:cubicBezTo>
                          <a:pt x="329358" y="165333"/>
                          <a:pt x="316296" y="148706"/>
                          <a:pt x="311150" y="139700"/>
                        </a:cubicBezTo>
                        <a:cubicBezTo>
                          <a:pt x="308802" y="135591"/>
                          <a:pt x="306917" y="131233"/>
                          <a:pt x="304800" y="127000"/>
                        </a:cubicBezTo>
                        <a:cubicBezTo>
                          <a:pt x="301605" y="101438"/>
                          <a:pt x="298235" y="88225"/>
                          <a:pt x="304800" y="60325"/>
                        </a:cubicBezTo>
                        <a:cubicBezTo>
                          <a:pt x="306012" y="55174"/>
                          <a:pt x="310785" y="51558"/>
                          <a:pt x="314325" y="47625"/>
                        </a:cubicBezTo>
                        <a:cubicBezTo>
                          <a:pt x="335722" y="23851"/>
                          <a:pt x="329081" y="31787"/>
                          <a:pt x="355600" y="15875"/>
                        </a:cubicBezTo>
                        <a:cubicBezTo>
                          <a:pt x="371262" y="6478"/>
                          <a:pt x="358557" y="11167"/>
                          <a:pt x="377825" y="6350"/>
                        </a:cubicBezTo>
                        <a:cubicBezTo>
                          <a:pt x="386924" y="7867"/>
                          <a:pt x="429143" y="6868"/>
                          <a:pt x="444500" y="22225"/>
                        </a:cubicBezTo>
                        <a:cubicBezTo>
                          <a:pt x="448242" y="25967"/>
                          <a:pt x="450850" y="30692"/>
                          <a:pt x="454025" y="34925"/>
                        </a:cubicBezTo>
                        <a:cubicBezTo>
                          <a:pt x="456142" y="41275"/>
                          <a:pt x="458088" y="47685"/>
                          <a:pt x="460375" y="53975"/>
                        </a:cubicBezTo>
                        <a:cubicBezTo>
                          <a:pt x="462323" y="59331"/>
                          <a:pt x="465607" y="64261"/>
                          <a:pt x="466725" y="69850"/>
                        </a:cubicBezTo>
                        <a:cubicBezTo>
                          <a:pt x="468811" y="80280"/>
                          <a:pt x="468842" y="91017"/>
                          <a:pt x="469900" y="101600"/>
                        </a:cubicBezTo>
                        <a:cubicBezTo>
                          <a:pt x="467382" y="131811"/>
                          <a:pt x="477037" y="136132"/>
                          <a:pt x="457200" y="146050"/>
                        </a:cubicBezTo>
                        <a:cubicBezTo>
                          <a:pt x="454207" y="147547"/>
                          <a:pt x="450850" y="148167"/>
                          <a:pt x="447675" y="149225"/>
                        </a:cubicBezTo>
                        <a:cubicBezTo>
                          <a:pt x="436033" y="148167"/>
                          <a:pt x="423965" y="149348"/>
                          <a:pt x="412750" y="146050"/>
                        </a:cubicBezTo>
                        <a:cubicBezTo>
                          <a:pt x="405428" y="143897"/>
                          <a:pt x="400050" y="137583"/>
                          <a:pt x="393700" y="133350"/>
                        </a:cubicBezTo>
                        <a:lnTo>
                          <a:pt x="384175" y="127000"/>
                        </a:lnTo>
                        <a:cubicBezTo>
                          <a:pt x="381000" y="124883"/>
                          <a:pt x="377348" y="123348"/>
                          <a:pt x="374650" y="120650"/>
                        </a:cubicBezTo>
                        <a:cubicBezTo>
                          <a:pt x="366432" y="112432"/>
                          <a:pt x="356223" y="103468"/>
                          <a:pt x="352425" y="92075"/>
                        </a:cubicBezTo>
                        <a:lnTo>
                          <a:pt x="349250" y="82550"/>
                        </a:lnTo>
                        <a:cubicBezTo>
                          <a:pt x="350308" y="70908"/>
                          <a:pt x="349590" y="58966"/>
                          <a:pt x="352425" y="47625"/>
                        </a:cubicBezTo>
                        <a:cubicBezTo>
                          <a:pt x="353237" y="44378"/>
                          <a:pt x="355600" y="53803"/>
                          <a:pt x="355600" y="57150"/>
                        </a:cubicBezTo>
                        <a:cubicBezTo>
                          <a:pt x="355600" y="64634"/>
                          <a:pt x="356059" y="72833"/>
                          <a:pt x="352425" y="79375"/>
                        </a:cubicBezTo>
                        <a:cubicBezTo>
                          <a:pt x="350126" y="83512"/>
                          <a:pt x="343958" y="83608"/>
                          <a:pt x="339725" y="85725"/>
                        </a:cubicBezTo>
                        <a:cubicBezTo>
                          <a:pt x="330200" y="82550"/>
                          <a:pt x="319964" y="81008"/>
                          <a:pt x="311150" y="76200"/>
                        </a:cubicBezTo>
                        <a:cubicBezTo>
                          <a:pt x="307800" y="74373"/>
                          <a:pt x="306693" y="69988"/>
                          <a:pt x="304800" y="66675"/>
                        </a:cubicBezTo>
                        <a:cubicBezTo>
                          <a:pt x="298523" y="55690"/>
                          <a:pt x="298837" y="55136"/>
                          <a:pt x="295275" y="44450"/>
                        </a:cubicBezTo>
                        <a:cubicBezTo>
                          <a:pt x="296333" y="40217"/>
                          <a:pt x="295724" y="35157"/>
                          <a:pt x="298450" y="31750"/>
                        </a:cubicBezTo>
                        <a:cubicBezTo>
                          <a:pt x="300541" y="29137"/>
                          <a:pt x="304628" y="28575"/>
                          <a:pt x="307975" y="28575"/>
                        </a:cubicBezTo>
                        <a:cubicBezTo>
                          <a:pt x="318611" y="28575"/>
                          <a:pt x="329142" y="30692"/>
                          <a:pt x="339725" y="31750"/>
                        </a:cubicBezTo>
                        <a:cubicBezTo>
                          <a:pt x="350711" y="35412"/>
                          <a:pt x="349855" y="32961"/>
                          <a:pt x="355600" y="44450"/>
                        </a:cubicBezTo>
                        <a:cubicBezTo>
                          <a:pt x="357097" y="47443"/>
                          <a:pt x="362057" y="53319"/>
                          <a:pt x="358775" y="53975"/>
                        </a:cubicBezTo>
                        <a:cubicBezTo>
                          <a:pt x="352211" y="55288"/>
                          <a:pt x="346075" y="49742"/>
                          <a:pt x="339725" y="47625"/>
                        </a:cubicBezTo>
                        <a:cubicBezTo>
                          <a:pt x="316887" y="40012"/>
                          <a:pt x="345407" y="49248"/>
                          <a:pt x="317500" y="41275"/>
                        </a:cubicBezTo>
                        <a:cubicBezTo>
                          <a:pt x="314282" y="40356"/>
                          <a:pt x="311150" y="39158"/>
                          <a:pt x="307975" y="38100"/>
                        </a:cubicBezTo>
                        <a:cubicBezTo>
                          <a:pt x="296333" y="39158"/>
                          <a:pt x="284290" y="38064"/>
                          <a:pt x="273050" y="41275"/>
                        </a:cubicBezTo>
                        <a:cubicBezTo>
                          <a:pt x="268733" y="42509"/>
                          <a:pt x="266400" y="47351"/>
                          <a:pt x="263525" y="50800"/>
                        </a:cubicBezTo>
                        <a:cubicBezTo>
                          <a:pt x="255680" y="60214"/>
                          <a:pt x="257479" y="61934"/>
                          <a:pt x="250825" y="73025"/>
                        </a:cubicBezTo>
                        <a:cubicBezTo>
                          <a:pt x="246898" y="79569"/>
                          <a:pt x="242170" y="85603"/>
                          <a:pt x="238125" y="92075"/>
                        </a:cubicBezTo>
                        <a:cubicBezTo>
                          <a:pt x="231584" y="102541"/>
                          <a:pt x="219075" y="123825"/>
                          <a:pt x="219075" y="123825"/>
                        </a:cubicBezTo>
                        <a:cubicBezTo>
                          <a:pt x="212360" y="150685"/>
                          <a:pt x="221508" y="123351"/>
                          <a:pt x="206375" y="146050"/>
                        </a:cubicBezTo>
                        <a:cubicBezTo>
                          <a:pt x="204519" y="148835"/>
                          <a:pt x="204825" y="152649"/>
                          <a:pt x="203200" y="155575"/>
                        </a:cubicBezTo>
                        <a:cubicBezTo>
                          <a:pt x="199494" y="162246"/>
                          <a:pt x="192913" y="167385"/>
                          <a:pt x="190500" y="174625"/>
                        </a:cubicBezTo>
                        <a:cubicBezTo>
                          <a:pt x="189442" y="177800"/>
                          <a:pt x="188206" y="180921"/>
                          <a:pt x="187325" y="184150"/>
                        </a:cubicBezTo>
                        <a:cubicBezTo>
                          <a:pt x="185029" y="192570"/>
                          <a:pt x="184878" y="201744"/>
                          <a:pt x="180975" y="209550"/>
                        </a:cubicBezTo>
                        <a:cubicBezTo>
                          <a:pt x="178858" y="213783"/>
                          <a:pt x="176973" y="218141"/>
                          <a:pt x="174625" y="222250"/>
                        </a:cubicBezTo>
                        <a:cubicBezTo>
                          <a:pt x="172732" y="225563"/>
                          <a:pt x="169982" y="228362"/>
                          <a:pt x="168275" y="231775"/>
                        </a:cubicBezTo>
                        <a:cubicBezTo>
                          <a:pt x="166778" y="234768"/>
                          <a:pt x="167467" y="238933"/>
                          <a:pt x="165100" y="241300"/>
                        </a:cubicBezTo>
                        <a:cubicBezTo>
                          <a:pt x="145078" y="261322"/>
                          <a:pt x="152495" y="249190"/>
                          <a:pt x="136525" y="257175"/>
                        </a:cubicBezTo>
                        <a:cubicBezTo>
                          <a:pt x="133112" y="258882"/>
                          <a:pt x="130175" y="261408"/>
                          <a:pt x="127000" y="263525"/>
                        </a:cubicBezTo>
                        <a:cubicBezTo>
                          <a:pt x="119453" y="286166"/>
                          <a:pt x="111642" y="305730"/>
                          <a:pt x="127000" y="333375"/>
                        </a:cubicBezTo>
                        <a:cubicBezTo>
                          <a:pt x="131654" y="341753"/>
                          <a:pt x="146050" y="331258"/>
                          <a:pt x="155575" y="330200"/>
                        </a:cubicBezTo>
                        <a:cubicBezTo>
                          <a:pt x="168682" y="325831"/>
                          <a:pt x="181557" y="321057"/>
                          <a:pt x="193675" y="314325"/>
                        </a:cubicBezTo>
                        <a:cubicBezTo>
                          <a:pt x="199070" y="311328"/>
                          <a:pt x="204679" y="308589"/>
                          <a:pt x="209550" y="304800"/>
                        </a:cubicBezTo>
                        <a:cubicBezTo>
                          <a:pt x="214276" y="301124"/>
                          <a:pt x="217820" y="296127"/>
                          <a:pt x="222250" y="292100"/>
                        </a:cubicBezTo>
                        <a:cubicBezTo>
                          <a:pt x="229960" y="285091"/>
                          <a:pt x="245824" y="273064"/>
                          <a:pt x="254000" y="263525"/>
                        </a:cubicBezTo>
                        <a:cubicBezTo>
                          <a:pt x="257444" y="259507"/>
                          <a:pt x="259783" y="254567"/>
                          <a:pt x="263525" y="250825"/>
                        </a:cubicBezTo>
                        <a:cubicBezTo>
                          <a:pt x="267267" y="247083"/>
                          <a:pt x="272483" y="245042"/>
                          <a:pt x="276225" y="241300"/>
                        </a:cubicBezTo>
                        <a:cubicBezTo>
                          <a:pt x="278923" y="238602"/>
                          <a:pt x="280132" y="234706"/>
                          <a:pt x="282575" y="231775"/>
                        </a:cubicBezTo>
                        <a:cubicBezTo>
                          <a:pt x="299855" y="211039"/>
                          <a:pt x="283778" y="233747"/>
                          <a:pt x="304800" y="212725"/>
                        </a:cubicBezTo>
                        <a:cubicBezTo>
                          <a:pt x="329775" y="187750"/>
                          <a:pt x="289467" y="219682"/>
                          <a:pt x="320675" y="193675"/>
                        </a:cubicBezTo>
                        <a:cubicBezTo>
                          <a:pt x="323606" y="191232"/>
                          <a:pt x="327328" y="189838"/>
                          <a:pt x="330200" y="187325"/>
                        </a:cubicBezTo>
                        <a:cubicBezTo>
                          <a:pt x="341127" y="177763"/>
                          <a:pt x="350397" y="163659"/>
                          <a:pt x="365125" y="158750"/>
                        </a:cubicBezTo>
                        <a:cubicBezTo>
                          <a:pt x="368300" y="157692"/>
                          <a:pt x="371657" y="157072"/>
                          <a:pt x="374650" y="155575"/>
                        </a:cubicBezTo>
                        <a:cubicBezTo>
                          <a:pt x="378063" y="153868"/>
                          <a:pt x="380688" y="150775"/>
                          <a:pt x="384175" y="149225"/>
                        </a:cubicBezTo>
                        <a:cubicBezTo>
                          <a:pt x="390292" y="146507"/>
                          <a:pt x="403225" y="142875"/>
                          <a:pt x="403225" y="142875"/>
                        </a:cubicBezTo>
                        <a:cubicBezTo>
                          <a:pt x="399950" y="152700"/>
                          <a:pt x="399571" y="157185"/>
                          <a:pt x="390525" y="165100"/>
                        </a:cubicBezTo>
                        <a:cubicBezTo>
                          <a:pt x="385881" y="169164"/>
                          <a:pt x="379856" y="171312"/>
                          <a:pt x="374650" y="174625"/>
                        </a:cubicBezTo>
                        <a:cubicBezTo>
                          <a:pt x="368211" y="178722"/>
                          <a:pt x="361950" y="183092"/>
                          <a:pt x="355600" y="187325"/>
                        </a:cubicBezTo>
                        <a:cubicBezTo>
                          <a:pt x="352425" y="189442"/>
                          <a:pt x="349777" y="192750"/>
                          <a:pt x="346075" y="193675"/>
                        </a:cubicBezTo>
                        <a:lnTo>
                          <a:pt x="333375" y="196850"/>
                        </a:lnTo>
                        <a:cubicBezTo>
                          <a:pt x="330200" y="198967"/>
                          <a:pt x="327163" y="201307"/>
                          <a:pt x="323850" y="203200"/>
                        </a:cubicBezTo>
                        <a:cubicBezTo>
                          <a:pt x="308901" y="211742"/>
                          <a:pt x="292458" y="216839"/>
                          <a:pt x="276225" y="222250"/>
                        </a:cubicBezTo>
                        <a:cubicBezTo>
                          <a:pt x="273050" y="223308"/>
                          <a:pt x="269982" y="224769"/>
                          <a:pt x="266700" y="225425"/>
                        </a:cubicBezTo>
                        <a:cubicBezTo>
                          <a:pt x="261408" y="226483"/>
                          <a:pt x="255994" y="227049"/>
                          <a:pt x="250825" y="228600"/>
                        </a:cubicBezTo>
                        <a:cubicBezTo>
                          <a:pt x="245366" y="230238"/>
                          <a:pt x="239932" y="232182"/>
                          <a:pt x="234950" y="234950"/>
                        </a:cubicBezTo>
                        <a:cubicBezTo>
                          <a:pt x="206117" y="250968"/>
                          <a:pt x="235780" y="239965"/>
                          <a:pt x="212725" y="247650"/>
                        </a:cubicBezTo>
                        <a:cubicBezTo>
                          <a:pt x="208492" y="250825"/>
                          <a:pt x="203958" y="253635"/>
                          <a:pt x="200025" y="257175"/>
                        </a:cubicBezTo>
                        <a:cubicBezTo>
                          <a:pt x="193350" y="263182"/>
                          <a:pt x="188159" y="270837"/>
                          <a:pt x="180975" y="276225"/>
                        </a:cubicBezTo>
                        <a:cubicBezTo>
                          <a:pt x="154921" y="295765"/>
                          <a:pt x="178639" y="275776"/>
                          <a:pt x="161925" y="295275"/>
                        </a:cubicBezTo>
                        <a:cubicBezTo>
                          <a:pt x="158029" y="299821"/>
                          <a:pt x="152965" y="303300"/>
                          <a:pt x="149225" y="307975"/>
                        </a:cubicBezTo>
                        <a:cubicBezTo>
                          <a:pt x="144457" y="313934"/>
                          <a:pt x="138938" y="319785"/>
                          <a:pt x="136525" y="327025"/>
                        </a:cubicBezTo>
                        <a:cubicBezTo>
                          <a:pt x="134408" y="333375"/>
                          <a:pt x="133888" y="340506"/>
                          <a:pt x="130175" y="346075"/>
                        </a:cubicBezTo>
                        <a:cubicBezTo>
                          <a:pt x="128058" y="349250"/>
                          <a:pt x="125532" y="352187"/>
                          <a:pt x="123825" y="355600"/>
                        </a:cubicBezTo>
                        <a:cubicBezTo>
                          <a:pt x="122328" y="358593"/>
                          <a:pt x="122147" y="362132"/>
                          <a:pt x="120650" y="365125"/>
                        </a:cubicBezTo>
                        <a:cubicBezTo>
                          <a:pt x="118943" y="368538"/>
                          <a:pt x="116007" y="371237"/>
                          <a:pt x="114300" y="374650"/>
                        </a:cubicBezTo>
                        <a:cubicBezTo>
                          <a:pt x="112803" y="377643"/>
                          <a:pt x="112622" y="381182"/>
                          <a:pt x="111125" y="384175"/>
                        </a:cubicBezTo>
                        <a:cubicBezTo>
                          <a:pt x="101913" y="402598"/>
                          <a:pt x="106774" y="384135"/>
                          <a:pt x="98425" y="406400"/>
                        </a:cubicBezTo>
                        <a:cubicBezTo>
                          <a:pt x="96893" y="410486"/>
                          <a:pt x="96969" y="415089"/>
                          <a:pt x="95250" y="419100"/>
                        </a:cubicBezTo>
                        <a:cubicBezTo>
                          <a:pt x="93747" y="422607"/>
                          <a:pt x="90499" y="425160"/>
                          <a:pt x="88900" y="428625"/>
                        </a:cubicBezTo>
                        <a:cubicBezTo>
                          <a:pt x="84123" y="438974"/>
                          <a:pt x="82523" y="450891"/>
                          <a:pt x="76200" y="460375"/>
                        </a:cubicBezTo>
                        <a:cubicBezTo>
                          <a:pt x="69390" y="470590"/>
                          <a:pt x="68871" y="470515"/>
                          <a:pt x="63500" y="482600"/>
                        </a:cubicBezTo>
                        <a:cubicBezTo>
                          <a:pt x="56696" y="497909"/>
                          <a:pt x="58616" y="497497"/>
                          <a:pt x="50800" y="511175"/>
                        </a:cubicBezTo>
                        <a:cubicBezTo>
                          <a:pt x="44101" y="522899"/>
                          <a:pt x="43333" y="519444"/>
                          <a:pt x="38100" y="533400"/>
                        </a:cubicBezTo>
                        <a:cubicBezTo>
                          <a:pt x="29183" y="557178"/>
                          <a:pt x="42950" y="535400"/>
                          <a:pt x="25400" y="558800"/>
                        </a:cubicBezTo>
                        <a:cubicBezTo>
                          <a:pt x="24342" y="563033"/>
                          <a:pt x="23757" y="567414"/>
                          <a:pt x="22225" y="571500"/>
                        </a:cubicBezTo>
                        <a:cubicBezTo>
                          <a:pt x="13876" y="593765"/>
                          <a:pt x="18737" y="575302"/>
                          <a:pt x="9525" y="593725"/>
                        </a:cubicBezTo>
                        <a:cubicBezTo>
                          <a:pt x="-3620" y="620015"/>
                          <a:pt x="18198" y="585478"/>
                          <a:pt x="0" y="612775"/>
                        </a:cubicBezTo>
                        <a:cubicBezTo>
                          <a:pt x="2117" y="601133"/>
                          <a:pt x="3301" y="589283"/>
                          <a:pt x="6350" y="577850"/>
                        </a:cubicBezTo>
                        <a:cubicBezTo>
                          <a:pt x="7570" y="573277"/>
                          <a:pt x="10942" y="569544"/>
                          <a:pt x="12700" y="565150"/>
                        </a:cubicBezTo>
                        <a:cubicBezTo>
                          <a:pt x="15186" y="558935"/>
                          <a:pt x="16332" y="552217"/>
                          <a:pt x="19050" y="546100"/>
                        </a:cubicBezTo>
                        <a:cubicBezTo>
                          <a:pt x="21507" y="540572"/>
                          <a:pt x="32580" y="527979"/>
                          <a:pt x="34925" y="523875"/>
                        </a:cubicBezTo>
                        <a:cubicBezTo>
                          <a:pt x="40796" y="513601"/>
                          <a:pt x="44630" y="502221"/>
                          <a:pt x="50800" y="492125"/>
                        </a:cubicBezTo>
                        <a:cubicBezTo>
                          <a:pt x="56319" y="483094"/>
                          <a:pt x="63500" y="475192"/>
                          <a:pt x="69850" y="466725"/>
                        </a:cubicBezTo>
                        <a:cubicBezTo>
                          <a:pt x="73025" y="462492"/>
                          <a:pt x="75633" y="457767"/>
                          <a:pt x="79375" y="454025"/>
                        </a:cubicBezTo>
                        <a:cubicBezTo>
                          <a:pt x="82550" y="450850"/>
                          <a:pt x="86025" y="447949"/>
                          <a:pt x="88900" y="444500"/>
                        </a:cubicBezTo>
                        <a:cubicBezTo>
                          <a:pt x="91343" y="441569"/>
                          <a:pt x="92552" y="437673"/>
                          <a:pt x="95250" y="434975"/>
                        </a:cubicBezTo>
                        <a:cubicBezTo>
                          <a:pt x="97948" y="432277"/>
                          <a:pt x="101844" y="431068"/>
                          <a:pt x="104775" y="428625"/>
                        </a:cubicBezTo>
                        <a:cubicBezTo>
                          <a:pt x="116593" y="418777"/>
                          <a:pt x="113314" y="418663"/>
                          <a:pt x="123825" y="406400"/>
                        </a:cubicBezTo>
                        <a:cubicBezTo>
                          <a:pt x="126747" y="402991"/>
                          <a:pt x="130475" y="400324"/>
                          <a:pt x="133350" y="396875"/>
                        </a:cubicBezTo>
                        <a:cubicBezTo>
                          <a:pt x="147445" y="379961"/>
                          <a:pt x="133329" y="395008"/>
                          <a:pt x="142875" y="377825"/>
                        </a:cubicBezTo>
                        <a:cubicBezTo>
                          <a:pt x="146581" y="371154"/>
                          <a:pt x="153162" y="366015"/>
                          <a:pt x="155575" y="358775"/>
                        </a:cubicBezTo>
                        <a:lnTo>
                          <a:pt x="165100" y="330200"/>
                        </a:lnTo>
                        <a:cubicBezTo>
                          <a:pt x="167848" y="321956"/>
                          <a:pt x="170829" y="312393"/>
                          <a:pt x="174625" y="304800"/>
                        </a:cubicBezTo>
                        <a:cubicBezTo>
                          <a:pt x="180537" y="292976"/>
                          <a:pt x="181723" y="296283"/>
                          <a:pt x="190500" y="285750"/>
                        </a:cubicBezTo>
                        <a:cubicBezTo>
                          <a:pt x="192943" y="282819"/>
                          <a:pt x="194407" y="279156"/>
                          <a:pt x="196850" y="276225"/>
                        </a:cubicBezTo>
                        <a:cubicBezTo>
                          <a:pt x="199725" y="272776"/>
                          <a:pt x="203500" y="270149"/>
                          <a:pt x="206375" y="266700"/>
                        </a:cubicBezTo>
                        <a:cubicBezTo>
                          <a:pt x="217727" y="253077"/>
                          <a:pt x="207071" y="260299"/>
                          <a:pt x="222250" y="247650"/>
                        </a:cubicBezTo>
                        <a:cubicBezTo>
                          <a:pt x="225181" y="245207"/>
                          <a:pt x="228844" y="243743"/>
                          <a:pt x="231775" y="241300"/>
                        </a:cubicBezTo>
                        <a:cubicBezTo>
                          <a:pt x="235224" y="238425"/>
                          <a:pt x="237756" y="234532"/>
                          <a:pt x="241300" y="231775"/>
                        </a:cubicBezTo>
                        <a:cubicBezTo>
                          <a:pt x="275479" y="205191"/>
                          <a:pt x="248250" y="231175"/>
                          <a:pt x="269875" y="209550"/>
                        </a:cubicBezTo>
                        <a:cubicBezTo>
                          <a:pt x="264805" y="229828"/>
                          <a:pt x="270393" y="216736"/>
                          <a:pt x="254000" y="234950"/>
                        </a:cubicBezTo>
                        <a:cubicBezTo>
                          <a:pt x="232019" y="259374"/>
                          <a:pt x="246694" y="248287"/>
                          <a:pt x="228600" y="260350"/>
                        </a:cubicBezTo>
                        <a:cubicBezTo>
                          <a:pt x="214565" y="281402"/>
                          <a:pt x="231060" y="258009"/>
                          <a:pt x="212725" y="279400"/>
                        </a:cubicBezTo>
                        <a:cubicBezTo>
                          <a:pt x="209281" y="283418"/>
                          <a:pt x="206644" y="288082"/>
                          <a:pt x="203200" y="292100"/>
                        </a:cubicBezTo>
                        <a:cubicBezTo>
                          <a:pt x="200278" y="295509"/>
                          <a:pt x="196432" y="298081"/>
                          <a:pt x="193675" y="301625"/>
                        </a:cubicBezTo>
                        <a:cubicBezTo>
                          <a:pt x="188990" y="307649"/>
                          <a:pt x="185208" y="314325"/>
                          <a:pt x="180975" y="320675"/>
                        </a:cubicBezTo>
                        <a:cubicBezTo>
                          <a:pt x="178858" y="323850"/>
                          <a:pt x="175832" y="326580"/>
                          <a:pt x="174625" y="330200"/>
                        </a:cubicBezTo>
                        <a:cubicBezTo>
                          <a:pt x="173567" y="333375"/>
                          <a:pt x="173505" y="337083"/>
                          <a:pt x="171450" y="339725"/>
                        </a:cubicBezTo>
                        <a:cubicBezTo>
                          <a:pt x="165937" y="346814"/>
                          <a:pt x="157381" y="351303"/>
                          <a:pt x="152400" y="358775"/>
                        </a:cubicBezTo>
                        <a:cubicBezTo>
                          <a:pt x="129646" y="392906"/>
                          <a:pt x="150019" y="367639"/>
                          <a:pt x="130175" y="384175"/>
                        </a:cubicBezTo>
                        <a:cubicBezTo>
                          <a:pt x="114320" y="397388"/>
                          <a:pt x="127864" y="391295"/>
                          <a:pt x="111125" y="396875"/>
                        </a:cubicBezTo>
                        <a:cubicBezTo>
                          <a:pt x="107950" y="400050"/>
                          <a:pt x="102574" y="402017"/>
                          <a:pt x="101600" y="406400"/>
                        </a:cubicBezTo>
                        <a:cubicBezTo>
                          <a:pt x="100203" y="412684"/>
                          <a:pt x="101531" y="419889"/>
                          <a:pt x="104775" y="425450"/>
                        </a:cubicBezTo>
                        <a:cubicBezTo>
                          <a:pt x="113869" y="441040"/>
                          <a:pt x="119898" y="443832"/>
                          <a:pt x="133350" y="447675"/>
                        </a:cubicBezTo>
                        <a:cubicBezTo>
                          <a:pt x="137546" y="448874"/>
                          <a:pt x="141817" y="449792"/>
                          <a:pt x="146050" y="450850"/>
                        </a:cubicBezTo>
                        <a:cubicBezTo>
                          <a:pt x="149225" y="449792"/>
                          <a:pt x="153484" y="450288"/>
                          <a:pt x="155575" y="447675"/>
                        </a:cubicBezTo>
                        <a:cubicBezTo>
                          <a:pt x="158301" y="444268"/>
                          <a:pt x="157218" y="439061"/>
                          <a:pt x="158750" y="434975"/>
                        </a:cubicBezTo>
                        <a:cubicBezTo>
                          <a:pt x="160412" y="430543"/>
                          <a:pt x="163236" y="426625"/>
                          <a:pt x="165100" y="422275"/>
                        </a:cubicBezTo>
                        <a:cubicBezTo>
                          <a:pt x="166418" y="419199"/>
                          <a:pt x="166419" y="415535"/>
                          <a:pt x="168275" y="412750"/>
                        </a:cubicBezTo>
                        <a:cubicBezTo>
                          <a:pt x="170766" y="409014"/>
                          <a:pt x="174625" y="406400"/>
                          <a:pt x="177800" y="403225"/>
                        </a:cubicBezTo>
                        <a:cubicBezTo>
                          <a:pt x="186993" y="375647"/>
                          <a:pt x="171755" y="419064"/>
                          <a:pt x="190500" y="377825"/>
                        </a:cubicBezTo>
                        <a:cubicBezTo>
                          <a:pt x="196304" y="365056"/>
                          <a:pt x="196482" y="358475"/>
                          <a:pt x="200025" y="346075"/>
                        </a:cubicBezTo>
                        <a:cubicBezTo>
                          <a:pt x="200944" y="342857"/>
                          <a:pt x="202142" y="339725"/>
                          <a:pt x="203200" y="336550"/>
                        </a:cubicBezTo>
                        <a:cubicBezTo>
                          <a:pt x="205317" y="339725"/>
                          <a:pt x="207843" y="342662"/>
                          <a:pt x="209550" y="346075"/>
                        </a:cubicBezTo>
                        <a:cubicBezTo>
                          <a:pt x="211047" y="349068"/>
                          <a:pt x="211844" y="352371"/>
                          <a:pt x="212725" y="355600"/>
                        </a:cubicBezTo>
                        <a:cubicBezTo>
                          <a:pt x="215021" y="364020"/>
                          <a:pt x="216958" y="372533"/>
                          <a:pt x="219075" y="381000"/>
                        </a:cubicBezTo>
                        <a:lnTo>
                          <a:pt x="222250" y="393700"/>
                        </a:lnTo>
                        <a:cubicBezTo>
                          <a:pt x="221192" y="483658"/>
                          <a:pt x="221573" y="573645"/>
                          <a:pt x="219075" y="663575"/>
                        </a:cubicBezTo>
                        <a:cubicBezTo>
                          <a:pt x="218692" y="677369"/>
                          <a:pt x="215900" y="636099"/>
                          <a:pt x="215900" y="622300"/>
                        </a:cubicBezTo>
                        <a:cubicBezTo>
                          <a:pt x="215900" y="551384"/>
                          <a:pt x="217133" y="480465"/>
                          <a:pt x="219075" y="409575"/>
                        </a:cubicBezTo>
                        <a:cubicBezTo>
                          <a:pt x="219251" y="403140"/>
                          <a:pt x="221098" y="396859"/>
                          <a:pt x="222250" y="390525"/>
                        </a:cubicBezTo>
                        <a:cubicBezTo>
                          <a:pt x="228298" y="357259"/>
                          <a:pt x="222485" y="390488"/>
                          <a:pt x="228600" y="361950"/>
                        </a:cubicBezTo>
                        <a:cubicBezTo>
                          <a:pt x="237008" y="322714"/>
                          <a:pt x="231102" y="341743"/>
                          <a:pt x="238125" y="320675"/>
                        </a:cubicBezTo>
                        <a:cubicBezTo>
                          <a:pt x="238898" y="314494"/>
                          <a:pt x="243014" y="280353"/>
                          <a:pt x="244475" y="273050"/>
                        </a:cubicBezTo>
                        <a:cubicBezTo>
                          <a:pt x="246187" y="264492"/>
                          <a:pt x="245589" y="254632"/>
                          <a:pt x="250825" y="247650"/>
                        </a:cubicBezTo>
                        <a:lnTo>
                          <a:pt x="260350" y="234950"/>
                        </a:lnTo>
                        <a:cubicBezTo>
                          <a:pt x="267630" y="213111"/>
                          <a:pt x="257673" y="239635"/>
                          <a:pt x="273050" y="212725"/>
                        </a:cubicBezTo>
                        <a:cubicBezTo>
                          <a:pt x="274710" y="209819"/>
                          <a:pt x="275167" y="206375"/>
                          <a:pt x="276225" y="203200"/>
                        </a:cubicBezTo>
                        <a:cubicBezTo>
                          <a:pt x="318193" y="266151"/>
                          <a:pt x="276034" y="199194"/>
                          <a:pt x="285750" y="403225"/>
                        </a:cubicBezTo>
                        <a:cubicBezTo>
                          <a:pt x="286135" y="411307"/>
                          <a:pt x="297007" y="415252"/>
                          <a:pt x="301625" y="419100"/>
                        </a:cubicBezTo>
                        <a:cubicBezTo>
                          <a:pt x="334309" y="446337"/>
                          <a:pt x="286250" y="411475"/>
                          <a:pt x="323850" y="434975"/>
                        </a:cubicBezTo>
                        <a:cubicBezTo>
                          <a:pt x="329603" y="438570"/>
                          <a:pt x="339358" y="447492"/>
                          <a:pt x="346075" y="450850"/>
                        </a:cubicBezTo>
                        <a:cubicBezTo>
                          <a:pt x="349068" y="452347"/>
                          <a:pt x="352425" y="452967"/>
                          <a:pt x="355600" y="454025"/>
                        </a:cubicBezTo>
                        <a:cubicBezTo>
                          <a:pt x="360892" y="458258"/>
                          <a:pt x="366054" y="462659"/>
                          <a:pt x="371475" y="466725"/>
                        </a:cubicBezTo>
                        <a:cubicBezTo>
                          <a:pt x="383233" y="475544"/>
                          <a:pt x="380070" y="470403"/>
                          <a:pt x="390525" y="482600"/>
                        </a:cubicBezTo>
                        <a:cubicBezTo>
                          <a:pt x="403534" y="497777"/>
                          <a:pt x="397108" y="491738"/>
                          <a:pt x="406400" y="508000"/>
                        </a:cubicBezTo>
                        <a:cubicBezTo>
                          <a:pt x="408293" y="511313"/>
                          <a:pt x="411043" y="514112"/>
                          <a:pt x="412750" y="517525"/>
                        </a:cubicBezTo>
                        <a:cubicBezTo>
                          <a:pt x="414247" y="520518"/>
                          <a:pt x="414428" y="524057"/>
                          <a:pt x="415925" y="527050"/>
                        </a:cubicBezTo>
                        <a:cubicBezTo>
                          <a:pt x="417632" y="530463"/>
                          <a:pt x="424973" y="539273"/>
                          <a:pt x="422275" y="536575"/>
                        </a:cubicBezTo>
                        <a:cubicBezTo>
                          <a:pt x="407360" y="521660"/>
                          <a:pt x="412087" y="523509"/>
                          <a:pt x="403225" y="508000"/>
                        </a:cubicBezTo>
                        <a:cubicBezTo>
                          <a:pt x="401332" y="504687"/>
                          <a:pt x="398702" y="501825"/>
                          <a:pt x="396875" y="498475"/>
                        </a:cubicBezTo>
                        <a:cubicBezTo>
                          <a:pt x="392342" y="490165"/>
                          <a:pt x="388945" y="481252"/>
                          <a:pt x="384175" y="473075"/>
                        </a:cubicBezTo>
                        <a:cubicBezTo>
                          <a:pt x="381509" y="468504"/>
                          <a:pt x="377275" y="464969"/>
                          <a:pt x="374650" y="460375"/>
                        </a:cubicBezTo>
                        <a:cubicBezTo>
                          <a:pt x="368779" y="450101"/>
                          <a:pt x="362517" y="439850"/>
                          <a:pt x="358775" y="428625"/>
                        </a:cubicBezTo>
                        <a:cubicBezTo>
                          <a:pt x="351568" y="407005"/>
                          <a:pt x="360639" y="433597"/>
                          <a:pt x="349250" y="403225"/>
                        </a:cubicBezTo>
                        <a:cubicBezTo>
                          <a:pt x="348075" y="400091"/>
                          <a:pt x="347393" y="396776"/>
                          <a:pt x="346075" y="393700"/>
                        </a:cubicBezTo>
                        <a:cubicBezTo>
                          <a:pt x="344211" y="389350"/>
                          <a:pt x="341589" y="385350"/>
                          <a:pt x="339725" y="381000"/>
                        </a:cubicBezTo>
                        <a:cubicBezTo>
                          <a:pt x="338407" y="377924"/>
                          <a:pt x="337469" y="374693"/>
                          <a:pt x="336550" y="371475"/>
                        </a:cubicBezTo>
                        <a:cubicBezTo>
                          <a:pt x="332761" y="358213"/>
                          <a:pt x="332695" y="354694"/>
                          <a:pt x="330200" y="339725"/>
                        </a:cubicBezTo>
                        <a:cubicBezTo>
                          <a:pt x="331258" y="313267"/>
                          <a:pt x="331614" y="286771"/>
                          <a:pt x="333375" y="260350"/>
                        </a:cubicBezTo>
                        <a:cubicBezTo>
                          <a:pt x="334439" y="244392"/>
                          <a:pt x="336560" y="247611"/>
                          <a:pt x="339725" y="234950"/>
                        </a:cubicBezTo>
                        <a:cubicBezTo>
                          <a:pt x="342241" y="224884"/>
                          <a:pt x="342816" y="216153"/>
                          <a:pt x="346075" y="206375"/>
                        </a:cubicBezTo>
                        <a:cubicBezTo>
                          <a:pt x="347877" y="200968"/>
                          <a:pt x="350623" y="195907"/>
                          <a:pt x="352425" y="190500"/>
                        </a:cubicBezTo>
                        <a:cubicBezTo>
                          <a:pt x="353805" y="186360"/>
                          <a:pt x="354401" y="181996"/>
                          <a:pt x="355600" y="177800"/>
                        </a:cubicBezTo>
                        <a:cubicBezTo>
                          <a:pt x="356519" y="174582"/>
                          <a:pt x="358049" y="171542"/>
                          <a:pt x="358775" y="168275"/>
                        </a:cubicBezTo>
                        <a:cubicBezTo>
                          <a:pt x="362696" y="150632"/>
                          <a:pt x="363503" y="132143"/>
                          <a:pt x="365125" y="114300"/>
                        </a:cubicBezTo>
                        <a:cubicBezTo>
                          <a:pt x="366278" y="123520"/>
                          <a:pt x="367542" y="141911"/>
                          <a:pt x="371475" y="152400"/>
                        </a:cubicBezTo>
                        <a:cubicBezTo>
                          <a:pt x="373137" y="156832"/>
                          <a:pt x="375961" y="160750"/>
                          <a:pt x="377825" y="165100"/>
                        </a:cubicBezTo>
                        <a:cubicBezTo>
                          <a:pt x="382654" y="176368"/>
                          <a:pt x="378633" y="173981"/>
                          <a:pt x="387350" y="184150"/>
                        </a:cubicBezTo>
                        <a:cubicBezTo>
                          <a:pt x="391246" y="188696"/>
                          <a:pt x="395817" y="192617"/>
                          <a:pt x="400050" y="196850"/>
                        </a:cubicBezTo>
                        <a:cubicBezTo>
                          <a:pt x="401108" y="200025"/>
                          <a:pt x="401134" y="203762"/>
                          <a:pt x="403225" y="206375"/>
                        </a:cubicBezTo>
                        <a:cubicBezTo>
                          <a:pt x="405609" y="209355"/>
                          <a:pt x="409819" y="210282"/>
                          <a:pt x="412750" y="212725"/>
                        </a:cubicBezTo>
                        <a:cubicBezTo>
                          <a:pt x="437196" y="233097"/>
                          <a:pt x="408151" y="212834"/>
                          <a:pt x="431800" y="228600"/>
                        </a:cubicBezTo>
                        <a:cubicBezTo>
                          <a:pt x="430742" y="243417"/>
                          <a:pt x="435995" y="260153"/>
                          <a:pt x="428625" y="273050"/>
                        </a:cubicBezTo>
                        <a:cubicBezTo>
                          <a:pt x="424626" y="280048"/>
                          <a:pt x="421374" y="258558"/>
                          <a:pt x="419100" y="250825"/>
                        </a:cubicBezTo>
                        <a:cubicBezTo>
                          <a:pt x="398356" y="180296"/>
                          <a:pt x="423769" y="246622"/>
                          <a:pt x="406400" y="203200"/>
                        </a:cubicBezTo>
                        <a:cubicBezTo>
                          <a:pt x="405617" y="193808"/>
                          <a:pt x="398716" y="136392"/>
                          <a:pt x="406400" y="127000"/>
                        </a:cubicBezTo>
                        <a:cubicBezTo>
                          <a:pt x="411803" y="120396"/>
                          <a:pt x="423333" y="129117"/>
                          <a:pt x="431800" y="130175"/>
                        </a:cubicBezTo>
                        <a:cubicBezTo>
                          <a:pt x="433917" y="133350"/>
                          <a:pt x="437896" y="135893"/>
                          <a:pt x="438150" y="139700"/>
                        </a:cubicBezTo>
                        <a:cubicBezTo>
                          <a:pt x="440918" y="181215"/>
                          <a:pt x="436839" y="166980"/>
                          <a:pt x="428625" y="193675"/>
                        </a:cubicBezTo>
                        <a:cubicBezTo>
                          <a:pt x="424249" y="207899"/>
                          <a:pt x="421957" y="220665"/>
                          <a:pt x="419100" y="234950"/>
                        </a:cubicBezTo>
                        <a:cubicBezTo>
                          <a:pt x="419497" y="240900"/>
                          <a:pt x="417875" y="276950"/>
                          <a:pt x="425450" y="292100"/>
                        </a:cubicBezTo>
                        <a:cubicBezTo>
                          <a:pt x="427157" y="295513"/>
                          <a:pt x="429907" y="298312"/>
                          <a:pt x="431800" y="301625"/>
                        </a:cubicBezTo>
                        <a:cubicBezTo>
                          <a:pt x="434148" y="305734"/>
                          <a:pt x="435715" y="310266"/>
                          <a:pt x="438150" y="314325"/>
                        </a:cubicBezTo>
                        <a:cubicBezTo>
                          <a:pt x="442077" y="320869"/>
                          <a:pt x="448437" y="326135"/>
                          <a:pt x="450850" y="333375"/>
                        </a:cubicBezTo>
                        <a:cubicBezTo>
                          <a:pt x="454900" y="345524"/>
                          <a:pt x="457976" y="353129"/>
                          <a:pt x="460375" y="365125"/>
                        </a:cubicBezTo>
                        <a:cubicBezTo>
                          <a:pt x="470787" y="417184"/>
                          <a:pt x="455019" y="345192"/>
                          <a:pt x="466725" y="409575"/>
                        </a:cubicBezTo>
                        <a:cubicBezTo>
                          <a:pt x="467324" y="412868"/>
                          <a:pt x="469147" y="415839"/>
                          <a:pt x="469900" y="419100"/>
                        </a:cubicBezTo>
                        <a:cubicBezTo>
                          <a:pt x="472327" y="429617"/>
                          <a:pt x="477676" y="461548"/>
                          <a:pt x="476250" y="450850"/>
                        </a:cubicBezTo>
                        <a:cubicBezTo>
                          <a:pt x="474133" y="434975"/>
                          <a:pt x="472644" y="419004"/>
                          <a:pt x="469900" y="403225"/>
                        </a:cubicBezTo>
                        <a:cubicBezTo>
                          <a:pt x="468405" y="394627"/>
                          <a:pt x="468391" y="385087"/>
                          <a:pt x="463550" y="377825"/>
                        </a:cubicBezTo>
                        <a:lnTo>
                          <a:pt x="457200" y="368300"/>
                        </a:lnTo>
                        <a:cubicBezTo>
                          <a:pt x="456142" y="360892"/>
                          <a:pt x="455708" y="353367"/>
                          <a:pt x="454025" y="346075"/>
                        </a:cubicBezTo>
                        <a:cubicBezTo>
                          <a:pt x="452520" y="339553"/>
                          <a:pt x="449792" y="333375"/>
                          <a:pt x="447675" y="327025"/>
                        </a:cubicBezTo>
                        <a:cubicBezTo>
                          <a:pt x="446617" y="323850"/>
                          <a:pt x="445050" y="320801"/>
                          <a:pt x="444500" y="317500"/>
                        </a:cubicBezTo>
                        <a:cubicBezTo>
                          <a:pt x="440608" y="294146"/>
                          <a:pt x="442886" y="304695"/>
                          <a:pt x="438150" y="285750"/>
                        </a:cubicBezTo>
                        <a:cubicBezTo>
                          <a:pt x="430963" y="213879"/>
                          <a:pt x="438150" y="300996"/>
                          <a:pt x="438150" y="180975"/>
                        </a:cubicBezTo>
                        <a:cubicBezTo>
                          <a:pt x="438150" y="164009"/>
                          <a:pt x="431940" y="146868"/>
                          <a:pt x="434975" y="130175"/>
                        </a:cubicBezTo>
                        <a:cubicBezTo>
                          <a:pt x="436079" y="124103"/>
                          <a:pt x="441187" y="140844"/>
                          <a:pt x="444500" y="146050"/>
                        </a:cubicBezTo>
                        <a:cubicBezTo>
                          <a:pt x="448597" y="152489"/>
                          <a:pt x="453414" y="158474"/>
                          <a:pt x="457200" y="165100"/>
                        </a:cubicBezTo>
                        <a:cubicBezTo>
                          <a:pt x="463085" y="175398"/>
                          <a:pt x="471167" y="188588"/>
                          <a:pt x="476250" y="200025"/>
                        </a:cubicBezTo>
                        <a:cubicBezTo>
                          <a:pt x="478565" y="205233"/>
                          <a:pt x="479579" y="211067"/>
                          <a:pt x="482600" y="215900"/>
                        </a:cubicBezTo>
                        <a:cubicBezTo>
                          <a:pt x="484980" y="219708"/>
                          <a:pt x="489250" y="221976"/>
                          <a:pt x="492125" y="225425"/>
                        </a:cubicBezTo>
                        <a:cubicBezTo>
                          <a:pt x="503499" y="239074"/>
                          <a:pt x="494490" y="230156"/>
                          <a:pt x="501650" y="244475"/>
                        </a:cubicBezTo>
                        <a:cubicBezTo>
                          <a:pt x="503357" y="247888"/>
                          <a:pt x="506450" y="250513"/>
                          <a:pt x="508000" y="254000"/>
                        </a:cubicBezTo>
                        <a:cubicBezTo>
                          <a:pt x="510718" y="260117"/>
                          <a:pt x="512233" y="266700"/>
                          <a:pt x="514350" y="273050"/>
                        </a:cubicBezTo>
                        <a:lnTo>
                          <a:pt x="523875" y="301625"/>
                        </a:lnTo>
                        <a:lnTo>
                          <a:pt x="527050" y="311150"/>
                        </a:lnTo>
                        <a:cubicBezTo>
                          <a:pt x="528108" y="314325"/>
                          <a:pt x="528369" y="317890"/>
                          <a:pt x="530225" y="320675"/>
                        </a:cubicBezTo>
                        <a:cubicBezTo>
                          <a:pt x="534458" y="327025"/>
                          <a:pt x="540512" y="332485"/>
                          <a:pt x="542925" y="339725"/>
                        </a:cubicBezTo>
                        <a:cubicBezTo>
                          <a:pt x="550905" y="363666"/>
                          <a:pt x="540140" y="334156"/>
                          <a:pt x="552450" y="358775"/>
                        </a:cubicBezTo>
                        <a:cubicBezTo>
                          <a:pt x="558629" y="371132"/>
                          <a:pt x="552696" y="366758"/>
                          <a:pt x="558800" y="381000"/>
                        </a:cubicBezTo>
                        <a:cubicBezTo>
                          <a:pt x="560303" y="384507"/>
                          <a:pt x="563443" y="387112"/>
                          <a:pt x="565150" y="390525"/>
                        </a:cubicBezTo>
                        <a:cubicBezTo>
                          <a:pt x="566647" y="393518"/>
                          <a:pt x="570333" y="402727"/>
                          <a:pt x="568325" y="400050"/>
                        </a:cubicBezTo>
                        <a:cubicBezTo>
                          <a:pt x="563205" y="393224"/>
                          <a:pt x="560015" y="385142"/>
                          <a:pt x="555625" y="377825"/>
                        </a:cubicBezTo>
                        <a:cubicBezTo>
                          <a:pt x="553662" y="374553"/>
                          <a:pt x="550982" y="371713"/>
                          <a:pt x="549275" y="368300"/>
                        </a:cubicBezTo>
                        <a:cubicBezTo>
                          <a:pt x="547778" y="365307"/>
                          <a:pt x="547597" y="361768"/>
                          <a:pt x="546100" y="358775"/>
                        </a:cubicBezTo>
                        <a:cubicBezTo>
                          <a:pt x="528989" y="324552"/>
                          <a:pt x="554152" y="387624"/>
                          <a:pt x="530225" y="330200"/>
                        </a:cubicBezTo>
                        <a:cubicBezTo>
                          <a:pt x="523669" y="314465"/>
                          <a:pt x="517805" y="286871"/>
                          <a:pt x="514350" y="273050"/>
                        </a:cubicBezTo>
                        <a:cubicBezTo>
                          <a:pt x="510953" y="259460"/>
                          <a:pt x="510687" y="259255"/>
                          <a:pt x="508000" y="244475"/>
                        </a:cubicBezTo>
                        <a:cubicBezTo>
                          <a:pt x="506848" y="238141"/>
                          <a:pt x="505577" y="231818"/>
                          <a:pt x="504825" y="225425"/>
                        </a:cubicBezTo>
                        <a:cubicBezTo>
                          <a:pt x="503459" y="213815"/>
                          <a:pt x="502813" y="202132"/>
                          <a:pt x="501650" y="190500"/>
                        </a:cubicBezTo>
                        <a:cubicBezTo>
                          <a:pt x="499621" y="170207"/>
                          <a:pt x="498290" y="159138"/>
                          <a:pt x="495300" y="139700"/>
                        </a:cubicBezTo>
                        <a:cubicBezTo>
                          <a:pt x="494321" y="133337"/>
                          <a:pt x="493686" y="126895"/>
                          <a:pt x="492125" y="120650"/>
                        </a:cubicBezTo>
                        <a:cubicBezTo>
                          <a:pt x="490502" y="114156"/>
                          <a:pt x="483138" y="95448"/>
                          <a:pt x="485775" y="101600"/>
                        </a:cubicBezTo>
                        <a:cubicBezTo>
                          <a:pt x="488950" y="109008"/>
                          <a:pt x="491695" y="116616"/>
                          <a:pt x="495300" y="123825"/>
                        </a:cubicBezTo>
                        <a:cubicBezTo>
                          <a:pt x="497007" y="127238"/>
                          <a:pt x="499943" y="129937"/>
                          <a:pt x="501650" y="133350"/>
                        </a:cubicBezTo>
                        <a:cubicBezTo>
                          <a:pt x="504199" y="138448"/>
                          <a:pt x="505451" y="144127"/>
                          <a:pt x="508000" y="149225"/>
                        </a:cubicBezTo>
                        <a:cubicBezTo>
                          <a:pt x="509707" y="152638"/>
                          <a:pt x="512800" y="155263"/>
                          <a:pt x="514350" y="158750"/>
                        </a:cubicBezTo>
                        <a:cubicBezTo>
                          <a:pt x="517068" y="164867"/>
                          <a:pt x="518583" y="171450"/>
                          <a:pt x="520700" y="177800"/>
                        </a:cubicBezTo>
                        <a:cubicBezTo>
                          <a:pt x="521758" y="180975"/>
                          <a:pt x="522378" y="184332"/>
                          <a:pt x="523875" y="187325"/>
                        </a:cubicBezTo>
                        <a:cubicBezTo>
                          <a:pt x="525992" y="191558"/>
                          <a:pt x="528563" y="195593"/>
                          <a:pt x="530225" y="200025"/>
                        </a:cubicBezTo>
                        <a:cubicBezTo>
                          <a:pt x="537761" y="220120"/>
                          <a:pt x="527964" y="205781"/>
                          <a:pt x="539750" y="225425"/>
                        </a:cubicBezTo>
                        <a:cubicBezTo>
                          <a:pt x="543677" y="231969"/>
                          <a:pt x="547054" y="239079"/>
                          <a:pt x="552450" y="244475"/>
                        </a:cubicBezTo>
                        <a:cubicBezTo>
                          <a:pt x="572906" y="264931"/>
                          <a:pt x="558605" y="248970"/>
                          <a:pt x="571500" y="266700"/>
                        </a:cubicBezTo>
                        <a:cubicBezTo>
                          <a:pt x="577725" y="275259"/>
                          <a:pt x="583066" y="284616"/>
                          <a:pt x="590550" y="292100"/>
                        </a:cubicBezTo>
                        <a:cubicBezTo>
                          <a:pt x="593725" y="295275"/>
                          <a:pt x="597500" y="297947"/>
                          <a:pt x="600075" y="301625"/>
                        </a:cubicBezTo>
                        <a:cubicBezTo>
                          <a:pt x="604968" y="308615"/>
                          <a:pt x="608385" y="316533"/>
                          <a:pt x="612775" y="323850"/>
                        </a:cubicBezTo>
                        <a:cubicBezTo>
                          <a:pt x="614738" y="327122"/>
                          <a:pt x="617575" y="329888"/>
                          <a:pt x="619125" y="333375"/>
                        </a:cubicBezTo>
                        <a:cubicBezTo>
                          <a:pt x="621843" y="339492"/>
                          <a:pt x="629188" y="357994"/>
                          <a:pt x="625475" y="352425"/>
                        </a:cubicBezTo>
                        <a:cubicBezTo>
                          <a:pt x="623358" y="349250"/>
                          <a:pt x="621415" y="345953"/>
                          <a:pt x="619125" y="342900"/>
                        </a:cubicBezTo>
                        <a:cubicBezTo>
                          <a:pt x="607934" y="327978"/>
                          <a:pt x="603116" y="324879"/>
                          <a:pt x="593725" y="307975"/>
                        </a:cubicBezTo>
                        <a:cubicBezTo>
                          <a:pt x="592100" y="305049"/>
                          <a:pt x="592047" y="301443"/>
                          <a:pt x="590550" y="298450"/>
                        </a:cubicBezTo>
                        <a:cubicBezTo>
                          <a:pt x="587790" y="292930"/>
                          <a:pt x="584022" y="287970"/>
                          <a:pt x="581025" y="282575"/>
                        </a:cubicBezTo>
                        <a:cubicBezTo>
                          <a:pt x="578726" y="278438"/>
                          <a:pt x="576974" y="274012"/>
                          <a:pt x="574675" y="269875"/>
                        </a:cubicBezTo>
                        <a:cubicBezTo>
                          <a:pt x="571678" y="264480"/>
                          <a:pt x="567704" y="259618"/>
                          <a:pt x="565150" y="254000"/>
                        </a:cubicBezTo>
                        <a:cubicBezTo>
                          <a:pt x="562380" y="247906"/>
                          <a:pt x="561286" y="241165"/>
                          <a:pt x="558800" y="234950"/>
                        </a:cubicBezTo>
                        <a:cubicBezTo>
                          <a:pt x="556683" y="229658"/>
                          <a:pt x="554088" y="224534"/>
                          <a:pt x="552450" y="219075"/>
                        </a:cubicBezTo>
                        <a:cubicBezTo>
                          <a:pt x="545555" y="196091"/>
                          <a:pt x="553967" y="208996"/>
                          <a:pt x="542925" y="184150"/>
                        </a:cubicBezTo>
                        <a:cubicBezTo>
                          <a:pt x="541375" y="180663"/>
                          <a:pt x="538282" y="178038"/>
                          <a:pt x="536575" y="174625"/>
                        </a:cubicBezTo>
                        <a:cubicBezTo>
                          <a:pt x="535078" y="171632"/>
                          <a:pt x="534718" y="168176"/>
                          <a:pt x="533400" y="165100"/>
                        </a:cubicBezTo>
                        <a:cubicBezTo>
                          <a:pt x="531536" y="160750"/>
                          <a:pt x="529167" y="156633"/>
                          <a:pt x="527050" y="152400"/>
                        </a:cubicBezTo>
                        <a:cubicBezTo>
                          <a:pt x="528108" y="194733"/>
                          <a:pt x="527278" y="237156"/>
                          <a:pt x="530225" y="279400"/>
                        </a:cubicBezTo>
                        <a:cubicBezTo>
                          <a:pt x="530491" y="283207"/>
                          <a:pt x="534868" y="285512"/>
                          <a:pt x="536575" y="288925"/>
                        </a:cubicBezTo>
                        <a:cubicBezTo>
                          <a:pt x="538072" y="291918"/>
                          <a:pt x="538692" y="295275"/>
                          <a:pt x="539750" y="298450"/>
                        </a:cubicBezTo>
                        <a:cubicBezTo>
                          <a:pt x="540808" y="309033"/>
                          <a:pt x="541421" y="319671"/>
                          <a:pt x="542925" y="330200"/>
                        </a:cubicBezTo>
                        <a:cubicBezTo>
                          <a:pt x="543542" y="334520"/>
                          <a:pt x="545153" y="338640"/>
                          <a:pt x="546100" y="342900"/>
                        </a:cubicBezTo>
                        <a:cubicBezTo>
                          <a:pt x="547271" y="348168"/>
                          <a:pt x="548062" y="353517"/>
                          <a:pt x="549275" y="358775"/>
                        </a:cubicBezTo>
                        <a:cubicBezTo>
                          <a:pt x="551237" y="367279"/>
                          <a:pt x="550784" y="376913"/>
                          <a:pt x="555625" y="384175"/>
                        </a:cubicBezTo>
                        <a:cubicBezTo>
                          <a:pt x="557742" y="387350"/>
                          <a:pt x="558159" y="393700"/>
                          <a:pt x="561975" y="393700"/>
                        </a:cubicBezTo>
                        <a:cubicBezTo>
                          <a:pt x="565322" y="393700"/>
                          <a:pt x="560808" y="386852"/>
                          <a:pt x="558800" y="384175"/>
                        </a:cubicBezTo>
                        <a:cubicBezTo>
                          <a:pt x="552450" y="375708"/>
                          <a:pt x="545975" y="367334"/>
                          <a:pt x="539750" y="358775"/>
                        </a:cubicBezTo>
                        <a:cubicBezTo>
                          <a:pt x="531305" y="347163"/>
                          <a:pt x="523977" y="332656"/>
                          <a:pt x="517525" y="320675"/>
                        </a:cubicBezTo>
                        <a:cubicBezTo>
                          <a:pt x="515281" y="316508"/>
                          <a:pt x="513610" y="312034"/>
                          <a:pt x="511175" y="307975"/>
                        </a:cubicBezTo>
                        <a:cubicBezTo>
                          <a:pt x="507248" y="301431"/>
                          <a:pt x="501888" y="295751"/>
                          <a:pt x="498475" y="288925"/>
                        </a:cubicBezTo>
                        <a:cubicBezTo>
                          <a:pt x="495482" y="282938"/>
                          <a:pt x="494242" y="276225"/>
                          <a:pt x="492125" y="269875"/>
                        </a:cubicBezTo>
                        <a:cubicBezTo>
                          <a:pt x="484810" y="247931"/>
                          <a:pt x="489762" y="263597"/>
                          <a:pt x="479425" y="222250"/>
                        </a:cubicBezTo>
                        <a:cubicBezTo>
                          <a:pt x="478367" y="218017"/>
                          <a:pt x="476967" y="213854"/>
                          <a:pt x="476250" y="209550"/>
                        </a:cubicBezTo>
                        <a:lnTo>
                          <a:pt x="473075" y="190500"/>
                        </a:lnTo>
                        <a:cubicBezTo>
                          <a:pt x="472017" y="173567"/>
                          <a:pt x="471588" y="122818"/>
                          <a:pt x="469900" y="139700"/>
                        </a:cubicBezTo>
                        <a:cubicBezTo>
                          <a:pt x="464321" y="195492"/>
                          <a:pt x="466662" y="287783"/>
                          <a:pt x="469900" y="346075"/>
                        </a:cubicBezTo>
                        <a:cubicBezTo>
                          <a:pt x="470315" y="353547"/>
                          <a:pt x="472330" y="360854"/>
                          <a:pt x="473075" y="368300"/>
                        </a:cubicBezTo>
                        <a:cubicBezTo>
                          <a:pt x="474448" y="382030"/>
                          <a:pt x="474877" y="395845"/>
                          <a:pt x="476250" y="409575"/>
                        </a:cubicBezTo>
                        <a:cubicBezTo>
                          <a:pt x="476995" y="417021"/>
                          <a:pt x="478195" y="424418"/>
                          <a:pt x="479425" y="431800"/>
                        </a:cubicBezTo>
                        <a:cubicBezTo>
                          <a:pt x="480312" y="437123"/>
                          <a:pt x="486416" y="451491"/>
                          <a:pt x="482600" y="447675"/>
                        </a:cubicBezTo>
                        <a:cubicBezTo>
                          <a:pt x="477867" y="442942"/>
                          <a:pt x="478676" y="434863"/>
                          <a:pt x="476250" y="428625"/>
                        </a:cubicBezTo>
                        <a:cubicBezTo>
                          <a:pt x="444341" y="346574"/>
                          <a:pt x="475492" y="441287"/>
                          <a:pt x="438150" y="314325"/>
                        </a:cubicBezTo>
                        <a:cubicBezTo>
                          <a:pt x="435032" y="303725"/>
                          <a:pt x="428625" y="282575"/>
                          <a:pt x="428625" y="282575"/>
                        </a:cubicBezTo>
                        <a:cubicBezTo>
                          <a:pt x="423147" y="227798"/>
                          <a:pt x="429499" y="273588"/>
                          <a:pt x="415925" y="215900"/>
                        </a:cubicBezTo>
                        <a:cubicBezTo>
                          <a:pt x="414451" y="209634"/>
                          <a:pt x="414013" y="203163"/>
                          <a:pt x="412750" y="196850"/>
                        </a:cubicBezTo>
                        <a:cubicBezTo>
                          <a:pt x="411894" y="192571"/>
                          <a:pt x="410633" y="188383"/>
                          <a:pt x="409575" y="184150"/>
                        </a:cubicBezTo>
                        <a:cubicBezTo>
                          <a:pt x="408517" y="173567"/>
                          <a:pt x="406400" y="163036"/>
                          <a:pt x="406400" y="152400"/>
                        </a:cubicBezTo>
                        <a:cubicBezTo>
                          <a:pt x="406400" y="124863"/>
                          <a:pt x="410885" y="97356"/>
                          <a:pt x="409575" y="69850"/>
                        </a:cubicBezTo>
                        <a:cubicBezTo>
                          <a:pt x="409304" y="64157"/>
                          <a:pt x="405774" y="80627"/>
                          <a:pt x="403225" y="85725"/>
                        </a:cubicBezTo>
                        <a:cubicBezTo>
                          <a:pt x="401518" y="89138"/>
                          <a:pt x="398768" y="91937"/>
                          <a:pt x="396875" y="95250"/>
                        </a:cubicBezTo>
                        <a:cubicBezTo>
                          <a:pt x="394527" y="99359"/>
                          <a:pt x="392389" y="103600"/>
                          <a:pt x="390525" y="107950"/>
                        </a:cubicBezTo>
                        <a:cubicBezTo>
                          <a:pt x="386035" y="118427"/>
                          <a:pt x="384148" y="130216"/>
                          <a:pt x="377825" y="139700"/>
                        </a:cubicBezTo>
                        <a:cubicBezTo>
                          <a:pt x="359627" y="166997"/>
                          <a:pt x="381445" y="132460"/>
                          <a:pt x="368300" y="158750"/>
                        </a:cubicBezTo>
                        <a:cubicBezTo>
                          <a:pt x="365540" y="164270"/>
                          <a:pt x="361730" y="169207"/>
                          <a:pt x="358775" y="174625"/>
                        </a:cubicBezTo>
                        <a:cubicBezTo>
                          <a:pt x="355375" y="180858"/>
                          <a:pt x="353188" y="187768"/>
                          <a:pt x="349250" y="193675"/>
                        </a:cubicBezTo>
                        <a:cubicBezTo>
                          <a:pt x="346759" y="197411"/>
                          <a:pt x="342647" y="199791"/>
                          <a:pt x="339725" y="203200"/>
                        </a:cubicBezTo>
                        <a:cubicBezTo>
                          <a:pt x="336281" y="207218"/>
                          <a:pt x="334551" y="212888"/>
                          <a:pt x="330200" y="215900"/>
                        </a:cubicBezTo>
                        <a:cubicBezTo>
                          <a:pt x="320471" y="222635"/>
                          <a:pt x="310164" y="230102"/>
                          <a:pt x="298450" y="231775"/>
                        </a:cubicBezTo>
                        <a:cubicBezTo>
                          <a:pt x="270883" y="235713"/>
                          <a:pt x="283563" y="233482"/>
                          <a:pt x="260350" y="238125"/>
                        </a:cubicBezTo>
                        <a:cubicBezTo>
                          <a:pt x="244475" y="237067"/>
                          <a:pt x="228379" y="237796"/>
                          <a:pt x="212725" y="234950"/>
                        </a:cubicBezTo>
                        <a:cubicBezTo>
                          <a:pt x="208421" y="234167"/>
                          <a:pt x="184631" y="222801"/>
                          <a:pt x="177800" y="219075"/>
                        </a:cubicBezTo>
                        <a:cubicBezTo>
                          <a:pt x="158365" y="208474"/>
                          <a:pt x="155349" y="207368"/>
                          <a:pt x="139700" y="193675"/>
                        </a:cubicBezTo>
                        <a:cubicBezTo>
                          <a:pt x="133458" y="188214"/>
                          <a:pt x="127582" y="182140"/>
                          <a:pt x="123825" y="174625"/>
                        </a:cubicBezTo>
                        <a:cubicBezTo>
                          <a:pt x="121276" y="169527"/>
                          <a:pt x="119592" y="164042"/>
                          <a:pt x="117475" y="158750"/>
                        </a:cubicBezTo>
                        <a:cubicBezTo>
                          <a:pt x="119592" y="142875"/>
                          <a:pt x="119002" y="126397"/>
                          <a:pt x="123825" y="111125"/>
                        </a:cubicBezTo>
                        <a:cubicBezTo>
                          <a:pt x="125628" y="105416"/>
                          <a:pt x="132583" y="102931"/>
                          <a:pt x="136525" y="98425"/>
                        </a:cubicBezTo>
                        <a:cubicBezTo>
                          <a:pt x="140010" y="94443"/>
                          <a:pt x="141783" y="88854"/>
                          <a:pt x="146050" y="85725"/>
                        </a:cubicBezTo>
                        <a:cubicBezTo>
                          <a:pt x="157906" y="77030"/>
                          <a:pt x="170742" y="69534"/>
                          <a:pt x="184150" y="63500"/>
                        </a:cubicBezTo>
                        <a:cubicBezTo>
                          <a:pt x="201264" y="55799"/>
                          <a:pt x="254564" y="51854"/>
                          <a:pt x="263525" y="50800"/>
                        </a:cubicBezTo>
                        <a:cubicBezTo>
                          <a:pt x="322448" y="56692"/>
                          <a:pt x="311884" y="48025"/>
                          <a:pt x="346075" y="66675"/>
                        </a:cubicBezTo>
                        <a:cubicBezTo>
                          <a:pt x="351493" y="69630"/>
                          <a:pt x="357287" y="72158"/>
                          <a:pt x="361950" y="76200"/>
                        </a:cubicBezTo>
                        <a:cubicBezTo>
                          <a:pt x="373260" y="86002"/>
                          <a:pt x="393700" y="107950"/>
                          <a:pt x="393700" y="107950"/>
                        </a:cubicBezTo>
                        <a:cubicBezTo>
                          <a:pt x="395817" y="113242"/>
                          <a:pt x="398668" y="118296"/>
                          <a:pt x="400050" y="123825"/>
                        </a:cubicBezTo>
                        <a:cubicBezTo>
                          <a:pt x="401865" y="131085"/>
                          <a:pt x="401886" y="138687"/>
                          <a:pt x="403225" y="146050"/>
                        </a:cubicBezTo>
                        <a:cubicBezTo>
                          <a:pt x="404006" y="150343"/>
                          <a:pt x="405342" y="154517"/>
                          <a:pt x="406400" y="158750"/>
                        </a:cubicBezTo>
                        <a:cubicBezTo>
                          <a:pt x="405342" y="170392"/>
                          <a:pt x="406237" y="182380"/>
                          <a:pt x="403225" y="193675"/>
                        </a:cubicBezTo>
                        <a:cubicBezTo>
                          <a:pt x="400294" y="204665"/>
                          <a:pt x="372045" y="223553"/>
                          <a:pt x="368300" y="225425"/>
                        </a:cubicBezTo>
                        <a:cubicBezTo>
                          <a:pt x="364067" y="227542"/>
                          <a:pt x="360090" y="230278"/>
                          <a:pt x="355600" y="231775"/>
                        </a:cubicBezTo>
                        <a:cubicBezTo>
                          <a:pt x="350480" y="233482"/>
                          <a:pt x="344960" y="233641"/>
                          <a:pt x="339725" y="234950"/>
                        </a:cubicBezTo>
                        <a:cubicBezTo>
                          <a:pt x="336478" y="235762"/>
                          <a:pt x="333345" y="236981"/>
                          <a:pt x="330200" y="238125"/>
                        </a:cubicBezTo>
                        <a:cubicBezTo>
                          <a:pt x="282349" y="255525"/>
                          <a:pt x="327869" y="239960"/>
                          <a:pt x="276225" y="257175"/>
                        </a:cubicBezTo>
                        <a:cubicBezTo>
                          <a:pt x="273050" y="258233"/>
                          <a:pt x="269982" y="259694"/>
                          <a:pt x="266700" y="260350"/>
                        </a:cubicBezTo>
                        <a:cubicBezTo>
                          <a:pt x="243487" y="264993"/>
                          <a:pt x="256167" y="262762"/>
                          <a:pt x="228600" y="266700"/>
                        </a:cubicBezTo>
                        <a:cubicBezTo>
                          <a:pt x="225425" y="265642"/>
                          <a:pt x="221688" y="265616"/>
                          <a:pt x="219075" y="263525"/>
                        </a:cubicBezTo>
                        <a:cubicBezTo>
                          <a:pt x="216095" y="261141"/>
                          <a:pt x="212613" y="257814"/>
                          <a:pt x="212725" y="254000"/>
                        </a:cubicBezTo>
                        <a:cubicBezTo>
                          <a:pt x="213694" y="221053"/>
                          <a:pt x="215460" y="187830"/>
                          <a:pt x="222250" y="155575"/>
                        </a:cubicBezTo>
                        <a:cubicBezTo>
                          <a:pt x="224126" y="146666"/>
                          <a:pt x="232663" y="140633"/>
                          <a:pt x="238125" y="133350"/>
                        </a:cubicBezTo>
                        <a:cubicBezTo>
                          <a:pt x="253192" y="113261"/>
                          <a:pt x="254684" y="112361"/>
                          <a:pt x="279400" y="95250"/>
                        </a:cubicBezTo>
                        <a:cubicBezTo>
                          <a:pt x="283291" y="92556"/>
                          <a:pt x="287549" y="90200"/>
                          <a:pt x="292100" y="88900"/>
                        </a:cubicBezTo>
                        <a:cubicBezTo>
                          <a:pt x="313048" y="82915"/>
                          <a:pt x="331059" y="81749"/>
                          <a:pt x="352425" y="79375"/>
                        </a:cubicBezTo>
                        <a:cubicBezTo>
                          <a:pt x="364067" y="80433"/>
                          <a:pt x="376405" y="78445"/>
                          <a:pt x="387350" y="82550"/>
                        </a:cubicBezTo>
                        <a:cubicBezTo>
                          <a:pt x="394357" y="85178"/>
                          <a:pt x="398391" y="92712"/>
                          <a:pt x="403225" y="98425"/>
                        </a:cubicBezTo>
                        <a:cubicBezTo>
                          <a:pt x="411754" y="108505"/>
                          <a:pt x="423517" y="122904"/>
                          <a:pt x="428625" y="136525"/>
                        </a:cubicBezTo>
                        <a:cubicBezTo>
                          <a:pt x="430157" y="140611"/>
                          <a:pt x="430742" y="144992"/>
                          <a:pt x="431800" y="149225"/>
                        </a:cubicBezTo>
                        <a:cubicBezTo>
                          <a:pt x="435801" y="185230"/>
                          <a:pt x="436715" y="177294"/>
                          <a:pt x="431800" y="219075"/>
                        </a:cubicBezTo>
                        <a:cubicBezTo>
                          <a:pt x="431290" y="223409"/>
                          <a:pt x="430576" y="227872"/>
                          <a:pt x="428625" y="231775"/>
                        </a:cubicBezTo>
                        <a:cubicBezTo>
                          <a:pt x="426258" y="236508"/>
                          <a:pt x="422701" y="240597"/>
                          <a:pt x="419100" y="244475"/>
                        </a:cubicBezTo>
                        <a:cubicBezTo>
                          <a:pt x="409878" y="254406"/>
                          <a:pt x="390036" y="276282"/>
                          <a:pt x="374650" y="285750"/>
                        </a:cubicBezTo>
                        <a:cubicBezTo>
                          <a:pt x="341618" y="306077"/>
                          <a:pt x="356630" y="298581"/>
                          <a:pt x="330200" y="304800"/>
                        </a:cubicBezTo>
                        <a:cubicBezTo>
                          <a:pt x="317457" y="307798"/>
                          <a:pt x="292100" y="314325"/>
                          <a:pt x="292100" y="314325"/>
                        </a:cubicBezTo>
                        <a:cubicBezTo>
                          <a:pt x="254936" y="307767"/>
                          <a:pt x="240827" y="317529"/>
                          <a:pt x="225425" y="288925"/>
                        </a:cubicBezTo>
                        <a:cubicBezTo>
                          <a:pt x="221138" y="280963"/>
                          <a:pt x="219075" y="271992"/>
                          <a:pt x="215900" y="263525"/>
                        </a:cubicBezTo>
                        <a:cubicBezTo>
                          <a:pt x="208912" y="200629"/>
                          <a:pt x="204829" y="179182"/>
                          <a:pt x="222250" y="92075"/>
                        </a:cubicBezTo>
                        <a:cubicBezTo>
                          <a:pt x="223715" y="84749"/>
                          <a:pt x="244870" y="46833"/>
                          <a:pt x="260350" y="34925"/>
                        </a:cubicBezTo>
                        <a:cubicBezTo>
                          <a:pt x="270590" y="27048"/>
                          <a:pt x="279844" y="16785"/>
                          <a:pt x="292100" y="12700"/>
                        </a:cubicBezTo>
                        <a:lnTo>
                          <a:pt x="301625" y="9525"/>
                        </a:lnTo>
                        <a:cubicBezTo>
                          <a:pt x="324908" y="12700"/>
                          <a:pt x="349561" y="10567"/>
                          <a:pt x="371475" y="19050"/>
                        </a:cubicBezTo>
                        <a:cubicBezTo>
                          <a:pt x="391073" y="26636"/>
                          <a:pt x="405038" y="55030"/>
                          <a:pt x="412750" y="73025"/>
                        </a:cubicBezTo>
                        <a:cubicBezTo>
                          <a:pt x="415387" y="79177"/>
                          <a:pt x="416983" y="85725"/>
                          <a:pt x="419100" y="92075"/>
                        </a:cubicBezTo>
                        <a:cubicBezTo>
                          <a:pt x="420158" y="102658"/>
                          <a:pt x="420869" y="113282"/>
                          <a:pt x="422275" y="123825"/>
                        </a:cubicBezTo>
                        <a:cubicBezTo>
                          <a:pt x="425589" y="148684"/>
                          <a:pt x="434534" y="150920"/>
                          <a:pt x="415925" y="184150"/>
                        </a:cubicBezTo>
                        <a:cubicBezTo>
                          <a:pt x="402453" y="208208"/>
                          <a:pt x="389101" y="213087"/>
                          <a:pt x="371475" y="225425"/>
                        </a:cubicBezTo>
                        <a:cubicBezTo>
                          <a:pt x="353433" y="238054"/>
                          <a:pt x="338120" y="255792"/>
                          <a:pt x="317500" y="263525"/>
                        </a:cubicBezTo>
                        <a:cubicBezTo>
                          <a:pt x="305200" y="268137"/>
                          <a:pt x="252190" y="288168"/>
                          <a:pt x="247650" y="288925"/>
                        </a:cubicBezTo>
                        <a:cubicBezTo>
                          <a:pt x="185388" y="299302"/>
                          <a:pt x="277412" y="283228"/>
                          <a:pt x="206375" y="298450"/>
                        </a:cubicBezTo>
                        <a:cubicBezTo>
                          <a:pt x="126741" y="315514"/>
                          <a:pt x="222366" y="292071"/>
                          <a:pt x="171450" y="304800"/>
                        </a:cubicBezTo>
                        <a:cubicBezTo>
                          <a:pt x="166158" y="303742"/>
                          <a:pt x="158568" y="306115"/>
                          <a:pt x="155575" y="301625"/>
                        </a:cubicBezTo>
                        <a:cubicBezTo>
                          <a:pt x="150842" y="294525"/>
                          <a:pt x="151308" y="284687"/>
                          <a:pt x="152400" y="276225"/>
                        </a:cubicBezTo>
                        <a:cubicBezTo>
                          <a:pt x="155588" y="251520"/>
                          <a:pt x="161799" y="227254"/>
                          <a:pt x="168275" y="203200"/>
                        </a:cubicBezTo>
                        <a:cubicBezTo>
                          <a:pt x="169267" y="199515"/>
                          <a:pt x="172335" y="196728"/>
                          <a:pt x="174625" y="193675"/>
                        </a:cubicBezTo>
                        <a:cubicBezTo>
                          <a:pt x="181865" y="184022"/>
                          <a:pt x="188904" y="174181"/>
                          <a:pt x="196850" y="165100"/>
                        </a:cubicBezTo>
                        <a:cubicBezTo>
                          <a:pt x="203749" y="157215"/>
                          <a:pt x="210837" y="149348"/>
                          <a:pt x="219075" y="142875"/>
                        </a:cubicBezTo>
                        <a:cubicBezTo>
                          <a:pt x="232302" y="132483"/>
                          <a:pt x="237874" y="131317"/>
                          <a:pt x="250825" y="127000"/>
                        </a:cubicBezTo>
                        <a:cubicBezTo>
                          <a:pt x="271992" y="131233"/>
                          <a:pt x="293674" y="133415"/>
                          <a:pt x="314325" y="139700"/>
                        </a:cubicBezTo>
                        <a:cubicBezTo>
                          <a:pt x="318621" y="141007"/>
                          <a:pt x="321112" y="145666"/>
                          <a:pt x="323850" y="149225"/>
                        </a:cubicBezTo>
                        <a:cubicBezTo>
                          <a:pt x="346612" y="178815"/>
                          <a:pt x="342482" y="171993"/>
                          <a:pt x="352425" y="196850"/>
                        </a:cubicBezTo>
                        <a:cubicBezTo>
                          <a:pt x="353483" y="204258"/>
                          <a:pt x="356310" y="211625"/>
                          <a:pt x="355600" y="219075"/>
                        </a:cubicBezTo>
                        <a:cubicBezTo>
                          <a:pt x="354163" y="234160"/>
                          <a:pt x="350351" y="248988"/>
                          <a:pt x="346075" y="263525"/>
                        </a:cubicBezTo>
                        <a:cubicBezTo>
                          <a:pt x="344998" y="267186"/>
                          <a:pt x="342423" y="270352"/>
                          <a:pt x="339725" y="273050"/>
                        </a:cubicBezTo>
                        <a:cubicBezTo>
                          <a:pt x="337389" y="275386"/>
                          <a:pt x="320187" y="289169"/>
                          <a:pt x="314325" y="292100"/>
                        </a:cubicBezTo>
                        <a:cubicBezTo>
                          <a:pt x="311332" y="293597"/>
                          <a:pt x="307907" y="294032"/>
                          <a:pt x="304800" y="295275"/>
                        </a:cubicBezTo>
                        <a:cubicBezTo>
                          <a:pt x="297316" y="298268"/>
                          <a:pt x="290421" y="302954"/>
                          <a:pt x="282575" y="304800"/>
                        </a:cubicBezTo>
                        <a:cubicBezTo>
                          <a:pt x="272222" y="307236"/>
                          <a:pt x="261408" y="306917"/>
                          <a:pt x="250825" y="307975"/>
                        </a:cubicBezTo>
                        <a:cubicBezTo>
                          <a:pt x="230221" y="303854"/>
                          <a:pt x="204929" y="310470"/>
                          <a:pt x="196850" y="288925"/>
                        </a:cubicBezTo>
                        <a:cubicBezTo>
                          <a:pt x="194955" y="283872"/>
                          <a:pt x="194733" y="278342"/>
                          <a:pt x="193675" y="273050"/>
                        </a:cubicBezTo>
                        <a:cubicBezTo>
                          <a:pt x="200600" y="226886"/>
                          <a:pt x="196750" y="207878"/>
                          <a:pt x="222250" y="171450"/>
                        </a:cubicBezTo>
                        <a:cubicBezTo>
                          <a:pt x="229658" y="160867"/>
                          <a:pt x="236405" y="149788"/>
                          <a:pt x="244475" y="139700"/>
                        </a:cubicBezTo>
                        <a:cubicBezTo>
                          <a:pt x="263752" y="115604"/>
                          <a:pt x="251210" y="132734"/>
                          <a:pt x="266700" y="107950"/>
                        </a:cubicBezTo>
                        <a:cubicBezTo>
                          <a:pt x="275493" y="93882"/>
                          <a:pt x="271329" y="103587"/>
                          <a:pt x="276225" y="88900"/>
                        </a:cubicBezTo>
                        <a:cubicBezTo>
                          <a:pt x="273050" y="86783"/>
                          <a:pt x="270508" y="82788"/>
                          <a:pt x="266700" y="82550"/>
                        </a:cubicBezTo>
                        <a:cubicBezTo>
                          <a:pt x="265679" y="82486"/>
                          <a:pt x="227944" y="82209"/>
                          <a:pt x="215900" y="88900"/>
                        </a:cubicBezTo>
                        <a:cubicBezTo>
                          <a:pt x="209229" y="92606"/>
                          <a:pt x="203676" y="98187"/>
                          <a:pt x="196850" y="101600"/>
                        </a:cubicBezTo>
                        <a:cubicBezTo>
                          <a:pt x="174707" y="112672"/>
                          <a:pt x="192645" y="102029"/>
                          <a:pt x="174625" y="117475"/>
                        </a:cubicBezTo>
                        <a:cubicBezTo>
                          <a:pt x="170607" y="120919"/>
                          <a:pt x="165858" y="123460"/>
                          <a:pt x="161925" y="127000"/>
                        </a:cubicBezTo>
                        <a:cubicBezTo>
                          <a:pt x="155250" y="133007"/>
                          <a:pt x="146891" y="138018"/>
                          <a:pt x="142875" y="146050"/>
                        </a:cubicBezTo>
                        <a:cubicBezTo>
                          <a:pt x="133112" y="165576"/>
                          <a:pt x="139150" y="154812"/>
                          <a:pt x="123825" y="177800"/>
                        </a:cubicBezTo>
                        <a:cubicBezTo>
                          <a:pt x="121708" y="180975"/>
                          <a:pt x="120173" y="184627"/>
                          <a:pt x="117475" y="187325"/>
                        </a:cubicBezTo>
                        <a:cubicBezTo>
                          <a:pt x="113242" y="191558"/>
                          <a:pt x="108671" y="195479"/>
                          <a:pt x="104775" y="200025"/>
                        </a:cubicBezTo>
                        <a:cubicBezTo>
                          <a:pt x="90664" y="216488"/>
                          <a:pt x="107244" y="203670"/>
                          <a:pt x="88900" y="215900"/>
                        </a:cubicBezTo>
                        <a:cubicBezTo>
                          <a:pt x="87842" y="219075"/>
                          <a:pt x="86167" y="222108"/>
                          <a:pt x="85725" y="225425"/>
                        </a:cubicBezTo>
                        <a:cubicBezTo>
                          <a:pt x="81593" y="256416"/>
                          <a:pt x="81039" y="286257"/>
                          <a:pt x="85725" y="317500"/>
                        </a:cubicBezTo>
                        <a:cubicBezTo>
                          <a:pt x="86291" y="321274"/>
                          <a:pt x="89857" y="323920"/>
                          <a:pt x="92075" y="327025"/>
                        </a:cubicBezTo>
                        <a:cubicBezTo>
                          <a:pt x="95151" y="331331"/>
                          <a:pt x="98795" y="335238"/>
                          <a:pt x="101600" y="339725"/>
                        </a:cubicBezTo>
                        <a:cubicBezTo>
                          <a:pt x="104108" y="343739"/>
                          <a:pt x="104920" y="348789"/>
                          <a:pt x="107950" y="352425"/>
                        </a:cubicBezTo>
                        <a:cubicBezTo>
                          <a:pt x="110393" y="355356"/>
                          <a:pt x="114544" y="356332"/>
                          <a:pt x="117475" y="358775"/>
                        </a:cubicBezTo>
                        <a:cubicBezTo>
                          <a:pt x="133689" y="372286"/>
                          <a:pt x="119142" y="366336"/>
                          <a:pt x="139700" y="371475"/>
                        </a:cubicBezTo>
                        <a:cubicBezTo>
                          <a:pt x="154517" y="370417"/>
                          <a:pt x="169522" y="370881"/>
                          <a:pt x="184150" y="368300"/>
                        </a:cubicBezTo>
                        <a:cubicBezTo>
                          <a:pt x="187908" y="367637"/>
                          <a:pt x="197491" y="361950"/>
                          <a:pt x="193675" y="361950"/>
                        </a:cubicBezTo>
                        <a:cubicBezTo>
                          <a:pt x="181842" y="361950"/>
                          <a:pt x="170392" y="366183"/>
                          <a:pt x="158750" y="368300"/>
                        </a:cubicBezTo>
                        <a:cubicBezTo>
                          <a:pt x="155575" y="371475"/>
                          <a:pt x="152100" y="374376"/>
                          <a:pt x="149225" y="377825"/>
                        </a:cubicBezTo>
                        <a:cubicBezTo>
                          <a:pt x="145038" y="382850"/>
                          <a:pt x="138642" y="394404"/>
                          <a:pt x="136525" y="400050"/>
                        </a:cubicBezTo>
                        <a:cubicBezTo>
                          <a:pt x="134993" y="404136"/>
                          <a:pt x="134549" y="408554"/>
                          <a:pt x="133350" y="412750"/>
                        </a:cubicBezTo>
                        <a:cubicBezTo>
                          <a:pt x="132431" y="415968"/>
                          <a:pt x="131233" y="419100"/>
                          <a:pt x="130175" y="422275"/>
                        </a:cubicBezTo>
                        <a:cubicBezTo>
                          <a:pt x="127000" y="418042"/>
                          <a:pt x="122132" y="414655"/>
                          <a:pt x="120650" y="409575"/>
                        </a:cubicBezTo>
                        <a:cubicBezTo>
                          <a:pt x="112716" y="382373"/>
                          <a:pt x="108842" y="352316"/>
                          <a:pt x="104775" y="323850"/>
                        </a:cubicBezTo>
                        <a:cubicBezTo>
                          <a:pt x="108206" y="203748"/>
                          <a:pt x="81747" y="238928"/>
                          <a:pt x="127000" y="193675"/>
                        </a:cubicBezTo>
                        <a:cubicBezTo>
                          <a:pt x="133350" y="187325"/>
                          <a:pt x="138578" y="179606"/>
                          <a:pt x="146050" y="174625"/>
                        </a:cubicBezTo>
                        <a:lnTo>
                          <a:pt x="174625" y="155575"/>
                        </a:lnTo>
                        <a:cubicBezTo>
                          <a:pt x="177800" y="153458"/>
                          <a:pt x="180837" y="151118"/>
                          <a:pt x="184150" y="149225"/>
                        </a:cubicBezTo>
                        <a:cubicBezTo>
                          <a:pt x="191558" y="144992"/>
                          <a:pt x="199108" y="140997"/>
                          <a:pt x="206375" y="136525"/>
                        </a:cubicBezTo>
                        <a:cubicBezTo>
                          <a:pt x="212875" y="132525"/>
                          <a:pt x="218833" y="127670"/>
                          <a:pt x="225425" y="123825"/>
                        </a:cubicBezTo>
                        <a:cubicBezTo>
                          <a:pt x="283974" y="89672"/>
                          <a:pt x="208852" y="136961"/>
                          <a:pt x="260350" y="104775"/>
                        </a:cubicBezTo>
                        <a:cubicBezTo>
                          <a:pt x="263586" y="102753"/>
                          <a:pt x="273653" y="98965"/>
                          <a:pt x="269875" y="98425"/>
                        </a:cubicBezTo>
                        <a:cubicBezTo>
                          <a:pt x="259346" y="96921"/>
                          <a:pt x="248708" y="100542"/>
                          <a:pt x="238125" y="101600"/>
                        </a:cubicBezTo>
                        <a:cubicBezTo>
                          <a:pt x="232833" y="103717"/>
                          <a:pt x="227198" y="105122"/>
                          <a:pt x="222250" y="107950"/>
                        </a:cubicBezTo>
                        <a:cubicBezTo>
                          <a:pt x="212311" y="113630"/>
                          <a:pt x="203200" y="120650"/>
                          <a:pt x="193675" y="127000"/>
                        </a:cubicBezTo>
                        <a:cubicBezTo>
                          <a:pt x="173277" y="140598"/>
                          <a:pt x="189794" y="129252"/>
                          <a:pt x="155575" y="155575"/>
                        </a:cubicBezTo>
                        <a:cubicBezTo>
                          <a:pt x="151381" y="158801"/>
                          <a:pt x="146050" y="160867"/>
                          <a:pt x="142875" y="165100"/>
                        </a:cubicBezTo>
                        <a:cubicBezTo>
                          <a:pt x="124706" y="189326"/>
                          <a:pt x="143616" y="167047"/>
                          <a:pt x="114300" y="190500"/>
                        </a:cubicBezTo>
                        <a:cubicBezTo>
                          <a:pt x="74868" y="222045"/>
                          <a:pt x="126710" y="186258"/>
                          <a:pt x="88900" y="212725"/>
                        </a:cubicBezTo>
                        <a:cubicBezTo>
                          <a:pt x="79522" y="219290"/>
                          <a:pt x="69850" y="225425"/>
                          <a:pt x="60325" y="231775"/>
                        </a:cubicBezTo>
                        <a:cubicBezTo>
                          <a:pt x="57150" y="233892"/>
                          <a:pt x="54420" y="236918"/>
                          <a:pt x="50800" y="238125"/>
                        </a:cubicBezTo>
                        <a:lnTo>
                          <a:pt x="22225" y="247650"/>
                        </a:lnTo>
                        <a:lnTo>
                          <a:pt x="12700" y="250825"/>
                        </a:lnTo>
                        <a:cubicBezTo>
                          <a:pt x="10583" y="254000"/>
                          <a:pt x="6977" y="256586"/>
                          <a:pt x="6350" y="260350"/>
                        </a:cubicBezTo>
                        <a:cubicBezTo>
                          <a:pt x="4850" y="269353"/>
                          <a:pt x="12084" y="272514"/>
                          <a:pt x="19050" y="273050"/>
                        </a:cubicBezTo>
                        <a:cubicBezTo>
                          <a:pt x="43343" y="274919"/>
                          <a:pt x="67733" y="275167"/>
                          <a:pt x="92075" y="276225"/>
                        </a:cubicBezTo>
                        <a:cubicBezTo>
                          <a:pt x="96308" y="277283"/>
                          <a:pt x="100872" y="277449"/>
                          <a:pt x="104775" y="279400"/>
                        </a:cubicBezTo>
                        <a:cubicBezTo>
                          <a:pt x="111601" y="282813"/>
                          <a:pt x="123825" y="292100"/>
                          <a:pt x="123825" y="292100"/>
                        </a:cubicBezTo>
                        <a:cubicBezTo>
                          <a:pt x="138476" y="321403"/>
                          <a:pt x="134229" y="308317"/>
                          <a:pt x="139700" y="330200"/>
                        </a:cubicBezTo>
                        <a:cubicBezTo>
                          <a:pt x="138642" y="333375"/>
                          <a:pt x="139838" y="339252"/>
                          <a:pt x="136525" y="339725"/>
                        </a:cubicBezTo>
                        <a:cubicBezTo>
                          <a:pt x="119708" y="342127"/>
                          <a:pt x="117851" y="333267"/>
                          <a:pt x="111125" y="323850"/>
                        </a:cubicBezTo>
                        <a:cubicBezTo>
                          <a:pt x="108049" y="319544"/>
                          <a:pt x="104775" y="315383"/>
                          <a:pt x="101600" y="311150"/>
                        </a:cubicBezTo>
                        <a:lnTo>
                          <a:pt x="92075" y="282575"/>
                        </a:lnTo>
                        <a:cubicBezTo>
                          <a:pt x="91017" y="279400"/>
                          <a:pt x="90218" y="276126"/>
                          <a:pt x="88900" y="273050"/>
                        </a:cubicBezTo>
                        <a:cubicBezTo>
                          <a:pt x="85725" y="265642"/>
                          <a:pt x="82368" y="258309"/>
                          <a:pt x="79375" y="250825"/>
                        </a:cubicBezTo>
                        <a:cubicBezTo>
                          <a:pt x="78132" y="247718"/>
                          <a:pt x="77119" y="244518"/>
                          <a:pt x="76200" y="241300"/>
                        </a:cubicBezTo>
                        <a:cubicBezTo>
                          <a:pt x="75001" y="237104"/>
                          <a:pt x="74976" y="232503"/>
                          <a:pt x="73025" y="228600"/>
                        </a:cubicBezTo>
                        <a:cubicBezTo>
                          <a:pt x="70658" y="223867"/>
                          <a:pt x="66675" y="220133"/>
                          <a:pt x="63500" y="215900"/>
                        </a:cubicBezTo>
                        <a:cubicBezTo>
                          <a:pt x="62442" y="212725"/>
                          <a:pt x="61206" y="209604"/>
                          <a:pt x="60325" y="206375"/>
                        </a:cubicBezTo>
                        <a:cubicBezTo>
                          <a:pt x="58029" y="197955"/>
                          <a:pt x="53975" y="180975"/>
                          <a:pt x="53975" y="180975"/>
                        </a:cubicBezTo>
                        <a:cubicBezTo>
                          <a:pt x="56706" y="142737"/>
                          <a:pt x="48293" y="142207"/>
                          <a:pt x="69850" y="120650"/>
                        </a:cubicBezTo>
                        <a:cubicBezTo>
                          <a:pt x="73592" y="116908"/>
                          <a:pt x="78147" y="114060"/>
                          <a:pt x="82550" y="111125"/>
                        </a:cubicBezTo>
                        <a:cubicBezTo>
                          <a:pt x="90857" y="105587"/>
                          <a:pt x="99643" y="100788"/>
                          <a:pt x="107950" y="95250"/>
                        </a:cubicBezTo>
                        <a:cubicBezTo>
                          <a:pt x="114300" y="91017"/>
                          <a:pt x="119760" y="84963"/>
                          <a:pt x="127000" y="82550"/>
                        </a:cubicBezTo>
                        <a:lnTo>
                          <a:pt x="146050" y="76200"/>
                        </a:lnTo>
                        <a:cubicBezTo>
                          <a:pt x="167783" y="77649"/>
                          <a:pt x="212209" y="82888"/>
                          <a:pt x="234950" y="76200"/>
                        </a:cubicBezTo>
                        <a:cubicBezTo>
                          <a:pt x="240694" y="74511"/>
                          <a:pt x="243144" y="67442"/>
                          <a:pt x="247650" y="63500"/>
                        </a:cubicBezTo>
                        <a:cubicBezTo>
                          <a:pt x="251632" y="60015"/>
                          <a:pt x="264753" y="51040"/>
                          <a:pt x="260350" y="53975"/>
                        </a:cubicBezTo>
                        <a:cubicBezTo>
                          <a:pt x="239126" y="68124"/>
                          <a:pt x="263753" y="53249"/>
                          <a:pt x="238125" y="63500"/>
                        </a:cubicBezTo>
                        <a:cubicBezTo>
                          <a:pt x="231533" y="66137"/>
                          <a:pt x="225667" y="70388"/>
                          <a:pt x="219075" y="73025"/>
                        </a:cubicBezTo>
                        <a:cubicBezTo>
                          <a:pt x="215023" y="74646"/>
                          <a:pt x="210515" y="74820"/>
                          <a:pt x="206375" y="76200"/>
                        </a:cubicBezTo>
                        <a:cubicBezTo>
                          <a:pt x="200968" y="78002"/>
                          <a:pt x="195836" y="80549"/>
                          <a:pt x="190500" y="82550"/>
                        </a:cubicBezTo>
                        <a:cubicBezTo>
                          <a:pt x="187366" y="83725"/>
                          <a:pt x="184051" y="84407"/>
                          <a:pt x="180975" y="85725"/>
                        </a:cubicBezTo>
                        <a:cubicBezTo>
                          <a:pt x="176625" y="87589"/>
                          <a:pt x="172625" y="90211"/>
                          <a:pt x="168275" y="92075"/>
                        </a:cubicBezTo>
                        <a:cubicBezTo>
                          <a:pt x="165199" y="93393"/>
                          <a:pt x="161743" y="93753"/>
                          <a:pt x="158750" y="95250"/>
                        </a:cubicBezTo>
                        <a:cubicBezTo>
                          <a:pt x="155337" y="96957"/>
                          <a:pt x="152638" y="99893"/>
                          <a:pt x="149225" y="101600"/>
                        </a:cubicBezTo>
                        <a:cubicBezTo>
                          <a:pt x="144127" y="104149"/>
                          <a:pt x="138448" y="105401"/>
                          <a:pt x="133350" y="107950"/>
                        </a:cubicBezTo>
                        <a:cubicBezTo>
                          <a:pt x="129937" y="109657"/>
                          <a:pt x="127175" y="112473"/>
                          <a:pt x="123825" y="114300"/>
                        </a:cubicBezTo>
                        <a:cubicBezTo>
                          <a:pt x="115515" y="118833"/>
                          <a:pt x="106301" y="121749"/>
                          <a:pt x="98425" y="127000"/>
                        </a:cubicBezTo>
                        <a:cubicBezTo>
                          <a:pt x="95250" y="129117"/>
                          <a:pt x="92313" y="131643"/>
                          <a:pt x="88900" y="133350"/>
                        </a:cubicBezTo>
                        <a:cubicBezTo>
                          <a:pt x="85907" y="134847"/>
                          <a:pt x="82368" y="135028"/>
                          <a:pt x="79375" y="136525"/>
                        </a:cubicBezTo>
                        <a:cubicBezTo>
                          <a:pt x="75769" y="138328"/>
                          <a:pt x="58588" y="150962"/>
                          <a:pt x="57150" y="152400"/>
                        </a:cubicBezTo>
                        <a:cubicBezTo>
                          <a:pt x="54452" y="155098"/>
                          <a:pt x="53335" y="159073"/>
                          <a:pt x="50800" y="161925"/>
                        </a:cubicBezTo>
                        <a:cubicBezTo>
                          <a:pt x="44834" y="168637"/>
                          <a:pt x="38100" y="174625"/>
                          <a:pt x="31750" y="180975"/>
                        </a:cubicBezTo>
                        <a:cubicBezTo>
                          <a:pt x="28575" y="184150"/>
                          <a:pt x="26628" y="189619"/>
                          <a:pt x="22225" y="190500"/>
                        </a:cubicBezTo>
                        <a:cubicBezTo>
                          <a:pt x="16933" y="191558"/>
                          <a:pt x="954" y="193675"/>
                          <a:pt x="6350" y="193675"/>
                        </a:cubicBezTo>
                        <a:cubicBezTo>
                          <a:pt x="36002" y="193675"/>
                          <a:pt x="65617" y="191558"/>
                          <a:pt x="95250" y="190500"/>
                        </a:cubicBezTo>
                        <a:cubicBezTo>
                          <a:pt x="99483" y="188383"/>
                          <a:pt x="103862" y="186535"/>
                          <a:pt x="107950" y="184150"/>
                        </a:cubicBezTo>
                        <a:cubicBezTo>
                          <a:pt x="116574" y="179119"/>
                          <a:pt x="124420" y="172740"/>
                          <a:pt x="133350" y="168275"/>
                        </a:cubicBezTo>
                        <a:cubicBezTo>
                          <a:pt x="143933" y="162983"/>
                          <a:pt x="154114" y="156794"/>
                          <a:pt x="165100" y="152400"/>
                        </a:cubicBezTo>
                        <a:cubicBezTo>
                          <a:pt x="173463" y="149055"/>
                          <a:pt x="185765" y="144644"/>
                          <a:pt x="193675" y="139700"/>
                        </a:cubicBezTo>
                        <a:cubicBezTo>
                          <a:pt x="198162" y="136895"/>
                          <a:pt x="201888" y="132980"/>
                          <a:pt x="206375" y="130175"/>
                        </a:cubicBezTo>
                        <a:cubicBezTo>
                          <a:pt x="210389" y="127667"/>
                          <a:pt x="214938" y="126124"/>
                          <a:pt x="219075" y="123825"/>
                        </a:cubicBezTo>
                        <a:cubicBezTo>
                          <a:pt x="224470" y="120828"/>
                          <a:pt x="229744" y="117613"/>
                          <a:pt x="234950" y="114300"/>
                        </a:cubicBezTo>
                        <a:cubicBezTo>
                          <a:pt x="258968" y="99016"/>
                          <a:pt x="245802" y="104333"/>
                          <a:pt x="263525" y="98425"/>
                        </a:cubicBezTo>
                        <a:cubicBezTo>
                          <a:pt x="291978" y="77085"/>
                          <a:pt x="280119" y="85246"/>
                          <a:pt x="298450" y="73025"/>
                        </a:cubicBezTo>
                        <a:cubicBezTo>
                          <a:pt x="296333" y="76200"/>
                          <a:pt x="294798" y="79852"/>
                          <a:pt x="292100" y="82550"/>
                        </a:cubicBezTo>
                        <a:cubicBezTo>
                          <a:pt x="289829" y="84821"/>
                          <a:pt x="274082" y="96021"/>
                          <a:pt x="269875" y="98425"/>
                        </a:cubicBezTo>
                        <a:cubicBezTo>
                          <a:pt x="265766" y="100773"/>
                          <a:pt x="261189" y="102267"/>
                          <a:pt x="257175" y="104775"/>
                        </a:cubicBezTo>
                        <a:cubicBezTo>
                          <a:pt x="252688" y="107580"/>
                          <a:pt x="249208" y="111933"/>
                          <a:pt x="244475" y="114300"/>
                        </a:cubicBezTo>
                        <a:cubicBezTo>
                          <a:pt x="240572" y="116251"/>
                          <a:pt x="235955" y="116221"/>
                          <a:pt x="231775" y="117475"/>
                        </a:cubicBezTo>
                        <a:cubicBezTo>
                          <a:pt x="225364" y="119398"/>
                          <a:pt x="206117" y="124891"/>
                          <a:pt x="212725" y="123825"/>
                        </a:cubicBezTo>
                        <a:cubicBezTo>
                          <a:pt x="245533" y="118533"/>
                          <a:pt x="278054" y="110959"/>
                          <a:pt x="311150" y="107950"/>
                        </a:cubicBezTo>
                        <a:cubicBezTo>
                          <a:pt x="322792" y="106892"/>
                          <a:pt x="334462" y="106115"/>
                          <a:pt x="346075" y="104775"/>
                        </a:cubicBezTo>
                        <a:cubicBezTo>
                          <a:pt x="361985" y="102939"/>
                          <a:pt x="377808" y="100411"/>
                          <a:pt x="393700" y="98425"/>
                        </a:cubicBezTo>
                        <a:cubicBezTo>
                          <a:pt x="403210" y="97236"/>
                          <a:pt x="412750" y="96308"/>
                          <a:pt x="422275" y="95250"/>
                        </a:cubicBezTo>
                        <a:cubicBezTo>
                          <a:pt x="443442" y="96308"/>
                          <a:pt x="467434" y="87806"/>
                          <a:pt x="485775" y="98425"/>
                        </a:cubicBezTo>
                        <a:cubicBezTo>
                          <a:pt x="494980" y="103754"/>
                          <a:pt x="487993" y="121007"/>
                          <a:pt x="482600" y="130175"/>
                        </a:cubicBezTo>
                        <a:cubicBezTo>
                          <a:pt x="479792" y="134948"/>
                          <a:pt x="448704" y="157054"/>
                          <a:pt x="438150" y="161925"/>
                        </a:cubicBezTo>
                        <a:cubicBezTo>
                          <a:pt x="416195" y="172058"/>
                          <a:pt x="393102" y="179686"/>
                          <a:pt x="371475" y="190500"/>
                        </a:cubicBezTo>
                        <a:cubicBezTo>
                          <a:pt x="367242" y="192617"/>
                          <a:pt x="363265" y="195353"/>
                          <a:pt x="358775" y="196850"/>
                        </a:cubicBezTo>
                        <a:cubicBezTo>
                          <a:pt x="324196" y="208376"/>
                          <a:pt x="317177" y="208648"/>
                          <a:pt x="285750" y="215900"/>
                        </a:cubicBezTo>
                        <a:cubicBezTo>
                          <a:pt x="261121" y="221584"/>
                          <a:pt x="285739" y="216960"/>
                          <a:pt x="254000" y="222250"/>
                        </a:cubicBezTo>
                        <a:cubicBezTo>
                          <a:pt x="247650" y="220133"/>
                          <a:pt x="236263" y="222464"/>
                          <a:pt x="234950" y="215900"/>
                        </a:cubicBezTo>
                        <a:cubicBezTo>
                          <a:pt x="232815" y="205224"/>
                          <a:pt x="240026" y="177099"/>
                          <a:pt x="250825" y="165100"/>
                        </a:cubicBezTo>
                        <a:cubicBezTo>
                          <a:pt x="257834" y="157313"/>
                          <a:pt x="265263" y="149884"/>
                          <a:pt x="273050" y="142875"/>
                        </a:cubicBezTo>
                        <a:cubicBezTo>
                          <a:pt x="280894" y="135816"/>
                          <a:pt x="296784" y="130083"/>
                          <a:pt x="304800" y="127000"/>
                        </a:cubicBezTo>
                        <a:cubicBezTo>
                          <a:pt x="322256" y="120286"/>
                          <a:pt x="322699" y="120880"/>
                          <a:pt x="339725" y="117475"/>
                        </a:cubicBezTo>
                        <a:cubicBezTo>
                          <a:pt x="346075" y="120650"/>
                          <a:pt x="356044" y="120447"/>
                          <a:pt x="358775" y="127000"/>
                        </a:cubicBezTo>
                        <a:cubicBezTo>
                          <a:pt x="362461" y="135846"/>
                          <a:pt x="358233" y="146360"/>
                          <a:pt x="355600" y="155575"/>
                        </a:cubicBezTo>
                        <a:cubicBezTo>
                          <a:pt x="352595" y="166093"/>
                          <a:pt x="337863" y="181365"/>
                          <a:pt x="330200" y="187325"/>
                        </a:cubicBezTo>
                        <a:cubicBezTo>
                          <a:pt x="326464" y="190231"/>
                          <a:pt x="321733" y="191558"/>
                          <a:pt x="317500" y="193675"/>
                        </a:cubicBezTo>
                        <a:cubicBezTo>
                          <a:pt x="318558" y="187325"/>
                          <a:pt x="317592" y="180277"/>
                          <a:pt x="320675" y="174625"/>
                        </a:cubicBezTo>
                        <a:cubicBezTo>
                          <a:pt x="324259" y="168055"/>
                          <a:pt x="331956" y="164657"/>
                          <a:pt x="336550" y="158750"/>
                        </a:cubicBezTo>
                        <a:cubicBezTo>
                          <a:pt x="339456" y="155014"/>
                          <a:pt x="339783" y="149612"/>
                          <a:pt x="342900" y="146050"/>
                        </a:cubicBezTo>
                        <a:cubicBezTo>
                          <a:pt x="347362" y="140950"/>
                          <a:pt x="353675" y="137812"/>
                          <a:pt x="358775" y="133350"/>
                        </a:cubicBezTo>
                        <a:cubicBezTo>
                          <a:pt x="373411" y="120544"/>
                          <a:pt x="361995" y="125927"/>
                          <a:pt x="377825" y="120650"/>
                        </a:cubicBezTo>
                        <a:cubicBezTo>
                          <a:pt x="378883" y="125942"/>
                          <a:pt x="382171" y="131257"/>
                          <a:pt x="381000" y="136525"/>
                        </a:cubicBezTo>
                        <a:cubicBezTo>
                          <a:pt x="379852" y="141691"/>
                          <a:pt x="374280" y="144738"/>
                          <a:pt x="371475" y="149225"/>
                        </a:cubicBezTo>
                        <a:cubicBezTo>
                          <a:pt x="368967" y="153239"/>
                          <a:pt x="368031" y="158189"/>
                          <a:pt x="365125" y="161925"/>
                        </a:cubicBezTo>
                        <a:cubicBezTo>
                          <a:pt x="356615" y="172866"/>
                          <a:pt x="344085" y="181932"/>
                          <a:pt x="333375" y="190500"/>
                        </a:cubicBezTo>
                        <a:cubicBezTo>
                          <a:pt x="324908" y="189442"/>
                          <a:pt x="315897" y="190494"/>
                          <a:pt x="307975" y="187325"/>
                        </a:cubicBezTo>
                        <a:cubicBezTo>
                          <a:pt x="304432" y="185908"/>
                          <a:pt x="301625" y="181616"/>
                          <a:pt x="301625" y="177800"/>
                        </a:cubicBezTo>
                        <a:cubicBezTo>
                          <a:pt x="301625" y="135503"/>
                          <a:pt x="296418" y="140377"/>
                          <a:pt x="317500" y="133350"/>
                        </a:cubicBezTo>
                        <a:cubicBezTo>
                          <a:pt x="323850" y="135467"/>
                          <a:pt x="334064" y="133485"/>
                          <a:pt x="336550" y="139700"/>
                        </a:cubicBezTo>
                        <a:cubicBezTo>
                          <a:pt x="339424" y="146885"/>
                          <a:pt x="330603" y="167421"/>
                          <a:pt x="323850" y="174625"/>
                        </a:cubicBezTo>
                        <a:cubicBezTo>
                          <a:pt x="310542" y="188820"/>
                          <a:pt x="296333" y="202142"/>
                          <a:pt x="282575" y="215900"/>
                        </a:cubicBezTo>
                        <a:cubicBezTo>
                          <a:pt x="278342" y="220133"/>
                          <a:pt x="274747" y="225120"/>
                          <a:pt x="269875" y="228600"/>
                        </a:cubicBezTo>
                        <a:cubicBezTo>
                          <a:pt x="262467" y="233892"/>
                          <a:pt x="255225" y="239425"/>
                          <a:pt x="247650" y="244475"/>
                        </a:cubicBezTo>
                        <a:cubicBezTo>
                          <a:pt x="221460" y="261935"/>
                          <a:pt x="230664" y="258246"/>
                          <a:pt x="209550" y="263525"/>
                        </a:cubicBezTo>
                        <a:cubicBezTo>
                          <a:pt x="208492" y="260350"/>
                          <a:pt x="206375" y="257347"/>
                          <a:pt x="206375" y="254000"/>
                        </a:cubicBezTo>
                        <a:cubicBezTo>
                          <a:pt x="206375" y="228518"/>
                          <a:pt x="207433" y="224896"/>
                          <a:pt x="222250" y="206375"/>
                        </a:cubicBezTo>
                        <a:cubicBezTo>
                          <a:pt x="225990" y="201700"/>
                          <a:pt x="229873" y="196848"/>
                          <a:pt x="234950" y="193675"/>
                        </a:cubicBezTo>
                        <a:cubicBezTo>
                          <a:pt x="238650" y="191362"/>
                          <a:pt x="243417" y="191558"/>
                          <a:pt x="247650" y="190500"/>
                        </a:cubicBezTo>
                        <a:cubicBezTo>
                          <a:pt x="256117" y="193675"/>
                          <a:pt x="265737" y="194707"/>
                          <a:pt x="273050" y="200025"/>
                        </a:cubicBezTo>
                        <a:cubicBezTo>
                          <a:pt x="278041" y="203655"/>
                          <a:pt x="285998" y="210765"/>
                          <a:pt x="282575" y="215900"/>
                        </a:cubicBezTo>
                        <a:cubicBezTo>
                          <a:pt x="278424" y="222127"/>
                          <a:pt x="267758" y="218017"/>
                          <a:pt x="260350" y="219075"/>
                        </a:cubicBezTo>
                        <a:cubicBezTo>
                          <a:pt x="251883" y="222250"/>
                          <a:pt x="243477" y="225591"/>
                          <a:pt x="234950" y="228600"/>
                        </a:cubicBezTo>
                        <a:cubicBezTo>
                          <a:pt x="225482" y="231942"/>
                          <a:pt x="215643" y="234263"/>
                          <a:pt x="206375" y="238125"/>
                        </a:cubicBezTo>
                        <a:cubicBezTo>
                          <a:pt x="202853" y="239593"/>
                          <a:pt x="200357" y="242972"/>
                          <a:pt x="196850" y="244475"/>
                        </a:cubicBezTo>
                        <a:cubicBezTo>
                          <a:pt x="165088" y="258087"/>
                          <a:pt x="207860" y="231519"/>
                          <a:pt x="165100" y="257175"/>
                        </a:cubicBezTo>
                        <a:cubicBezTo>
                          <a:pt x="160562" y="259898"/>
                          <a:pt x="155960" y="262784"/>
                          <a:pt x="152400" y="266700"/>
                        </a:cubicBezTo>
                        <a:cubicBezTo>
                          <a:pt x="145281" y="274531"/>
                          <a:pt x="133350" y="292100"/>
                          <a:pt x="133350" y="292100"/>
                        </a:cubicBezTo>
                        <a:cubicBezTo>
                          <a:pt x="132292" y="296333"/>
                          <a:pt x="131374" y="300604"/>
                          <a:pt x="130175" y="304800"/>
                        </a:cubicBezTo>
                        <a:cubicBezTo>
                          <a:pt x="129256" y="308018"/>
                          <a:pt x="124387" y="312234"/>
                          <a:pt x="127000" y="314325"/>
                        </a:cubicBezTo>
                        <a:cubicBezTo>
                          <a:pt x="132027" y="318347"/>
                          <a:pt x="139700" y="316442"/>
                          <a:pt x="146050" y="317500"/>
                        </a:cubicBezTo>
                        <a:cubicBezTo>
                          <a:pt x="170392" y="316442"/>
                          <a:pt x="194859" y="317016"/>
                          <a:pt x="219075" y="314325"/>
                        </a:cubicBezTo>
                        <a:cubicBezTo>
                          <a:pt x="223779" y="313802"/>
                          <a:pt x="227381" y="309733"/>
                          <a:pt x="231775" y="307975"/>
                        </a:cubicBezTo>
                        <a:cubicBezTo>
                          <a:pt x="237990" y="305489"/>
                          <a:pt x="244475" y="303742"/>
                          <a:pt x="250825" y="301625"/>
                        </a:cubicBezTo>
                        <a:cubicBezTo>
                          <a:pt x="260350" y="302683"/>
                          <a:pt x="271315" y="299655"/>
                          <a:pt x="279400" y="304800"/>
                        </a:cubicBezTo>
                        <a:cubicBezTo>
                          <a:pt x="284090" y="307785"/>
                          <a:pt x="288204" y="338572"/>
                          <a:pt x="288925" y="342900"/>
                        </a:cubicBezTo>
                        <a:cubicBezTo>
                          <a:pt x="287867" y="356658"/>
                          <a:pt x="289097" y="370788"/>
                          <a:pt x="285750" y="384175"/>
                        </a:cubicBezTo>
                        <a:cubicBezTo>
                          <a:pt x="280307" y="405949"/>
                          <a:pt x="276058" y="403351"/>
                          <a:pt x="263525" y="412750"/>
                        </a:cubicBezTo>
                        <a:cubicBezTo>
                          <a:pt x="258104" y="416816"/>
                          <a:pt x="253071" y="421384"/>
                          <a:pt x="247650" y="425450"/>
                        </a:cubicBezTo>
                        <a:cubicBezTo>
                          <a:pt x="244597" y="427740"/>
                          <a:pt x="241745" y="430593"/>
                          <a:pt x="238125" y="431800"/>
                        </a:cubicBezTo>
                        <a:cubicBezTo>
                          <a:pt x="234821" y="432901"/>
                          <a:pt x="198562" y="437905"/>
                          <a:pt x="196850" y="438150"/>
                        </a:cubicBezTo>
                        <a:cubicBezTo>
                          <a:pt x="189442" y="437092"/>
                          <a:pt x="180971" y="438941"/>
                          <a:pt x="174625" y="434975"/>
                        </a:cubicBezTo>
                        <a:cubicBezTo>
                          <a:pt x="169123" y="431536"/>
                          <a:pt x="171232" y="416821"/>
                          <a:pt x="174625" y="412750"/>
                        </a:cubicBezTo>
                        <a:cubicBezTo>
                          <a:pt x="183249" y="402402"/>
                          <a:pt x="190421" y="388435"/>
                          <a:pt x="203200" y="384175"/>
                        </a:cubicBezTo>
                        <a:lnTo>
                          <a:pt x="241300" y="371475"/>
                        </a:lnTo>
                        <a:cubicBezTo>
                          <a:pt x="254000" y="373592"/>
                          <a:pt x="267275" y="373495"/>
                          <a:pt x="279400" y="377825"/>
                        </a:cubicBezTo>
                        <a:cubicBezTo>
                          <a:pt x="291495" y="382145"/>
                          <a:pt x="283309" y="398665"/>
                          <a:pt x="279400" y="403225"/>
                        </a:cubicBezTo>
                        <a:cubicBezTo>
                          <a:pt x="273961" y="409571"/>
                          <a:pt x="257559" y="411403"/>
                          <a:pt x="250825" y="412750"/>
                        </a:cubicBezTo>
                        <a:cubicBezTo>
                          <a:pt x="247650" y="411692"/>
                          <a:pt x="243156" y="412360"/>
                          <a:pt x="241300" y="409575"/>
                        </a:cubicBezTo>
                        <a:cubicBezTo>
                          <a:pt x="236220" y="401955"/>
                          <a:pt x="237913" y="385445"/>
                          <a:pt x="241300" y="377825"/>
                        </a:cubicBezTo>
                        <a:cubicBezTo>
                          <a:pt x="243449" y="372989"/>
                          <a:pt x="246474" y="368137"/>
                          <a:pt x="250825" y="365125"/>
                        </a:cubicBezTo>
                        <a:cubicBezTo>
                          <a:pt x="270977" y="351174"/>
                          <a:pt x="276812" y="350691"/>
                          <a:pt x="295275" y="346075"/>
                        </a:cubicBezTo>
                        <a:cubicBezTo>
                          <a:pt x="304800" y="348192"/>
                          <a:pt x="316507" y="346000"/>
                          <a:pt x="323850" y="352425"/>
                        </a:cubicBezTo>
                        <a:cubicBezTo>
                          <a:pt x="327911" y="355979"/>
                          <a:pt x="322382" y="363180"/>
                          <a:pt x="320675" y="368300"/>
                        </a:cubicBezTo>
                        <a:cubicBezTo>
                          <a:pt x="317183" y="378776"/>
                          <a:pt x="310670" y="387239"/>
                          <a:pt x="301625" y="393700"/>
                        </a:cubicBezTo>
                        <a:cubicBezTo>
                          <a:pt x="298902" y="395645"/>
                          <a:pt x="295275" y="395817"/>
                          <a:pt x="292100" y="396875"/>
                        </a:cubicBezTo>
                        <a:cubicBezTo>
                          <a:pt x="287867" y="394758"/>
                          <a:pt x="281517" y="394758"/>
                          <a:pt x="279400" y="390525"/>
                        </a:cubicBezTo>
                        <a:cubicBezTo>
                          <a:pt x="276273" y="384271"/>
                          <a:pt x="271324" y="346693"/>
                          <a:pt x="269875" y="336550"/>
                        </a:cubicBezTo>
                        <a:cubicBezTo>
                          <a:pt x="270933" y="311150"/>
                          <a:pt x="269125" y="285467"/>
                          <a:pt x="273050" y="260350"/>
                        </a:cubicBezTo>
                        <a:cubicBezTo>
                          <a:pt x="274511" y="250997"/>
                          <a:pt x="280631" y="242913"/>
                          <a:pt x="285750" y="234950"/>
                        </a:cubicBezTo>
                        <a:cubicBezTo>
                          <a:pt x="290782" y="227122"/>
                          <a:pt x="300881" y="213951"/>
                          <a:pt x="311150" y="209550"/>
                        </a:cubicBezTo>
                        <a:cubicBezTo>
                          <a:pt x="315161" y="207831"/>
                          <a:pt x="319571" y="207231"/>
                          <a:pt x="323850" y="206375"/>
                        </a:cubicBezTo>
                        <a:cubicBezTo>
                          <a:pt x="353961" y="200353"/>
                          <a:pt x="364002" y="202089"/>
                          <a:pt x="403225" y="200025"/>
                        </a:cubicBezTo>
                        <a:cubicBezTo>
                          <a:pt x="439987" y="185320"/>
                          <a:pt x="394035" y="202146"/>
                          <a:pt x="444500" y="190500"/>
                        </a:cubicBezTo>
                        <a:cubicBezTo>
                          <a:pt x="450053" y="189218"/>
                          <a:pt x="455167" y="186465"/>
                          <a:pt x="460375" y="184150"/>
                        </a:cubicBezTo>
                        <a:cubicBezTo>
                          <a:pt x="464700" y="182228"/>
                          <a:pt x="469137" y="180425"/>
                          <a:pt x="473075" y="177800"/>
                        </a:cubicBezTo>
                        <a:cubicBezTo>
                          <a:pt x="481881" y="171929"/>
                          <a:pt x="489669" y="164621"/>
                          <a:pt x="498475" y="158750"/>
                        </a:cubicBezTo>
                        <a:lnTo>
                          <a:pt x="508000" y="152400"/>
                        </a:lnTo>
                        <a:cubicBezTo>
                          <a:pt x="519642" y="134938"/>
                          <a:pt x="508000" y="149754"/>
                          <a:pt x="523875" y="136525"/>
                        </a:cubicBezTo>
                        <a:cubicBezTo>
                          <a:pt x="527324" y="133650"/>
                          <a:pt x="529856" y="129757"/>
                          <a:pt x="533400" y="127000"/>
                        </a:cubicBezTo>
                        <a:cubicBezTo>
                          <a:pt x="539424" y="122315"/>
                          <a:pt x="545046" y="116151"/>
                          <a:pt x="552450" y="114300"/>
                        </a:cubicBezTo>
                        <a:cubicBezTo>
                          <a:pt x="570385" y="109816"/>
                          <a:pt x="560871" y="111981"/>
                          <a:pt x="581025" y="107950"/>
                        </a:cubicBezTo>
                        <a:cubicBezTo>
                          <a:pt x="596050" y="109828"/>
                          <a:pt x="605659" y="107184"/>
                          <a:pt x="615950" y="117475"/>
                        </a:cubicBezTo>
                        <a:cubicBezTo>
                          <a:pt x="618648" y="120173"/>
                          <a:pt x="620183" y="123825"/>
                          <a:pt x="622300" y="127000"/>
                        </a:cubicBezTo>
                        <a:cubicBezTo>
                          <a:pt x="617008" y="129117"/>
                          <a:pt x="612118" y="133079"/>
                          <a:pt x="606425" y="133350"/>
                        </a:cubicBezTo>
                        <a:cubicBezTo>
                          <a:pt x="579438" y="134635"/>
                          <a:pt x="562975" y="131977"/>
                          <a:pt x="539750" y="127000"/>
                        </a:cubicBezTo>
                        <a:cubicBezTo>
                          <a:pt x="529884" y="124886"/>
                          <a:pt x="496287" y="117534"/>
                          <a:pt x="485775" y="114300"/>
                        </a:cubicBezTo>
                        <a:cubicBezTo>
                          <a:pt x="480328" y="112624"/>
                          <a:pt x="475192" y="110067"/>
                          <a:pt x="469900" y="107950"/>
                        </a:cubicBezTo>
                        <a:lnTo>
                          <a:pt x="498475" y="98425"/>
                        </a:lnTo>
                        <a:cubicBezTo>
                          <a:pt x="507833" y="95306"/>
                          <a:pt x="514384" y="93329"/>
                          <a:pt x="523875" y="88900"/>
                        </a:cubicBezTo>
                        <a:cubicBezTo>
                          <a:pt x="566276" y="69113"/>
                          <a:pt x="564836" y="71709"/>
                          <a:pt x="533400" y="76200"/>
                        </a:cubicBezTo>
                        <a:cubicBezTo>
                          <a:pt x="524812" y="81925"/>
                          <a:pt x="514949" y="85107"/>
                          <a:pt x="536575" y="85725"/>
                        </a:cubicBezTo>
                        <a:cubicBezTo>
                          <a:pt x="606405" y="87720"/>
                          <a:pt x="676275" y="87842"/>
                          <a:pt x="746125" y="88900"/>
                        </a:cubicBezTo>
                        <a:lnTo>
                          <a:pt x="901700" y="85725"/>
                        </a:lnTo>
                        <a:cubicBezTo>
                          <a:pt x="906042" y="85291"/>
                          <a:pt x="903676" y="77221"/>
                          <a:pt x="904875" y="73025"/>
                        </a:cubicBezTo>
                        <a:cubicBezTo>
                          <a:pt x="905794" y="69807"/>
                          <a:pt x="911332" y="64156"/>
                          <a:pt x="908050" y="63500"/>
                        </a:cubicBezTo>
                        <a:cubicBezTo>
                          <a:pt x="901486" y="62187"/>
                          <a:pt x="895494" y="68227"/>
                          <a:pt x="889000" y="69850"/>
                        </a:cubicBezTo>
                        <a:cubicBezTo>
                          <a:pt x="884767" y="70908"/>
                          <a:pt x="880496" y="71826"/>
                          <a:pt x="876300" y="73025"/>
                        </a:cubicBezTo>
                        <a:cubicBezTo>
                          <a:pt x="873082" y="73944"/>
                          <a:pt x="869950" y="75142"/>
                          <a:pt x="866775" y="76200"/>
                        </a:cubicBezTo>
                        <a:cubicBezTo>
                          <a:pt x="843492" y="75142"/>
                          <a:pt x="820158" y="74884"/>
                          <a:pt x="796925" y="73025"/>
                        </a:cubicBezTo>
                        <a:cubicBezTo>
                          <a:pt x="793589" y="72758"/>
                          <a:pt x="790717" y="70292"/>
                          <a:pt x="787400" y="69850"/>
                        </a:cubicBezTo>
                        <a:cubicBezTo>
                          <a:pt x="774768" y="68166"/>
                          <a:pt x="762000" y="67733"/>
                          <a:pt x="749300" y="66675"/>
                        </a:cubicBezTo>
                        <a:cubicBezTo>
                          <a:pt x="724958" y="67733"/>
                          <a:pt x="700573" y="68050"/>
                          <a:pt x="676275" y="69850"/>
                        </a:cubicBezTo>
                        <a:cubicBezTo>
                          <a:pt x="671923" y="70172"/>
                          <a:pt x="667661" y="71493"/>
                          <a:pt x="663575" y="73025"/>
                        </a:cubicBezTo>
                        <a:cubicBezTo>
                          <a:pt x="650693" y="77856"/>
                          <a:pt x="638527" y="84549"/>
                          <a:pt x="625475" y="88900"/>
                        </a:cubicBezTo>
                        <a:cubicBezTo>
                          <a:pt x="619125" y="91017"/>
                          <a:pt x="612836" y="93327"/>
                          <a:pt x="606425" y="95250"/>
                        </a:cubicBezTo>
                        <a:cubicBezTo>
                          <a:pt x="595363" y="98568"/>
                          <a:pt x="589503" y="99010"/>
                          <a:pt x="577850" y="101600"/>
                        </a:cubicBezTo>
                        <a:cubicBezTo>
                          <a:pt x="573590" y="102547"/>
                          <a:pt x="569383" y="103717"/>
                          <a:pt x="565150" y="104775"/>
                        </a:cubicBezTo>
                        <a:cubicBezTo>
                          <a:pt x="576599" y="106206"/>
                          <a:pt x="608420" y="110302"/>
                          <a:pt x="619125" y="111125"/>
                        </a:cubicBezTo>
                        <a:cubicBezTo>
                          <a:pt x="672295" y="115215"/>
                          <a:pt x="689064" y="114214"/>
                          <a:pt x="746125" y="117475"/>
                        </a:cubicBezTo>
                        <a:cubicBezTo>
                          <a:pt x="765064" y="118557"/>
                          <a:pt x="796382" y="121866"/>
                          <a:pt x="815975" y="123825"/>
                        </a:cubicBezTo>
                        <a:cubicBezTo>
                          <a:pt x="870120" y="137361"/>
                          <a:pt x="819890" y="123825"/>
                          <a:pt x="704850" y="123825"/>
                        </a:cubicBezTo>
                        <a:cubicBezTo>
                          <a:pt x="668851" y="123825"/>
                          <a:pt x="632883" y="125942"/>
                          <a:pt x="596900" y="127000"/>
                        </a:cubicBezTo>
                        <a:cubicBezTo>
                          <a:pt x="586317" y="128058"/>
                          <a:pt x="575679" y="128671"/>
                          <a:pt x="565150" y="130175"/>
                        </a:cubicBezTo>
                        <a:cubicBezTo>
                          <a:pt x="554736" y="131663"/>
                          <a:pt x="543122" y="137049"/>
                          <a:pt x="533400" y="139700"/>
                        </a:cubicBezTo>
                        <a:cubicBezTo>
                          <a:pt x="528194" y="141120"/>
                          <a:pt x="522817" y="141817"/>
                          <a:pt x="517525" y="142875"/>
                        </a:cubicBezTo>
                        <a:cubicBezTo>
                          <a:pt x="531415" y="146348"/>
                          <a:pt x="530012" y="145021"/>
                          <a:pt x="542925" y="152400"/>
                        </a:cubicBezTo>
                        <a:cubicBezTo>
                          <a:pt x="546238" y="154293"/>
                          <a:pt x="548943" y="157247"/>
                          <a:pt x="552450" y="158750"/>
                        </a:cubicBezTo>
                        <a:cubicBezTo>
                          <a:pt x="556461" y="160469"/>
                          <a:pt x="561064" y="160393"/>
                          <a:pt x="565150" y="161925"/>
                        </a:cubicBezTo>
                        <a:cubicBezTo>
                          <a:pt x="569582" y="163587"/>
                          <a:pt x="573500" y="166411"/>
                          <a:pt x="577850" y="168275"/>
                        </a:cubicBezTo>
                        <a:cubicBezTo>
                          <a:pt x="580926" y="169593"/>
                          <a:pt x="584200" y="170392"/>
                          <a:pt x="587375" y="171450"/>
                        </a:cubicBezTo>
                        <a:cubicBezTo>
                          <a:pt x="588433" y="174625"/>
                          <a:pt x="590550" y="177628"/>
                          <a:pt x="590550" y="180975"/>
                        </a:cubicBezTo>
                        <a:cubicBezTo>
                          <a:pt x="590550" y="184322"/>
                          <a:pt x="590160" y="192356"/>
                          <a:pt x="587375" y="190500"/>
                        </a:cubicBezTo>
                        <a:cubicBezTo>
                          <a:pt x="582633" y="187339"/>
                          <a:pt x="582827" y="180032"/>
                          <a:pt x="581025" y="174625"/>
                        </a:cubicBezTo>
                        <a:cubicBezTo>
                          <a:pt x="579645" y="170485"/>
                          <a:pt x="579049" y="166121"/>
                          <a:pt x="577850" y="161925"/>
                        </a:cubicBezTo>
                        <a:cubicBezTo>
                          <a:pt x="576931" y="158707"/>
                          <a:pt x="575733" y="155575"/>
                          <a:pt x="574675" y="152400"/>
                        </a:cubicBezTo>
                        <a:cubicBezTo>
                          <a:pt x="575733" y="146050"/>
                          <a:pt x="574656" y="138939"/>
                          <a:pt x="577850" y="133350"/>
                        </a:cubicBezTo>
                        <a:cubicBezTo>
                          <a:pt x="579510" y="130444"/>
                          <a:pt x="586960" y="126854"/>
                          <a:pt x="587375" y="130175"/>
                        </a:cubicBezTo>
                        <a:cubicBezTo>
                          <a:pt x="588495" y="139138"/>
                          <a:pt x="583192" y="159758"/>
                          <a:pt x="574675" y="168275"/>
                        </a:cubicBezTo>
                        <a:cubicBezTo>
                          <a:pt x="570933" y="172017"/>
                          <a:pt x="566281" y="174724"/>
                          <a:pt x="561975" y="177800"/>
                        </a:cubicBezTo>
                        <a:cubicBezTo>
                          <a:pt x="558870" y="180018"/>
                          <a:pt x="555863" y="182443"/>
                          <a:pt x="552450" y="184150"/>
                        </a:cubicBezTo>
                        <a:cubicBezTo>
                          <a:pt x="549457" y="185647"/>
                          <a:pt x="546100" y="186267"/>
                          <a:pt x="542925" y="187325"/>
                        </a:cubicBezTo>
                        <a:cubicBezTo>
                          <a:pt x="546100" y="184150"/>
                          <a:pt x="548796" y="180410"/>
                          <a:pt x="552450" y="177800"/>
                        </a:cubicBezTo>
                        <a:cubicBezTo>
                          <a:pt x="559316" y="172896"/>
                          <a:pt x="566902" y="170866"/>
                          <a:pt x="574675" y="168275"/>
                        </a:cubicBezTo>
                        <a:cubicBezTo>
                          <a:pt x="583142" y="169333"/>
                          <a:pt x="594042" y="165417"/>
                          <a:pt x="600075" y="171450"/>
                        </a:cubicBezTo>
                        <a:cubicBezTo>
                          <a:pt x="603817" y="175192"/>
                          <a:pt x="594035" y="180168"/>
                          <a:pt x="590550" y="184150"/>
                        </a:cubicBezTo>
                        <a:cubicBezTo>
                          <a:pt x="584815" y="190704"/>
                          <a:pt x="573176" y="201997"/>
                          <a:pt x="565150" y="206375"/>
                        </a:cubicBezTo>
                        <a:cubicBezTo>
                          <a:pt x="558074" y="210235"/>
                          <a:pt x="550263" y="212565"/>
                          <a:pt x="542925" y="215900"/>
                        </a:cubicBezTo>
                        <a:cubicBezTo>
                          <a:pt x="538616" y="217859"/>
                          <a:pt x="534776" y="220950"/>
                          <a:pt x="530225" y="222250"/>
                        </a:cubicBezTo>
                        <a:cubicBezTo>
                          <a:pt x="507513" y="228739"/>
                          <a:pt x="490030" y="229445"/>
                          <a:pt x="466725" y="231775"/>
                        </a:cubicBezTo>
                        <a:cubicBezTo>
                          <a:pt x="441325" y="230717"/>
                          <a:pt x="415898" y="230186"/>
                          <a:pt x="390525" y="228600"/>
                        </a:cubicBezTo>
                        <a:cubicBezTo>
                          <a:pt x="382009" y="228068"/>
                          <a:pt x="373658" y="225425"/>
                          <a:pt x="365125" y="225425"/>
                        </a:cubicBezTo>
                        <a:cubicBezTo>
                          <a:pt x="338646" y="225425"/>
                          <a:pt x="312208" y="227542"/>
                          <a:pt x="285750" y="228600"/>
                        </a:cubicBezTo>
                        <a:cubicBezTo>
                          <a:pt x="281037" y="229543"/>
                          <a:pt x="254353" y="236831"/>
                          <a:pt x="250825" y="228600"/>
                        </a:cubicBezTo>
                        <a:cubicBezTo>
                          <a:pt x="248028" y="222075"/>
                          <a:pt x="257467" y="216038"/>
                          <a:pt x="260350" y="209550"/>
                        </a:cubicBezTo>
                        <a:cubicBezTo>
                          <a:pt x="261709" y="206492"/>
                          <a:pt x="261517" y="202702"/>
                          <a:pt x="263525" y="200025"/>
                        </a:cubicBezTo>
                        <a:cubicBezTo>
                          <a:pt x="276688" y="182475"/>
                          <a:pt x="277977" y="187179"/>
                          <a:pt x="292100" y="174625"/>
                        </a:cubicBezTo>
                        <a:cubicBezTo>
                          <a:pt x="297693" y="169653"/>
                          <a:pt x="301748" y="162901"/>
                          <a:pt x="307975" y="158750"/>
                        </a:cubicBezTo>
                        <a:cubicBezTo>
                          <a:pt x="322716" y="148923"/>
                          <a:pt x="332953" y="148766"/>
                          <a:pt x="349250" y="146050"/>
                        </a:cubicBezTo>
                        <a:cubicBezTo>
                          <a:pt x="352561" y="146464"/>
                          <a:pt x="381918" y="142376"/>
                          <a:pt x="377825" y="158750"/>
                        </a:cubicBezTo>
                        <a:cubicBezTo>
                          <a:pt x="372805" y="178830"/>
                          <a:pt x="332192" y="244572"/>
                          <a:pt x="330200" y="247650"/>
                        </a:cubicBezTo>
                        <a:lnTo>
                          <a:pt x="295275" y="301625"/>
                        </a:lnTo>
                        <a:cubicBezTo>
                          <a:pt x="287813" y="313232"/>
                          <a:pt x="279221" y="324208"/>
                          <a:pt x="273050" y="336550"/>
                        </a:cubicBezTo>
                        <a:cubicBezTo>
                          <a:pt x="258643" y="365363"/>
                          <a:pt x="265601" y="354074"/>
                          <a:pt x="254000" y="371475"/>
                        </a:cubicBezTo>
                        <a:cubicBezTo>
                          <a:pt x="254242" y="372201"/>
                          <a:pt x="257991" y="391916"/>
                          <a:pt x="266700" y="384175"/>
                        </a:cubicBezTo>
                        <a:cubicBezTo>
                          <a:pt x="268941" y="382183"/>
                          <a:pt x="285708" y="355206"/>
                          <a:pt x="292100" y="346075"/>
                        </a:cubicBezTo>
                        <a:cubicBezTo>
                          <a:pt x="295985" y="340524"/>
                          <a:pt x="311269" y="318939"/>
                          <a:pt x="317500" y="311150"/>
                        </a:cubicBezTo>
                        <a:cubicBezTo>
                          <a:pt x="322664" y="304695"/>
                          <a:pt x="328790" y="298978"/>
                          <a:pt x="333375" y="292100"/>
                        </a:cubicBezTo>
                        <a:cubicBezTo>
                          <a:pt x="335492" y="288925"/>
                          <a:pt x="337190" y="285427"/>
                          <a:pt x="339725" y="282575"/>
                        </a:cubicBezTo>
                        <a:cubicBezTo>
                          <a:pt x="345691" y="275863"/>
                          <a:pt x="358775" y="263525"/>
                          <a:pt x="358775" y="263525"/>
                        </a:cubicBezTo>
                        <a:cubicBezTo>
                          <a:pt x="355683" y="282080"/>
                          <a:pt x="357101" y="285086"/>
                          <a:pt x="346075" y="301625"/>
                        </a:cubicBezTo>
                        <a:cubicBezTo>
                          <a:pt x="343584" y="305361"/>
                          <a:pt x="339355" y="307644"/>
                          <a:pt x="336550" y="311150"/>
                        </a:cubicBezTo>
                        <a:cubicBezTo>
                          <a:pt x="330863" y="318259"/>
                          <a:pt x="326799" y="326638"/>
                          <a:pt x="320675" y="333375"/>
                        </a:cubicBezTo>
                        <a:cubicBezTo>
                          <a:pt x="310890" y="344139"/>
                          <a:pt x="304027" y="346462"/>
                          <a:pt x="292100" y="352425"/>
                        </a:cubicBezTo>
                        <a:cubicBezTo>
                          <a:pt x="281517" y="349250"/>
                          <a:pt x="268802" y="350017"/>
                          <a:pt x="260350" y="342900"/>
                        </a:cubicBezTo>
                        <a:cubicBezTo>
                          <a:pt x="247550" y="332121"/>
                          <a:pt x="239788" y="316315"/>
                          <a:pt x="231775" y="301625"/>
                        </a:cubicBezTo>
                        <a:cubicBezTo>
                          <a:pt x="225425" y="289983"/>
                          <a:pt x="218426" y="278673"/>
                          <a:pt x="212725" y="266700"/>
                        </a:cubicBezTo>
                        <a:cubicBezTo>
                          <a:pt x="201419" y="242958"/>
                          <a:pt x="201635" y="241392"/>
                          <a:pt x="196850" y="222250"/>
                        </a:cubicBezTo>
                        <a:cubicBezTo>
                          <a:pt x="203069" y="188044"/>
                          <a:pt x="194198" y="161533"/>
                          <a:pt x="219075" y="142875"/>
                        </a:cubicBezTo>
                        <a:cubicBezTo>
                          <a:pt x="224012" y="139172"/>
                          <a:pt x="229220" y="135642"/>
                          <a:pt x="234950" y="133350"/>
                        </a:cubicBezTo>
                        <a:cubicBezTo>
                          <a:pt x="239960" y="131346"/>
                          <a:pt x="245533" y="131233"/>
                          <a:pt x="250825" y="130175"/>
                        </a:cubicBezTo>
                        <a:cubicBezTo>
                          <a:pt x="257781" y="130993"/>
                          <a:pt x="345308" y="122962"/>
                          <a:pt x="371475" y="152400"/>
                        </a:cubicBezTo>
                        <a:cubicBezTo>
                          <a:pt x="376545" y="158104"/>
                          <a:pt x="379942" y="165100"/>
                          <a:pt x="384175" y="171450"/>
                        </a:cubicBezTo>
                        <a:cubicBezTo>
                          <a:pt x="391631" y="205004"/>
                          <a:pt x="397570" y="214487"/>
                          <a:pt x="381000" y="254000"/>
                        </a:cubicBezTo>
                        <a:cubicBezTo>
                          <a:pt x="373958" y="270792"/>
                          <a:pt x="360625" y="284232"/>
                          <a:pt x="349250" y="298450"/>
                        </a:cubicBezTo>
                        <a:cubicBezTo>
                          <a:pt x="343640" y="305462"/>
                          <a:pt x="336781" y="311389"/>
                          <a:pt x="330200" y="317500"/>
                        </a:cubicBezTo>
                        <a:cubicBezTo>
                          <a:pt x="327649" y="319869"/>
                          <a:pt x="301180" y="343954"/>
                          <a:pt x="292100" y="349250"/>
                        </a:cubicBezTo>
                        <a:cubicBezTo>
                          <a:pt x="283923" y="354020"/>
                          <a:pt x="275167" y="357717"/>
                          <a:pt x="266700" y="361950"/>
                        </a:cubicBezTo>
                        <a:cubicBezTo>
                          <a:pt x="245533" y="359833"/>
                          <a:pt x="223460" y="362083"/>
                          <a:pt x="203200" y="355600"/>
                        </a:cubicBezTo>
                        <a:cubicBezTo>
                          <a:pt x="195327" y="353081"/>
                          <a:pt x="192432" y="343050"/>
                          <a:pt x="187325" y="336550"/>
                        </a:cubicBezTo>
                        <a:cubicBezTo>
                          <a:pt x="180786" y="328228"/>
                          <a:pt x="174625" y="319617"/>
                          <a:pt x="168275" y="311150"/>
                        </a:cubicBezTo>
                        <a:cubicBezTo>
                          <a:pt x="164042" y="299508"/>
                          <a:pt x="155575" y="288612"/>
                          <a:pt x="155575" y="276225"/>
                        </a:cubicBezTo>
                        <a:cubicBezTo>
                          <a:pt x="155575" y="258771"/>
                          <a:pt x="162241" y="241803"/>
                          <a:pt x="168275" y="225425"/>
                        </a:cubicBezTo>
                        <a:cubicBezTo>
                          <a:pt x="169827" y="221212"/>
                          <a:pt x="174294" y="218705"/>
                          <a:pt x="177800" y="215900"/>
                        </a:cubicBezTo>
                        <a:cubicBezTo>
                          <a:pt x="184909" y="210213"/>
                          <a:pt x="192305" y="204850"/>
                          <a:pt x="200025" y="200025"/>
                        </a:cubicBezTo>
                        <a:cubicBezTo>
                          <a:pt x="221555" y="186569"/>
                          <a:pt x="236276" y="179876"/>
                          <a:pt x="260350" y="171450"/>
                        </a:cubicBezTo>
                        <a:cubicBezTo>
                          <a:pt x="270779" y="167800"/>
                          <a:pt x="281265" y="164092"/>
                          <a:pt x="292100" y="161925"/>
                        </a:cubicBezTo>
                        <a:cubicBezTo>
                          <a:pt x="302530" y="159839"/>
                          <a:pt x="313267" y="159808"/>
                          <a:pt x="323850" y="158750"/>
                        </a:cubicBezTo>
                        <a:cubicBezTo>
                          <a:pt x="340783" y="159808"/>
                          <a:pt x="358145" y="157995"/>
                          <a:pt x="374650" y="161925"/>
                        </a:cubicBezTo>
                        <a:cubicBezTo>
                          <a:pt x="381242" y="163495"/>
                          <a:pt x="386292" y="169333"/>
                          <a:pt x="390525" y="174625"/>
                        </a:cubicBezTo>
                        <a:cubicBezTo>
                          <a:pt x="396823" y="182498"/>
                          <a:pt x="400032" y="193620"/>
                          <a:pt x="403225" y="203200"/>
                        </a:cubicBezTo>
                        <a:cubicBezTo>
                          <a:pt x="401460" y="219087"/>
                          <a:pt x="404637" y="230363"/>
                          <a:pt x="393700" y="241300"/>
                        </a:cubicBezTo>
                        <a:cubicBezTo>
                          <a:pt x="392952" y="242048"/>
                          <a:pt x="391583" y="241300"/>
                          <a:pt x="390525" y="241300"/>
                        </a:cubicBezTo>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35">
                    <a:extLst>
                      <a:ext uri="{FF2B5EF4-FFF2-40B4-BE49-F238E27FC236}">
                        <a16:creationId xmlns:a16="http://schemas.microsoft.com/office/drawing/2014/main" id="{9F272C41-E4A4-2841-BBE5-141F3D3F5A97}"/>
                      </a:ext>
                    </a:extLst>
                  </p:cNvPr>
                  <p:cNvSpPr/>
                  <p:nvPr/>
                </p:nvSpPr>
                <p:spPr>
                  <a:xfrm rot="2352291">
                    <a:off x="3340247" y="3939216"/>
                    <a:ext cx="289407" cy="322934"/>
                  </a:xfrm>
                  <a:custGeom>
                    <a:avLst/>
                    <a:gdLst>
                      <a:gd name="connsiteX0" fmla="*/ 184150 w 909078"/>
                      <a:gd name="connsiteY0" fmla="*/ 161925 h 723900"/>
                      <a:gd name="connsiteX1" fmla="*/ 168275 w 909078"/>
                      <a:gd name="connsiteY1" fmla="*/ 177800 h 723900"/>
                      <a:gd name="connsiteX2" fmla="*/ 155575 w 909078"/>
                      <a:gd name="connsiteY2" fmla="*/ 196850 h 723900"/>
                      <a:gd name="connsiteX3" fmla="*/ 149225 w 909078"/>
                      <a:gd name="connsiteY3" fmla="*/ 206375 h 723900"/>
                      <a:gd name="connsiteX4" fmla="*/ 146050 w 909078"/>
                      <a:gd name="connsiteY4" fmla="*/ 215900 h 723900"/>
                      <a:gd name="connsiteX5" fmla="*/ 133350 w 909078"/>
                      <a:gd name="connsiteY5" fmla="*/ 234950 h 723900"/>
                      <a:gd name="connsiteX6" fmla="*/ 127000 w 909078"/>
                      <a:gd name="connsiteY6" fmla="*/ 244475 h 723900"/>
                      <a:gd name="connsiteX7" fmla="*/ 120650 w 909078"/>
                      <a:gd name="connsiteY7" fmla="*/ 254000 h 723900"/>
                      <a:gd name="connsiteX8" fmla="*/ 114300 w 909078"/>
                      <a:gd name="connsiteY8" fmla="*/ 273050 h 723900"/>
                      <a:gd name="connsiteX9" fmla="*/ 111125 w 909078"/>
                      <a:gd name="connsiteY9" fmla="*/ 301625 h 723900"/>
                      <a:gd name="connsiteX10" fmla="*/ 101600 w 909078"/>
                      <a:gd name="connsiteY10" fmla="*/ 346075 h 723900"/>
                      <a:gd name="connsiteX11" fmla="*/ 98425 w 909078"/>
                      <a:gd name="connsiteY11" fmla="*/ 365125 h 723900"/>
                      <a:gd name="connsiteX12" fmla="*/ 107950 w 909078"/>
                      <a:gd name="connsiteY12" fmla="*/ 400050 h 723900"/>
                      <a:gd name="connsiteX13" fmla="*/ 111125 w 909078"/>
                      <a:gd name="connsiteY13" fmla="*/ 409575 h 723900"/>
                      <a:gd name="connsiteX14" fmla="*/ 120650 w 909078"/>
                      <a:gd name="connsiteY14" fmla="*/ 428625 h 723900"/>
                      <a:gd name="connsiteX15" fmla="*/ 117475 w 909078"/>
                      <a:gd name="connsiteY15" fmla="*/ 685800 h 723900"/>
                      <a:gd name="connsiteX16" fmla="*/ 111125 w 909078"/>
                      <a:gd name="connsiteY16" fmla="*/ 720725 h 723900"/>
                      <a:gd name="connsiteX17" fmla="*/ 114300 w 909078"/>
                      <a:gd name="connsiteY17" fmla="*/ 685800 h 723900"/>
                      <a:gd name="connsiteX18" fmla="*/ 117475 w 909078"/>
                      <a:gd name="connsiteY18" fmla="*/ 628650 h 723900"/>
                      <a:gd name="connsiteX19" fmla="*/ 123825 w 909078"/>
                      <a:gd name="connsiteY19" fmla="*/ 609600 h 723900"/>
                      <a:gd name="connsiteX20" fmla="*/ 127000 w 909078"/>
                      <a:gd name="connsiteY20" fmla="*/ 596900 h 723900"/>
                      <a:gd name="connsiteX21" fmla="*/ 130175 w 909078"/>
                      <a:gd name="connsiteY21" fmla="*/ 577850 h 723900"/>
                      <a:gd name="connsiteX22" fmla="*/ 136525 w 909078"/>
                      <a:gd name="connsiteY22" fmla="*/ 533400 h 723900"/>
                      <a:gd name="connsiteX23" fmla="*/ 142875 w 909078"/>
                      <a:gd name="connsiteY23" fmla="*/ 498475 h 723900"/>
                      <a:gd name="connsiteX24" fmla="*/ 146050 w 909078"/>
                      <a:gd name="connsiteY24" fmla="*/ 393700 h 723900"/>
                      <a:gd name="connsiteX25" fmla="*/ 149225 w 909078"/>
                      <a:gd name="connsiteY25" fmla="*/ 374650 h 723900"/>
                      <a:gd name="connsiteX26" fmla="*/ 161925 w 909078"/>
                      <a:gd name="connsiteY26" fmla="*/ 346075 h 723900"/>
                      <a:gd name="connsiteX27" fmla="*/ 171450 w 909078"/>
                      <a:gd name="connsiteY27" fmla="*/ 339725 h 723900"/>
                      <a:gd name="connsiteX28" fmla="*/ 180975 w 909078"/>
                      <a:gd name="connsiteY28" fmla="*/ 349250 h 723900"/>
                      <a:gd name="connsiteX29" fmla="*/ 184150 w 909078"/>
                      <a:gd name="connsiteY29" fmla="*/ 365125 h 723900"/>
                      <a:gd name="connsiteX30" fmla="*/ 187325 w 909078"/>
                      <a:gd name="connsiteY30" fmla="*/ 377825 h 723900"/>
                      <a:gd name="connsiteX31" fmla="*/ 193675 w 909078"/>
                      <a:gd name="connsiteY31" fmla="*/ 396875 h 723900"/>
                      <a:gd name="connsiteX32" fmla="*/ 190500 w 909078"/>
                      <a:gd name="connsiteY32" fmla="*/ 431800 h 723900"/>
                      <a:gd name="connsiteX33" fmla="*/ 180975 w 909078"/>
                      <a:gd name="connsiteY33" fmla="*/ 460375 h 723900"/>
                      <a:gd name="connsiteX34" fmla="*/ 177800 w 909078"/>
                      <a:gd name="connsiteY34" fmla="*/ 473075 h 723900"/>
                      <a:gd name="connsiteX35" fmla="*/ 171450 w 909078"/>
                      <a:gd name="connsiteY35" fmla="*/ 492125 h 723900"/>
                      <a:gd name="connsiteX36" fmla="*/ 174625 w 909078"/>
                      <a:gd name="connsiteY36" fmla="*/ 533400 h 723900"/>
                      <a:gd name="connsiteX37" fmla="*/ 180975 w 909078"/>
                      <a:gd name="connsiteY37" fmla="*/ 552450 h 723900"/>
                      <a:gd name="connsiteX38" fmla="*/ 177800 w 909078"/>
                      <a:gd name="connsiteY38" fmla="*/ 657225 h 723900"/>
                      <a:gd name="connsiteX39" fmla="*/ 171450 w 909078"/>
                      <a:gd name="connsiteY39" fmla="*/ 692150 h 723900"/>
                      <a:gd name="connsiteX40" fmla="*/ 165100 w 909078"/>
                      <a:gd name="connsiteY40" fmla="*/ 723900 h 723900"/>
                      <a:gd name="connsiteX41" fmla="*/ 171450 w 909078"/>
                      <a:gd name="connsiteY41" fmla="*/ 657225 h 723900"/>
                      <a:gd name="connsiteX42" fmla="*/ 174625 w 909078"/>
                      <a:gd name="connsiteY42" fmla="*/ 644525 h 723900"/>
                      <a:gd name="connsiteX43" fmla="*/ 180975 w 909078"/>
                      <a:gd name="connsiteY43" fmla="*/ 612775 h 723900"/>
                      <a:gd name="connsiteX44" fmla="*/ 184150 w 909078"/>
                      <a:gd name="connsiteY44" fmla="*/ 596900 h 723900"/>
                      <a:gd name="connsiteX45" fmla="*/ 190500 w 909078"/>
                      <a:gd name="connsiteY45" fmla="*/ 571500 h 723900"/>
                      <a:gd name="connsiteX46" fmla="*/ 193675 w 909078"/>
                      <a:gd name="connsiteY46" fmla="*/ 447675 h 723900"/>
                      <a:gd name="connsiteX47" fmla="*/ 196850 w 909078"/>
                      <a:gd name="connsiteY47" fmla="*/ 428625 h 723900"/>
                      <a:gd name="connsiteX48" fmla="*/ 193675 w 909078"/>
                      <a:gd name="connsiteY48" fmla="*/ 374650 h 723900"/>
                      <a:gd name="connsiteX49" fmla="*/ 184150 w 909078"/>
                      <a:gd name="connsiteY49" fmla="*/ 381000 h 723900"/>
                      <a:gd name="connsiteX50" fmla="*/ 180975 w 909078"/>
                      <a:gd name="connsiteY50" fmla="*/ 393700 h 723900"/>
                      <a:gd name="connsiteX51" fmla="*/ 177800 w 909078"/>
                      <a:gd name="connsiteY51" fmla="*/ 403225 h 723900"/>
                      <a:gd name="connsiteX52" fmla="*/ 174625 w 909078"/>
                      <a:gd name="connsiteY52" fmla="*/ 415925 h 723900"/>
                      <a:gd name="connsiteX53" fmla="*/ 168275 w 909078"/>
                      <a:gd name="connsiteY53" fmla="*/ 434975 h 723900"/>
                      <a:gd name="connsiteX54" fmla="*/ 165100 w 909078"/>
                      <a:gd name="connsiteY54" fmla="*/ 466725 h 723900"/>
                      <a:gd name="connsiteX55" fmla="*/ 161925 w 909078"/>
                      <a:gd name="connsiteY55" fmla="*/ 492125 h 723900"/>
                      <a:gd name="connsiteX56" fmla="*/ 158750 w 909078"/>
                      <a:gd name="connsiteY56" fmla="*/ 533400 h 723900"/>
                      <a:gd name="connsiteX57" fmla="*/ 155575 w 909078"/>
                      <a:gd name="connsiteY57" fmla="*/ 549275 h 723900"/>
                      <a:gd name="connsiteX58" fmla="*/ 149225 w 909078"/>
                      <a:gd name="connsiteY58" fmla="*/ 571500 h 723900"/>
                      <a:gd name="connsiteX59" fmla="*/ 142875 w 909078"/>
                      <a:gd name="connsiteY59" fmla="*/ 612775 h 723900"/>
                      <a:gd name="connsiteX60" fmla="*/ 136525 w 909078"/>
                      <a:gd name="connsiteY60" fmla="*/ 631825 h 723900"/>
                      <a:gd name="connsiteX61" fmla="*/ 133350 w 909078"/>
                      <a:gd name="connsiteY61" fmla="*/ 641350 h 723900"/>
                      <a:gd name="connsiteX62" fmla="*/ 130175 w 909078"/>
                      <a:gd name="connsiteY62" fmla="*/ 650875 h 723900"/>
                      <a:gd name="connsiteX63" fmla="*/ 133350 w 909078"/>
                      <a:gd name="connsiteY63" fmla="*/ 638175 h 723900"/>
                      <a:gd name="connsiteX64" fmla="*/ 136525 w 909078"/>
                      <a:gd name="connsiteY64" fmla="*/ 625475 h 723900"/>
                      <a:gd name="connsiteX65" fmla="*/ 142875 w 909078"/>
                      <a:gd name="connsiteY65" fmla="*/ 606425 h 723900"/>
                      <a:gd name="connsiteX66" fmla="*/ 146050 w 909078"/>
                      <a:gd name="connsiteY66" fmla="*/ 596900 h 723900"/>
                      <a:gd name="connsiteX67" fmla="*/ 149225 w 909078"/>
                      <a:gd name="connsiteY67" fmla="*/ 587375 h 723900"/>
                      <a:gd name="connsiteX68" fmla="*/ 155575 w 909078"/>
                      <a:gd name="connsiteY68" fmla="*/ 577850 h 723900"/>
                      <a:gd name="connsiteX69" fmla="*/ 161925 w 909078"/>
                      <a:gd name="connsiteY69" fmla="*/ 558800 h 723900"/>
                      <a:gd name="connsiteX70" fmla="*/ 168275 w 909078"/>
                      <a:gd name="connsiteY70" fmla="*/ 536575 h 723900"/>
                      <a:gd name="connsiteX71" fmla="*/ 174625 w 909078"/>
                      <a:gd name="connsiteY71" fmla="*/ 450850 h 723900"/>
                      <a:gd name="connsiteX72" fmla="*/ 184150 w 909078"/>
                      <a:gd name="connsiteY72" fmla="*/ 419100 h 723900"/>
                      <a:gd name="connsiteX73" fmla="*/ 187325 w 909078"/>
                      <a:gd name="connsiteY73" fmla="*/ 409575 h 723900"/>
                      <a:gd name="connsiteX74" fmla="*/ 190500 w 909078"/>
                      <a:gd name="connsiteY74" fmla="*/ 400050 h 723900"/>
                      <a:gd name="connsiteX75" fmla="*/ 196850 w 909078"/>
                      <a:gd name="connsiteY75" fmla="*/ 390525 h 723900"/>
                      <a:gd name="connsiteX76" fmla="*/ 200025 w 909078"/>
                      <a:gd name="connsiteY76" fmla="*/ 381000 h 723900"/>
                      <a:gd name="connsiteX77" fmla="*/ 209550 w 909078"/>
                      <a:gd name="connsiteY77" fmla="*/ 371475 h 723900"/>
                      <a:gd name="connsiteX78" fmla="*/ 231775 w 909078"/>
                      <a:gd name="connsiteY78" fmla="*/ 346075 h 723900"/>
                      <a:gd name="connsiteX79" fmla="*/ 244475 w 909078"/>
                      <a:gd name="connsiteY79" fmla="*/ 361950 h 723900"/>
                      <a:gd name="connsiteX80" fmla="*/ 250825 w 909078"/>
                      <a:gd name="connsiteY80" fmla="*/ 400050 h 723900"/>
                      <a:gd name="connsiteX81" fmla="*/ 254000 w 909078"/>
                      <a:gd name="connsiteY81" fmla="*/ 466725 h 723900"/>
                      <a:gd name="connsiteX82" fmla="*/ 260350 w 909078"/>
                      <a:gd name="connsiteY82" fmla="*/ 504825 h 723900"/>
                      <a:gd name="connsiteX83" fmla="*/ 263525 w 909078"/>
                      <a:gd name="connsiteY83" fmla="*/ 514350 h 723900"/>
                      <a:gd name="connsiteX84" fmla="*/ 266700 w 909078"/>
                      <a:gd name="connsiteY84" fmla="*/ 527050 h 723900"/>
                      <a:gd name="connsiteX85" fmla="*/ 263525 w 909078"/>
                      <a:gd name="connsiteY85" fmla="*/ 657225 h 723900"/>
                      <a:gd name="connsiteX86" fmla="*/ 266700 w 909078"/>
                      <a:gd name="connsiteY86" fmla="*/ 606425 h 723900"/>
                      <a:gd name="connsiteX87" fmla="*/ 273050 w 909078"/>
                      <a:gd name="connsiteY87" fmla="*/ 568325 h 723900"/>
                      <a:gd name="connsiteX88" fmla="*/ 269875 w 909078"/>
                      <a:gd name="connsiteY88" fmla="*/ 479425 h 723900"/>
                      <a:gd name="connsiteX89" fmla="*/ 273050 w 909078"/>
                      <a:gd name="connsiteY89" fmla="*/ 349250 h 723900"/>
                      <a:gd name="connsiteX90" fmla="*/ 279400 w 909078"/>
                      <a:gd name="connsiteY90" fmla="*/ 320675 h 723900"/>
                      <a:gd name="connsiteX91" fmla="*/ 288925 w 909078"/>
                      <a:gd name="connsiteY91" fmla="*/ 365125 h 723900"/>
                      <a:gd name="connsiteX92" fmla="*/ 292100 w 909078"/>
                      <a:gd name="connsiteY92" fmla="*/ 384175 h 723900"/>
                      <a:gd name="connsiteX93" fmla="*/ 298450 w 909078"/>
                      <a:gd name="connsiteY93" fmla="*/ 409575 h 723900"/>
                      <a:gd name="connsiteX94" fmla="*/ 301625 w 909078"/>
                      <a:gd name="connsiteY94" fmla="*/ 419100 h 723900"/>
                      <a:gd name="connsiteX95" fmla="*/ 307975 w 909078"/>
                      <a:gd name="connsiteY95" fmla="*/ 454025 h 723900"/>
                      <a:gd name="connsiteX96" fmla="*/ 311150 w 909078"/>
                      <a:gd name="connsiteY96" fmla="*/ 463550 h 723900"/>
                      <a:gd name="connsiteX97" fmla="*/ 314325 w 909078"/>
                      <a:gd name="connsiteY97" fmla="*/ 482600 h 723900"/>
                      <a:gd name="connsiteX98" fmla="*/ 320675 w 909078"/>
                      <a:gd name="connsiteY98" fmla="*/ 508000 h 723900"/>
                      <a:gd name="connsiteX99" fmla="*/ 323850 w 909078"/>
                      <a:gd name="connsiteY99" fmla="*/ 523875 h 723900"/>
                      <a:gd name="connsiteX100" fmla="*/ 320675 w 909078"/>
                      <a:gd name="connsiteY100" fmla="*/ 587375 h 723900"/>
                      <a:gd name="connsiteX101" fmla="*/ 314325 w 909078"/>
                      <a:gd name="connsiteY101" fmla="*/ 625475 h 723900"/>
                      <a:gd name="connsiteX102" fmla="*/ 311150 w 909078"/>
                      <a:gd name="connsiteY102" fmla="*/ 650875 h 723900"/>
                      <a:gd name="connsiteX103" fmla="*/ 317500 w 909078"/>
                      <a:gd name="connsiteY103" fmla="*/ 641350 h 723900"/>
                      <a:gd name="connsiteX104" fmla="*/ 330200 w 909078"/>
                      <a:gd name="connsiteY104" fmla="*/ 609600 h 723900"/>
                      <a:gd name="connsiteX105" fmla="*/ 333375 w 909078"/>
                      <a:gd name="connsiteY105" fmla="*/ 600075 h 723900"/>
                      <a:gd name="connsiteX106" fmla="*/ 333375 w 909078"/>
                      <a:gd name="connsiteY106" fmla="*/ 476250 h 723900"/>
                      <a:gd name="connsiteX107" fmla="*/ 323850 w 909078"/>
                      <a:gd name="connsiteY107" fmla="*/ 457200 h 723900"/>
                      <a:gd name="connsiteX108" fmla="*/ 314325 w 909078"/>
                      <a:gd name="connsiteY108" fmla="*/ 428625 h 723900"/>
                      <a:gd name="connsiteX109" fmla="*/ 311150 w 909078"/>
                      <a:gd name="connsiteY109" fmla="*/ 419100 h 723900"/>
                      <a:gd name="connsiteX110" fmla="*/ 304800 w 909078"/>
                      <a:gd name="connsiteY110" fmla="*/ 409575 h 723900"/>
                      <a:gd name="connsiteX111" fmla="*/ 298450 w 909078"/>
                      <a:gd name="connsiteY111" fmla="*/ 390525 h 723900"/>
                      <a:gd name="connsiteX112" fmla="*/ 295275 w 909078"/>
                      <a:gd name="connsiteY112" fmla="*/ 381000 h 723900"/>
                      <a:gd name="connsiteX113" fmla="*/ 292100 w 909078"/>
                      <a:gd name="connsiteY113" fmla="*/ 371475 h 723900"/>
                      <a:gd name="connsiteX114" fmla="*/ 288925 w 909078"/>
                      <a:gd name="connsiteY114" fmla="*/ 355600 h 723900"/>
                      <a:gd name="connsiteX115" fmla="*/ 282575 w 909078"/>
                      <a:gd name="connsiteY115" fmla="*/ 333375 h 723900"/>
                      <a:gd name="connsiteX116" fmla="*/ 276225 w 909078"/>
                      <a:gd name="connsiteY116" fmla="*/ 304800 h 723900"/>
                      <a:gd name="connsiteX117" fmla="*/ 279400 w 909078"/>
                      <a:gd name="connsiteY117" fmla="*/ 276225 h 723900"/>
                      <a:gd name="connsiteX118" fmla="*/ 282575 w 909078"/>
                      <a:gd name="connsiteY118" fmla="*/ 292100 h 723900"/>
                      <a:gd name="connsiteX119" fmla="*/ 285750 w 909078"/>
                      <a:gd name="connsiteY119" fmla="*/ 314325 h 723900"/>
                      <a:gd name="connsiteX120" fmla="*/ 288925 w 909078"/>
                      <a:gd name="connsiteY120" fmla="*/ 323850 h 723900"/>
                      <a:gd name="connsiteX121" fmla="*/ 292100 w 909078"/>
                      <a:gd name="connsiteY121" fmla="*/ 339725 h 723900"/>
                      <a:gd name="connsiteX122" fmla="*/ 295275 w 909078"/>
                      <a:gd name="connsiteY122" fmla="*/ 365125 h 723900"/>
                      <a:gd name="connsiteX123" fmla="*/ 301625 w 909078"/>
                      <a:gd name="connsiteY123" fmla="*/ 390525 h 723900"/>
                      <a:gd name="connsiteX124" fmla="*/ 304800 w 909078"/>
                      <a:gd name="connsiteY124" fmla="*/ 412750 h 723900"/>
                      <a:gd name="connsiteX125" fmla="*/ 311150 w 909078"/>
                      <a:gd name="connsiteY125" fmla="*/ 434975 h 723900"/>
                      <a:gd name="connsiteX126" fmla="*/ 314325 w 909078"/>
                      <a:gd name="connsiteY126" fmla="*/ 447675 h 723900"/>
                      <a:gd name="connsiteX127" fmla="*/ 320675 w 909078"/>
                      <a:gd name="connsiteY127" fmla="*/ 457200 h 723900"/>
                      <a:gd name="connsiteX128" fmla="*/ 330200 w 909078"/>
                      <a:gd name="connsiteY128" fmla="*/ 488950 h 723900"/>
                      <a:gd name="connsiteX129" fmla="*/ 336550 w 909078"/>
                      <a:gd name="connsiteY129" fmla="*/ 498475 h 723900"/>
                      <a:gd name="connsiteX130" fmla="*/ 342900 w 909078"/>
                      <a:gd name="connsiteY130" fmla="*/ 536575 h 723900"/>
                      <a:gd name="connsiteX131" fmla="*/ 355600 w 909078"/>
                      <a:gd name="connsiteY131" fmla="*/ 555625 h 723900"/>
                      <a:gd name="connsiteX132" fmla="*/ 361950 w 909078"/>
                      <a:gd name="connsiteY132" fmla="*/ 574675 h 723900"/>
                      <a:gd name="connsiteX133" fmla="*/ 365125 w 909078"/>
                      <a:gd name="connsiteY133" fmla="*/ 596900 h 723900"/>
                      <a:gd name="connsiteX134" fmla="*/ 361950 w 909078"/>
                      <a:gd name="connsiteY134" fmla="*/ 584200 h 723900"/>
                      <a:gd name="connsiteX135" fmla="*/ 355600 w 909078"/>
                      <a:gd name="connsiteY135" fmla="*/ 565150 h 723900"/>
                      <a:gd name="connsiteX136" fmla="*/ 352425 w 909078"/>
                      <a:gd name="connsiteY136" fmla="*/ 552450 h 723900"/>
                      <a:gd name="connsiteX137" fmla="*/ 349250 w 909078"/>
                      <a:gd name="connsiteY137" fmla="*/ 542925 h 723900"/>
                      <a:gd name="connsiteX138" fmla="*/ 342900 w 909078"/>
                      <a:gd name="connsiteY138" fmla="*/ 511175 h 723900"/>
                      <a:gd name="connsiteX139" fmla="*/ 339725 w 909078"/>
                      <a:gd name="connsiteY139" fmla="*/ 498475 h 723900"/>
                      <a:gd name="connsiteX140" fmla="*/ 333375 w 909078"/>
                      <a:gd name="connsiteY140" fmla="*/ 485775 h 723900"/>
                      <a:gd name="connsiteX141" fmla="*/ 330200 w 909078"/>
                      <a:gd name="connsiteY141" fmla="*/ 473075 h 723900"/>
                      <a:gd name="connsiteX142" fmla="*/ 323850 w 909078"/>
                      <a:gd name="connsiteY142" fmla="*/ 460375 h 723900"/>
                      <a:gd name="connsiteX143" fmla="*/ 314325 w 909078"/>
                      <a:gd name="connsiteY143" fmla="*/ 419100 h 723900"/>
                      <a:gd name="connsiteX144" fmla="*/ 317500 w 909078"/>
                      <a:gd name="connsiteY144" fmla="*/ 314325 h 723900"/>
                      <a:gd name="connsiteX145" fmla="*/ 320675 w 909078"/>
                      <a:gd name="connsiteY145" fmla="*/ 323850 h 723900"/>
                      <a:gd name="connsiteX146" fmla="*/ 327025 w 909078"/>
                      <a:gd name="connsiteY146" fmla="*/ 349250 h 723900"/>
                      <a:gd name="connsiteX147" fmla="*/ 330200 w 909078"/>
                      <a:gd name="connsiteY147" fmla="*/ 377825 h 723900"/>
                      <a:gd name="connsiteX148" fmla="*/ 342900 w 909078"/>
                      <a:gd name="connsiteY148" fmla="*/ 434975 h 723900"/>
                      <a:gd name="connsiteX149" fmla="*/ 346075 w 909078"/>
                      <a:gd name="connsiteY149" fmla="*/ 444500 h 723900"/>
                      <a:gd name="connsiteX150" fmla="*/ 349250 w 909078"/>
                      <a:gd name="connsiteY150" fmla="*/ 457200 h 723900"/>
                      <a:gd name="connsiteX151" fmla="*/ 352425 w 909078"/>
                      <a:gd name="connsiteY151" fmla="*/ 466725 h 723900"/>
                      <a:gd name="connsiteX152" fmla="*/ 355600 w 909078"/>
                      <a:gd name="connsiteY152" fmla="*/ 479425 h 723900"/>
                      <a:gd name="connsiteX153" fmla="*/ 365125 w 909078"/>
                      <a:gd name="connsiteY153" fmla="*/ 508000 h 723900"/>
                      <a:gd name="connsiteX154" fmla="*/ 377825 w 909078"/>
                      <a:gd name="connsiteY154" fmla="*/ 546100 h 723900"/>
                      <a:gd name="connsiteX155" fmla="*/ 381000 w 909078"/>
                      <a:gd name="connsiteY155" fmla="*/ 555625 h 723900"/>
                      <a:gd name="connsiteX156" fmla="*/ 384175 w 909078"/>
                      <a:gd name="connsiteY156" fmla="*/ 565150 h 723900"/>
                      <a:gd name="connsiteX157" fmla="*/ 396875 w 909078"/>
                      <a:gd name="connsiteY157" fmla="*/ 584200 h 723900"/>
                      <a:gd name="connsiteX158" fmla="*/ 393700 w 909078"/>
                      <a:gd name="connsiteY158" fmla="*/ 574675 h 723900"/>
                      <a:gd name="connsiteX159" fmla="*/ 381000 w 909078"/>
                      <a:gd name="connsiteY159" fmla="*/ 542925 h 723900"/>
                      <a:gd name="connsiteX160" fmla="*/ 374650 w 909078"/>
                      <a:gd name="connsiteY160" fmla="*/ 523875 h 723900"/>
                      <a:gd name="connsiteX161" fmla="*/ 368300 w 909078"/>
                      <a:gd name="connsiteY161" fmla="*/ 511175 h 723900"/>
                      <a:gd name="connsiteX162" fmla="*/ 365125 w 909078"/>
                      <a:gd name="connsiteY162" fmla="*/ 498475 h 723900"/>
                      <a:gd name="connsiteX163" fmla="*/ 358775 w 909078"/>
                      <a:gd name="connsiteY163" fmla="*/ 485775 h 723900"/>
                      <a:gd name="connsiteX164" fmla="*/ 355600 w 909078"/>
                      <a:gd name="connsiteY164" fmla="*/ 473075 h 723900"/>
                      <a:gd name="connsiteX165" fmla="*/ 349250 w 909078"/>
                      <a:gd name="connsiteY165" fmla="*/ 454025 h 723900"/>
                      <a:gd name="connsiteX166" fmla="*/ 346075 w 909078"/>
                      <a:gd name="connsiteY166" fmla="*/ 441325 h 723900"/>
                      <a:gd name="connsiteX167" fmla="*/ 339725 w 909078"/>
                      <a:gd name="connsiteY167" fmla="*/ 431800 h 723900"/>
                      <a:gd name="connsiteX168" fmla="*/ 342900 w 909078"/>
                      <a:gd name="connsiteY168" fmla="*/ 349250 h 723900"/>
                      <a:gd name="connsiteX169" fmla="*/ 346075 w 909078"/>
                      <a:gd name="connsiteY169" fmla="*/ 336550 h 723900"/>
                      <a:gd name="connsiteX170" fmla="*/ 352425 w 909078"/>
                      <a:gd name="connsiteY170" fmla="*/ 298450 h 723900"/>
                      <a:gd name="connsiteX171" fmla="*/ 355600 w 909078"/>
                      <a:gd name="connsiteY171" fmla="*/ 260350 h 723900"/>
                      <a:gd name="connsiteX172" fmla="*/ 361950 w 909078"/>
                      <a:gd name="connsiteY172" fmla="*/ 298450 h 723900"/>
                      <a:gd name="connsiteX173" fmla="*/ 368300 w 909078"/>
                      <a:gd name="connsiteY173" fmla="*/ 330200 h 723900"/>
                      <a:gd name="connsiteX174" fmla="*/ 381000 w 909078"/>
                      <a:gd name="connsiteY174" fmla="*/ 352425 h 723900"/>
                      <a:gd name="connsiteX175" fmla="*/ 393700 w 909078"/>
                      <a:gd name="connsiteY175" fmla="*/ 374650 h 723900"/>
                      <a:gd name="connsiteX176" fmla="*/ 403225 w 909078"/>
                      <a:gd name="connsiteY176" fmla="*/ 381000 h 723900"/>
                      <a:gd name="connsiteX177" fmla="*/ 431800 w 909078"/>
                      <a:gd name="connsiteY177" fmla="*/ 406400 h 723900"/>
                      <a:gd name="connsiteX178" fmla="*/ 441325 w 909078"/>
                      <a:gd name="connsiteY178" fmla="*/ 422275 h 723900"/>
                      <a:gd name="connsiteX179" fmla="*/ 447675 w 909078"/>
                      <a:gd name="connsiteY179" fmla="*/ 434975 h 723900"/>
                      <a:gd name="connsiteX180" fmla="*/ 460375 w 909078"/>
                      <a:gd name="connsiteY180" fmla="*/ 457200 h 723900"/>
                      <a:gd name="connsiteX181" fmla="*/ 466725 w 909078"/>
                      <a:gd name="connsiteY181" fmla="*/ 476250 h 723900"/>
                      <a:gd name="connsiteX182" fmla="*/ 457200 w 909078"/>
                      <a:gd name="connsiteY182" fmla="*/ 457200 h 723900"/>
                      <a:gd name="connsiteX183" fmla="*/ 447675 w 909078"/>
                      <a:gd name="connsiteY183" fmla="*/ 441325 h 723900"/>
                      <a:gd name="connsiteX184" fmla="*/ 441325 w 909078"/>
                      <a:gd name="connsiteY184" fmla="*/ 422275 h 723900"/>
                      <a:gd name="connsiteX185" fmla="*/ 431800 w 909078"/>
                      <a:gd name="connsiteY185" fmla="*/ 403225 h 723900"/>
                      <a:gd name="connsiteX186" fmla="*/ 425450 w 909078"/>
                      <a:gd name="connsiteY186" fmla="*/ 384175 h 723900"/>
                      <a:gd name="connsiteX187" fmla="*/ 422275 w 909078"/>
                      <a:gd name="connsiteY187" fmla="*/ 374650 h 723900"/>
                      <a:gd name="connsiteX188" fmla="*/ 419100 w 909078"/>
                      <a:gd name="connsiteY188" fmla="*/ 365125 h 723900"/>
                      <a:gd name="connsiteX189" fmla="*/ 406400 w 909078"/>
                      <a:gd name="connsiteY189" fmla="*/ 333375 h 723900"/>
                      <a:gd name="connsiteX190" fmla="*/ 396875 w 909078"/>
                      <a:gd name="connsiteY190" fmla="*/ 304800 h 723900"/>
                      <a:gd name="connsiteX191" fmla="*/ 393700 w 909078"/>
                      <a:gd name="connsiteY191" fmla="*/ 295275 h 723900"/>
                      <a:gd name="connsiteX192" fmla="*/ 390525 w 909078"/>
                      <a:gd name="connsiteY192" fmla="*/ 285750 h 723900"/>
                      <a:gd name="connsiteX193" fmla="*/ 384175 w 909078"/>
                      <a:gd name="connsiteY193" fmla="*/ 276225 h 723900"/>
                      <a:gd name="connsiteX194" fmla="*/ 381000 w 909078"/>
                      <a:gd name="connsiteY194" fmla="*/ 266700 h 723900"/>
                      <a:gd name="connsiteX195" fmla="*/ 387350 w 909078"/>
                      <a:gd name="connsiteY195" fmla="*/ 276225 h 723900"/>
                      <a:gd name="connsiteX196" fmla="*/ 415925 w 909078"/>
                      <a:gd name="connsiteY196" fmla="*/ 307975 h 723900"/>
                      <a:gd name="connsiteX197" fmla="*/ 425450 w 909078"/>
                      <a:gd name="connsiteY197" fmla="*/ 317500 h 723900"/>
                      <a:gd name="connsiteX198" fmla="*/ 454025 w 909078"/>
                      <a:gd name="connsiteY198" fmla="*/ 330200 h 723900"/>
                      <a:gd name="connsiteX199" fmla="*/ 473075 w 909078"/>
                      <a:gd name="connsiteY199" fmla="*/ 336550 h 723900"/>
                      <a:gd name="connsiteX200" fmla="*/ 482600 w 909078"/>
                      <a:gd name="connsiteY200" fmla="*/ 339725 h 723900"/>
                      <a:gd name="connsiteX201" fmla="*/ 492125 w 909078"/>
                      <a:gd name="connsiteY201" fmla="*/ 342900 h 723900"/>
                      <a:gd name="connsiteX202" fmla="*/ 520700 w 909078"/>
                      <a:gd name="connsiteY202" fmla="*/ 365125 h 723900"/>
                      <a:gd name="connsiteX203" fmla="*/ 527050 w 909078"/>
                      <a:gd name="connsiteY203" fmla="*/ 387350 h 723900"/>
                      <a:gd name="connsiteX204" fmla="*/ 520700 w 909078"/>
                      <a:gd name="connsiteY204" fmla="*/ 377825 h 723900"/>
                      <a:gd name="connsiteX205" fmla="*/ 511175 w 909078"/>
                      <a:gd name="connsiteY205" fmla="*/ 365125 h 723900"/>
                      <a:gd name="connsiteX206" fmla="*/ 504825 w 909078"/>
                      <a:gd name="connsiteY206" fmla="*/ 355600 h 723900"/>
                      <a:gd name="connsiteX207" fmla="*/ 495300 w 909078"/>
                      <a:gd name="connsiteY207" fmla="*/ 342900 h 723900"/>
                      <a:gd name="connsiteX208" fmla="*/ 488950 w 909078"/>
                      <a:gd name="connsiteY208" fmla="*/ 330200 h 723900"/>
                      <a:gd name="connsiteX209" fmla="*/ 479425 w 909078"/>
                      <a:gd name="connsiteY209" fmla="*/ 320675 h 723900"/>
                      <a:gd name="connsiteX210" fmla="*/ 463550 w 909078"/>
                      <a:gd name="connsiteY210" fmla="*/ 292100 h 723900"/>
                      <a:gd name="connsiteX211" fmla="*/ 457200 w 909078"/>
                      <a:gd name="connsiteY211" fmla="*/ 282575 h 723900"/>
                      <a:gd name="connsiteX212" fmla="*/ 450850 w 909078"/>
                      <a:gd name="connsiteY212" fmla="*/ 260350 h 723900"/>
                      <a:gd name="connsiteX213" fmla="*/ 447675 w 909078"/>
                      <a:gd name="connsiteY213" fmla="*/ 212725 h 723900"/>
                      <a:gd name="connsiteX214" fmla="*/ 454025 w 909078"/>
                      <a:gd name="connsiteY214" fmla="*/ 196850 h 723900"/>
                      <a:gd name="connsiteX215" fmla="*/ 482600 w 909078"/>
                      <a:gd name="connsiteY215" fmla="*/ 209550 h 723900"/>
                      <a:gd name="connsiteX216" fmla="*/ 495300 w 909078"/>
                      <a:gd name="connsiteY216" fmla="*/ 215900 h 723900"/>
                      <a:gd name="connsiteX217" fmla="*/ 504825 w 909078"/>
                      <a:gd name="connsiteY217" fmla="*/ 219075 h 723900"/>
                      <a:gd name="connsiteX218" fmla="*/ 523875 w 909078"/>
                      <a:gd name="connsiteY218" fmla="*/ 228600 h 723900"/>
                      <a:gd name="connsiteX219" fmla="*/ 555625 w 909078"/>
                      <a:gd name="connsiteY219" fmla="*/ 238125 h 723900"/>
                      <a:gd name="connsiteX220" fmla="*/ 565150 w 909078"/>
                      <a:gd name="connsiteY220" fmla="*/ 241300 h 723900"/>
                      <a:gd name="connsiteX221" fmla="*/ 574675 w 909078"/>
                      <a:gd name="connsiteY221" fmla="*/ 247650 h 723900"/>
                      <a:gd name="connsiteX222" fmla="*/ 603250 w 909078"/>
                      <a:gd name="connsiteY222" fmla="*/ 250825 h 723900"/>
                      <a:gd name="connsiteX223" fmla="*/ 615950 w 909078"/>
                      <a:gd name="connsiteY223" fmla="*/ 254000 h 723900"/>
                      <a:gd name="connsiteX224" fmla="*/ 644525 w 909078"/>
                      <a:gd name="connsiteY224" fmla="*/ 269875 h 723900"/>
                      <a:gd name="connsiteX225" fmla="*/ 622300 w 909078"/>
                      <a:gd name="connsiteY225" fmla="*/ 234950 h 723900"/>
                      <a:gd name="connsiteX226" fmla="*/ 609600 w 909078"/>
                      <a:gd name="connsiteY226" fmla="*/ 219075 h 723900"/>
                      <a:gd name="connsiteX227" fmla="*/ 577850 w 909078"/>
                      <a:gd name="connsiteY227" fmla="*/ 190500 h 723900"/>
                      <a:gd name="connsiteX228" fmla="*/ 558800 w 909078"/>
                      <a:gd name="connsiteY228" fmla="*/ 168275 h 723900"/>
                      <a:gd name="connsiteX229" fmla="*/ 549275 w 909078"/>
                      <a:gd name="connsiteY229" fmla="*/ 161925 h 723900"/>
                      <a:gd name="connsiteX230" fmla="*/ 539750 w 909078"/>
                      <a:gd name="connsiteY230" fmla="*/ 152400 h 723900"/>
                      <a:gd name="connsiteX231" fmla="*/ 527050 w 909078"/>
                      <a:gd name="connsiteY231" fmla="*/ 146050 h 723900"/>
                      <a:gd name="connsiteX232" fmla="*/ 517525 w 909078"/>
                      <a:gd name="connsiteY232" fmla="*/ 139700 h 723900"/>
                      <a:gd name="connsiteX233" fmla="*/ 527050 w 909078"/>
                      <a:gd name="connsiteY233" fmla="*/ 142875 h 723900"/>
                      <a:gd name="connsiteX234" fmla="*/ 542925 w 909078"/>
                      <a:gd name="connsiteY234" fmla="*/ 152400 h 723900"/>
                      <a:gd name="connsiteX235" fmla="*/ 552450 w 909078"/>
                      <a:gd name="connsiteY235" fmla="*/ 161925 h 723900"/>
                      <a:gd name="connsiteX236" fmla="*/ 587375 w 909078"/>
                      <a:gd name="connsiteY236" fmla="*/ 184150 h 723900"/>
                      <a:gd name="connsiteX237" fmla="*/ 596900 w 909078"/>
                      <a:gd name="connsiteY237" fmla="*/ 190500 h 723900"/>
                      <a:gd name="connsiteX238" fmla="*/ 619125 w 909078"/>
                      <a:gd name="connsiteY238" fmla="*/ 206375 h 723900"/>
                      <a:gd name="connsiteX239" fmla="*/ 628650 w 909078"/>
                      <a:gd name="connsiteY239" fmla="*/ 215900 h 723900"/>
                      <a:gd name="connsiteX240" fmla="*/ 654050 w 909078"/>
                      <a:gd name="connsiteY240" fmla="*/ 228600 h 723900"/>
                      <a:gd name="connsiteX241" fmla="*/ 688975 w 909078"/>
                      <a:gd name="connsiteY241" fmla="*/ 257175 h 723900"/>
                      <a:gd name="connsiteX242" fmla="*/ 711200 w 909078"/>
                      <a:gd name="connsiteY242" fmla="*/ 276225 h 723900"/>
                      <a:gd name="connsiteX243" fmla="*/ 717550 w 909078"/>
                      <a:gd name="connsiteY243" fmla="*/ 285750 h 723900"/>
                      <a:gd name="connsiteX244" fmla="*/ 727075 w 909078"/>
                      <a:gd name="connsiteY244" fmla="*/ 292100 h 723900"/>
                      <a:gd name="connsiteX245" fmla="*/ 714375 w 909078"/>
                      <a:gd name="connsiteY245" fmla="*/ 285750 h 723900"/>
                      <a:gd name="connsiteX246" fmla="*/ 701675 w 909078"/>
                      <a:gd name="connsiteY246" fmla="*/ 269875 h 723900"/>
                      <a:gd name="connsiteX247" fmla="*/ 669925 w 909078"/>
                      <a:gd name="connsiteY247" fmla="*/ 238125 h 723900"/>
                      <a:gd name="connsiteX248" fmla="*/ 660400 w 909078"/>
                      <a:gd name="connsiteY248" fmla="*/ 228600 h 723900"/>
                      <a:gd name="connsiteX249" fmla="*/ 650875 w 909078"/>
                      <a:gd name="connsiteY249" fmla="*/ 219075 h 723900"/>
                      <a:gd name="connsiteX250" fmla="*/ 635000 w 909078"/>
                      <a:gd name="connsiteY250" fmla="*/ 200025 h 723900"/>
                      <a:gd name="connsiteX251" fmla="*/ 647700 w 909078"/>
                      <a:gd name="connsiteY251" fmla="*/ 193675 h 723900"/>
                      <a:gd name="connsiteX252" fmla="*/ 673100 w 909078"/>
                      <a:gd name="connsiteY252" fmla="*/ 219075 h 723900"/>
                      <a:gd name="connsiteX253" fmla="*/ 685800 w 909078"/>
                      <a:gd name="connsiteY253" fmla="*/ 231775 h 723900"/>
                      <a:gd name="connsiteX254" fmla="*/ 698500 w 909078"/>
                      <a:gd name="connsiteY254" fmla="*/ 250825 h 723900"/>
                      <a:gd name="connsiteX255" fmla="*/ 704850 w 909078"/>
                      <a:gd name="connsiteY255" fmla="*/ 260350 h 723900"/>
                      <a:gd name="connsiteX256" fmla="*/ 708025 w 909078"/>
                      <a:gd name="connsiteY256" fmla="*/ 269875 h 723900"/>
                      <a:gd name="connsiteX257" fmla="*/ 688975 w 909078"/>
                      <a:gd name="connsiteY257" fmla="*/ 244475 h 723900"/>
                      <a:gd name="connsiteX258" fmla="*/ 679450 w 909078"/>
                      <a:gd name="connsiteY258" fmla="*/ 228600 h 723900"/>
                      <a:gd name="connsiteX259" fmla="*/ 660400 w 909078"/>
                      <a:gd name="connsiteY259" fmla="*/ 200025 h 723900"/>
                      <a:gd name="connsiteX260" fmla="*/ 654050 w 909078"/>
                      <a:gd name="connsiteY260" fmla="*/ 187325 h 723900"/>
                      <a:gd name="connsiteX261" fmla="*/ 635000 w 909078"/>
                      <a:gd name="connsiteY261" fmla="*/ 155575 h 723900"/>
                      <a:gd name="connsiteX262" fmla="*/ 628650 w 909078"/>
                      <a:gd name="connsiteY262" fmla="*/ 142875 h 723900"/>
                      <a:gd name="connsiteX263" fmla="*/ 622300 w 909078"/>
                      <a:gd name="connsiteY263" fmla="*/ 133350 h 723900"/>
                      <a:gd name="connsiteX264" fmla="*/ 631825 w 909078"/>
                      <a:gd name="connsiteY264" fmla="*/ 139700 h 723900"/>
                      <a:gd name="connsiteX265" fmla="*/ 654050 w 909078"/>
                      <a:gd name="connsiteY265" fmla="*/ 158750 h 723900"/>
                      <a:gd name="connsiteX266" fmla="*/ 673100 w 909078"/>
                      <a:gd name="connsiteY266" fmla="*/ 184150 h 723900"/>
                      <a:gd name="connsiteX267" fmla="*/ 688975 w 909078"/>
                      <a:gd name="connsiteY267" fmla="*/ 200025 h 723900"/>
                      <a:gd name="connsiteX268" fmla="*/ 698500 w 909078"/>
                      <a:gd name="connsiteY268" fmla="*/ 215900 h 723900"/>
                      <a:gd name="connsiteX269" fmla="*/ 708025 w 909078"/>
                      <a:gd name="connsiteY269" fmla="*/ 228600 h 723900"/>
                      <a:gd name="connsiteX270" fmla="*/ 714375 w 909078"/>
                      <a:gd name="connsiteY270" fmla="*/ 238125 h 723900"/>
                      <a:gd name="connsiteX271" fmla="*/ 692150 w 909078"/>
                      <a:gd name="connsiteY271" fmla="*/ 206375 h 723900"/>
                      <a:gd name="connsiteX272" fmla="*/ 657225 w 909078"/>
                      <a:gd name="connsiteY272" fmla="*/ 158750 h 723900"/>
                      <a:gd name="connsiteX273" fmla="*/ 641350 w 909078"/>
                      <a:gd name="connsiteY273" fmla="*/ 133350 h 723900"/>
                      <a:gd name="connsiteX274" fmla="*/ 635000 w 909078"/>
                      <a:gd name="connsiteY274" fmla="*/ 123825 h 723900"/>
                      <a:gd name="connsiteX275" fmla="*/ 654050 w 909078"/>
                      <a:gd name="connsiteY275" fmla="*/ 130175 h 723900"/>
                      <a:gd name="connsiteX276" fmla="*/ 676275 w 909078"/>
                      <a:gd name="connsiteY276" fmla="*/ 146050 h 723900"/>
                      <a:gd name="connsiteX277" fmla="*/ 688975 w 909078"/>
                      <a:gd name="connsiteY277" fmla="*/ 155575 h 723900"/>
                      <a:gd name="connsiteX278" fmla="*/ 698500 w 909078"/>
                      <a:gd name="connsiteY278" fmla="*/ 161925 h 723900"/>
                      <a:gd name="connsiteX279" fmla="*/ 673100 w 909078"/>
                      <a:gd name="connsiteY279" fmla="*/ 136525 h 723900"/>
                      <a:gd name="connsiteX280" fmla="*/ 660400 w 909078"/>
                      <a:gd name="connsiteY280" fmla="*/ 120650 h 723900"/>
                      <a:gd name="connsiteX281" fmla="*/ 650875 w 909078"/>
                      <a:gd name="connsiteY281" fmla="*/ 111125 h 723900"/>
                      <a:gd name="connsiteX282" fmla="*/ 641350 w 909078"/>
                      <a:gd name="connsiteY282" fmla="*/ 98425 h 723900"/>
                      <a:gd name="connsiteX283" fmla="*/ 615950 w 909078"/>
                      <a:gd name="connsiteY283" fmla="*/ 73025 h 723900"/>
                      <a:gd name="connsiteX284" fmla="*/ 606425 w 909078"/>
                      <a:gd name="connsiteY284" fmla="*/ 60325 h 723900"/>
                      <a:gd name="connsiteX285" fmla="*/ 600075 w 909078"/>
                      <a:gd name="connsiteY285" fmla="*/ 50800 h 723900"/>
                      <a:gd name="connsiteX286" fmla="*/ 612775 w 909078"/>
                      <a:gd name="connsiteY286" fmla="*/ 53975 h 723900"/>
                      <a:gd name="connsiteX287" fmla="*/ 644525 w 909078"/>
                      <a:gd name="connsiteY287" fmla="*/ 66675 h 723900"/>
                      <a:gd name="connsiteX288" fmla="*/ 657225 w 909078"/>
                      <a:gd name="connsiteY288" fmla="*/ 69850 h 723900"/>
                      <a:gd name="connsiteX289" fmla="*/ 679450 w 909078"/>
                      <a:gd name="connsiteY289" fmla="*/ 82550 h 723900"/>
                      <a:gd name="connsiteX290" fmla="*/ 692150 w 909078"/>
                      <a:gd name="connsiteY290" fmla="*/ 88900 h 723900"/>
                      <a:gd name="connsiteX291" fmla="*/ 720725 w 909078"/>
                      <a:gd name="connsiteY291" fmla="*/ 98425 h 723900"/>
                      <a:gd name="connsiteX292" fmla="*/ 673100 w 909078"/>
                      <a:gd name="connsiteY292" fmla="*/ 88900 h 723900"/>
                      <a:gd name="connsiteX293" fmla="*/ 660400 w 909078"/>
                      <a:gd name="connsiteY293" fmla="*/ 82550 h 723900"/>
                      <a:gd name="connsiteX294" fmla="*/ 628650 w 909078"/>
                      <a:gd name="connsiteY294" fmla="*/ 76200 h 723900"/>
                      <a:gd name="connsiteX295" fmla="*/ 612775 w 909078"/>
                      <a:gd name="connsiteY295" fmla="*/ 73025 h 723900"/>
                      <a:gd name="connsiteX296" fmla="*/ 603250 w 909078"/>
                      <a:gd name="connsiteY296" fmla="*/ 69850 h 723900"/>
                      <a:gd name="connsiteX297" fmla="*/ 638175 w 909078"/>
                      <a:gd name="connsiteY297" fmla="*/ 73025 h 723900"/>
                      <a:gd name="connsiteX298" fmla="*/ 682625 w 909078"/>
                      <a:gd name="connsiteY298" fmla="*/ 82550 h 723900"/>
                      <a:gd name="connsiteX299" fmla="*/ 692150 w 909078"/>
                      <a:gd name="connsiteY299" fmla="*/ 85725 h 723900"/>
                      <a:gd name="connsiteX300" fmla="*/ 704850 w 909078"/>
                      <a:gd name="connsiteY300" fmla="*/ 88900 h 723900"/>
                      <a:gd name="connsiteX301" fmla="*/ 733425 w 909078"/>
                      <a:gd name="connsiteY301" fmla="*/ 98425 h 723900"/>
                      <a:gd name="connsiteX302" fmla="*/ 742950 w 909078"/>
                      <a:gd name="connsiteY302" fmla="*/ 101600 h 723900"/>
                      <a:gd name="connsiteX303" fmla="*/ 752475 w 909078"/>
                      <a:gd name="connsiteY303" fmla="*/ 104775 h 723900"/>
                      <a:gd name="connsiteX304" fmla="*/ 762000 w 909078"/>
                      <a:gd name="connsiteY304" fmla="*/ 101600 h 723900"/>
                      <a:gd name="connsiteX305" fmla="*/ 771525 w 909078"/>
                      <a:gd name="connsiteY305" fmla="*/ 95250 h 723900"/>
                      <a:gd name="connsiteX306" fmla="*/ 812800 w 909078"/>
                      <a:gd name="connsiteY306" fmla="*/ 98425 h 723900"/>
                      <a:gd name="connsiteX307" fmla="*/ 831850 w 909078"/>
                      <a:gd name="connsiteY307" fmla="*/ 101600 h 723900"/>
                      <a:gd name="connsiteX308" fmla="*/ 847725 w 909078"/>
                      <a:gd name="connsiteY308" fmla="*/ 104775 h 723900"/>
                      <a:gd name="connsiteX309" fmla="*/ 844550 w 909078"/>
                      <a:gd name="connsiteY309" fmla="*/ 95250 h 723900"/>
                      <a:gd name="connsiteX310" fmla="*/ 831850 w 909078"/>
                      <a:gd name="connsiteY310" fmla="*/ 88900 h 723900"/>
                      <a:gd name="connsiteX311" fmla="*/ 790575 w 909078"/>
                      <a:gd name="connsiteY311" fmla="*/ 63500 h 723900"/>
                      <a:gd name="connsiteX312" fmla="*/ 765175 w 909078"/>
                      <a:gd name="connsiteY312" fmla="*/ 57150 h 723900"/>
                      <a:gd name="connsiteX313" fmla="*/ 727075 w 909078"/>
                      <a:gd name="connsiteY313" fmla="*/ 47625 h 723900"/>
                      <a:gd name="connsiteX314" fmla="*/ 638175 w 909078"/>
                      <a:gd name="connsiteY314" fmla="*/ 50800 h 723900"/>
                      <a:gd name="connsiteX315" fmla="*/ 596900 w 909078"/>
                      <a:gd name="connsiteY315" fmla="*/ 57150 h 723900"/>
                      <a:gd name="connsiteX316" fmla="*/ 482600 w 909078"/>
                      <a:gd name="connsiteY316" fmla="*/ 53975 h 723900"/>
                      <a:gd name="connsiteX317" fmla="*/ 463550 w 909078"/>
                      <a:gd name="connsiteY317" fmla="*/ 47625 h 723900"/>
                      <a:gd name="connsiteX318" fmla="*/ 431800 w 909078"/>
                      <a:gd name="connsiteY318" fmla="*/ 38100 h 723900"/>
                      <a:gd name="connsiteX319" fmla="*/ 419100 w 909078"/>
                      <a:gd name="connsiteY319" fmla="*/ 31750 h 723900"/>
                      <a:gd name="connsiteX320" fmla="*/ 396875 w 909078"/>
                      <a:gd name="connsiteY320" fmla="*/ 25400 h 723900"/>
                      <a:gd name="connsiteX321" fmla="*/ 384175 w 909078"/>
                      <a:gd name="connsiteY321" fmla="*/ 19050 h 723900"/>
                      <a:gd name="connsiteX322" fmla="*/ 374650 w 909078"/>
                      <a:gd name="connsiteY322" fmla="*/ 15875 h 723900"/>
                      <a:gd name="connsiteX323" fmla="*/ 346075 w 909078"/>
                      <a:gd name="connsiteY323" fmla="*/ 0 h 723900"/>
                      <a:gd name="connsiteX324" fmla="*/ 304800 w 909078"/>
                      <a:gd name="connsiteY324" fmla="*/ 6350 h 723900"/>
                      <a:gd name="connsiteX325" fmla="*/ 282575 w 909078"/>
                      <a:gd name="connsiteY325" fmla="*/ 15875 h 723900"/>
                      <a:gd name="connsiteX326" fmla="*/ 269875 w 909078"/>
                      <a:gd name="connsiteY326" fmla="*/ 34925 h 723900"/>
                      <a:gd name="connsiteX327" fmla="*/ 266700 w 909078"/>
                      <a:gd name="connsiteY327" fmla="*/ 44450 h 723900"/>
                      <a:gd name="connsiteX328" fmla="*/ 250825 w 909078"/>
                      <a:gd name="connsiteY328" fmla="*/ 63500 h 723900"/>
                      <a:gd name="connsiteX329" fmla="*/ 238125 w 909078"/>
                      <a:gd name="connsiteY329" fmla="*/ 82550 h 723900"/>
                      <a:gd name="connsiteX330" fmla="*/ 215900 w 909078"/>
                      <a:gd name="connsiteY330" fmla="*/ 114300 h 723900"/>
                      <a:gd name="connsiteX331" fmla="*/ 206375 w 909078"/>
                      <a:gd name="connsiteY331" fmla="*/ 123825 h 723900"/>
                      <a:gd name="connsiteX332" fmla="*/ 193675 w 909078"/>
                      <a:gd name="connsiteY332" fmla="*/ 130175 h 723900"/>
                      <a:gd name="connsiteX333" fmla="*/ 184150 w 909078"/>
                      <a:gd name="connsiteY333" fmla="*/ 136525 h 723900"/>
                      <a:gd name="connsiteX334" fmla="*/ 165100 w 909078"/>
                      <a:gd name="connsiteY334" fmla="*/ 146050 h 723900"/>
                      <a:gd name="connsiteX335" fmla="*/ 155575 w 909078"/>
                      <a:gd name="connsiteY335" fmla="*/ 168275 h 723900"/>
                      <a:gd name="connsiteX336" fmla="*/ 152400 w 909078"/>
                      <a:gd name="connsiteY336" fmla="*/ 180975 h 723900"/>
                      <a:gd name="connsiteX337" fmla="*/ 136525 w 909078"/>
                      <a:gd name="connsiteY337" fmla="*/ 209550 h 723900"/>
                      <a:gd name="connsiteX338" fmla="*/ 139700 w 909078"/>
                      <a:gd name="connsiteY338" fmla="*/ 219075 h 723900"/>
                      <a:gd name="connsiteX339" fmla="*/ 171450 w 909078"/>
                      <a:gd name="connsiteY339" fmla="*/ 206375 h 723900"/>
                      <a:gd name="connsiteX340" fmla="*/ 180975 w 909078"/>
                      <a:gd name="connsiteY340" fmla="*/ 203200 h 723900"/>
                      <a:gd name="connsiteX341" fmla="*/ 228600 w 909078"/>
                      <a:gd name="connsiteY341" fmla="*/ 161925 h 723900"/>
                      <a:gd name="connsiteX342" fmla="*/ 238125 w 909078"/>
                      <a:gd name="connsiteY342" fmla="*/ 152400 h 723900"/>
                      <a:gd name="connsiteX343" fmla="*/ 247650 w 909078"/>
                      <a:gd name="connsiteY343" fmla="*/ 142875 h 723900"/>
                      <a:gd name="connsiteX344" fmla="*/ 250825 w 909078"/>
                      <a:gd name="connsiteY344" fmla="*/ 133350 h 723900"/>
                      <a:gd name="connsiteX345" fmla="*/ 269875 w 909078"/>
                      <a:gd name="connsiteY345" fmla="*/ 111125 h 723900"/>
                      <a:gd name="connsiteX346" fmla="*/ 285750 w 909078"/>
                      <a:gd name="connsiteY346" fmla="*/ 95250 h 723900"/>
                      <a:gd name="connsiteX347" fmla="*/ 301625 w 909078"/>
                      <a:gd name="connsiteY347" fmla="*/ 82550 h 723900"/>
                      <a:gd name="connsiteX348" fmla="*/ 304800 w 909078"/>
                      <a:gd name="connsiteY348" fmla="*/ 95250 h 723900"/>
                      <a:gd name="connsiteX349" fmla="*/ 269875 w 909078"/>
                      <a:gd name="connsiteY349" fmla="*/ 142875 h 723900"/>
                      <a:gd name="connsiteX350" fmla="*/ 244475 w 909078"/>
                      <a:gd name="connsiteY350" fmla="*/ 177800 h 723900"/>
                      <a:gd name="connsiteX351" fmla="*/ 212725 w 909078"/>
                      <a:gd name="connsiteY351" fmla="*/ 206375 h 723900"/>
                      <a:gd name="connsiteX352" fmla="*/ 193675 w 909078"/>
                      <a:gd name="connsiteY352" fmla="*/ 222250 h 723900"/>
                      <a:gd name="connsiteX353" fmla="*/ 187325 w 909078"/>
                      <a:gd name="connsiteY353" fmla="*/ 231775 h 723900"/>
                      <a:gd name="connsiteX354" fmla="*/ 180975 w 909078"/>
                      <a:gd name="connsiteY354" fmla="*/ 269875 h 723900"/>
                      <a:gd name="connsiteX355" fmla="*/ 203200 w 909078"/>
                      <a:gd name="connsiteY355" fmla="*/ 209550 h 723900"/>
                      <a:gd name="connsiteX356" fmla="*/ 219075 w 909078"/>
                      <a:gd name="connsiteY356" fmla="*/ 184150 h 723900"/>
                      <a:gd name="connsiteX357" fmla="*/ 228600 w 909078"/>
                      <a:gd name="connsiteY357" fmla="*/ 168275 h 723900"/>
                      <a:gd name="connsiteX358" fmla="*/ 260350 w 909078"/>
                      <a:gd name="connsiteY358" fmla="*/ 130175 h 723900"/>
                      <a:gd name="connsiteX359" fmla="*/ 269875 w 909078"/>
                      <a:gd name="connsiteY359" fmla="*/ 123825 h 723900"/>
                      <a:gd name="connsiteX360" fmla="*/ 295275 w 909078"/>
                      <a:gd name="connsiteY360" fmla="*/ 107950 h 723900"/>
                      <a:gd name="connsiteX361" fmla="*/ 342900 w 909078"/>
                      <a:gd name="connsiteY361" fmla="*/ 111125 h 723900"/>
                      <a:gd name="connsiteX362" fmla="*/ 355600 w 909078"/>
                      <a:gd name="connsiteY362" fmla="*/ 117475 h 723900"/>
                      <a:gd name="connsiteX363" fmla="*/ 374650 w 909078"/>
                      <a:gd name="connsiteY363" fmla="*/ 130175 h 723900"/>
                      <a:gd name="connsiteX364" fmla="*/ 387350 w 909078"/>
                      <a:gd name="connsiteY364" fmla="*/ 149225 h 723900"/>
                      <a:gd name="connsiteX365" fmla="*/ 393700 w 909078"/>
                      <a:gd name="connsiteY365" fmla="*/ 158750 h 723900"/>
                      <a:gd name="connsiteX366" fmla="*/ 396875 w 909078"/>
                      <a:gd name="connsiteY366" fmla="*/ 228600 h 723900"/>
                      <a:gd name="connsiteX367" fmla="*/ 384175 w 909078"/>
                      <a:gd name="connsiteY367" fmla="*/ 244475 h 723900"/>
                      <a:gd name="connsiteX368" fmla="*/ 374650 w 909078"/>
                      <a:gd name="connsiteY368" fmla="*/ 247650 h 723900"/>
                      <a:gd name="connsiteX369" fmla="*/ 317500 w 909078"/>
                      <a:gd name="connsiteY369" fmla="*/ 241300 h 723900"/>
                      <a:gd name="connsiteX370" fmla="*/ 298450 w 909078"/>
                      <a:gd name="connsiteY370" fmla="*/ 222250 h 723900"/>
                      <a:gd name="connsiteX371" fmla="*/ 282575 w 909078"/>
                      <a:gd name="connsiteY371" fmla="*/ 193675 h 723900"/>
                      <a:gd name="connsiteX372" fmla="*/ 279400 w 909078"/>
                      <a:gd name="connsiteY372" fmla="*/ 107950 h 723900"/>
                      <a:gd name="connsiteX373" fmla="*/ 295275 w 909078"/>
                      <a:gd name="connsiteY373" fmla="*/ 88900 h 723900"/>
                      <a:gd name="connsiteX374" fmla="*/ 320675 w 909078"/>
                      <a:gd name="connsiteY374" fmla="*/ 73025 h 723900"/>
                      <a:gd name="connsiteX375" fmla="*/ 330200 w 909078"/>
                      <a:gd name="connsiteY375" fmla="*/ 66675 h 723900"/>
                      <a:gd name="connsiteX376" fmla="*/ 349250 w 909078"/>
                      <a:gd name="connsiteY376" fmla="*/ 63500 h 723900"/>
                      <a:gd name="connsiteX377" fmla="*/ 425450 w 909078"/>
                      <a:gd name="connsiteY377" fmla="*/ 73025 h 723900"/>
                      <a:gd name="connsiteX378" fmla="*/ 434975 w 909078"/>
                      <a:gd name="connsiteY378" fmla="*/ 82550 h 723900"/>
                      <a:gd name="connsiteX379" fmla="*/ 434975 w 909078"/>
                      <a:gd name="connsiteY379" fmla="*/ 146050 h 723900"/>
                      <a:gd name="connsiteX380" fmla="*/ 428625 w 909078"/>
                      <a:gd name="connsiteY380" fmla="*/ 155575 h 723900"/>
                      <a:gd name="connsiteX381" fmla="*/ 406400 w 909078"/>
                      <a:gd name="connsiteY381" fmla="*/ 171450 h 723900"/>
                      <a:gd name="connsiteX382" fmla="*/ 387350 w 909078"/>
                      <a:gd name="connsiteY382" fmla="*/ 177800 h 723900"/>
                      <a:gd name="connsiteX383" fmla="*/ 336550 w 909078"/>
                      <a:gd name="connsiteY383" fmla="*/ 168275 h 723900"/>
                      <a:gd name="connsiteX384" fmla="*/ 311150 w 909078"/>
                      <a:gd name="connsiteY384" fmla="*/ 139700 h 723900"/>
                      <a:gd name="connsiteX385" fmla="*/ 304800 w 909078"/>
                      <a:gd name="connsiteY385" fmla="*/ 127000 h 723900"/>
                      <a:gd name="connsiteX386" fmla="*/ 304800 w 909078"/>
                      <a:gd name="connsiteY386" fmla="*/ 60325 h 723900"/>
                      <a:gd name="connsiteX387" fmla="*/ 314325 w 909078"/>
                      <a:gd name="connsiteY387" fmla="*/ 47625 h 723900"/>
                      <a:gd name="connsiteX388" fmla="*/ 355600 w 909078"/>
                      <a:gd name="connsiteY388" fmla="*/ 15875 h 723900"/>
                      <a:gd name="connsiteX389" fmla="*/ 377825 w 909078"/>
                      <a:gd name="connsiteY389" fmla="*/ 6350 h 723900"/>
                      <a:gd name="connsiteX390" fmla="*/ 444500 w 909078"/>
                      <a:gd name="connsiteY390" fmla="*/ 22225 h 723900"/>
                      <a:gd name="connsiteX391" fmla="*/ 454025 w 909078"/>
                      <a:gd name="connsiteY391" fmla="*/ 34925 h 723900"/>
                      <a:gd name="connsiteX392" fmla="*/ 460375 w 909078"/>
                      <a:gd name="connsiteY392" fmla="*/ 53975 h 723900"/>
                      <a:gd name="connsiteX393" fmla="*/ 466725 w 909078"/>
                      <a:gd name="connsiteY393" fmla="*/ 69850 h 723900"/>
                      <a:gd name="connsiteX394" fmla="*/ 469900 w 909078"/>
                      <a:gd name="connsiteY394" fmla="*/ 101600 h 723900"/>
                      <a:gd name="connsiteX395" fmla="*/ 457200 w 909078"/>
                      <a:gd name="connsiteY395" fmla="*/ 146050 h 723900"/>
                      <a:gd name="connsiteX396" fmla="*/ 447675 w 909078"/>
                      <a:gd name="connsiteY396" fmla="*/ 149225 h 723900"/>
                      <a:gd name="connsiteX397" fmla="*/ 412750 w 909078"/>
                      <a:gd name="connsiteY397" fmla="*/ 146050 h 723900"/>
                      <a:gd name="connsiteX398" fmla="*/ 393700 w 909078"/>
                      <a:gd name="connsiteY398" fmla="*/ 133350 h 723900"/>
                      <a:gd name="connsiteX399" fmla="*/ 384175 w 909078"/>
                      <a:gd name="connsiteY399" fmla="*/ 127000 h 723900"/>
                      <a:gd name="connsiteX400" fmla="*/ 374650 w 909078"/>
                      <a:gd name="connsiteY400" fmla="*/ 120650 h 723900"/>
                      <a:gd name="connsiteX401" fmla="*/ 352425 w 909078"/>
                      <a:gd name="connsiteY401" fmla="*/ 92075 h 723900"/>
                      <a:gd name="connsiteX402" fmla="*/ 349250 w 909078"/>
                      <a:gd name="connsiteY402" fmla="*/ 82550 h 723900"/>
                      <a:gd name="connsiteX403" fmla="*/ 352425 w 909078"/>
                      <a:gd name="connsiteY403" fmla="*/ 47625 h 723900"/>
                      <a:gd name="connsiteX404" fmla="*/ 355600 w 909078"/>
                      <a:gd name="connsiteY404" fmla="*/ 57150 h 723900"/>
                      <a:gd name="connsiteX405" fmla="*/ 352425 w 909078"/>
                      <a:gd name="connsiteY405" fmla="*/ 79375 h 723900"/>
                      <a:gd name="connsiteX406" fmla="*/ 339725 w 909078"/>
                      <a:gd name="connsiteY406" fmla="*/ 85725 h 723900"/>
                      <a:gd name="connsiteX407" fmla="*/ 311150 w 909078"/>
                      <a:gd name="connsiteY407" fmla="*/ 76200 h 723900"/>
                      <a:gd name="connsiteX408" fmla="*/ 304800 w 909078"/>
                      <a:gd name="connsiteY408" fmla="*/ 66675 h 723900"/>
                      <a:gd name="connsiteX409" fmla="*/ 295275 w 909078"/>
                      <a:gd name="connsiteY409" fmla="*/ 44450 h 723900"/>
                      <a:gd name="connsiteX410" fmla="*/ 298450 w 909078"/>
                      <a:gd name="connsiteY410" fmla="*/ 31750 h 723900"/>
                      <a:gd name="connsiteX411" fmla="*/ 307975 w 909078"/>
                      <a:gd name="connsiteY411" fmla="*/ 28575 h 723900"/>
                      <a:gd name="connsiteX412" fmla="*/ 339725 w 909078"/>
                      <a:gd name="connsiteY412" fmla="*/ 31750 h 723900"/>
                      <a:gd name="connsiteX413" fmla="*/ 355600 w 909078"/>
                      <a:gd name="connsiteY413" fmla="*/ 44450 h 723900"/>
                      <a:gd name="connsiteX414" fmla="*/ 358775 w 909078"/>
                      <a:gd name="connsiteY414" fmla="*/ 53975 h 723900"/>
                      <a:gd name="connsiteX415" fmla="*/ 339725 w 909078"/>
                      <a:gd name="connsiteY415" fmla="*/ 47625 h 723900"/>
                      <a:gd name="connsiteX416" fmla="*/ 317500 w 909078"/>
                      <a:gd name="connsiteY416" fmla="*/ 41275 h 723900"/>
                      <a:gd name="connsiteX417" fmla="*/ 307975 w 909078"/>
                      <a:gd name="connsiteY417" fmla="*/ 38100 h 723900"/>
                      <a:gd name="connsiteX418" fmla="*/ 273050 w 909078"/>
                      <a:gd name="connsiteY418" fmla="*/ 41275 h 723900"/>
                      <a:gd name="connsiteX419" fmla="*/ 263525 w 909078"/>
                      <a:gd name="connsiteY419" fmla="*/ 50800 h 723900"/>
                      <a:gd name="connsiteX420" fmla="*/ 250825 w 909078"/>
                      <a:gd name="connsiteY420" fmla="*/ 73025 h 723900"/>
                      <a:gd name="connsiteX421" fmla="*/ 238125 w 909078"/>
                      <a:gd name="connsiteY421" fmla="*/ 92075 h 723900"/>
                      <a:gd name="connsiteX422" fmla="*/ 219075 w 909078"/>
                      <a:gd name="connsiteY422" fmla="*/ 123825 h 723900"/>
                      <a:gd name="connsiteX423" fmla="*/ 206375 w 909078"/>
                      <a:gd name="connsiteY423" fmla="*/ 146050 h 723900"/>
                      <a:gd name="connsiteX424" fmla="*/ 203200 w 909078"/>
                      <a:gd name="connsiteY424" fmla="*/ 155575 h 723900"/>
                      <a:gd name="connsiteX425" fmla="*/ 190500 w 909078"/>
                      <a:gd name="connsiteY425" fmla="*/ 174625 h 723900"/>
                      <a:gd name="connsiteX426" fmla="*/ 187325 w 909078"/>
                      <a:gd name="connsiteY426" fmla="*/ 184150 h 723900"/>
                      <a:gd name="connsiteX427" fmla="*/ 180975 w 909078"/>
                      <a:gd name="connsiteY427" fmla="*/ 209550 h 723900"/>
                      <a:gd name="connsiteX428" fmla="*/ 174625 w 909078"/>
                      <a:gd name="connsiteY428" fmla="*/ 222250 h 723900"/>
                      <a:gd name="connsiteX429" fmla="*/ 168275 w 909078"/>
                      <a:gd name="connsiteY429" fmla="*/ 231775 h 723900"/>
                      <a:gd name="connsiteX430" fmla="*/ 165100 w 909078"/>
                      <a:gd name="connsiteY430" fmla="*/ 241300 h 723900"/>
                      <a:gd name="connsiteX431" fmla="*/ 136525 w 909078"/>
                      <a:gd name="connsiteY431" fmla="*/ 257175 h 723900"/>
                      <a:gd name="connsiteX432" fmla="*/ 127000 w 909078"/>
                      <a:gd name="connsiteY432" fmla="*/ 263525 h 723900"/>
                      <a:gd name="connsiteX433" fmla="*/ 127000 w 909078"/>
                      <a:gd name="connsiteY433" fmla="*/ 333375 h 723900"/>
                      <a:gd name="connsiteX434" fmla="*/ 155575 w 909078"/>
                      <a:gd name="connsiteY434" fmla="*/ 330200 h 723900"/>
                      <a:gd name="connsiteX435" fmla="*/ 193675 w 909078"/>
                      <a:gd name="connsiteY435" fmla="*/ 314325 h 723900"/>
                      <a:gd name="connsiteX436" fmla="*/ 209550 w 909078"/>
                      <a:gd name="connsiteY436" fmla="*/ 304800 h 723900"/>
                      <a:gd name="connsiteX437" fmla="*/ 222250 w 909078"/>
                      <a:gd name="connsiteY437" fmla="*/ 292100 h 723900"/>
                      <a:gd name="connsiteX438" fmla="*/ 254000 w 909078"/>
                      <a:gd name="connsiteY438" fmla="*/ 263525 h 723900"/>
                      <a:gd name="connsiteX439" fmla="*/ 263525 w 909078"/>
                      <a:gd name="connsiteY439" fmla="*/ 250825 h 723900"/>
                      <a:gd name="connsiteX440" fmla="*/ 276225 w 909078"/>
                      <a:gd name="connsiteY440" fmla="*/ 241300 h 723900"/>
                      <a:gd name="connsiteX441" fmla="*/ 282575 w 909078"/>
                      <a:gd name="connsiteY441" fmla="*/ 231775 h 723900"/>
                      <a:gd name="connsiteX442" fmla="*/ 304800 w 909078"/>
                      <a:gd name="connsiteY442" fmla="*/ 212725 h 723900"/>
                      <a:gd name="connsiteX443" fmla="*/ 320675 w 909078"/>
                      <a:gd name="connsiteY443" fmla="*/ 193675 h 723900"/>
                      <a:gd name="connsiteX444" fmla="*/ 330200 w 909078"/>
                      <a:gd name="connsiteY444" fmla="*/ 187325 h 723900"/>
                      <a:gd name="connsiteX445" fmla="*/ 365125 w 909078"/>
                      <a:gd name="connsiteY445" fmla="*/ 158750 h 723900"/>
                      <a:gd name="connsiteX446" fmla="*/ 374650 w 909078"/>
                      <a:gd name="connsiteY446" fmla="*/ 155575 h 723900"/>
                      <a:gd name="connsiteX447" fmla="*/ 384175 w 909078"/>
                      <a:gd name="connsiteY447" fmla="*/ 149225 h 723900"/>
                      <a:gd name="connsiteX448" fmla="*/ 403225 w 909078"/>
                      <a:gd name="connsiteY448" fmla="*/ 142875 h 723900"/>
                      <a:gd name="connsiteX449" fmla="*/ 390525 w 909078"/>
                      <a:gd name="connsiteY449" fmla="*/ 165100 h 723900"/>
                      <a:gd name="connsiteX450" fmla="*/ 374650 w 909078"/>
                      <a:gd name="connsiteY450" fmla="*/ 174625 h 723900"/>
                      <a:gd name="connsiteX451" fmla="*/ 355600 w 909078"/>
                      <a:gd name="connsiteY451" fmla="*/ 187325 h 723900"/>
                      <a:gd name="connsiteX452" fmla="*/ 346075 w 909078"/>
                      <a:gd name="connsiteY452" fmla="*/ 193675 h 723900"/>
                      <a:gd name="connsiteX453" fmla="*/ 333375 w 909078"/>
                      <a:gd name="connsiteY453" fmla="*/ 196850 h 723900"/>
                      <a:gd name="connsiteX454" fmla="*/ 323850 w 909078"/>
                      <a:gd name="connsiteY454" fmla="*/ 203200 h 723900"/>
                      <a:gd name="connsiteX455" fmla="*/ 276225 w 909078"/>
                      <a:gd name="connsiteY455" fmla="*/ 222250 h 723900"/>
                      <a:gd name="connsiteX456" fmla="*/ 266700 w 909078"/>
                      <a:gd name="connsiteY456" fmla="*/ 225425 h 723900"/>
                      <a:gd name="connsiteX457" fmla="*/ 250825 w 909078"/>
                      <a:gd name="connsiteY457" fmla="*/ 228600 h 723900"/>
                      <a:gd name="connsiteX458" fmla="*/ 234950 w 909078"/>
                      <a:gd name="connsiteY458" fmla="*/ 234950 h 723900"/>
                      <a:gd name="connsiteX459" fmla="*/ 212725 w 909078"/>
                      <a:gd name="connsiteY459" fmla="*/ 247650 h 723900"/>
                      <a:gd name="connsiteX460" fmla="*/ 200025 w 909078"/>
                      <a:gd name="connsiteY460" fmla="*/ 257175 h 723900"/>
                      <a:gd name="connsiteX461" fmla="*/ 180975 w 909078"/>
                      <a:gd name="connsiteY461" fmla="*/ 276225 h 723900"/>
                      <a:gd name="connsiteX462" fmla="*/ 161925 w 909078"/>
                      <a:gd name="connsiteY462" fmla="*/ 295275 h 723900"/>
                      <a:gd name="connsiteX463" fmla="*/ 149225 w 909078"/>
                      <a:gd name="connsiteY463" fmla="*/ 307975 h 723900"/>
                      <a:gd name="connsiteX464" fmla="*/ 136525 w 909078"/>
                      <a:gd name="connsiteY464" fmla="*/ 327025 h 723900"/>
                      <a:gd name="connsiteX465" fmla="*/ 130175 w 909078"/>
                      <a:gd name="connsiteY465" fmla="*/ 346075 h 723900"/>
                      <a:gd name="connsiteX466" fmla="*/ 123825 w 909078"/>
                      <a:gd name="connsiteY466" fmla="*/ 355600 h 723900"/>
                      <a:gd name="connsiteX467" fmla="*/ 120650 w 909078"/>
                      <a:gd name="connsiteY467" fmla="*/ 365125 h 723900"/>
                      <a:gd name="connsiteX468" fmla="*/ 114300 w 909078"/>
                      <a:gd name="connsiteY468" fmla="*/ 374650 h 723900"/>
                      <a:gd name="connsiteX469" fmla="*/ 111125 w 909078"/>
                      <a:gd name="connsiteY469" fmla="*/ 384175 h 723900"/>
                      <a:gd name="connsiteX470" fmla="*/ 98425 w 909078"/>
                      <a:gd name="connsiteY470" fmla="*/ 406400 h 723900"/>
                      <a:gd name="connsiteX471" fmla="*/ 95250 w 909078"/>
                      <a:gd name="connsiteY471" fmla="*/ 419100 h 723900"/>
                      <a:gd name="connsiteX472" fmla="*/ 88900 w 909078"/>
                      <a:gd name="connsiteY472" fmla="*/ 428625 h 723900"/>
                      <a:gd name="connsiteX473" fmla="*/ 76200 w 909078"/>
                      <a:gd name="connsiteY473" fmla="*/ 460375 h 723900"/>
                      <a:gd name="connsiteX474" fmla="*/ 63500 w 909078"/>
                      <a:gd name="connsiteY474" fmla="*/ 482600 h 723900"/>
                      <a:gd name="connsiteX475" fmla="*/ 50800 w 909078"/>
                      <a:gd name="connsiteY475" fmla="*/ 511175 h 723900"/>
                      <a:gd name="connsiteX476" fmla="*/ 38100 w 909078"/>
                      <a:gd name="connsiteY476" fmla="*/ 533400 h 723900"/>
                      <a:gd name="connsiteX477" fmla="*/ 25400 w 909078"/>
                      <a:gd name="connsiteY477" fmla="*/ 558800 h 723900"/>
                      <a:gd name="connsiteX478" fmla="*/ 22225 w 909078"/>
                      <a:gd name="connsiteY478" fmla="*/ 571500 h 723900"/>
                      <a:gd name="connsiteX479" fmla="*/ 9525 w 909078"/>
                      <a:gd name="connsiteY479" fmla="*/ 593725 h 723900"/>
                      <a:gd name="connsiteX480" fmla="*/ 0 w 909078"/>
                      <a:gd name="connsiteY480" fmla="*/ 612775 h 723900"/>
                      <a:gd name="connsiteX481" fmla="*/ 6350 w 909078"/>
                      <a:gd name="connsiteY481" fmla="*/ 577850 h 723900"/>
                      <a:gd name="connsiteX482" fmla="*/ 12700 w 909078"/>
                      <a:gd name="connsiteY482" fmla="*/ 565150 h 723900"/>
                      <a:gd name="connsiteX483" fmla="*/ 19050 w 909078"/>
                      <a:gd name="connsiteY483" fmla="*/ 546100 h 723900"/>
                      <a:gd name="connsiteX484" fmla="*/ 34925 w 909078"/>
                      <a:gd name="connsiteY484" fmla="*/ 523875 h 723900"/>
                      <a:gd name="connsiteX485" fmla="*/ 50800 w 909078"/>
                      <a:gd name="connsiteY485" fmla="*/ 492125 h 723900"/>
                      <a:gd name="connsiteX486" fmla="*/ 69850 w 909078"/>
                      <a:gd name="connsiteY486" fmla="*/ 466725 h 723900"/>
                      <a:gd name="connsiteX487" fmla="*/ 79375 w 909078"/>
                      <a:gd name="connsiteY487" fmla="*/ 454025 h 723900"/>
                      <a:gd name="connsiteX488" fmla="*/ 88900 w 909078"/>
                      <a:gd name="connsiteY488" fmla="*/ 444500 h 723900"/>
                      <a:gd name="connsiteX489" fmla="*/ 95250 w 909078"/>
                      <a:gd name="connsiteY489" fmla="*/ 434975 h 723900"/>
                      <a:gd name="connsiteX490" fmla="*/ 104775 w 909078"/>
                      <a:gd name="connsiteY490" fmla="*/ 428625 h 723900"/>
                      <a:gd name="connsiteX491" fmla="*/ 123825 w 909078"/>
                      <a:gd name="connsiteY491" fmla="*/ 406400 h 723900"/>
                      <a:gd name="connsiteX492" fmla="*/ 133350 w 909078"/>
                      <a:gd name="connsiteY492" fmla="*/ 396875 h 723900"/>
                      <a:gd name="connsiteX493" fmla="*/ 142875 w 909078"/>
                      <a:gd name="connsiteY493" fmla="*/ 377825 h 723900"/>
                      <a:gd name="connsiteX494" fmla="*/ 155575 w 909078"/>
                      <a:gd name="connsiteY494" fmla="*/ 358775 h 723900"/>
                      <a:gd name="connsiteX495" fmla="*/ 165100 w 909078"/>
                      <a:gd name="connsiteY495" fmla="*/ 330200 h 723900"/>
                      <a:gd name="connsiteX496" fmla="*/ 174625 w 909078"/>
                      <a:gd name="connsiteY496" fmla="*/ 304800 h 723900"/>
                      <a:gd name="connsiteX497" fmla="*/ 190500 w 909078"/>
                      <a:gd name="connsiteY497" fmla="*/ 285750 h 723900"/>
                      <a:gd name="connsiteX498" fmla="*/ 196850 w 909078"/>
                      <a:gd name="connsiteY498" fmla="*/ 276225 h 723900"/>
                      <a:gd name="connsiteX499" fmla="*/ 206375 w 909078"/>
                      <a:gd name="connsiteY499" fmla="*/ 266700 h 723900"/>
                      <a:gd name="connsiteX500" fmla="*/ 222250 w 909078"/>
                      <a:gd name="connsiteY500" fmla="*/ 247650 h 723900"/>
                      <a:gd name="connsiteX501" fmla="*/ 231775 w 909078"/>
                      <a:gd name="connsiteY501" fmla="*/ 241300 h 723900"/>
                      <a:gd name="connsiteX502" fmla="*/ 241300 w 909078"/>
                      <a:gd name="connsiteY502" fmla="*/ 231775 h 723900"/>
                      <a:gd name="connsiteX503" fmla="*/ 269875 w 909078"/>
                      <a:gd name="connsiteY503" fmla="*/ 209550 h 723900"/>
                      <a:gd name="connsiteX504" fmla="*/ 254000 w 909078"/>
                      <a:gd name="connsiteY504" fmla="*/ 234950 h 723900"/>
                      <a:gd name="connsiteX505" fmla="*/ 228600 w 909078"/>
                      <a:gd name="connsiteY505" fmla="*/ 260350 h 723900"/>
                      <a:gd name="connsiteX506" fmla="*/ 212725 w 909078"/>
                      <a:gd name="connsiteY506" fmla="*/ 279400 h 723900"/>
                      <a:gd name="connsiteX507" fmla="*/ 203200 w 909078"/>
                      <a:gd name="connsiteY507" fmla="*/ 292100 h 723900"/>
                      <a:gd name="connsiteX508" fmla="*/ 193675 w 909078"/>
                      <a:gd name="connsiteY508" fmla="*/ 301625 h 723900"/>
                      <a:gd name="connsiteX509" fmla="*/ 180975 w 909078"/>
                      <a:gd name="connsiteY509" fmla="*/ 320675 h 723900"/>
                      <a:gd name="connsiteX510" fmla="*/ 174625 w 909078"/>
                      <a:gd name="connsiteY510" fmla="*/ 330200 h 723900"/>
                      <a:gd name="connsiteX511" fmla="*/ 171450 w 909078"/>
                      <a:gd name="connsiteY511" fmla="*/ 339725 h 723900"/>
                      <a:gd name="connsiteX512" fmla="*/ 152400 w 909078"/>
                      <a:gd name="connsiteY512" fmla="*/ 358775 h 723900"/>
                      <a:gd name="connsiteX513" fmla="*/ 130175 w 909078"/>
                      <a:gd name="connsiteY513" fmla="*/ 384175 h 723900"/>
                      <a:gd name="connsiteX514" fmla="*/ 111125 w 909078"/>
                      <a:gd name="connsiteY514" fmla="*/ 396875 h 723900"/>
                      <a:gd name="connsiteX515" fmla="*/ 101600 w 909078"/>
                      <a:gd name="connsiteY515" fmla="*/ 406400 h 723900"/>
                      <a:gd name="connsiteX516" fmla="*/ 104775 w 909078"/>
                      <a:gd name="connsiteY516" fmla="*/ 425450 h 723900"/>
                      <a:gd name="connsiteX517" fmla="*/ 133350 w 909078"/>
                      <a:gd name="connsiteY517" fmla="*/ 447675 h 723900"/>
                      <a:gd name="connsiteX518" fmla="*/ 146050 w 909078"/>
                      <a:gd name="connsiteY518" fmla="*/ 450850 h 723900"/>
                      <a:gd name="connsiteX519" fmla="*/ 155575 w 909078"/>
                      <a:gd name="connsiteY519" fmla="*/ 447675 h 723900"/>
                      <a:gd name="connsiteX520" fmla="*/ 158750 w 909078"/>
                      <a:gd name="connsiteY520" fmla="*/ 434975 h 723900"/>
                      <a:gd name="connsiteX521" fmla="*/ 165100 w 909078"/>
                      <a:gd name="connsiteY521" fmla="*/ 422275 h 723900"/>
                      <a:gd name="connsiteX522" fmla="*/ 168275 w 909078"/>
                      <a:gd name="connsiteY522" fmla="*/ 412750 h 723900"/>
                      <a:gd name="connsiteX523" fmla="*/ 177800 w 909078"/>
                      <a:gd name="connsiteY523" fmla="*/ 403225 h 723900"/>
                      <a:gd name="connsiteX524" fmla="*/ 190500 w 909078"/>
                      <a:gd name="connsiteY524" fmla="*/ 377825 h 723900"/>
                      <a:gd name="connsiteX525" fmla="*/ 200025 w 909078"/>
                      <a:gd name="connsiteY525" fmla="*/ 346075 h 723900"/>
                      <a:gd name="connsiteX526" fmla="*/ 203200 w 909078"/>
                      <a:gd name="connsiteY526" fmla="*/ 336550 h 723900"/>
                      <a:gd name="connsiteX527" fmla="*/ 209550 w 909078"/>
                      <a:gd name="connsiteY527" fmla="*/ 346075 h 723900"/>
                      <a:gd name="connsiteX528" fmla="*/ 212725 w 909078"/>
                      <a:gd name="connsiteY528" fmla="*/ 355600 h 723900"/>
                      <a:gd name="connsiteX529" fmla="*/ 219075 w 909078"/>
                      <a:gd name="connsiteY529" fmla="*/ 381000 h 723900"/>
                      <a:gd name="connsiteX530" fmla="*/ 222250 w 909078"/>
                      <a:gd name="connsiteY530" fmla="*/ 393700 h 723900"/>
                      <a:gd name="connsiteX531" fmla="*/ 219075 w 909078"/>
                      <a:gd name="connsiteY531" fmla="*/ 663575 h 723900"/>
                      <a:gd name="connsiteX532" fmla="*/ 215900 w 909078"/>
                      <a:gd name="connsiteY532" fmla="*/ 622300 h 723900"/>
                      <a:gd name="connsiteX533" fmla="*/ 219075 w 909078"/>
                      <a:gd name="connsiteY533" fmla="*/ 409575 h 723900"/>
                      <a:gd name="connsiteX534" fmla="*/ 222250 w 909078"/>
                      <a:gd name="connsiteY534" fmla="*/ 390525 h 723900"/>
                      <a:gd name="connsiteX535" fmla="*/ 228600 w 909078"/>
                      <a:gd name="connsiteY535" fmla="*/ 361950 h 723900"/>
                      <a:gd name="connsiteX536" fmla="*/ 238125 w 909078"/>
                      <a:gd name="connsiteY536" fmla="*/ 320675 h 723900"/>
                      <a:gd name="connsiteX537" fmla="*/ 244475 w 909078"/>
                      <a:gd name="connsiteY537" fmla="*/ 273050 h 723900"/>
                      <a:gd name="connsiteX538" fmla="*/ 250825 w 909078"/>
                      <a:gd name="connsiteY538" fmla="*/ 247650 h 723900"/>
                      <a:gd name="connsiteX539" fmla="*/ 260350 w 909078"/>
                      <a:gd name="connsiteY539" fmla="*/ 234950 h 723900"/>
                      <a:gd name="connsiteX540" fmla="*/ 273050 w 909078"/>
                      <a:gd name="connsiteY540" fmla="*/ 212725 h 723900"/>
                      <a:gd name="connsiteX541" fmla="*/ 276225 w 909078"/>
                      <a:gd name="connsiteY541" fmla="*/ 203200 h 723900"/>
                      <a:gd name="connsiteX542" fmla="*/ 285750 w 909078"/>
                      <a:gd name="connsiteY542" fmla="*/ 403225 h 723900"/>
                      <a:gd name="connsiteX543" fmla="*/ 301625 w 909078"/>
                      <a:gd name="connsiteY543" fmla="*/ 419100 h 723900"/>
                      <a:gd name="connsiteX544" fmla="*/ 323850 w 909078"/>
                      <a:gd name="connsiteY544" fmla="*/ 434975 h 723900"/>
                      <a:gd name="connsiteX545" fmla="*/ 346075 w 909078"/>
                      <a:gd name="connsiteY545" fmla="*/ 450850 h 723900"/>
                      <a:gd name="connsiteX546" fmla="*/ 355600 w 909078"/>
                      <a:gd name="connsiteY546" fmla="*/ 454025 h 723900"/>
                      <a:gd name="connsiteX547" fmla="*/ 371475 w 909078"/>
                      <a:gd name="connsiteY547" fmla="*/ 466725 h 723900"/>
                      <a:gd name="connsiteX548" fmla="*/ 390525 w 909078"/>
                      <a:gd name="connsiteY548" fmla="*/ 482600 h 723900"/>
                      <a:gd name="connsiteX549" fmla="*/ 406400 w 909078"/>
                      <a:gd name="connsiteY549" fmla="*/ 508000 h 723900"/>
                      <a:gd name="connsiteX550" fmla="*/ 412750 w 909078"/>
                      <a:gd name="connsiteY550" fmla="*/ 517525 h 723900"/>
                      <a:gd name="connsiteX551" fmla="*/ 415925 w 909078"/>
                      <a:gd name="connsiteY551" fmla="*/ 527050 h 723900"/>
                      <a:gd name="connsiteX552" fmla="*/ 422275 w 909078"/>
                      <a:gd name="connsiteY552" fmla="*/ 536575 h 723900"/>
                      <a:gd name="connsiteX553" fmla="*/ 403225 w 909078"/>
                      <a:gd name="connsiteY553" fmla="*/ 508000 h 723900"/>
                      <a:gd name="connsiteX554" fmla="*/ 396875 w 909078"/>
                      <a:gd name="connsiteY554" fmla="*/ 498475 h 723900"/>
                      <a:gd name="connsiteX555" fmla="*/ 384175 w 909078"/>
                      <a:gd name="connsiteY555" fmla="*/ 473075 h 723900"/>
                      <a:gd name="connsiteX556" fmla="*/ 374650 w 909078"/>
                      <a:gd name="connsiteY556" fmla="*/ 460375 h 723900"/>
                      <a:gd name="connsiteX557" fmla="*/ 358775 w 909078"/>
                      <a:gd name="connsiteY557" fmla="*/ 428625 h 723900"/>
                      <a:gd name="connsiteX558" fmla="*/ 349250 w 909078"/>
                      <a:gd name="connsiteY558" fmla="*/ 403225 h 723900"/>
                      <a:gd name="connsiteX559" fmla="*/ 346075 w 909078"/>
                      <a:gd name="connsiteY559" fmla="*/ 393700 h 723900"/>
                      <a:gd name="connsiteX560" fmla="*/ 339725 w 909078"/>
                      <a:gd name="connsiteY560" fmla="*/ 381000 h 723900"/>
                      <a:gd name="connsiteX561" fmla="*/ 336550 w 909078"/>
                      <a:gd name="connsiteY561" fmla="*/ 371475 h 723900"/>
                      <a:gd name="connsiteX562" fmla="*/ 330200 w 909078"/>
                      <a:gd name="connsiteY562" fmla="*/ 339725 h 723900"/>
                      <a:gd name="connsiteX563" fmla="*/ 333375 w 909078"/>
                      <a:gd name="connsiteY563" fmla="*/ 260350 h 723900"/>
                      <a:gd name="connsiteX564" fmla="*/ 339725 w 909078"/>
                      <a:gd name="connsiteY564" fmla="*/ 234950 h 723900"/>
                      <a:gd name="connsiteX565" fmla="*/ 346075 w 909078"/>
                      <a:gd name="connsiteY565" fmla="*/ 206375 h 723900"/>
                      <a:gd name="connsiteX566" fmla="*/ 352425 w 909078"/>
                      <a:gd name="connsiteY566" fmla="*/ 190500 h 723900"/>
                      <a:gd name="connsiteX567" fmla="*/ 355600 w 909078"/>
                      <a:gd name="connsiteY567" fmla="*/ 177800 h 723900"/>
                      <a:gd name="connsiteX568" fmla="*/ 358775 w 909078"/>
                      <a:gd name="connsiteY568" fmla="*/ 168275 h 723900"/>
                      <a:gd name="connsiteX569" fmla="*/ 365125 w 909078"/>
                      <a:gd name="connsiteY569" fmla="*/ 114300 h 723900"/>
                      <a:gd name="connsiteX570" fmla="*/ 371475 w 909078"/>
                      <a:gd name="connsiteY570" fmla="*/ 152400 h 723900"/>
                      <a:gd name="connsiteX571" fmla="*/ 377825 w 909078"/>
                      <a:gd name="connsiteY571" fmla="*/ 165100 h 723900"/>
                      <a:gd name="connsiteX572" fmla="*/ 387350 w 909078"/>
                      <a:gd name="connsiteY572" fmla="*/ 184150 h 723900"/>
                      <a:gd name="connsiteX573" fmla="*/ 400050 w 909078"/>
                      <a:gd name="connsiteY573" fmla="*/ 196850 h 723900"/>
                      <a:gd name="connsiteX574" fmla="*/ 403225 w 909078"/>
                      <a:gd name="connsiteY574" fmla="*/ 206375 h 723900"/>
                      <a:gd name="connsiteX575" fmla="*/ 412750 w 909078"/>
                      <a:gd name="connsiteY575" fmla="*/ 212725 h 723900"/>
                      <a:gd name="connsiteX576" fmla="*/ 431800 w 909078"/>
                      <a:gd name="connsiteY576" fmla="*/ 228600 h 723900"/>
                      <a:gd name="connsiteX577" fmla="*/ 428625 w 909078"/>
                      <a:gd name="connsiteY577" fmla="*/ 273050 h 723900"/>
                      <a:gd name="connsiteX578" fmla="*/ 419100 w 909078"/>
                      <a:gd name="connsiteY578" fmla="*/ 250825 h 723900"/>
                      <a:gd name="connsiteX579" fmla="*/ 406400 w 909078"/>
                      <a:gd name="connsiteY579" fmla="*/ 203200 h 723900"/>
                      <a:gd name="connsiteX580" fmla="*/ 406400 w 909078"/>
                      <a:gd name="connsiteY580" fmla="*/ 127000 h 723900"/>
                      <a:gd name="connsiteX581" fmla="*/ 431800 w 909078"/>
                      <a:gd name="connsiteY581" fmla="*/ 130175 h 723900"/>
                      <a:gd name="connsiteX582" fmla="*/ 438150 w 909078"/>
                      <a:gd name="connsiteY582" fmla="*/ 139700 h 723900"/>
                      <a:gd name="connsiteX583" fmla="*/ 428625 w 909078"/>
                      <a:gd name="connsiteY583" fmla="*/ 193675 h 723900"/>
                      <a:gd name="connsiteX584" fmla="*/ 419100 w 909078"/>
                      <a:gd name="connsiteY584" fmla="*/ 234950 h 723900"/>
                      <a:gd name="connsiteX585" fmla="*/ 425450 w 909078"/>
                      <a:gd name="connsiteY585" fmla="*/ 292100 h 723900"/>
                      <a:gd name="connsiteX586" fmla="*/ 431800 w 909078"/>
                      <a:gd name="connsiteY586" fmla="*/ 301625 h 723900"/>
                      <a:gd name="connsiteX587" fmla="*/ 438150 w 909078"/>
                      <a:gd name="connsiteY587" fmla="*/ 314325 h 723900"/>
                      <a:gd name="connsiteX588" fmla="*/ 450850 w 909078"/>
                      <a:gd name="connsiteY588" fmla="*/ 333375 h 723900"/>
                      <a:gd name="connsiteX589" fmla="*/ 460375 w 909078"/>
                      <a:gd name="connsiteY589" fmla="*/ 365125 h 723900"/>
                      <a:gd name="connsiteX590" fmla="*/ 466725 w 909078"/>
                      <a:gd name="connsiteY590" fmla="*/ 409575 h 723900"/>
                      <a:gd name="connsiteX591" fmla="*/ 469900 w 909078"/>
                      <a:gd name="connsiteY591" fmla="*/ 419100 h 723900"/>
                      <a:gd name="connsiteX592" fmla="*/ 476250 w 909078"/>
                      <a:gd name="connsiteY592" fmla="*/ 450850 h 723900"/>
                      <a:gd name="connsiteX593" fmla="*/ 469900 w 909078"/>
                      <a:gd name="connsiteY593" fmla="*/ 403225 h 723900"/>
                      <a:gd name="connsiteX594" fmla="*/ 463550 w 909078"/>
                      <a:gd name="connsiteY594" fmla="*/ 377825 h 723900"/>
                      <a:gd name="connsiteX595" fmla="*/ 457200 w 909078"/>
                      <a:gd name="connsiteY595" fmla="*/ 368300 h 723900"/>
                      <a:gd name="connsiteX596" fmla="*/ 454025 w 909078"/>
                      <a:gd name="connsiteY596" fmla="*/ 346075 h 723900"/>
                      <a:gd name="connsiteX597" fmla="*/ 447675 w 909078"/>
                      <a:gd name="connsiteY597" fmla="*/ 327025 h 723900"/>
                      <a:gd name="connsiteX598" fmla="*/ 444500 w 909078"/>
                      <a:gd name="connsiteY598" fmla="*/ 317500 h 723900"/>
                      <a:gd name="connsiteX599" fmla="*/ 438150 w 909078"/>
                      <a:gd name="connsiteY599" fmla="*/ 285750 h 723900"/>
                      <a:gd name="connsiteX600" fmla="*/ 438150 w 909078"/>
                      <a:gd name="connsiteY600" fmla="*/ 180975 h 723900"/>
                      <a:gd name="connsiteX601" fmla="*/ 434975 w 909078"/>
                      <a:gd name="connsiteY601" fmla="*/ 130175 h 723900"/>
                      <a:gd name="connsiteX602" fmla="*/ 444500 w 909078"/>
                      <a:gd name="connsiteY602" fmla="*/ 146050 h 723900"/>
                      <a:gd name="connsiteX603" fmla="*/ 457200 w 909078"/>
                      <a:gd name="connsiteY603" fmla="*/ 165100 h 723900"/>
                      <a:gd name="connsiteX604" fmla="*/ 476250 w 909078"/>
                      <a:gd name="connsiteY604" fmla="*/ 200025 h 723900"/>
                      <a:gd name="connsiteX605" fmla="*/ 482600 w 909078"/>
                      <a:gd name="connsiteY605" fmla="*/ 215900 h 723900"/>
                      <a:gd name="connsiteX606" fmla="*/ 492125 w 909078"/>
                      <a:gd name="connsiteY606" fmla="*/ 225425 h 723900"/>
                      <a:gd name="connsiteX607" fmla="*/ 501650 w 909078"/>
                      <a:gd name="connsiteY607" fmla="*/ 244475 h 723900"/>
                      <a:gd name="connsiteX608" fmla="*/ 508000 w 909078"/>
                      <a:gd name="connsiteY608" fmla="*/ 254000 h 723900"/>
                      <a:gd name="connsiteX609" fmla="*/ 514350 w 909078"/>
                      <a:gd name="connsiteY609" fmla="*/ 273050 h 723900"/>
                      <a:gd name="connsiteX610" fmla="*/ 523875 w 909078"/>
                      <a:gd name="connsiteY610" fmla="*/ 301625 h 723900"/>
                      <a:gd name="connsiteX611" fmla="*/ 527050 w 909078"/>
                      <a:gd name="connsiteY611" fmla="*/ 311150 h 723900"/>
                      <a:gd name="connsiteX612" fmla="*/ 530225 w 909078"/>
                      <a:gd name="connsiteY612" fmla="*/ 320675 h 723900"/>
                      <a:gd name="connsiteX613" fmla="*/ 542925 w 909078"/>
                      <a:gd name="connsiteY613" fmla="*/ 339725 h 723900"/>
                      <a:gd name="connsiteX614" fmla="*/ 552450 w 909078"/>
                      <a:gd name="connsiteY614" fmla="*/ 358775 h 723900"/>
                      <a:gd name="connsiteX615" fmla="*/ 558800 w 909078"/>
                      <a:gd name="connsiteY615" fmla="*/ 381000 h 723900"/>
                      <a:gd name="connsiteX616" fmla="*/ 565150 w 909078"/>
                      <a:gd name="connsiteY616" fmla="*/ 390525 h 723900"/>
                      <a:gd name="connsiteX617" fmla="*/ 568325 w 909078"/>
                      <a:gd name="connsiteY617" fmla="*/ 400050 h 723900"/>
                      <a:gd name="connsiteX618" fmla="*/ 555625 w 909078"/>
                      <a:gd name="connsiteY618" fmla="*/ 377825 h 723900"/>
                      <a:gd name="connsiteX619" fmla="*/ 549275 w 909078"/>
                      <a:gd name="connsiteY619" fmla="*/ 368300 h 723900"/>
                      <a:gd name="connsiteX620" fmla="*/ 546100 w 909078"/>
                      <a:gd name="connsiteY620" fmla="*/ 358775 h 723900"/>
                      <a:gd name="connsiteX621" fmla="*/ 530225 w 909078"/>
                      <a:gd name="connsiteY621" fmla="*/ 330200 h 723900"/>
                      <a:gd name="connsiteX622" fmla="*/ 514350 w 909078"/>
                      <a:gd name="connsiteY622" fmla="*/ 273050 h 723900"/>
                      <a:gd name="connsiteX623" fmla="*/ 508000 w 909078"/>
                      <a:gd name="connsiteY623" fmla="*/ 244475 h 723900"/>
                      <a:gd name="connsiteX624" fmla="*/ 504825 w 909078"/>
                      <a:gd name="connsiteY624" fmla="*/ 225425 h 723900"/>
                      <a:gd name="connsiteX625" fmla="*/ 501650 w 909078"/>
                      <a:gd name="connsiteY625" fmla="*/ 190500 h 723900"/>
                      <a:gd name="connsiteX626" fmla="*/ 495300 w 909078"/>
                      <a:gd name="connsiteY626" fmla="*/ 139700 h 723900"/>
                      <a:gd name="connsiteX627" fmla="*/ 492125 w 909078"/>
                      <a:gd name="connsiteY627" fmla="*/ 120650 h 723900"/>
                      <a:gd name="connsiteX628" fmla="*/ 485775 w 909078"/>
                      <a:gd name="connsiteY628" fmla="*/ 101600 h 723900"/>
                      <a:gd name="connsiteX629" fmla="*/ 495300 w 909078"/>
                      <a:gd name="connsiteY629" fmla="*/ 123825 h 723900"/>
                      <a:gd name="connsiteX630" fmla="*/ 501650 w 909078"/>
                      <a:gd name="connsiteY630" fmla="*/ 133350 h 723900"/>
                      <a:gd name="connsiteX631" fmla="*/ 508000 w 909078"/>
                      <a:gd name="connsiteY631" fmla="*/ 149225 h 723900"/>
                      <a:gd name="connsiteX632" fmla="*/ 514350 w 909078"/>
                      <a:gd name="connsiteY632" fmla="*/ 158750 h 723900"/>
                      <a:gd name="connsiteX633" fmla="*/ 520700 w 909078"/>
                      <a:gd name="connsiteY633" fmla="*/ 177800 h 723900"/>
                      <a:gd name="connsiteX634" fmla="*/ 523875 w 909078"/>
                      <a:gd name="connsiteY634" fmla="*/ 187325 h 723900"/>
                      <a:gd name="connsiteX635" fmla="*/ 530225 w 909078"/>
                      <a:gd name="connsiteY635" fmla="*/ 200025 h 723900"/>
                      <a:gd name="connsiteX636" fmla="*/ 539750 w 909078"/>
                      <a:gd name="connsiteY636" fmla="*/ 225425 h 723900"/>
                      <a:gd name="connsiteX637" fmla="*/ 552450 w 909078"/>
                      <a:gd name="connsiteY637" fmla="*/ 244475 h 723900"/>
                      <a:gd name="connsiteX638" fmla="*/ 571500 w 909078"/>
                      <a:gd name="connsiteY638" fmla="*/ 266700 h 723900"/>
                      <a:gd name="connsiteX639" fmla="*/ 590550 w 909078"/>
                      <a:gd name="connsiteY639" fmla="*/ 292100 h 723900"/>
                      <a:gd name="connsiteX640" fmla="*/ 600075 w 909078"/>
                      <a:gd name="connsiteY640" fmla="*/ 301625 h 723900"/>
                      <a:gd name="connsiteX641" fmla="*/ 612775 w 909078"/>
                      <a:gd name="connsiteY641" fmla="*/ 323850 h 723900"/>
                      <a:gd name="connsiteX642" fmla="*/ 619125 w 909078"/>
                      <a:gd name="connsiteY642" fmla="*/ 333375 h 723900"/>
                      <a:gd name="connsiteX643" fmla="*/ 625475 w 909078"/>
                      <a:gd name="connsiteY643" fmla="*/ 352425 h 723900"/>
                      <a:gd name="connsiteX644" fmla="*/ 619125 w 909078"/>
                      <a:gd name="connsiteY644" fmla="*/ 342900 h 723900"/>
                      <a:gd name="connsiteX645" fmla="*/ 593725 w 909078"/>
                      <a:gd name="connsiteY645" fmla="*/ 307975 h 723900"/>
                      <a:gd name="connsiteX646" fmla="*/ 590550 w 909078"/>
                      <a:gd name="connsiteY646" fmla="*/ 298450 h 723900"/>
                      <a:gd name="connsiteX647" fmla="*/ 581025 w 909078"/>
                      <a:gd name="connsiteY647" fmla="*/ 282575 h 723900"/>
                      <a:gd name="connsiteX648" fmla="*/ 574675 w 909078"/>
                      <a:gd name="connsiteY648" fmla="*/ 269875 h 723900"/>
                      <a:gd name="connsiteX649" fmla="*/ 565150 w 909078"/>
                      <a:gd name="connsiteY649" fmla="*/ 254000 h 723900"/>
                      <a:gd name="connsiteX650" fmla="*/ 558800 w 909078"/>
                      <a:gd name="connsiteY650" fmla="*/ 234950 h 723900"/>
                      <a:gd name="connsiteX651" fmla="*/ 552450 w 909078"/>
                      <a:gd name="connsiteY651" fmla="*/ 219075 h 723900"/>
                      <a:gd name="connsiteX652" fmla="*/ 542925 w 909078"/>
                      <a:gd name="connsiteY652" fmla="*/ 184150 h 723900"/>
                      <a:gd name="connsiteX653" fmla="*/ 536575 w 909078"/>
                      <a:gd name="connsiteY653" fmla="*/ 174625 h 723900"/>
                      <a:gd name="connsiteX654" fmla="*/ 533400 w 909078"/>
                      <a:gd name="connsiteY654" fmla="*/ 165100 h 723900"/>
                      <a:gd name="connsiteX655" fmla="*/ 527050 w 909078"/>
                      <a:gd name="connsiteY655" fmla="*/ 152400 h 723900"/>
                      <a:gd name="connsiteX656" fmla="*/ 530225 w 909078"/>
                      <a:gd name="connsiteY656" fmla="*/ 279400 h 723900"/>
                      <a:gd name="connsiteX657" fmla="*/ 536575 w 909078"/>
                      <a:gd name="connsiteY657" fmla="*/ 288925 h 723900"/>
                      <a:gd name="connsiteX658" fmla="*/ 539750 w 909078"/>
                      <a:gd name="connsiteY658" fmla="*/ 298450 h 723900"/>
                      <a:gd name="connsiteX659" fmla="*/ 542925 w 909078"/>
                      <a:gd name="connsiteY659" fmla="*/ 330200 h 723900"/>
                      <a:gd name="connsiteX660" fmla="*/ 546100 w 909078"/>
                      <a:gd name="connsiteY660" fmla="*/ 342900 h 723900"/>
                      <a:gd name="connsiteX661" fmla="*/ 549275 w 909078"/>
                      <a:gd name="connsiteY661" fmla="*/ 358775 h 723900"/>
                      <a:gd name="connsiteX662" fmla="*/ 555625 w 909078"/>
                      <a:gd name="connsiteY662" fmla="*/ 384175 h 723900"/>
                      <a:gd name="connsiteX663" fmla="*/ 561975 w 909078"/>
                      <a:gd name="connsiteY663" fmla="*/ 393700 h 723900"/>
                      <a:gd name="connsiteX664" fmla="*/ 558800 w 909078"/>
                      <a:gd name="connsiteY664" fmla="*/ 384175 h 723900"/>
                      <a:gd name="connsiteX665" fmla="*/ 539750 w 909078"/>
                      <a:gd name="connsiteY665" fmla="*/ 358775 h 723900"/>
                      <a:gd name="connsiteX666" fmla="*/ 517525 w 909078"/>
                      <a:gd name="connsiteY666" fmla="*/ 320675 h 723900"/>
                      <a:gd name="connsiteX667" fmla="*/ 511175 w 909078"/>
                      <a:gd name="connsiteY667" fmla="*/ 307975 h 723900"/>
                      <a:gd name="connsiteX668" fmla="*/ 498475 w 909078"/>
                      <a:gd name="connsiteY668" fmla="*/ 288925 h 723900"/>
                      <a:gd name="connsiteX669" fmla="*/ 492125 w 909078"/>
                      <a:gd name="connsiteY669" fmla="*/ 269875 h 723900"/>
                      <a:gd name="connsiteX670" fmla="*/ 479425 w 909078"/>
                      <a:gd name="connsiteY670" fmla="*/ 222250 h 723900"/>
                      <a:gd name="connsiteX671" fmla="*/ 476250 w 909078"/>
                      <a:gd name="connsiteY671" fmla="*/ 209550 h 723900"/>
                      <a:gd name="connsiteX672" fmla="*/ 473075 w 909078"/>
                      <a:gd name="connsiteY672" fmla="*/ 190500 h 723900"/>
                      <a:gd name="connsiteX673" fmla="*/ 469900 w 909078"/>
                      <a:gd name="connsiteY673" fmla="*/ 139700 h 723900"/>
                      <a:gd name="connsiteX674" fmla="*/ 469900 w 909078"/>
                      <a:gd name="connsiteY674" fmla="*/ 346075 h 723900"/>
                      <a:gd name="connsiteX675" fmla="*/ 473075 w 909078"/>
                      <a:gd name="connsiteY675" fmla="*/ 368300 h 723900"/>
                      <a:gd name="connsiteX676" fmla="*/ 476250 w 909078"/>
                      <a:gd name="connsiteY676" fmla="*/ 409575 h 723900"/>
                      <a:gd name="connsiteX677" fmla="*/ 479425 w 909078"/>
                      <a:gd name="connsiteY677" fmla="*/ 431800 h 723900"/>
                      <a:gd name="connsiteX678" fmla="*/ 482600 w 909078"/>
                      <a:gd name="connsiteY678" fmla="*/ 447675 h 723900"/>
                      <a:gd name="connsiteX679" fmla="*/ 476250 w 909078"/>
                      <a:gd name="connsiteY679" fmla="*/ 428625 h 723900"/>
                      <a:gd name="connsiteX680" fmla="*/ 438150 w 909078"/>
                      <a:gd name="connsiteY680" fmla="*/ 314325 h 723900"/>
                      <a:gd name="connsiteX681" fmla="*/ 428625 w 909078"/>
                      <a:gd name="connsiteY681" fmla="*/ 282575 h 723900"/>
                      <a:gd name="connsiteX682" fmla="*/ 415925 w 909078"/>
                      <a:gd name="connsiteY682" fmla="*/ 215900 h 723900"/>
                      <a:gd name="connsiteX683" fmla="*/ 412750 w 909078"/>
                      <a:gd name="connsiteY683" fmla="*/ 196850 h 723900"/>
                      <a:gd name="connsiteX684" fmla="*/ 409575 w 909078"/>
                      <a:gd name="connsiteY684" fmla="*/ 184150 h 723900"/>
                      <a:gd name="connsiteX685" fmla="*/ 406400 w 909078"/>
                      <a:gd name="connsiteY685" fmla="*/ 152400 h 723900"/>
                      <a:gd name="connsiteX686" fmla="*/ 409575 w 909078"/>
                      <a:gd name="connsiteY686" fmla="*/ 69850 h 723900"/>
                      <a:gd name="connsiteX687" fmla="*/ 403225 w 909078"/>
                      <a:gd name="connsiteY687" fmla="*/ 85725 h 723900"/>
                      <a:gd name="connsiteX688" fmla="*/ 396875 w 909078"/>
                      <a:gd name="connsiteY688" fmla="*/ 95250 h 723900"/>
                      <a:gd name="connsiteX689" fmla="*/ 390525 w 909078"/>
                      <a:gd name="connsiteY689" fmla="*/ 107950 h 723900"/>
                      <a:gd name="connsiteX690" fmla="*/ 377825 w 909078"/>
                      <a:gd name="connsiteY690" fmla="*/ 139700 h 723900"/>
                      <a:gd name="connsiteX691" fmla="*/ 368300 w 909078"/>
                      <a:gd name="connsiteY691" fmla="*/ 158750 h 723900"/>
                      <a:gd name="connsiteX692" fmla="*/ 358775 w 909078"/>
                      <a:gd name="connsiteY692" fmla="*/ 174625 h 723900"/>
                      <a:gd name="connsiteX693" fmla="*/ 349250 w 909078"/>
                      <a:gd name="connsiteY693" fmla="*/ 193675 h 723900"/>
                      <a:gd name="connsiteX694" fmla="*/ 339725 w 909078"/>
                      <a:gd name="connsiteY694" fmla="*/ 203200 h 723900"/>
                      <a:gd name="connsiteX695" fmla="*/ 330200 w 909078"/>
                      <a:gd name="connsiteY695" fmla="*/ 215900 h 723900"/>
                      <a:gd name="connsiteX696" fmla="*/ 298450 w 909078"/>
                      <a:gd name="connsiteY696" fmla="*/ 231775 h 723900"/>
                      <a:gd name="connsiteX697" fmla="*/ 260350 w 909078"/>
                      <a:gd name="connsiteY697" fmla="*/ 238125 h 723900"/>
                      <a:gd name="connsiteX698" fmla="*/ 212725 w 909078"/>
                      <a:gd name="connsiteY698" fmla="*/ 234950 h 723900"/>
                      <a:gd name="connsiteX699" fmla="*/ 177800 w 909078"/>
                      <a:gd name="connsiteY699" fmla="*/ 219075 h 723900"/>
                      <a:gd name="connsiteX700" fmla="*/ 139700 w 909078"/>
                      <a:gd name="connsiteY700" fmla="*/ 193675 h 723900"/>
                      <a:gd name="connsiteX701" fmla="*/ 123825 w 909078"/>
                      <a:gd name="connsiteY701" fmla="*/ 174625 h 723900"/>
                      <a:gd name="connsiteX702" fmla="*/ 117475 w 909078"/>
                      <a:gd name="connsiteY702" fmla="*/ 158750 h 723900"/>
                      <a:gd name="connsiteX703" fmla="*/ 123825 w 909078"/>
                      <a:gd name="connsiteY703" fmla="*/ 111125 h 723900"/>
                      <a:gd name="connsiteX704" fmla="*/ 136525 w 909078"/>
                      <a:gd name="connsiteY704" fmla="*/ 98425 h 723900"/>
                      <a:gd name="connsiteX705" fmla="*/ 146050 w 909078"/>
                      <a:gd name="connsiteY705" fmla="*/ 85725 h 723900"/>
                      <a:gd name="connsiteX706" fmla="*/ 184150 w 909078"/>
                      <a:gd name="connsiteY706" fmla="*/ 63500 h 723900"/>
                      <a:gd name="connsiteX707" fmla="*/ 263525 w 909078"/>
                      <a:gd name="connsiteY707" fmla="*/ 50800 h 723900"/>
                      <a:gd name="connsiteX708" fmla="*/ 346075 w 909078"/>
                      <a:gd name="connsiteY708" fmla="*/ 66675 h 723900"/>
                      <a:gd name="connsiteX709" fmla="*/ 361950 w 909078"/>
                      <a:gd name="connsiteY709" fmla="*/ 76200 h 723900"/>
                      <a:gd name="connsiteX710" fmla="*/ 393700 w 909078"/>
                      <a:gd name="connsiteY710" fmla="*/ 107950 h 723900"/>
                      <a:gd name="connsiteX711" fmla="*/ 400050 w 909078"/>
                      <a:gd name="connsiteY711" fmla="*/ 123825 h 723900"/>
                      <a:gd name="connsiteX712" fmla="*/ 403225 w 909078"/>
                      <a:gd name="connsiteY712" fmla="*/ 146050 h 723900"/>
                      <a:gd name="connsiteX713" fmla="*/ 406400 w 909078"/>
                      <a:gd name="connsiteY713" fmla="*/ 158750 h 723900"/>
                      <a:gd name="connsiteX714" fmla="*/ 403225 w 909078"/>
                      <a:gd name="connsiteY714" fmla="*/ 193675 h 723900"/>
                      <a:gd name="connsiteX715" fmla="*/ 368300 w 909078"/>
                      <a:gd name="connsiteY715" fmla="*/ 225425 h 723900"/>
                      <a:gd name="connsiteX716" fmla="*/ 355600 w 909078"/>
                      <a:gd name="connsiteY716" fmla="*/ 231775 h 723900"/>
                      <a:gd name="connsiteX717" fmla="*/ 339725 w 909078"/>
                      <a:gd name="connsiteY717" fmla="*/ 234950 h 723900"/>
                      <a:gd name="connsiteX718" fmla="*/ 330200 w 909078"/>
                      <a:gd name="connsiteY718" fmla="*/ 238125 h 723900"/>
                      <a:gd name="connsiteX719" fmla="*/ 276225 w 909078"/>
                      <a:gd name="connsiteY719" fmla="*/ 257175 h 723900"/>
                      <a:gd name="connsiteX720" fmla="*/ 266700 w 909078"/>
                      <a:gd name="connsiteY720" fmla="*/ 260350 h 723900"/>
                      <a:gd name="connsiteX721" fmla="*/ 228600 w 909078"/>
                      <a:gd name="connsiteY721" fmla="*/ 266700 h 723900"/>
                      <a:gd name="connsiteX722" fmla="*/ 219075 w 909078"/>
                      <a:gd name="connsiteY722" fmla="*/ 263525 h 723900"/>
                      <a:gd name="connsiteX723" fmla="*/ 212725 w 909078"/>
                      <a:gd name="connsiteY723" fmla="*/ 254000 h 723900"/>
                      <a:gd name="connsiteX724" fmla="*/ 222250 w 909078"/>
                      <a:gd name="connsiteY724" fmla="*/ 155575 h 723900"/>
                      <a:gd name="connsiteX725" fmla="*/ 238125 w 909078"/>
                      <a:gd name="connsiteY725" fmla="*/ 133350 h 723900"/>
                      <a:gd name="connsiteX726" fmla="*/ 279400 w 909078"/>
                      <a:gd name="connsiteY726" fmla="*/ 95250 h 723900"/>
                      <a:gd name="connsiteX727" fmla="*/ 292100 w 909078"/>
                      <a:gd name="connsiteY727" fmla="*/ 88900 h 723900"/>
                      <a:gd name="connsiteX728" fmla="*/ 352425 w 909078"/>
                      <a:gd name="connsiteY728" fmla="*/ 79375 h 723900"/>
                      <a:gd name="connsiteX729" fmla="*/ 387350 w 909078"/>
                      <a:gd name="connsiteY729" fmla="*/ 82550 h 723900"/>
                      <a:gd name="connsiteX730" fmla="*/ 403225 w 909078"/>
                      <a:gd name="connsiteY730" fmla="*/ 98425 h 723900"/>
                      <a:gd name="connsiteX731" fmla="*/ 428625 w 909078"/>
                      <a:gd name="connsiteY731" fmla="*/ 136525 h 723900"/>
                      <a:gd name="connsiteX732" fmla="*/ 431800 w 909078"/>
                      <a:gd name="connsiteY732" fmla="*/ 149225 h 723900"/>
                      <a:gd name="connsiteX733" fmla="*/ 431800 w 909078"/>
                      <a:gd name="connsiteY733" fmla="*/ 219075 h 723900"/>
                      <a:gd name="connsiteX734" fmla="*/ 428625 w 909078"/>
                      <a:gd name="connsiteY734" fmla="*/ 231775 h 723900"/>
                      <a:gd name="connsiteX735" fmla="*/ 419100 w 909078"/>
                      <a:gd name="connsiteY735" fmla="*/ 244475 h 723900"/>
                      <a:gd name="connsiteX736" fmla="*/ 374650 w 909078"/>
                      <a:gd name="connsiteY736" fmla="*/ 285750 h 723900"/>
                      <a:gd name="connsiteX737" fmla="*/ 330200 w 909078"/>
                      <a:gd name="connsiteY737" fmla="*/ 304800 h 723900"/>
                      <a:gd name="connsiteX738" fmla="*/ 292100 w 909078"/>
                      <a:gd name="connsiteY738" fmla="*/ 314325 h 723900"/>
                      <a:gd name="connsiteX739" fmla="*/ 225425 w 909078"/>
                      <a:gd name="connsiteY739" fmla="*/ 288925 h 723900"/>
                      <a:gd name="connsiteX740" fmla="*/ 215900 w 909078"/>
                      <a:gd name="connsiteY740" fmla="*/ 263525 h 723900"/>
                      <a:gd name="connsiteX741" fmla="*/ 222250 w 909078"/>
                      <a:gd name="connsiteY741" fmla="*/ 92075 h 723900"/>
                      <a:gd name="connsiteX742" fmla="*/ 260350 w 909078"/>
                      <a:gd name="connsiteY742" fmla="*/ 34925 h 723900"/>
                      <a:gd name="connsiteX743" fmla="*/ 292100 w 909078"/>
                      <a:gd name="connsiteY743" fmla="*/ 12700 h 723900"/>
                      <a:gd name="connsiteX744" fmla="*/ 301625 w 909078"/>
                      <a:gd name="connsiteY744" fmla="*/ 9525 h 723900"/>
                      <a:gd name="connsiteX745" fmla="*/ 371475 w 909078"/>
                      <a:gd name="connsiteY745" fmla="*/ 19050 h 723900"/>
                      <a:gd name="connsiteX746" fmla="*/ 412750 w 909078"/>
                      <a:gd name="connsiteY746" fmla="*/ 73025 h 723900"/>
                      <a:gd name="connsiteX747" fmla="*/ 419100 w 909078"/>
                      <a:gd name="connsiteY747" fmla="*/ 92075 h 723900"/>
                      <a:gd name="connsiteX748" fmla="*/ 422275 w 909078"/>
                      <a:gd name="connsiteY748" fmla="*/ 123825 h 723900"/>
                      <a:gd name="connsiteX749" fmla="*/ 415925 w 909078"/>
                      <a:gd name="connsiteY749" fmla="*/ 184150 h 723900"/>
                      <a:gd name="connsiteX750" fmla="*/ 371475 w 909078"/>
                      <a:gd name="connsiteY750" fmla="*/ 225425 h 723900"/>
                      <a:gd name="connsiteX751" fmla="*/ 317500 w 909078"/>
                      <a:gd name="connsiteY751" fmla="*/ 263525 h 723900"/>
                      <a:gd name="connsiteX752" fmla="*/ 247650 w 909078"/>
                      <a:gd name="connsiteY752" fmla="*/ 288925 h 723900"/>
                      <a:gd name="connsiteX753" fmla="*/ 206375 w 909078"/>
                      <a:gd name="connsiteY753" fmla="*/ 298450 h 723900"/>
                      <a:gd name="connsiteX754" fmla="*/ 171450 w 909078"/>
                      <a:gd name="connsiteY754" fmla="*/ 304800 h 723900"/>
                      <a:gd name="connsiteX755" fmla="*/ 155575 w 909078"/>
                      <a:gd name="connsiteY755" fmla="*/ 301625 h 723900"/>
                      <a:gd name="connsiteX756" fmla="*/ 152400 w 909078"/>
                      <a:gd name="connsiteY756" fmla="*/ 276225 h 723900"/>
                      <a:gd name="connsiteX757" fmla="*/ 168275 w 909078"/>
                      <a:gd name="connsiteY757" fmla="*/ 203200 h 723900"/>
                      <a:gd name="connsiteX758" fmla="*/ 174625 w 909078"/>
                      <a:gd name="connsiteY758" fmla="*/ 193675 h 723900"/>
                      <a:gd name="connsiteX759" fmla="*/ 196850 w 909078"/>
                      <a:gd name="connsiteY759" fmla="*/ 165100 h 723900"/>
                      <a:gd name="connsiteX760" fmla="*/ 219075 w 909078"/>
                      <a:gd name="connsiteY760" fmla="*/ 142875 h 723900"/>
                      <a:gd name="connsiteX761" fmla="*/ 250825 w 909078"/>
                      <a:gd name="connsiteY761" fmla="*/ 127000 h 723900"/>
                      <a:gd name="connsiteX762" fmla="*/ 314325 w 909078"/>
                      <a:gd name="connsiteY762" fmla="*/ 139700 h 723900"/>
                      <a:gd name="connsiteX763" fmla="*/ 323850 w 909078"/>
                      <a:gd name="connsiteY763" fmla="*/ 149225 h 723900"/>
                      <a:gd name="connsiteX764" fmla="*/ 352425 w 909078"/>
                      <a:gd name="connsiteY764" fmla="*/ 196850 h 723900"/>
                      <a:gd name="connsiteX765" fmla="*/ 355600 w 909078"/>
                      <a:gd name="connsiteY765" fmla="*/ 219075 h 723900"/>
                      <a:gd name="connsiteX766" fmla="*/ 346075 w 909078"/>
                      <a:gd name="connsiteY766" fmla="*/ 263525 h 723900"/>
                      <a:gd name="connsiteX767" fmla="*/ 339725 w 909078"/>
                      <a:gd name="connsiteY767" fmla="*/ 273050 h 723900"/>
                      <a:gd name="connsiteX768" fmla="*/ 314325 w 909078"/>
                      <a:gd name="connsiteY768" fmla="*/ 292100 h 723900"/>
                      <a:gd name="connsiteX769" fmla="*/ 304800 w 909078"/>
                      <a:gd name="connsiteY769" fmla="*/ 295275 h 723900"/>
                      <a:gd name="connsiteX770" fmla="*/ 282575 w 909078"/>
                      <a:gd name="connsiteY770" fmla="*/ 304800 h 723900"/>
                      <a:gd name="connsiteX771" fmla="*/ 250825 w 909078"/>
                      <a:gd name="connsiteY771" fmla="*/ 307975 h 723900"/>
                      <a:gd name="connsiteX772" fmla="*/ 196850 w 909078"/>
                      <a:gd name="connsiteY772" fmla="*/ 288925 h 723900"/>
                      <a:gd name="connsiteX773" fmla="*/ 193675 w 909078"/>
                      <a:gd name="connsiteY773" fmla="*/ 273050 h 723900"/>
                      <a:gd name="connsiteX774" fmla="*/ 222250 w 909078"/>
                      <a:gd name="connsiteY774" fmla="*/ 171450 h 723900"/>
                      <a:gd name="connsiteX775" fmla="*/ 244475 w 909078"/>
                      <a:gd name="connsiteY775" fmla="*/ 139700 h 723900"/>
                      <a:gd name="connsiteX776" fmla="*/ 266700 w 909078"/>
                      <a:gd name="connsiteY776" fmla="*/ 107950 h 723900"/>
                      <a:gd name="connsiteX777" fmla="*/ 276225 w 909078"/>
                      <a:gd name="connsiteY777" fmla="*/ 88900 h 723900"/>
                      <a:gd name="connsiteX778" fmla="*/ 266700 w 909078"/>
                      <a:gd name="connsiteY778" fmla="*/ 82550 h 723900"/>
                      <a:gd name="connsiteX779" fmla="*/ 215900 w 909078"/>
                      <a:gd name="connsiteY779" fmla="*/ 88900 h 723900"/>
                      <a:gd name="connsiteX780" fmla="*/ 196850 w 909078"/>
                      <a:gd name="connsiteY780" fmla="*/ 101600 h 723900"/>
                      <a:gd name="connsiteX781" fmla="*/ 174625 w 909078"/>
                      <a:gd name="connsiteY781" fmla="*/ 117475 h 723900"/>
                      <a:gd name="connsiteX782" fmla="*/ 161925 w 909078"/>
                      <a:gd name="connsiteY782" fmla="*/ 127000 h 723900"/>
                      <a:gd name="connsiteX783" fmla="*/ 142875 w 909078"/>
                      <a:gd name="connsiteY783" fmla="*/ 146050 h 723900"/>
                      <a:gd name="connsiteX784" fmla="*/ 123825 w 909078"/>
                      <a:gd name="connsiteY784" fmla="*/ 177800 h 723900"/>
                      <a:gd name="connsiteX785" fmla="*/ 117475 w 909078"/>
                      <a:gd name="connsiteY785" fmla="*/ 187325 h 723900"/>
                      <a:gd name="connsiteX786" fmla="*/ 104775 w 909078"/>
                      <a:gd name="connsiteY786" fmla="*/ 200025 h 723900"/>
                      <a:gd name="connsiteX787" fmla="*/ 88900 w 909078"/>
                      <a:gd name="connsiteY787" fmla="*/ 215900 h 723900"/>
                      <a:gd name="connsiteX788" fmla="*/ 85725 w 909078"/>
                      <a:gd name="connsiteY788" fmla="*/ 225425 h 723900"/>
                      <a:gd name="connsiteX789" fmla="*/ 85725 w 909078"/>
                      <a:gd name="connsiteY789" fmla="*/ 317500 h 723900"/>
                      <a:gd name="connsiteX790" fmla="*/ 92075 w 909078"/>
                      <a:gd name="connsiteY790" fmla="*/ 327025 h 723900"/>
                      <a:gd name="connsiteX791" fmla="*/ 101600 w 909078"/>
                      <a:gd name="connsiteY791" fmla="*/ 339725 h 723900"/>
                      <a:gd name="connsiteX792" fmla="*/ 107950 w 909078"/>
                      <a:gd name="connsiteY792" fmla="*/ 352425 h 723900"/>
                      <a:gd name="connsiteX793" fmla="*/ 117475 w 909078"/>
                      <a:gd name="connsiteY793" fmla="*/ 358775 h 723900"/>
                      <a:gd name="connsiteX794" fmla="*/ 139700 w 909078"/>
                      <a:gd name="connsiteY794" fmla="*/ 371475 h 723900"/>
                      <a:gd name="connsiteX795" fmla="*/ 184150 w 909078"/>
                      <a:gd name="connsiteY795" fmla="*/ 368300 h 723900"/>
                      <a:gd name="connsiteX796" fmla="*/ 193675 w 909078"/>
                      <a:gd name="connsiteY796" fmla="*/ 361950 h 723900"/>
                      <a:gd name="connsiteX797" fmla="*/ 158750 w 909078"/>
                      <a:gd name="connsiteY797" fmla="*/ 368300 h 723900"/>
                      <a:gd name="connsiteX798" fmla="*/ 149225 w 909078"/>
                      <a:gd name="connsiteY798" fmla="*/ 377825 h 723900"/>
                      <a:gd name="connsiteX799" fmla="*/ 136525 w 909078"/>
                      <a:gd name="connsiteY799" fmla="*/ 400050 h 723900"/>
                      <a:gd name="connsiteX800" fmla="*/ 133350 w 909078"/>
                      <a:gd name="connsiteY800" fmla="*/ 412750 h 723900"/>
                      <a:gd name="connsiteX801" fmla="*/ 130175 w 909078"/>
                      <a:gd name="connsiteY801" fmla="*/ 422275 h 723900"/>
                      <a:gd name="connsiteX802" fmla="*/ 120650 w 909078"/>
                      <a:gd name="connsiteY802" fmla="*/ 409575 h 723900"/>
                      <a:gd name="connsiteX803" fmla="*/ 104775 w 909078"/>
                      <a:gd name="connsiteY803" fmla="*/ 323850 h 723900"/>
                      <a:gd name="connsiteX804" fmla="*/ 127000 w 909078"/>
                      <a:gd name="connsiteY804" fmla="*/ 193675 h 723900"/>
                      <a:gd name="connsiteX805" fmla="*/ 146050 w 909078"/>
                      <a:gd name="connsiteY805" fmla="*/ 174625 h 723900"/>
                      <a:gd name="connsiteX806" fmla="*/ 174625 w 909078"/>
                      <a:gd name="connsiteY806" fmla="*/ 155575 h 723900"/>
                      <a:gd name="connsiteX807" fmla="*/ 184150 w 909078"/>
                      <a:gd name="connsiteY807" fmla="*/ 149225 h 723900"/>
                      <a:gd name="connsiteX808" fmla="*/ 206375 w 909078"/>
                      <a:gd name="connsiteY808" fmla="*/ 136525 h 723900"/>
                      <a:gd name="connsiteX809" fmla="*/ 225425 w 909078"/>
                      <a:gd name="connsiteY809" fmla="*/ 123825 h 723900"/>
                      <a:gd name="connsiteX810" fmla="*/ 260350 w 909078"/>
                      <a:gd name="connsiteY810" fmla="*/ 104775 h 723900"/>
                      <a:gd name="connsiteX811" fmla="*/ 269875 w 909078"/>
                      <a:gd name="connsiteY811" fmla="*/ 98425 h 723900"/>
                      <a:gd name="connsiteX812" fmla="*/ 238125 w 909078"/>
                      <a:gd name="connsiteY812" fmla="*/ 101600 h 723900"/>
                      <a:gd name="connsiteX813" fmla="*/ 222250 w 909078"/>
                      <a:gd name="connsiteY813" fmla="*/ 107950 h 723900"/>
                      <a:gd name="connsiteX814" fmla="*/ 193675 w 909078"/>
                      <a:gd name="connsiteY814" fmla="*/ 127000 h 723900"/>
                      <a:gd name="connsiteX815" fmla="*/ 155575 w 909078"/>
                      <a:gd name="connsiteY815" fmla="*/ 155575 h 723900"/>
                      <a:gd name="connsiteX816" fmla="*/ 142875 w 909078"/>
                      <a:gd name="connsiteY816" fmla="*/ 165100 h 723900"/>
                      <a:gd name="connsiteX817" fmla="*/ 114300 w 909078"/>
                      <a:gd name="connsiteY817" fmla="*/ 190500 h 723900"/>
                      <a:gd name="connsiteX818" fmla="*/ 88900 w 909078"/>
                      <a:gd name="connsiteY818" fmla="*/ 212725 h 723900"/>
                      <a:gd name="connsiteX819" fmla="*/ 60325 w 909078"/>
                      <a:gd name="connsiteY819" fmla="*/ 231775 h 723900"/>
                      <a:gd name="connsiteX820" fmla="*/ 50800 w 909078"/>
                      <a:gd name="connsiteY820" fmla="*/ 238125 h 723900"/>
                      <a:gd name="connsiteX821" fmla="*/ 22225 w 909078"/>
                      <a:gd name="connsiteY821" fmla="*/ 247650 h 723900"/>
                      <a:gd name="connsiteX822" fmla="*/ 12700 w 909078"/>
                      <a:gd name="connsiteY822" fmla="*/ 250825 h 723900"/>
                      <a:gd name="connsiteX823" fmla="*/ 6350 w 909078"/>
                      <a:gd name="connsiteY823" fmla="*/ 260350 h 723900"/>
                      <a:gd name="connsiteX824" fmla="*/ 19050 w 909078"/>
                      <a:gd name="connsiteY824" fmla="*/ 273050 h 723900"/>
                      <a:gd name="connsiteX825" fmla="*/ 92075 w 909078"/>
                      <a:gd name="connsiteY825" fmla="*/ 276225 h 723900"/>
                      <a:gd name="connsiteX826" fmla="*/ 104775 w 909078"/>
                      <a:gd name="connsiteY826" fmla="*/ 279400 h 723900"/>
                      <a:gd name="connsiteX827" fmla="*/ 123825 w 909078"/>
                      <a:gd name="connsiteY827" fmla="*/ 292100 h 723900"/>
                      <a:gd name="connsiteX828" fmla="*/ 139700 w 909078"/>
                      <a:gd name="connsiteY828" fmla="*/ 330200 h 723900"/>
                      <a:gd name="connsiteX829" fmla="*/ 136525 w 909078"/>
                      <a:gd name="connsiteY829" fmla="*/ 339725 h 723900"/>
                      <a:gd name="connsiteX830" fmla="*/ 111125 w 909078"/>
                      <a:gd name="connsiteY830" fmla="*/ 323850 h 723900"/>
                      <a:gd name="connsiteX831" fmla="*/ 101600 w 909078"/>
                      <a:gd name="connsiteY831" fmla="*/ 311150 h 723900"/>
                      <a:gd name="connsiteX832" fmla="*/ 92075 w 909078"/>
                      <a:gd name="connsiteY832" fmla="*/ 282575 h 723900"/>
                      <a:gd name="connsiteX833" fmla="*/ 88900 w 909078"/>
                      <a:gd name="connsiteY833" fmla="*/ 273050 h 723900"/>
                      <a:gd name="connsiteX834" fmla="*/ 79375 w 909078"/>
                      <a:gd name="connsiteY834" fmla="*/ 250825 h 723900"/>
                      <a:gd name="connsiteX835" fmla="*/ 76200 w 909078"/>
                      <a:gd name="connsiteY835" fmla="*/ 241300 h 723900"/>
                      <a:gd name="connsiteX836" fmla="*/ 73025 w 909078"/>
                      <a:gd name="connsiteY836" fmla="*/ 228600 h 723900"/>
                      <a:gd name="connsiteX837" fmla="*/ 63500 w 909078"/>
                      <a:gd name="connsiteY837" fmla="*/ 215900 h 723900"/>
                      <a:gd name="connsiteX838" fmla="*/ 60325 w 909078"/>
                      <a:gd name="connsiteY838" fmla="*/ 206375 h 723900"/>
                      <a:gd name="connsiteX839" fmla="*/ 53975 w 909078"/>
                      <a:gd name="connsiteY839" fmla="*/ 180975 h 723900"/>
                      <a:gd name="connsiteX840" fmla="*/ 69850 w 909078"/>
                      <a:gd name="connsiteY840" fmla="*/ 120650 h 723900"/>
                      <a:gd name="connsiteX841" fmla="*/ 82550 w 909078"/>
                      <a:gd name="connsiteY841" fmla="*/ 111125 h 723900"/>
                      <a:gd name="connsiteX842" fmla="*/ 107950 w 909078"/>
                      <a:gd name="connsiteY842" fmla="*/ 95250 h 723900"/>
                      <a:gd name="connsiteX843" fmla="*/ 127000 w 909078"/>
                      <a:gd name="connsiteY843" fmla="*/ 82550 h 723900"/>
                      <a:gd name="connsiteX844" fmla="*/ 146050 w 909078"/>
                      <a:gd name="connsiteY844" fmla="*/ 76200 h 723900"/>
                      <a:gd name="connsiteX845" fmla="*/ 234950 w 909078"/>
                      <a:gd name="connsiteY845" fmla="*/ 76200 h 723900"/>
                      <a:gd name="connsiteX846" fmla="*/ 247650 w 909078"/>
                      <a:gd name="connsiteY846" fmla="*/ 63500 h 723900"/>
                      <a:gd name="connsiteX847" fmla="*/ 260350 w 909078"/>
                      <a:gd name="connsiteY847" fmla="*/ 53975 h 723900"/>
                      <a:gd name="connsiteX848" fmla="*/ 238125 w 909078"/>
                      <a:gd name="connsiteY848" fmla="*/ 63500 h 723900"/>
                      <a:gd name="connsiteX849" fmla="*/ 219075 w 909078"/>
                      <a:gd name="connsiteY849" fmla="*/ 73025 h 723900"/>
                      <a:gd name="connsiteX850" fmla="*/ 206375 w 909078"/>
                      <a:gd name="connsiteY850" fmla="*/ 76200 h 723900"/>
                      <a:gd name="connsiteX851" fmla="*/ 190500 w 909078"/>
                      <a:gd name="connsiteY851" fmla="*/ 82550 h 723900"/>
                      <a:gd name="connsiteX852" fmla="*/ 180975 w 909078"/>
                      <a:gd name="connsiteY852" fmla="*/ 85725 h 723900"/>
                      <a:gd name="connsiteX853" fmla="*/ 168275 w 909078"/>
                      <a:gd name="connsiteY853" fmla="*/ 92075 h 723900"/>
                      <a:gd name="connsiteX854" fmla="*/ 158750 w 909078"/>
                      <a:gd name="connsiteY854" fmla="*/ 95250 h 723900"/>
                      <a:gd name="connsiteX855" fmla="*/ 149225 w 909078"/>
                      <a:gd name="connsiteY855" fmla="*/ 101600 h 723900"/>
                      <a:gd name="connsiteX856" fmla="*/ 133350 w 909078"/>
                      <a:gd name="connsiteY856" fmla="*/ 107950 h 723900"/>
                      <a:gd name="connsiteX857" fmla="*/ 123825 w 909078"/>
                      <a:gd name="connsiteY857" fmla="*/ 114300 h 723900"/>
                      <a:gd name="connsiteX858" fmla="*/ 98425 w 909078"/>
                      <a:gd name="connsiteY858" fmla="*/ 127000 h 723900"/>
                      <a:gd name="connsiteX859" fmla="*/ 88900 w 909078"/>
                      <a:gd name="connsiteY859" fmla="*/ 133350 h 723900"/>
                      <a:gd name="connsiteX860" fmla="*/ 79375 w 909078"/>
                      <a:gd name="connsiteY860" fmla="*/ 136525 h 723900"/>
                      <a:gd name="connsiteX861" fmla="*/ 57150 w 909078"/>
                      <a:gd name="connsiteY861" fmla="*/ 152400 h 723900"/>
                      <a:gd name="connsiteX862" fmla="*/ 50800 w 909078"/>
                      <a:gd name="connsiteY862" fmla="*/ 161925 h 723900"/>
                      <a:gd name="connsiteX863" fmla="*/ 31750 w 909078"/>
                      <a:gd name="connsiteY863" fmla="*/ 180975 h 723900"/>
                      <a:gd name="connsiteX864" fmla="*/ 22225 w 909078"/>
                      <a:gd name="connsiteY864" fmla="*/ 190500 h 723900"/>
                      <a:gd name="connsiteX865" fmla="*/ 6350 w 909078"/>
                      <a:gd name="connsiteY865" fmla="*/ 193675 h 723900"/>
                      <a:gd name="connsiteX866" fmla="*/ 95250 w 909078"/>
                      <a:gd name="connsiteY866" fmla="*/ 190500 h 723900"/>
                      <a:gd name="connsiteX867" fmla="*/ 107950 w 909078"/>
                      <a:gd name="connsiteY867" fmla="*/ 184150 h 723900"/>
                      <a:gd name="connsiteX868" fmla="*/ 133350 w 909078"/>
                      <a:gd name="connsiteY868" fmla="*/ 168275 h 723900"/>
                      <a:gd name="connsiteX869" fmla="*/ 165100 w 909078"/>
                      <a:gd name="connsiteY869" fmla="*/ 152400 h 723900"/>
                      <a:gd name="connsiteX870" fmla="*/ 193675 w 909078"/>
                      <a:gd name="connsiteY870" fmla="*/ 139700 h 723900"/>
                      <a:gd name="connsiteX871" fmla="*/ 206375 w 909078"/>
                      <a:gd name="connsiteY871" fmla="*/ 130175 h 723900"/>
                      <a:gd name="connsiteX872" fmla="*/ 219075 w 909078"/>
                      <a:gd name="connsiteY872" fmla="*/ 123825 h 723900"/>
                      <a:gd name="connsiteX873" fmla="*/ 234950 w 909078"/>
                      <a:gd name="connsiteY873" fmla="*/ 114300 h 723900"/>
                      <a:gd name="connsiteX874" fmla="*/ 263525 w 909078"/>
                      <a:gd name="connsiteY874" fmla="*/ 98425 h 723900"/>
                      <a:gd name="connsiteX875" fmla="*/ 298450 w 909078"/>
                      <a:gd name="connsiteY875" fmla="*/ 73025 h 723900"/>
                      <a:gd name="connsiteX876" fmla="*/ 292100 w 909078"/>
                      <a:gd name="connsiteY876" fmla="*/ 82550 h 723900"/>
                      <a:gd name="connsiteX877" fmla="*/ 269875 w 909078"/>
                      <a:gd name="connsiteY877" fmla="*/ 98425 h 723900"/>
                      <a:gd name="connsiteX878" fmla="*/ 257175 w 909078"/>
                      <a:gd name="connsiteY878" fmla="*/ 104775 h 723900"/>
                      <a:gd name="connsiteX879" fmla="*/ 244475 w 909078"/>
                      <a:gd name="connsiteY879" fmla="*/ 114300 h 723900"/>
                      <a:gd name="connsiteX880" fmla="*/ 231775 w 909078"/>
                      <a:gd name="connsiteY880" fmla="*/ 117475 h 723900"/>
                      <a:gd name="connsiteX881" fmla="*/ 212725 w 909078"/>
                      <a:gd name="connsiteY881" fmla="*/ 123825 h 723900"/>
                      <a:gd name="connsiteX882" fmla="*/ 311150 w 909078"/>
                      <a:gd name="connsiteY882" fmla="*/ 107950 h 723900"/>
                      <a:gd name="connsiteX883" fmla="*/ 346075 w 909078"/>
                      <a:gd name="connsiteY883" fmla="*/ 104775 h 723900"/>
                      <a:gd name="connsiteX884" fmla="*/ 393700 w 909078"/>
                      <a:gd name="connsiteY884" fmla="*/ 98425 h 723900"/>
                      <a:gd name="connsiteX885" fmla="*/ 422275 w 909078"/>
                      <a:gd name="connsiteY885" fmla="*/ 95250 h 723900"/>
                      <a:gd name="connsiteX886" fmla="*/ 485775 w 909078"/>
                      <a:gd name="connsiteY886" fmla="*/ 98425 h 723900"/>
                      <a:gd name="connsiteX887" fmla="*/ 482600 w 909078"/>
                      <a:gd name="connsiteY887" fmla="*/ 130175 h 723900"/>
                      <a:gd name="connsiteX888" fmla="*/ 438150 w 909078"/>
                      <a:gd name="connsiteY888" fmla="*/ 161925 h 723900"/>
                      <a:gd name="connsiteX889" fmla="*/ 371475 w 909078"/>
                      <a:gd name="connsiteY889" fmla="*/ 190500 h 723900"/>
                      <a:gd name="connsiteX890" fmla="*/ 358775 w 909078"/>
                      <a:gd name="connsiteY890" fmla="*/ 196850 h 723900"/>
                      <a:gd name="connsiteX891" fmla="*/ 285750 w 909078"/>
                      <a:gd name="connsiteY891" fmla="*/ 215900 h 723900"/>
                      <a:gd name="connsiteX892" fmla="*/ 254000 w 909078"/>
                      <a:gd name="connsiteY892" fmla="*/ 222250 h 723900"/>
                      <a:gd name="connsiteX893" fmla="*/ 234950 w 909078"/>
                      <a:gd name="connsiteY893" fmla="*/ 215900 h 723900"/>
                      <a:gd name="connsiteX894" fmla="*/ 250825 w 909078"/>
                      <a:gd name="connsiteY894" fmla="*/ 165100 h 723900"/>
                      <a:gd name="connsiteX895" fmla="*/ 273050 w 909078"/>
                      <a:gd name="connsiteY895" fmla="*/ 142875 h 723900"/>
                      <a:gd name="connsiteX896" fmla="*/ 304800 w 909078"/>
                      <a:gd name="connsiteY896" fmla="*/ 127000 h 723900"/>
                      <a:gd name="connsiteX897" fmla="*/ 339725 w 909078"/>
                      <a:gd name="connsiteY897" fmla="*/ 117475 h 723900"/>
                      <a:gd name="connsiteX898" fmla="*/ 358775 w 909078"/>
                      <a:gd name="connsiteY898" fmla="*/ 127000 h 723900"/>
                      <a:gd name="connsiteX899" fmla="*/ 355600 w 909078"/>
                      <a:gd name="connsiteY899" fmla="*/ 155575 h 723900"/>
                      <a:gd name="connsiteX900" fmla="*/ 330200 w 909078"/>
                      <a:gd name="connsiteY900" fmla="*/ 187325 h 723900"/>
                      <a:gd name="connsiteX901" fmla="*/ 317500 w 909078"/>
                      <a:gd name="connsiteY901" fmla="*/ 193675 h 723900"/>
                      <a:gd name="connsiteX902" fmla="*/ 320675 w 909078"/>
                      <a:gd name="connsiteY902" fmla="*/ 174625 h 723900"/>
                      <a:gd name="connsiteX903" fmla="*/ 336550 w 909078"/>
                      <a:gd name="connsiteY903" fmla="*/ 158750 h 723900"/>
                      <a:gd name="connsiteX904" fmla="*/ 342900 w 909078"/>
                      <a:gd name="connsiteY904" fmla="*/ 146050 h 723900"/>
                      <a:gd name="connsiteX905" fmla="*/ 358775 w 909078"/>
                      <a:gd name="connsiteY905" fmla="*/ 133350 h 723900"/>
                      <a:gd name="connsiteX906" fmla="*/ 377825 w 909078"/>
                      <a:gd name="connsiteY906" fmla="*/ 120650 h 723900"/>
                      <a:gd name="connsiteX907" fmla="*/ 381000 w 909078"/>
                      <a:gd name="connsiteY907" fmla="*/ 136525 h 723900"/>
                      <a:gd name="connsiteX908" fmla="*/ 371475 w 909078"/>
                      <a:gd name="connsiteY908" fmla="*/ 149225 h 723900"/>
                      <a:gd name="connsiteX909" fmla="*/ 365125 w 909078"/>
                      <a:gd name="connsiteY909" fmla="*/ 161925 h 723900"/>
                      <a:gd name="connsiteX910" fmla="*/ 333375 w 909078"/>
                      <a:gd name="connsiteY910" fmla="*/ 190500 h 723900"/>
                      <a:gd name="connsiteX911" fmla="*/ 307975 w 909078"/>
                      <a:gd name="connsiteY911" fmla="*/ 187325 h 723900"/>
                      <a:gd name="connsiteX912" fmla="*/ 301625 w 909078"/>
                      <a:gd name="connsiteY912" fmla="*/ 177800 h 723900"/>
                      <a:gd name="connsiteX913" fmla="*/ 317500 w 909078"/>
                      <a:gd name="connsiteY913" fmla="*/ 133350 h 723900"/>
                      <a:gd name="connsiteX914" fmla="*/ 336550 w 909078"/>
                      <a:gd name="connsiteY914" fmla="*/ 139700 h 723900"/>
                      <a:gd name="connsiteX915" fmla="*/ 323850 w 909078"/>
                      <a:gd name="connsiteY915" fmla="*/ 174625 h 723900"/>
                      <a:gd name="connsiteX916" fmla="*/ 282575 w 909078"/>
                      <a:gd name="connsiteY916" fmla="*/ 215900 h 723900"/>
                      <a:gd name="connsiteX917" fmla="*/ 269875 w 909078"/>
                      <a:gd name="connsiteY917" fmla="*/ 228600 h 723900"/>
                      <a:gd name="connsiteX918" fmla="*/ 247650 w 909078"/>
                      <a:gd name="connsiteY918" fmla="*/ 244475 h 723900"/>
                      <a:gd name="connsiteX919" fmla="*/ 209550 w 909078"/>
                      <a:gd name="connsiteY919" fmla="*/ 263525 h 723900"/>
                      <a:gd name="connsiteX920" fmla="*/ 206375 w 909078"/>
                      <a:gd name="connsiteY920" fmla="*/ 254000 h 723900"/>
                      <a:gd name="connsiteX921" fmla="*/ 222250 w 909078"/>
                      <a:gd name="connsiteY921" fmla="*/ 206375 h 723900"/>
                      <a:gd name="connsiteX922" fmla="*/ 234950 w 909078"/>
                      <a:gd name="connsiteY922" fmla="*/ 193675 h 723900"/>
                      <a:gd name="connsiteX923" fmla="*/ 247650 w 909078"/>
                      <a:gd name="connsiteY923" fmla="*/ 190500 h 723900"/>
                      <a:gd name="connsiteX924" fmla="*/ 273050 w 909078"/>
                      <a:gd name="connsiteY924" fmla="*/ 200025 h 723900"/>
                      <a:gd name="connsiteX925" fmla="*/ 282575 w 909078"/>
                      <a:gd name="connsiteY925" fmla="*/ 215900 h 723900"/>
                      <a:gd name="connsiteX926" fmla="*/ 260350 w 909078"/>
                      <a:gd name="connsiteY926" fmla="*/ 219075 h 723900"/>
                      <a:gd name="connsiteX927" fmla="*/ 234950 w 909078"/>
                      <a:gd name="connsiteY927" fmla="*/ 228600 h 723900"/>
                      <a:gd name="connsiteX928" fmla="*/ 206375 w 909078"/>
                      <a:gd name="connsiteY928" fmla="*/ 238125 h 723900"/>
                      <a:gd name="connsiteX929" fmla="*/ 196850 w 909078"/>
                      <a:gd name="connsiteY929" fmla="*/ 244475 h 723900"/>
                      <a:gd name="connsiteX930" fmla="*/ 165100 w 909078"/>
                      <a:gd name="connsiteY930" fmla="*/ 257175 h 723900"/>
                      <a:gd name="connsiteX931" fmla="*/ 152400 w 909078"/>
                      <a:gd name="connsiteY931" fmla="*/ 266700 h 723900"/>
                      <a:gd name="connsiteX932" fmla="*/ 133350 w 909078"/>
                      <a:gd name="connsiteY932" fmla="*/ 292100 h 723900"/>
                      <a:gd name="connsiteX933" fmla="*/ 130175 w 909078"/>
                      <a:gd name="connsiteY933" fmla="*/ 304800 h 723900"/>
                      <a:gd name="connsiteX934" fmla="*/ 127000 w 909078"/>
                      <a:gd name="connsiteY934" fmla="*/ 314325 h 723900"/>
                      <a:gd name="connsiteX935" fmla="*/ 146050 w 909078"/>
                      <a:gd name="connsiteY935" fmla="*/ 317500 h 723900"/>
                      <a:gd name="connsiteX936" fmla="*/ 219075 w 909078"/>
                      <a:gd name="connsiteY936" fmla="*/ 314325 h 723900"/>
                      <a:gd name="connsiteX937" fmla="*/ 231775 w 909078"/>
                      <a:gd name="connsiteY937" fmla="*/ 307975 h 723900"/>
                      <a:gd name="connsiteX938" fmla="*/ 250825 w 909078"/>
                      <a:gd name="connsiteY938" fmla="*/ 301625 h 723900"/>
                      <a:gd name="connsiteX939" fmla="*/ 279400 w 909078"/>
                      <a:gd name="connsiteY939" fmla="*/ 304800 h 723900"/>
                      <a:gd name="connsiteX940" fmla="*/ 288925 w 909078"/>
                      <a:gd name="connsiteY940" fmla="*/ 342900 h 723900"/>
                      <a:gd name="connsiteX941" fmla="*/ 285750 w 909078"/>
                      <a:gd name="connsiteY941" fmla="*/ 384175 h 723900"/>
                      <a:gd name="connsiteX942" fmla="*/ 263525 w 909078"/>
                      <a:gd name="connsiteY942" fmla="*/ 412750 h 723900"/>
                      <a:gd name="connsiteX943" fmla="*/ 247650 w 909078"/>
                      <a:gd name="connsiteY943" fmla="*/ 425450 h 723900"/>
                      <a:gd name="connsiteX944" fmla="*/ 238125 w 909078"/>
                      <a:gd name="connsiteY944" fmla="*/ 431800 h 723900"/>
                      <a:gd name="connsiteX945" fmla="*/ 196850 w 909078"/>
                      <a:gd name="connsiteY945" fmla="*/ 438150 h 723900"/>
                      <a:gd name="connsiteX946" fmla="*/ 174625 w 909078"/>
                      <a:gd name="connsiteY946" fmla="*/ 434975 h 723900"/>
                      <a:gd name="connsiteX947" fmla="*/ 174625 w 909078"/>
                      <a:gd name="connsiteY947" fmla="*/ 412750 h 723900"/>
                      <a:gd name="connsiteX948" fmla="*/ 203200 w 909078"/>
                      <a:gd name="connsiteY948" fmla="*/ 384175 h 723900"/>
                      <a:gd name="connsiteX949" fmla="*/ 241300 w 909078"/>
                      <a:gd name="connsiteY949" fmla="*/ 371475 h 723900"/>
                      <a:gd name="connsiteX950" fmla="*/ 279400 w 909078"/>
                      <a:gd name="connsiteY950" fmla="*/ 377825 h 723900"/>
                      <a:gd name="connsiteX951" fmla="*/ 279400 w 909078"/>
                      <a:gd name="connsiteY951" fmla="*/ 403225 h 723900"/>
                      <a:gd name="connsiteX952" fmla="*/ 250825 w 909078"/>
                      <a:gd name="connsiteY952" fmla="*/ 412750 h 723900"/>
                      <a:gd name="connsiteX953" fmla="*/ 241300 w 909078"/>
                      <a:gd name="connsiteY953" fmla="*/ 409575 h 723900"/>
                      <a:gd name="connsiteX954" fmla="*/ 241300 w 909078"/>
                      <a:gd name="connsiteY954" fmla="*/ 377825 h 723900"/>
                      <a:gd name="connsiteX955" fmla="*/ 250825 w 909078"/>
                      <a:gd name="connsiteY955" fmla="*/ 365125 h 723900"/>
                      <a:gd name="connsiteX956" fmla="*/ 295275 w 909078"/>
                      <a:gd name="connsiteY956" fmla="*/ 346075 h 723900"/>
                      <a:gd name="connsiteX957" fmla="*/ 323850 w 909078"/>
                      <a:gd name="connsiteY957" fmla="*/ 352425 h 723900"/>
                      <a:gd name="connsiteX958" fmla="*/ 320675 w 909078"/>
                      <a:gd name="connsiteY958" fmla="*/ 368300 h 723900"/>
                      <a:gd name="connsiteX959" fmla="*/ 301625 w 909078"/>
                      <a:gd name="connsiteY959" fmla="*/ 393700 h 723900"/>
                      <a:gd name="connsiteX960" fmla="*/ 292100 w 909078"/>
                      <a:gd name="connsiteY960" fmla="*/ 396875 h 723900"/>
                      <a:gd name="connsiteX961" fmla="*/ 279400 w 909078"/>
                      <a:gd name="connsiteY961" fmla="*/ 390525 h 723900"/>
                      <a:gd name="connsiteX962" fmla="*/ 269875 w 909078"/>
                      <a:gd name="connsiteY962" fmla="*/ 336550 h 723900"/>
                      <a:gd name="connsiteX963" fmla="*/ 273050 w 909078"/>
                      <a:gd name="connsiteY963" fmla="*/ 260350 h 723900"/>
                      <a:gd name="connsiteX964" fmla="*/ 285750 w 909078"/>
                      <a:gd name="connsiteY964" fmla="*/ 234950 h 723900"/>
                      <a:gd name="connsiteX965" fmla="*/ 311150 w 909078"/>
                      <a:gd name="connsiteY965" fmla="*/ 209550 h 723900"/>
                      <a:gd name="connsiteX966" fmla="*/ 323850 w 909078"/>
                      <a:gd name="connsiteY966" fmla="*/ 206375 h 723900"/>
                      <a:gd name="connsiteX967" fmla="*/ 403225 w 909078"/>
                      <a:gd name="connsiteY967" fmla="*/ 200025 h 723900"/>
                      <a:gd name="connsiteX968" fmla="*/ 444500 w 909078"/>
                      <a:gd name="connsiteY968" fmla="*/ 190500 h 723900"/>
                      <a:gd name="connsiteX969" fmla="*/ 460375 w 909078"/>
                      <a:gd name="connsiteY969" fmla="*/ 184150 h 723900"/>
                      <a:gd name="connsiteX970" fmla="*/ 473075 w 909078"/>
                      <a:gd name="connsiteY970" fmla="*/ 177800 h 723900"/>
                      <a:gd name="connsiteX971" fmla="*/ 498475 w 909078"/>
                      <a:gd name="connsiteY971" fmla="*/ 158750 h 723900"/>
                      <a:gd name="connsiteX972" fmla="*/ 508000 w 909078"/>
                      <a:gd name="connsiteY972" fmla="*/ 152400 h 723900"/>
                      <a:gd name="connsiteX973" fmla="*/ 523875 w 909078"/>
                      <a:gd name="connsiteY973" fmla="*/ 136525 h 723900"/>
                      <a:gd name="connsiteX974" fmla="*/ 533400 w 909078"/>
                      <a:gd name="connsiteY974" fmla="*/ 127000 h 723900"/>
                      <a:gd name="connsiteX975" fmla="*/ 552450 w 909078"/>
                      <a:gd name="connsiteY975" fmla="*/ 114300 h 723900"/>
                      <a:gd name="connsiteX976" fmla="*/ 581025 w 909078"/>
                      <a:gd name="connsiteY976" fmla="*/ 107950 h 723900"/>
                      <a:gd name="connsiteX977" fmla="*/ 615950 w 909078"/>
                      <a:gd name="connsiteY977" fmla="*/ 117475 h 723900"/>
                      <a:gd name="connsiteX978" fmla="*/ 622300 w 909078"/>
                      <a:gd name="connsiteY978" fmla="*/ 127000 h 723900"/>
                      <a:gd name="connsiteX979" fmla="*/ 606425 w 909078"/>
                      <a:gd name="connsiteY979" fmla="*/ 133350 h 723900"/>
                      <a:gd name="connsiteX980" fmla="*/ 539750 w 909078"/>
                      <a:gd name="connsiteY980" fmla="*/ 127000 h 723900"/>
                      <a:gd name="connsiteX981" fmla="*/ 485775 w 909078"/>
                      <a:gd name="connsiteY981" fmla="*/ 114300 h 723900"/>
                      <a:gd name="connsiteX982" fmla="*/ 469900 w 909078"/>
                      <a:gd name="connsiteY982" fmla="*/ 107950 h 723900"/>
                      <a:gd name="connsiteX983" fmla="*/ 498475 w 909078"/>
                      <a:gd name="connsiteY983" fmla="*/ 98425 h 723900"/>
                      <a:gd name="connsiteX984" fmla="*/ 523875 w 909078"/>
                      <a:gd name="connsiteY984" fmla="*/ 88900 h 723900"/>
                      <a:gd name="connsiteX985" fmla="*/ 533400 w 909078"/>
                      <a:gd name="connsiteY985" fmla="*/ 76200 h 723900"/>
                      <a:gd name="connsiteX986" fmla="*/ 536575 w 909078"/>
                      <a:gd name="connsiteY986" fmla="*/ 85725 h 723900"/>
                      <a:gd name="connsiteX987" fmla="*/ 746125 w 909078"/>
                      <a:gd name="connsiteY987" fmla="*/ 88900 h 723900"/>
                      <a:gd name="connsiteX988" fmla="*/ 901700 w 909078"/>
                      <a:gd name="connsiteY988" fmla="*/ 85725 h 723900"/>
                      <a:gd name="connsiteX989" fmla="*/ 904875 w 909078"/>
                      <a:gd name="connsiteY989" fmla="*/ 73025 h 723900"/>
                      <a:gd name="connsiteX990" fmla="*/ 908050 w 909078"/>
                      <a:gd name="connsiteY990" fmla="*/ 63500 h 723900"/>
                      <a:gd name="connsiteX991" fmla="*/ 889000 w 909078"/>
                      <a:gd name="connsiteY991" fmla="*/ 69850 h 723900"/>
                      <a:gd name="connsiteX992" fmla="*/ 876300 w 909078"/>
                      <a:gd name="connsiteY992" fmla="*/ 73025 h 723900"/>
                      <a:gd name="connsiteX993" fmla="*/ 866775 w 909078"/>
                      <a:gd name="connsiteY993" fmla="*/ 76200 h 723900"/>
                      <a:gd name="connsiteX994" fmla="*/ 796925 w 909078"/>
                      <a:gd name="connsiteY994" fmla="*/ 73025 h 723900"/>
                      <a:gd name="connsiteX995" fmla="*/ 787400 w 909078"/>
                      <a:gd name="connsiteY995" fmla="*/ 69850 h 723900"/>
                      <a:gd name="connsiteX996" fmla="*/ 749300 w 909078"/>
                      <a:gd name="connsiteY996" fmla="*/ 66675 h 723900"/>
                      <a:gd name="connsiteX997" fmla="*/ 676275 w 909078"/>
                      <a:gd name="connsiteY997" fmla="*/ 69850 h 723900"/>
                      <a:gd name="connsiteX998" fmla="*/ 663575 w 909078"/>
                      <a:gd name="connsiteY998" fmla="*/ 73025 h 723900"/>
                      <a:gd name="connsiteX999" fmla="*/ 625475 w 909078"/>
                      <a:gd name="connsiteY999" fmla="*/ 88900 h 723900"/>
                      <a:gd name="connsiteX1000" fmla="*/ 606425 w 909078"/>
                      <a:gd name="connsiteY1000" fmla="*/ 95250 h 723900"/>
                      <a:gd name="connsiteX1001" fmla="*/ 577850 w 909078"/>
                      <a:gd name="connsiteY1001" fmla="*/ 101600 h 723900"/>
                      <a:gd name="connsiteX1002" fmla="*/ 565150 w 909078"/>
                      <a:gd name="connsiteY1002" fmla="*/ 104775 h 723900"/>
                      <a:gd name="connsiteX1003" fmla="*/ 619125 w 909078"/>
                      <a:gd name="connsiteY1003" fmla="*/ 111125 h 723900"/>
                      <a:gd name="connsiteX1004" fmla="*/ 746125 w 909078"/>
                      <a:gd name="connsiteY1004" fmla="*/ 117475 h 723900"/>
                      <a:gd name="connsiteX1005" fmla="*/ 815975 w 909078"/>
                      <a:gd name="connsiteY1005" fmla="*/ 123825 h 723900"/>
                      <a:gd name="connsiteX1006" fmla="*/ 704850 w 909078"/>
                      <a:gd name="connsiteY1006" fmla="*/ 123825 h 723900"/>
                      <a:gd name="connsiteX1007" fmla="*/ 596900 w 909078"/>
                      <a:gd name="connsiteY1007" fmla="*/ 127000 h 723900"/>
                      <a:gd name="connsiteX1008" fmla="*/ 565150 w 909078"/>
                      <a:gd name="connsiteY1008" fmla="*/ 130175 h 723900"/>
                      <a:gd name="connsiteX1009" fmla="*/ 533400 w 909078"/>
                      <a:gd name="connsiteY1009" fmla="*/ 139700 h 723900"/>
                      <a:gd name="connsiteX1010" fmla="*/ 517525 w 909078"/>
                      <a:gd name="connsiteY1010" fmla="*/ 142875 h 723900"/>
                      <a:gd name="connsiteX1011" fmla="*/ 542925 w 909078"/>
                      <a:gd name="connsiteY1011" fmla="*/ 152400 h 723900"/>
                      <a:gd name="connsiteX1012" fmla="*/ 552450 w 909078"/>
                      <a:gd name="connsiteY1012" fmla="*/ 158750 h 723900"/>
                      <a:gd name="connsiteX1013" fmla="*/ 565150 w 909078"/>
                      <a:gd name="connsiteY1013" fmla="*/ 161925 h 723900"/>
                      <a:gd name="connsiteX1014" fmla="*/ 577850 w 909078"/>
                      <a:gd name="connsiteY1014" fmla="*/ 168275 h 723900"/>
                      <a:gd name="connsiteX1015" fmla="*/ 587375 w 909078"/>
                      <a:gd name="connsiteY1015" fmla="*/ 171450 h 723900"/>
                      <a:gd name="connsiteX1016" fmla="*/ 590550 w 909078"/>
                      <a:gd name="connsiteY1016" fmla="*/ 180975 h 723900"/>
                      <a:gd name="connsiteX1017" fmla="*/ 587375 w 909078"/>
                      <a:gd name="connsiteY1017" fmla="*/ 190500 h 723900"/>
                      <a:gd name="connsiteX1018" fmla="*/ 581025 w 909078"/>
                      <a:gd name="connsiteY1018" fmla="*/ 174625 h 723900"/>
                      <a:gd name="connsiteX1019" fmla="*/ 577850 w 909078"/>
                      <a:gd name="connsiteY1019" fmla="*/ 161925 h 723900"/>
                      <a:gd name="connsiteX1020" fmla="*/ 574675 w 909078"/>
                      <a:gd name="connsiteY1020" fmla="*/ 152400 h 723900"/>
                      <a:gd name="connsiteX1021" fmla="*/ 577850 w 909078"/>
                      <a:gd name="connsiteY1021" fmla="*/ 133350 h 723900"/>
                      <a:gd name="connsiteX1022" fmla="*/ 587375 w 909078"/>
                      <a:gd name="connsiteY1022" fmla="*/ 130175 h 723900"/>
                      <a:gd name="connsiteX1023" fmla="*/ 574675 w 909078"/>
                      <a:gd name="connsiteY1023" fmla="*/ 168275 h 723900"/>
                      <a:gd name="connsiteX1024" fmla="*/ 561975 w 909078"/>
                      <a:gd name="connsiteY1024" fmla="*/ 177800 h 723900"/>
                      <a:gd name="connsiteX1025" fmla="*/ 552450 w 909078"/>
                      <a:gd name="connsiteY1025" fmla="*/ 184150 h 723900"/>
                      <a:gd name="connsiteX1026" fmla="*/ 542925 w 909078"/>
                      <a:gd name="connsiteY1026" fmla="*/ 187325 h 723900"/>
                      <a:gd name="connsiteX1027" fmla="*/ 552450 w 909078"/>
                      <a:gd name="connsiteY1027" fmla="*/ 177800 h 723900"/>
                      <a:gd name="connsiteX1028" fmla="*/ 574675 w 909078"/>
                      <a:gd name="connsiteY1028" fmla="*/ 168275 h 723900"/>
                      <a:gd name="connsiteX1029" fmla="*/ 600075 w 909078"/>
                      <a:gd name="connsiteY1029" fmla="*/ 171450 h 723900"/>
                      <a:gd name="connsiteX1030" fmla="*/ 590550 w 909078"/>
                      <a:gd name="connsiteY1030" fmla="*/ 184150 h 723900"/>
                      <a:gd name="connsiteX1031" fmla="*/ 565150 w 909078"/>
                      <a:gd name="connsiteY1031" fmla="*/ 206375 h 723900"/>
                      <a:gd name="connsiteX1032" fmla="*/ 542925 w 909078"/>
                      <a:gd name="connsiteY1032" fmla="*/ 215900 h 723900"/>
                      <a:gd name="connsiteX1033" fmla="*/ 530225 w 909078"/>
                      <a:gd name="connsiteY1033" fmla="*/ 222250 h 723900"/>
                      <a:gd name="connsiteX1034" fmla="*/ 466725 w 909078"/>
                      <a:gd name="connsiteY1034" fmla="*/ 231775 h 723900"/>
                      <a:gd name="connsiteX1035" fmla="*/ 390525 w 909078"/>
                      <a:gd name="connsiteY1035" fmla="*/ 228600 h 723900"/>
                      <a:gd name="connsiteX1036" fmla="*/ 365125 w 909078"/>
                      <a:gd name="connsiteY1036" fmla="*/ 225425 h 723900"/>
                      <a:gd name="connsiteX1037" fmla="*/ 285750 w 909078"/>
                      <a:gd name="connsiteY1037" fmla="*/ 228600 h 723900"/>
                      <a:gd name="connsiteX1038" fmla="*/ 250825 w 909078"/>
                      <a:gd name="connsiteY1038" fmla="*/ 228600 h 723900"/>
                      <a:gd name="connsiteX1039" fmla="*/ 260350 w 909078"/>
                      <a:gd name="connsiteY1039" fmla="*/ 209550 h 723900"/>
                      <a:gd name="connsiteX1040" fmla="*/ 263525 w 909078"/>
                      <a:gd name="connsiteY1040" fmla="*/ 200025 h 723900"/>
                      <a:gd name="connsiteX1041" fmla="*/ 292100 w 909078"/>
                      <a:gd name="connsiteY1041" fmla="*/ 174625 h 723900"/>
                      <a:gd name="connsiteX1042" fmla="*/ 307975 w 909078"/>
                      <a:gd name="connsiteY1042" fmla="*/ 158750 h 723900"/>
                      <a:gd name="connsiteX1043" fmla="*/ 349250 w 909078"/>
                      <a:gd name="connsiteY1043" fmla="*/ 146050 h 723900"/>
                      <a:gd name="connsiteX1044" fmla="*/ 377825 w 909078"/>
                      <a:gd name="connsiteY1044" fmla="*/ 158750 h 723900"/>
                      <a:gd name="connsiteX1045" fmla="*/ 330200 w 909078"/>
                      <a:gd name="connsiteY1045" fmla="*/ 247650 h 723900"/>
                      <a:gd name="connsiteX1046" fmla="*/ 295275 w 909078"/>
                      <a:gd name="connsiteY1046" fmla="*/ 301625 h 723900"/>
                      <a:gd name="connsiteX1047" fmla="*/ 273050 w 909078"/>
                      <a:gd name="connsiteY1047" fmla="*/ 336550 h 723900"/>
                      <a:gd name="connsiteX1048" fmla="*/ 254000 w 909078"/>
                      <a:gd name="connsiteY1048" fmla="*/ 371475 h 723900"/>
                      <a:gd name="connsiteX1049" fmla="*/ 266700 w 909078"/>
                      <a:gd name="connsiteY1049" fmla="*/ 384175 h 723900"/>
                      <a:gd name="connsiteX1050" fmla="*/ 292100 w 909078"/>
                      <a:gd name="connsiteY1050" fmla="*/ 346075 h 723900"/>
                      <a:gd name="connsiteX1051" fmla="*/ 317500 w 909078"/>
                      <a:gd name="connsiteY1051" fmla="*/ 311150 h 723900"/>
                      <a:gd name="connsiteX1052" fmla="*/ 333375 w 909078"/>
                      <a:gd name="connsiteY1052" fmla="*/ 292100 h 723900"/>
                      <a:gd name="connsiteX1053" fmla="*/ 339725 w 909078"/>
                      <a:gd name="connsiteY1053" fmla="*/ 282575 h 723900"/>
                      <a:gd name="connsiteX1054" fmla="*/ 358775 w 909078"/>
                      <a:gd name="connsiteY1054" fmla="*/ 263525 h 723900"/>
                      <a:gd name="connsiteX1055" fmla="*/ 346075 w 909078"/>
                      <a:gd name="connsiteY1055" fmla="*/ 301625 h 723900"/>
                      <a:gd name="connsiteX1056" fmla="*/ 336550 w 909078"/>
                      <a:gd name="connsiteY1056" fmla="*/ 311150 h 723900"/>
                      <a:gd name="connsiteX1057" fmla="*/ 320675 w 909078"/>
                      <a:gd name="connsiteY1057" fmla="*/ 333375 h 723900"/>
                      <a:gd name="connsiteX1058" fmla="*/ 292100 w 909078"/>
                      <a:gd name="connsiteY1058" fmla="*/ 352425 h 723900"/>
                      <a:gd name="connsiteX1059" fmla="*/ 260350 w 909078"/>
                      <a:gd name="connsiteY1059" fmla="*/ 342900 h 723900"/>
                      <a:gd name="connsiteX1060" fmla="*/ 231775 w 909078"/>
                      <a:gd name="connsiteY1060" fmla="*/ 301625 h 723900"/>
                      <a:gd name="connsiteX1061" fmla="*/ 212725 w 909078"/>
                      <a:gd name="connsiteY1061" fmla="*/ 266700 h 723900"/>
                      <a:gd name="connsiteX1062" fmla="*/ 196850 w 909078"/>
                      <a:gd name="connsiteY1062" fmla="*/ 222250 h 723900"/>
                      <a:gd name="connsiteX1063" fmla="*/ 219075 w 909078"/>
                      <a:gd name="connsiteY1063" fmla="*/ 142875 h 723900"/>
                      <a:gd name="connsiteX1064" fmla="*/ 234950 w 909078"/>
                      <a:gd name="connsiteY1064" fmla="*/ 133350 h 723900"/>
                      <a:gd name="connsiteX1065" fmla="*/ 250825 w 909078"/>
                      <a:gd name="connsiteY1065" fmla="*/ 130175 h 723900"/>
                      <a:gd name="connsiteX1066" fmla="*/ 371475 w 909078"/>
                      <a:gd name="connsiteY1066" fmla="*/ 152400 h 723900"/>
                      <a:gd name="connsiteX1067" fmla="*/ 384175 w 909078"/>
                      <a:gd name="connsiteY1067" fmla="*/ 171450 h 723900"/>
                      <a:gd name="connsiteX1068" fmla="*/ 381000 w 909078"/>
                      <a:gd name="connsiteY1068" fmla="*/ 254000 h 723900"/>
                      <a:gd name="connsiteX1069" fmla="*/ 349250 w 909078"/>
                      <a:gd name="connsiteY1069" fmla="*/ 298450 h 723900"/>
                      <a:gd name="connsiteX1070" fmla="*/ 330200 w 909078"/>
                      <a:gd name="connsiteY1070" fmla="*/ 317500 h 723900"/>
                      <a:gd name="connsiteX1071" fmla="*/ 292100 w 909078"/>
                      <a:gd name="connsiteY1071" fmla="*/ 349250 h 723900"/>
                      <a:gd name="connsiteX1072" fmla="*/ 266700 w 909078"/>
                      <a:gd name="connsiteY1072" fmla="*/ 361950 h 723900"/>
                      <a:gd name="connsiteX1073" fmla="*/ 203200 w 909078"/>
                      <a:gd name="connsiteY1073" fmla="*/ 355600 h 723900"/>
                      <a:gd name="connsiteX1074" fmla="*/ 187325 w 909078"/>
                      <a:gd name="connsiteY1074" fmla="*/ 336550 h 723900"/>
                      <a:gd name="connsiteX1075" fmla="*/ 168275 w 909078"/>
                      <a:gd name="connsiteY1075" fmla="*/ 311150 h 723900"/>
                      <a:gd name="connsiteX1076" fmla="*/ 155575 w 909078"/>
                      <a:gd name="connsiteY1076" fmla="*/ 276225 h 723900"/>
                      <a:gd name="connsiteX1077" fmla="*/ 168275 w 909078"/>
                      <a:gd name="connsiteY1077" fmla="*/ 225425 h 723900"/>
                      <a:gd name="connsiteX1078" fmla="*/ 177800 w 909078"/>
                      <a:gd name="connsiteY1078" fmla="*/ 215900 h 723900"/>
                      <a:gd name="connsiteX1079" fmla="*/ 200025 w 909078"/>
                      <a:gd name="connsiteY1079" fmla="*/ 200025 h 723900"/>
                      <a:gd name="connsiteX1080" fmla="*/ 260350 w 909078"/>
                      <a:gd name="connsiteY1080" fmla="*/ 171450 h 723900"/>
                      <a:gd name="connsiteX1081" fmla="*/ 292100 w 909078"/>
                      <a:gd name="connsiteY1081" fmla="*/ 161925 h 723900"/>
                      <a:gd name="connsiteX1082" fmla="*/ 323850 w 909078"/>
                      <a:gd name="connsiteY1082" fmla="*/ 158750 h 723900"/>
                      <a:gd name="connsiteX1083" fmla="*/ 374650 w 909078"/>
                      <a:gd name="connsiteY1083" fmla="*/ 161925 h 723900"/>
                      <a:gd name="connsiteX1084" fmla="*/ 390525 w 909078"/>
                      <a:gd name="connsiteY1084" fmla="*/ 174625 h 723900"/>
                      <a:gd name="connsiteX1085" fmla="*/ 403225 w 909078"/>
                      <a:gd name="connsiteY1085" fmla="*/ 203200 h 723900"/>
                      <a:gd name="connsiteX1086" fmla="*/ 393700 w 909078"/>
                      <a:gd name="connsiteY1086" fmla="*/ 241300 h 723900"/>
                      <a:gd name="connsiteX1087" fmla="*/ 390525 w 909078"/>
                      <a:gd name="connsiteY1087" fmla="*/ 2413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909078" h="723900">
                        <a:moveTo>
                          <a:pt x="184150" y="161925"/>
                        </a:moveTo>
                        <a:cubicBezTo>
                          <a:pt x="178858" y="167217"/>
                          <a:pt x="173014" y="172008"/>
                          <a:pt x="168275" y="177800"/>
                        </a:cubicBezTo>
                        <a:cubicBezTo>
                          <a:pt x="163442" y="183707"/>
                          <a:pt x="159808" y="190500"/>
                          <a:pt x="155575" y="196850"/>
                        </a:cubicBezTo>
                        <a:cubicBezTo>
                          <a:pt x="153458" y="200025"/>
                          <a:pt x="150432" y="202755"/>
                          <a:pt x="149225" y="206375"/>
                        </a:cubicBezTo>
                        <a:cubicBezTo>
                          <a:pt x="148167" y="209550"/>
                          <a:pt x="147675" y="212974"/>
                          <a:pt x="146050" y="215900"/>
                        </a:cubicBezTo>
                        <a:cubicBezTo>
                          <a:pt x="142344" y="222571"/>
                          <a:pt x="137583" y="228600"/>
                          <a:pt x="133350" y="234950"/>
                        </a:cubicBezTo>
                        <a:lnTo>
                          <a:pt x="127000" y="244475"/>
                        </a:lnTo>
                        <a:cubicBezTo>
                          <a:pt x="124883" y="247650"/>
                          <a:pt x="121857" y="250380"/>
                          <a:pt x="120650" y="254000"/>
                        </a:cubicBezTo>
                        <a:lnTo>
                          <a:pt x="114300" y="273050"/>
                        </a:lnTo>
                        <a:cubicBezTo>
                          <a:pt x="113242" y="282575"/>
                          <a:pt x="112620" y="292159"/>
                          <a:pt x="111125" y="301625"/>
                        </a:cubicBezTo>
                        <a:cubicBezTo>
                          <a:pt x="100379" y="369681"/>
                          <a:pt x="108824" y="309956"/>
                          <a:pt x="101600" y="346075"/>
                        </a:cubicBezTo>
                        <a:cubicBezTo>
                          <a:pt x="100337" y="352388"/>
                          <a:pt x="99483" y="358775"/>
                          <a:pt x="98425" y="365125"/>
                        </a:cubicBezTo>
                        <a:cubicBezTo>
                          <a:pt x="102913" y="387564"/>
                          <a:pt x="99893" y="375880"/>
                          <a:pt x="107950" y="400050"/>
                        </a:cubicBezTo>
                        <a:cubicBezTo>
                          <a:pt x="109008" y="403225"/>
                          <a:pt x="109269" y="406790"/>
                          <a:pt x="111125" y="409575"/>
                        </a:cubicBezTo>
                        <a:cubicBezTo>
                          <a:pt x="119331" y="421885"/>
                          <a:pt x="116268" y="415480"/>
                          <a:pt x="120650" y="428625"/>
                        </a:cubicBezTo>
                        <a:cubicBezTo>
                          <a:pt x="119592" y="514350"/>
                          <a:pt x="119423" y="600091"/>
                          <a:pt x="117475" y="685800"/>
                        </a:cubicBezTo>
                        <a:cubicBezTo>
                          <a:pt x="117191" y="698314"/>
                          <a:pt x="114070" y="708946"/>
                          <a:pt x="111125" y="720725"/>
                        </a:cubicBezTo>
                        <a:cubicBezTo>
                          <a:pt x="112183" y="709083"/>
                          <a:pt x="113496" y="697462"/>
                          <a:pt x="114300" y="685800"/>
                        </a:cubicBezTo>
                        <a:cubicBezTo>
                          <a:pt x="115613" y="666766"/>
                          <a:pt x="115108" y="647582"/>
                          <a:pt x="117475" y="628650"/>
                        </a:cubicBezTo>
                        <a:cubicBezTo>
                          <a:pt x="118305" y="622008"/>
                          <a:pt x="122202" y="616094"/>
                          <a:pt x="123825" y="609600"/>
                        </a:cubicBezTo>
                        <a:cubicBezTo>
                          <a:pt x="124883" y="605367"/>
                          <a:pt x="126144" y="601179"/>
                          <a:pt x="127000" y="596900"/>
                        </a:cubicBezTo>
                        <a:cubicBezTo>
                          <a:pt x="128263" y="590587"/>
                          <a:pt x="129220" y="584216"/>
                          <a:pt x="130175" y="577850"/>
                        </a:cubicBezTo>
                        <a:cubicBezTo>
                          <a:pt x="132395" y="563048"/>
                          <a:pt x="132895" y="547920"/>
                          <a:pt x="136525" y="533400"/>
                        </a:cubicBezTo>
                        <a:cubicBezTo>
                          <a:pt x="141515" y="513440"/>
                          <a:pt x="139083" y="525020"/>
                          <a:pt x="142875" y="498475"/>
                        </a:cubicBezTo>
                        <a:cubicBezTo>
                          <a:pt x="143933" y="463550"/>
                          <a:pt x="144261" y="428595"/>
                          <a:pt x="146050" y="393700"/>
                        </a:cubicBezTo>
                        <a:cubicBezTo>
                          <a:pt x="146380" y="387271"/>
                          <a:pt x="147664" y="380895"/>
                          <a:pt x="149225" y="374650"/>
                        </a:cubicBezTo>
                        <a:cubicBezTo>
                          <a:pt x="151321" y="366266"/>
                          <a:pt x="154975" y="353025"/>
                          <a:pt x="161925" y="346075"/>
                        </a:cubicBezTo>
                        <a:cubicBezTo>
                          <a:pt x="164623" y="343377"/>
                          <a:pt x="168275" y="341842"/>
                          <a:pt x="171450" y="339725"/>
                        </a:cubicBezTo>
                        <a:cubicBezTo>
                          <a:pt x="174625" y="342900"/>
                          <a:pt x="178967" y="345234"/>
                          <a:pt x="180975" y="349250"/>
                        </a:cubicBezTo>
                        <a:cubicBezTo>
                          <a:pt x="183388" y="354077"/>
                          <a:pt x="182979" y="359857"/>
                          <a:pt x="184150" y="365125"/>
                        </a:cubicBezTo>
                        <a:cubicBezTo>
                          <a:pt x="185097" y="369385"/>
                          <a:pt x="186071" y="373645"/>
                          <a:pt x="187325" y="377825"/>
                        </a:cubicBezTo>
                        <a:cubicBezTo>
                          <a:pt x="189248" y="384236"/>
                          <a:pt x="193675" y="396875"/>
                          <a:pt x="193675" y="396875"/>
                        </a:cubicBezTo>
                        <a:cubicBezTo>
                          <a:pt x="192617" y="408517"/>
                          <a:pt x="192531" y="420288"/>
                          <a:pt x="190500" y="431800"/>
                        </a:cubicBezTo>
                        <a:cubicBezTo>
                          <a:pt x="188595" y="442595"/>
                          <a:pt x="183515" y="450215"/>
                          <a:pt x="180975" y="460375"/>
                        </a:cubicBezTo>
                        <a:cubicBezTo>
                          <a:pt x="179917" y="464608"/>
                          <a:pt x="179054" y="468895"/>
                          <a:pt x="177800" y="473075"/>
                        </a:cubicBezTo>
                        <a:cubicBezTo>
                          <a:pt x="175877" y="479486"/>
                          <a:pt x="171450" y="492125"/>
                          <a:pt x="171450" y="492125"/>
                        </a:cubicBezTo>
                        <a:cubicBezTo>
                          <a:pt x="172508" y="505883"/>
                          <a:pt x="172473" y="519770"/>
                          <a:pt x="174625" y="533400"/>
                        </a:cubicBezTo>
                        <a:cubicBezTo>
                          <a:pt x="175669" y="540012"/>
                          <a:pt x="180975" y="552450"/>
                          <a:pt x="180975" y="552450"/>
                        </a:cubicBezTo>
                        <a:cubicBezTo>
                          <a:pt x="179917" y="587375"/>
                          <a:pt x="179545" y="622328"/>
                          <a:pt x="177800" y="657225"/>
                        </a:cubicBezTo>
                        <a:cubicBezTo>
                          <a:pt x="176851" y="676208"/>
                          <a:pt x="174782" y="676599"/>
                          <a:pt x="171450" y="692150"/>
                        </a:cubicBezTo>
                        <a:cubicBezTo>
                          <a:pt x="169189" y="702703"/>
                          <a:pt x="165100" y="723900"/>
                          <a:pt x="165100" y="723900"/>
                        </a:cubicBezTo>
                        <a:cubicBezTo>
                          <a:pt x="166672" y="703470"/>
                          <a:pt x="167960" y="678167"/>
                          <a:pt x="171450" y="657225"/>
                        </a:cubicBezTo>
                        <a:cubicBezTo>
                          <a:pt x="172167" y="652921"/>
                          <a:pt x="173711" y="648792"/>
                          <a:pt x="174625" y="644525"/>
                        </a:cubicBezTo>
                        <a:cubicBezTo>
                          <a:pt x="176886" y="633972"/>
                          <a:pt x="178858" y="623358"/>
                          <a:pt x="180975" y="612775"/>
                        </a:cubicBezTo>
                        <a:cubicBezTo>
                          <a:pt x="182033" y="607483"/>
                          <a:pt x="182443" y="602020"/>
                          <a:pt x="184150" y="596900"/>
                        </a:cubicBezTo>
                        <a:cubicBezTo>
                          <a:pt x="189032" y="582255"/>
                          <a:pt x="186669" y="590657"/>
                          <a:pt x="190500" y="571500"/>
                        </a:cubicBezTo>
                        <a:cubicBezTo>
                          <a:pt x="191558" y="530225"/>
                          <a:pt x="191842" y="488923"/>
                          <a:pt x="193675" y="447675"/>
                        </a:cubicBezTo>
                        <a:cubicBezTo>
                          <a:pt x="193961" y="441244"/>
                          <a:pt x="196850" y="435063"/>
                          <a:pt x="196850" y="428625"/>
                        </a:cubicBezTo>
                        <a:cubicBezTo>
                          <a:pt x="196850" y="410602"/>
                          <a:pt x="194733" y="392642"/>
                          <a:pt x="193675" y="374650"/>
                        </a:cubicBezTo>
                        <a:cubicBezTo>
                          <a:pt x="190500" y="376767"/>
                          <a:pt x="186267" y="377825"/>
                          <a:pt x="184150" y="381000"/>
                        </a:cubicBezTo>
                        <a:cubicBezTo>
                          <a:pt x="181729" y="384631"/>
                          <a:pt x="182174" y="389504"/>
                          <a:pt x="180975" y="393700"/>
                        </a:cubicBezTo>
                        <a:cubicBezTo>
                          <a:pt x="180056" y="396918"/>
                          <a:pt x="178719" y="400007"/>
                          <a:pt x="177800" y="403225"/>
                        </a:cubicBezTo>
                        <a:cubicBezTo>
                          <a:pt x="176601" y="407421"/>
                          <a:pt x="175879" y="411745"/>
                          <a:pt x="174625" y="415925"/>
                        </a:cubicBezTo>
                        <a:cubicBezTo>
                          <a:pt x="172702" y="422336"/>
                          <a:pt x="168275" y="434975"/>
                          <a:pt x="168275" y="434975"/>
                        </a:cubicBezTo>
                        <a:cubicBezTo>
                          <a:pt x="167217" y="445558"/>
                          <a:pt x="166275" y="456154"/>
                          <a:pt x="165100" y="466725"/>
                        </a:cubicBezTo>
                        <a:cubicBezTo>
                          <a:pt x="164158" y="475205"/>
                          <a:pt x="162734" y="483631"/>
                          <a:pt x="161925" y="492125"/>
                        </a:cubicBezTo>
                        <a:cubicBezTo>
                          <a:pt x="160617" y="505862"/>
                          <a:pt x="160274" y="519685"/>
                          <a:pt x="158750" y="533400"/>
                        </a:cubicBezTo>
                        <a:cubicBezTo>
                          <a:pt x="158154" y="538763"/>
                          <a:pt x="156884" y="544040"/>
                          <a:pt x="155575" y="549275"/>
                        </a:cubicBezTo>
                        <a:cubicBezTo>
                          <a:pt x="151800" y="564374"/>
                          <a:pt x="152194" y="553683"/>
                          <a:pt x="149225" y="571500"/>
                        </a:cubicBezTo>
                        <a:cubicBezTo>
                          <a:pt x="146466" y="588054"/>
                          <a:pt x="147037" y="597515"/>
                          <a:pt x="142875" y="612775"/>
                        </a:cubicBezTo>
                        <a:cubicBezTo>
                          <a:pt x="141114" y="619233"/>
                          <a:pt x="138642" y="625475"/>
                          <a:pt x="136525" y="631825"/>
                        </a:cubicBezTo>
                        <a:lnTo>
                          <a:pt x="133350" y="641350"/>
                        </a:lnTo>
                        <a:cubicBezTo>
                          <a:pt x="132292" y="644525"/>
                          <a:pt x="129363" y="654122"/>
                          <a:pt x="130175" y="650875"/>
                        </a:cubicBezTo>
                        <a:lnTo>
                          <a:pt x="133350" y="638175"/>
                        </a:lnTo>
                        <a:cubicBezTo>
                          <a:pt x="134408" y="633942"/>
                          <a:pt x="135145" y="629615"/>
                          <a:pt x="136525" y="625475"/>
                        </a:cubicBezTo>
                        <a:lnTo>
                          <a:pt x="142875" y="606425"/>
                        </a:lnTo>
                        <a:lnTo>
                          <a:pt x="146050" y="596900"/>
                        </a:lnTo>
                        <a:cubicBezTo>
                          <a:pt x="147108" y="593725"/>
                          <a:pt x="147369" y="590160"/>
                          <a:pt x="149225" y="587375"/>
                        </a:cubicBezTo>
                        <a:cubicBezTo>
                          <a:pt x="151342" y="584200"/>
                          <a:pt x="154025" y="581337"/>
                          <a:pt x="155575" y="577850"/>
                        </a:cubicBezTo>
                        <a:cubicBezTo>
                          <a:pt x="158293" y="571733"/>
                          <a:pt x="159808" y="565150"/>
                          <a:pt x="161925" y="558800"/>
                        </a:cubicBezTo>
                        <a:cubicBezTo>
                          <a:pt x="166480" y="545135"/>
                          <a:pt x="164288" y="552522"/>
                          <a:pt x="168275" y="536575"/>
                        </a:cubicBezTo>
                        <a:cubicBezTo>
                          <a:pt x="169549" y="514918"/>
                          <a:pt x="171147" y="475195"/>
                          <a:pt x="174625" y="450850"/>
                        </a:cubicBezTo>
                        <a:cubicBezTo>
                          <a:pt x="175825" y="442453"/>
                          <a:pt x="181940" y="425729"/>
                          <a:pt x="184150" y="419100"/>
                        </a:cubicBezTo>
                        <a:lnTo>
                          <a:pt x="187325" y="409575"/>
                        </a:lnTo>
                        <a:cubicBezTo>
                          <a:pt x="188383" y="406400"/>
                          <a:pt x="188644" y="402835"/>
                          <a:pt x="190500" y="400050"/>
                        </a:cubicBezTo>
                        <a:cubicBezTo>
                          <a:pt x="192617" y="396875"/>
                          <a:pt x="195143" y="393938"/>
                          <a:pt x="196850" y="390525"/>
                        </a:cubicBezTo>
                        <a:cubicBezTo>
                          <a:pt x="198347" y="387532"/>
                          <a:pt x="198169" y="383785"/>
                          <a:pt x="200025" y="381000"/>
                        </a:cubicBezTo>
                        <a:cubicBezTo>
                          <a:pt x="202516" y="377264"/>
                          <a:pt x="206793" y="375019"/>
                          <a:pt x="209550" y="371475"/>
                        </a:cubicBezTo>
                        <a:cubicBezTo>
                          <a:pt x="229496" y="345831"/>
                          <a:pt x="213336" y="358368"/>
                          <a:pt x="231775" y="346075"/>
                        </a:cubicBezTo>
                        <a:cubicBezTo>
                          <a:pt x="244624" y="350358"/>
                          <a:pt x="241551" y="346358"/>
                          <a:pt x="244475" y="361950"/>
                        </a:cubicBezTo>
                        <a:cubicBezTo>
                          <a:pt x="246848" y="374605"/>
                          <a:pt x="250825" y="400050"/>
                          <a:pt x="250825" y="400050"/>
                        </a:cubicBezTo>
                        <a:cubicBezTo>
                          <a:pt x="251883" y="422275"/>
                          <a:pt x="252415" y="444531"/>
                          <a:pt x="254000" y="466725"/>
                        </a:cubicBezTo>
                        <a:cubicBezTo>
                          <a:pt x="254538" y="474252"/>
                          <a:pt x="258160" y="496063"/>
                          <a:pt x="260350" y="504825"/>
                        </a:cubicBezTo>
                        <a:cubicBezTo>
                          <a:pt x="261162" y="508072"/>
                          <a:pt x="262606" y="511132"/>
                          <a:pt x="263525" y="514350"/>
                        </a:cubicBezTo>
                        <a:cubicBezTo>
                          <a:pt x="264724" y="518546"/>
                          <a:pt x="265642" y="522817"/>
                          <a:pt x="266700" y="527050"/>
                        </a:cubicBezTo>
                        <a:cubicBezTo>
                          <a:pt x="265642" y="570442"/>
                          <a:pt x="263525" y="613820"/>
                          <a:pt x="263525" y="657225"/>
                        </a:cubicBezTo>
                        <a:cubicBezTo>
                          <a:pt x="263525" y="674191"/>
                          <a:pt x="265230" y="623328"/>
                          <a:pt x="266700" y="606425"/>
                        </a:cubicBezTo>
                        <a:cubicBezTo>
                          <a:pt x="267912" y="592490"/>
                          <a:pt x="270373" y="581708"/>
                          <a:pt x="273050" y="568325"/>
                        </a:cubicBezTo>
                        <a:cubicBezTo>
                          <a:pt x="271992" y="538692"/>
                          <a:pt x="269875" y="509077"/>
                          <a:pt x="269875" y="479425"/>
                        </a:cubicBezTo>
                        <a:cubicBezTo>
                          <a:pt x="269875" y="436020"/>
                          <a:pt x="271165" y="392614"/>
                          <a:pt x="273050" y="349250"/>
                        </a:cubicBezTo>
                        <a:cubicBezTo>
                          <a:pt x="273262" y="344371"/>
                          <a:pt x="278004" y="326259"/>
                          <a:pt x="279400" y="320675"/>
                        </a:cubicBezTo>
                        <a:cubicBezTo>
                          <a:pt x="283736" y="338019"/>
                          <a:pt x="285322" y="343508"/>
                          <a:pt x="288925" y="365125"/>
                        </a:cubicBezTo>
                        <a:cubicBezTo>
                          <a:pt x="289983" y="371475"/>
                          <a:pt x="290751" y="377880"/>
                          <a:pt x="292100" y="384175"/>
                        </a:cubicBezTo>
                        <a:cubicBezTo>
                          <a:pt x="293929" y="392709"/>
                          <a:pt x="295690" y="401296"/>
                          <a:pt x="298450" y="409575"/>
                        </a:cubicBezTo>
                        <a:cubicBezTo>
                          <a:pt x="299508" y="412750"/>
                          <a:pt x="300899" y="415833"/>
                          <a:pt x="301625" y="419100"/>
                        </a:cubicBezTo>
                        <a:cubicBezTo>
                          <a:pt x="307286" y="444576"/>
                          <a:pt x="302197" y="430913"/>
                          <a:pt x="307975" y="454025"/>
                        </a:cubicBezTo>
                        <a:cubicBezTo>
                          <a:pt x="308787" y="457272"/>
                          <a:pt x="310424" y="460283"/>
                          <a:pt x="311150" y="463550"/>
                        </a:cubicBezTo>
                        <a:cubicBezTo>
                          <a:pt x="312547" y="469834"/>
                          <a:pt x="312976" y="476305"/>
                          <a:pt x="314325" y="482600"/>
                        </a:cubicBezTo>
                        <a:cubicBezTo>
                          <a:pt x="316154" y="491134"/>
                          <a:pt x="318963" y="499442"/>
                          <a:pt x="320675" y="508000"/>
                        </a:cubicBezTo>
                        <a:lnTo>
                          <a:pt x="323850" y="523875"/>
                        </a:lnTo>
                        <a:cubicBezTo>
                          <a:pt x="322792" y="545042"/>
                          <a:pt x="322653" y="566274"/>
                          <a:pt x="320675" y="587375"/>
                        </a:cubicBezTo>
                        <a:cubicBezTo>
                          <a:pt x="319473" y="600194"/>
                          <a:pt x="315922" y="612699"/>
                          <a:pt x="314325" y="625475"/>
                        </a:cubicBezTo>
                        <a:cubicBezTo>
                          <a:pt x="313267" y="633942"/>
                          <a:pt x="309477" y="642508"/>
                          <a:pt x="311150" y="650875"/>
                        </a:cubicBezTo>
                        <a:cubicBezTo>
                          <a:pt x="311898" y="654617"/>
                          <a:pt x="315607" y="644663"/>
                          <a:pt x="317500" y="641350"/>
                        </a:cubicBezTo>
                        <a:cubicBezTo>
                          <a:pt x="324975" y="628269"/>
                          <a:pt x="324996" y="625212"/>
                          <a:pt x="330200" y="609600"/>
                        </a:cubicBezTo>
                        <a:lnTo>
                          <a:pt x="333375" y="600075"/>
                        </a:lnTo>
                        <a:cubicBezTo>
                          <a:pt x="335143" y="548807"/>
                          <a:pt x="340220" y="520743"/>
                          <a:pt x="333375" y="476250"/>
                        </a:cubicBezTo>
                        <a:cubicBezTo>
                          <a:pt x="331332" y="462968"/>
                          <a:pt x="329390" y="469666"/>
                          <a:pt x="323850" y="457200"/>
                        </a:cubicBezTo>
                        <a:lnTo>
                          <a:pt x="314325" y="428625"/>
                        </a:lnTo>
                        <a:cubicBezTo>
                          <a:pt x="313267" y="425450"/>
                          <a:pt x="313006" y="421885"/>
                          <a:pt x="311150" y="419100"/>
                        </a:cubicBezTo>
                        <a:cubicBezTo>
                          <a:pt x="309033" y="415925"/>
                          <a:pt x="306350" y="413062"/>
                          <a:pt x="304800" y="409575"/>
                        </a:cubicBezTo>
                        <a:cubicBezTo>
                          <a:pt x="302082" y="403458"/>
                          <a:pt x="300567" y="396875"/>
                          <a:pt x="298450" y="390525"/>
                        </a:cubicBezTo>
                        <a:lnTo>
                          <a:pt x="295275" y="381000"/>
                        </a:lnTo>
                        <a:cubicBezTo>
                          <a:pt x="294217" y="377825"/>
                          <a:pt x="292756" y="374757"/>
                          <a:pt x="292100" y="371475"/>
                        </a:cubicBezTo>
                        <a:cubicBezTo>
                          <a:pt x="291042" y="366183"/>
                          <a:pt x="290096" y="360868"/>
                          <a:pt x="288925" y="355600"/>
                        </a:cubicBezTo>
                        <a:cubicBezTo>
                          <a:pt x="283962" y="333267"/>
                          <a:pt x="287879" y="351937"/>
                          <a:pt x="282575" y="333375"/>
                        </a:cubicBezTo>
                        <a:cubicBezTo>
                          <a:pt x="279586" y="322913"/>
                          <a:pt x="278407" y="315712"/>
                          <a:pt x="276225" y="304800"/>
                        </a:cubicBezTo>
                        <a:cubicBezTo>
                          <a:pt x="277283" y="295275"/>
                          <a:pt x="275114" y="284797"/>
                          <a:pt x="279400" y="276225"/>
                        </a:cubicBezTo>
                        <a:cubicBezTo>
                          <a:pt x="281813" y="271398"/>
                          <a:pt x="281688" y="286777"/>
                          <a:pt x="282575" y="292100"/>
                        </a:cubicBezTo>
                        <a:cubicBezTo>
                          <a:pt x="283805" y="299482"/>
                          <a:pt x="284282" y="306987"/>
                          <a:pt x="285750" y="314325"/>
                        </a:cubicBezTo>
                        <a:cubicBezTo>
                          <a:pt x="286406" y="317607"/>
                          <a:pt x="288113" y="320603"/>
                          <a:pt x="288925" y="323850"/>
                        </a:cubicBezTo>
                        <a:cubicBezTo>
                          <a:pt x="290234" y="329085"/>
                          <a:pt x="291279" y="334391"/>
                          <a:pt x="292100" y="339725"/>
                        </a:cubicBezTo>
                        <a:cubicBezTo>
                          <a:pt x="293397" y="348158"/>
                          <a:pt x="293978" y="356692"/>
                          <a:pt x="295275" y="365125"/>
                        </a:cubicBezTo>
                        <a:cubicBezTo>
                          <a:pt x="297464" y="379356"/>
                          <a:pt x="297762" y="378935"/>
                          <a:pt x="301625" y="390525"/>
                        </a:cubicBezTo>
                        <a:cubicBezTo>
                          <a:pt x="302683" y="397933"/>
                          <a:pt x="303461" y="405387"/>
                          <a:pt x="304800" y="412750"/>
                        </a:cubicBezTo>
                        <a:cubicBezTo>
                          <a:pt x="307281" y="426398"/>
                          <a:pt x="307750" y="423074"/>
                          <a:pt x="311150" y="434975"/>
                        </a:cubicBezTo>
                        <a:cubicBezTo>
                          <a:pt x="312349" y="439171"/>
                          <a:pt x="312606" y="443664"/>
                          <a:pt x="314325" y="447675"/>
                        </a:cubicBezTo>
                        <a:cubicBezTo>
                          <a:pt x="315828" y="451182"/>
                          <a:pt x="318558" y="454025"/>
                          <a:pt x="320675" y="457200"/>
                        </a:cubicBezTo>
                        <a:cubicBezTo>
                          <a:pt x="322450" y="464299"/>
                          <a:pt x="327108" y="484312"/>
                          <a:pt x="330200" y="488950"/>
                        </a:cubicBezTo>
                        <a:lnTo>
                          <a:pt x="336550" y="498475"/>
                        </a:lnTo>
                        <a:cubicBezTo>
                          <a:pt x="337133" y="503721"/>
                          <a:pt x="337729" y="527267"/>
                          <a:pt x="342900" y="536575"/>
                        </a:cubicBezTo>
                        <a:cubicBezTo>
                          <a:pt x="346606" y="543246"/>
                          <a:pt x="353187" y="548385"/>
                          <a:pt x="355600" y="555625"/>
                        </a:cubicBezTo>
                        <a:lnTo>
                          <a:pt x="361950" y="574675"/>
                        </a:lnTo>
                        <a:cubicBezTo>
                          <a:pt x="363008" y="582083"/>
                          <a:pt x="365125" y="589416"/>
                          <a:pt x="365125" y="596900"/>
                        </a:cubicBezTo>
                        <a:cubicBezTo>
                          <a:pt x="365125" y="601264"/>
                          <a:pt x="363204" y="588380"/>
                          <a:pt x="361950" y="584200"/>
                        </a:cubicBezTo>
                        <a:cubicBezTo>
                          <a:pt x="360027" y="577789"/>
                          <a:pt x="357717" y="571500"/>
                          <a:pt x="355600" y="565150"/>
                        </a:cubicBezTo>
                        <a:cubicBezTo>
                          <a:pt x="354220" y="561010"/>
                          <a:pt x="353624" y="556646"/>
                          <a:pt x="352425" y="552450"/>
                        </a:cubicBezTo>
                        <a:cubicBezTo>
                          <a:pt x="351506" y="549232"/>
                          <a:pt x="350003" y="546186"/>
                          <a:pt x="349250" y="542925"/>
                        </a:cubicBezTo>
                        <a:cubicBezTo>
                          <a:pt x="346823" y="532408"/>
                          <a:pt x="345518" y="521646"/>
                          <a:pt x="342900" y="511175"/>
                        </a:cubicBezTo>
                        <a:cubicBezTo>
                          <a:pt x="341842" y="506942"/>
                          <a:pt x="341257" y="502561"/>
                          <a:pt x="339725" y="498475"/>
                        </a:cubicBezTo>
                        <a:cubicBezTo>
                          <a:pt x="338063" y="494043"/>
                          <a:pt x="335037" y="490207"/>
                          <a:pt x="333375" y="485775"/>
                        </a:cubicBezTo>
                        <a:cubicBezTo>
                          <a:pt x="331843" y="481689"/>
                          <a:pt x="331732" y="477161"/>
                          <a:pt x="330200" y="473075"/>
                        </a:cubicBezTo>
                        <a:cubicBezTo>
                          <a:pt x="328538" y="468643"/>
                          <a:pt x="325347" y="464865"/>
                          <a:pt x="323850" y="460375"/>
                        </a:cubicBezTo>
                        <a:cubicBezTo>
                          <a:pt x="320021" y="448887"/>
                          <a:pt x="316844" y="431693"/>
                          <a:pt x="314325" y="419100"/>
                        </a:cubicBezTo>
                        <a:cubicBezTo>
                          <a:pt x="315383" y="384175"/>
                          <a:pt x="315176" y="349189"/>
                          <a:pt x="317500" y="314325"/>
                        </a:cubicBezTo>
                        <a:cubicBezTo>
                          <a:pt x="317723" y="310986"/>
                          <a:pt x="319794" y="320621"/>
                          <a:pt x="320675" y="323850"/>
                        </a:cubicBezTo>
                        <a:cubicBezTo>
                          <a:pt x="322971" y="332270"/>
                          <a:pt x="327025" y="349250"/>
                          <a:pt x="327025" y="349250"/>
                        </a:cubicBezTo>
                        <a:cubicBezTo>
                          <a:pt x="328083" y="358775"/>
                          <a:pt x="328705" y="368359"/>
                          <a:pt x="330200" y="377825"/>
                        </a:cubicBezTo>
                        <a:cubicBezTo>
                          <a:pt x="331710" y="387387"/>
                          <a:pt x="339230" y="423965"/>
                          <a:pt x="342900" y="434975"/>
                        </a:cubicBezTo>
                        <a:cubicBezTo>
                          <a:pt x="343958" y="438150"/>
                          <a:pt x="345156" y="441282"/>
                          <a:pt x="346075" y="444500"/>
                        </a:cubicBezTo>
                        <a:cubicBezTo>
                          <a:pt x="347274" y="448696"/>
                          <a:pt x="348051" y="453004"/>
                          <a:pt x="349250" y="457200"/>
                        </a:cubicBezTo>
                        <a:cubicBezTo>
                          <a:pt x="350169" y="460418"/>
                          <a:pt x="351506" y="463507"/>
                          <a:pt x="352425" y="466725"/>
                        </a:cubicBezTo>
                        <a:cubicBezTo>
                          <a:pt x="353624" y="470921"/>
                          <a:pt x="354346" y="475245"/>
                          <a:pt x="355600" y="479425"/>
                        </a:cubicBezTo>
                        <a:lnTo>
                          <a:pt x="365125" y="508000"/>
                        </a:lnTo>
                        <a:lnTo>
                          <a:pt x="377825" y="546100"/>
                        </a:lnTo>
                        <a:lnTo>
                          <a:pt x="381000" y="555625"/>
                        </a:lnTo>
                        <a:cubicBezTo>
                          <a:pt x="382058" y="558800"/>
                          <a:pt x="382319" y="562365"/>
                          <a:pt x="384175" y="565150"/>
                        </a:cubicBezTo>
                        <a:cubicBezTo>
                          <a:pt x="388408" y="571500"/>
                          <a:pt x="399288" y="591440"/>
                          <a:pt x="396875" y="584200"/>
                        </a:cubicBezTo>
                        <a:cubicBezTo>
                          <a:pt x="395817" y="581025"/>
                          <a:pt x="394901" y="577799"/>
                          <a:pt x="393700" y="574675"/>
                        </a:cubicBezTo>
                        <a:cubicBezTo>
                          <a:pt x="389608" y="564036"/>
                          <a:pt x="384605" y="553739"/>
                          <a:pt x="381000" y="542925"/>
                        </a:cubicBezTo>
                        <a:cubicBezTo>
                          <a:pt x="378883" y="536575"/>
                          <a:pt x="377643" y="529862"/>
                          <a:pt x="374650" y="523875"/>
                        </a:cubicBezTo>
                        <a:cubicBezTo>
                          <a:pt x="372533" y="519642"/>
                          <a:pt x="369962" y="515607"/>
                          <a:pt x="368300" y="511175"/>
                        </a:cubicBezTo>
                        <a:cubicBezTo>
                          <a:pt x="366768" y="507089"/>
                          <a:pt x="366657" y="502561"/>
                          <a:pt x="365125" y="498475"/>
                        </a:cubicBezTo>
                        <a:cubicBezTo>
                          <a:pt x="363463" y="494043"/>
                          <a:pt x="360437" y="490207"/>
                          <a:pt x="358775" y="485775"/>
                        </a:cubicBezTo>
                        <a:cubicBezTo>
                          <a:pt x="357243" y="481689"/>
                          <a:pt x="356854" y="477255"/>
                          <a:pt x="355600" y="473075"/>
                        </a:cubicBezTo>
                        <a:cubicBezTo>
                          <a:pt x="353677" y="466664"/>
                          <a:pt x="350873" y="460519"/>
                          <a:pt x="349250" y="454025"/>
                        </a:cubicBezTo>
                        <a:cubicBezTo>
                          <a:pt x="348192" y="449792"/>
                          <a:pt x="347794" y="445336"/>
                          <a:pt x="346075" y="441325"/>
                        </a:cubicBezTo>
                        <a:cubicBezTo>
                          <a:pt x="344572" y="437818"/>
                          <a:pt x="341842" y="434975"/>
                          <a:pt x="339725" y="431800"/>
                        </a:cubicBezTo>
                        <a:cubicBezTo>
                          <a:pt x="340783" y="404283"/>
                          <a:pt x="341068" y="376726"/>
                          <a:pt x="342900" y="349250"/>
                        </a:cubicBezTo>
                        <a:cubicBezTo>
                          <a:pt x="343190" y="344896"/>
                          <a:pt x="345271" y="340839"/>
                          <a:pt x="346075" y="336550"/>
                        </a:cubicBezTo>
                        <a:cubicBezTo>
                          <a:pt x="348448" y="323895"/>
                          <a:pt x="351356" y="311281"/>
                          <a:pt x="352425" y="298450"/>
                        </a:cubicBezTo>
                        <a:lnTo>
                          <a:pt x="355600" y="260350"/>
                        </a:lnTo>
                        <a:cubicBezTo>
                          <a:pt x="362745" y="288930"/>
                          <a:pt x="354518" y="253855"/>
                          <a:pt x="361950" y="298450"/>
                        </a:cubicBezTo>
                        <a:cubicBezTo>
                          <a:pt x="363724" y="309096"/>
                          <a:pt x="363473" y="320547"/>
                          <a:pt x="368300" y="330200"/>
                        </a:cubicBezTo>
                        <a:cubicBezTo>
                          <a:pt x="387489" y="368578"/>
                          <a:pt x="363049" y="321011"/>
                          <a:pt x="381000" y="352425"/>
                        </a:cubicBezTo>
                        <a:cubicBezTo>
                          <a:pt x="384320" y="358235"/>
                          <a:pt x="388543" y="369493"/>
                          <a:pt x="393700" y="374650"/>
                        </a:cubicBezTo>
                        <a:cubicBezTo>
                          <a:pt x="396398" y="377348"/>
                          <a:pt x="400373" y="378465"/>
                          <a:pt x="403225" y="381000"/>
                        </a:cubicBezTo>
                        <a:cubicBezTo>
                          <a:pt x="435847" y="409998"/>
                          <a:pt x="410182" y="391988"/>
                          <a:pt x="431800" y="406400"/>
                        </a:cubicBezTo>
                        <a:cubicBezTo>
                          <a:pt x="434975" y="411692"/>
                          <a:pt x="438328" y="416880"/>
                          <a:pt x="441325" y="422275"/>
                        </a:cubicBezTo>
                        <a:cubicBezTo>
                          <a:pt x="443624" y="426412"/>
                          <a:pt x="445327" y="430866"/>
                          <a:pt x="447675" y="434975"/>
                        </a:cubicBezTo>
                        <a:cubicBezTo>
                          <a:pt x="455312" y="448340"/>
                          <a:pt x="453979" y="441209"/>
                          <a:pt x="460375" y="457200"/>
                        </a:cubicBezTo>
                        <a:cubicBezTo>
                          <a:pt x="462861" y="463415"/>
                          <a:pt x="470438" y="481819"/>
                          <a:pt x="466725" y="476250"/>
                        </a:cubicBezTo>
                        <a:cubicBezTo>
                          <a:pt x="448527" y="448953"/>
                          <a:pt x="470345" y="483490"/>
                          <a:pt x="457200" y="457200"/>
                        </a:cubicBezTo>
                        <a:cubicBezTo>
                          <a:pt x="454440" y="451680"/>
                          <a:pt x="450229" y="446943"/>
                          <a:pt x="447675" y="441325"/>
                        </a:cubicBezTo>
                        <a:cubicBezTo>
                          <a:pt x="444905" y="435231"/>
                          <a:pt x="444318" y="428262"/>
                          <a:pt x="441325" y="422275"/>
                        </a:cubicBezTo>
                        <a:cubicBezTo>
                          <a:pt x="438150" y="415925"/>
                          <a:pt x="434531" y="409778"/>
                          <a:pt x="431800" y="403225"/>
                        </a:cubicBezTo>
                        <a:cubicBezTo>
                          <a:pt x="429226" y="397046"/>
                          <a:pt x="427567" y="390525"/>
                          <a:pt x="425450" y="384175"/>
                        </a:cubicBezTo>
                        <a:lnTo>
                          <a:pt x="422275" y="374650"/>
                        </a:lnTo>
                        <a:cubicBezTo>
                          <a:pt x="421217" y="371475"/>
                          <a:pt x="420597" y="368118"/>
                          <a:pt x="419100" y="365125"/>
                        </a:cubicBezTo>
                        <a:cubicBezTo>
                          <a:pt x="409757" y="346438"/>
                          <a:pt x="414247" y="356915"/>
                          <a:pt x="406400" y="333375"/>
                        </a:cubicBezTo>
                        <a:lnTo>
                          <a:pt x="396875" y="304800"/>
                        </a:lnTo>
                        <a:lnTo>
                          <a:pt x="393700" y="295275"/>
                        </a:lnTo>
                        <a:cubicBezTo>
                          <a:pt x="392642" y="292100"/>
                          <a:pt x="392381" y="288535"/>
                          <a:pt x="390525" y="285750"/>
                        </a:cubicBezTo>
                        <a:cubicBezTo>
                          <a:pt x="388408" y="282575"/>
                          <a:pt x="385882" y="279638"/>
                          <a:pt x="384175" y="276225"/>
                        </a:cubicBezTo>
                        <a:cubicBezTo>
                          <a:pt x="382678" y="273232"/>
                          <a:pt x="377653" y="266700"/>
                          <a:pt x="381000" y="266700"/>
                        </a:cubicBezTo>
                        <a:cubicBezTo>
                          <a:pt x="384816" y="266700"/>
                          <a:pt x="385106" y="273139"/>
                          <a:pt x="387350" y="276225"/>
                        </a:cubicBezTo>
                        <a:cubicBezTo>
                          <a:pt x="422691" y="324819"/>
                          <a:pt x="392546" y="288492"/>
                          <a:pt x="415925" y="307975"/>
                        </a:cubicBezTo>
                        <a:cubicBezTo>
                          <a:pt x="419374" y="310850"/>
                          <a:pt x="422001" y="314625"/>
                          <a:pt x="425450" y="317500"/>
                        </a:cubicBezTo>
                        <a:cubicBezTo>
                          <a:pt x="435513" y="325886"/>
                          <a:pt x="440181" y="325585"/>
                          <a:pt x="454025" y="330200"/>
                        </a:cubicBezTo>
                        <a:lnTo>
                          <a:pt x="473075" y="336550"/>
                        </a:lnTo>
                        <a:lnTo>
                          <a:pt x="482600" y="339725"/>
                        </a:lnTo>
                        <a:cubicBezTo>
                          <a:pt x="485775" y="340783"/>
                          <a:pt x="489340" y="341044"/>
                          <a:pt x="492125" y="342900"/>
                        </a:cubicBezTo>
                        <a:cubicBezTo>
                          <a:pt x="514911" y="358091"/>
                          <a:pt x="505779" y="350204"/>
                          <a:pt x="520700" y="365125"/>
                        </a:cubicBezTo>
                        <a:cubicBezTo>
                          <a:pt x="521433" y="367323"/>
                          <a:pt x="528047" y="386353"/>
                          <a:pt x="527050" y="387350"/>
                        </a:cubicBezTo>
                        <a:cubicBezTo>
                          <a:pt x="524352" y="390048"/>
                          <a:pt x="522918" y="380930"/>
                          <a:pt x="520700" y="377825"/>
                        </a:cubicBezTo>
                        <a:cubicBezTo>
                          <a:pt x="517624" y="373519"/>
                          <a:pt x="514251" y="369431"/>
                          <a:pt x="511175" y="365125"/>
                        </a:cubicBezTo>
                        <a:cubicBezTo>
                          <a:pt x="508957" y="362020"/>
                          <a:pt x="507043" y="358705"/>
                          <a:pt x="504825" y="355600"/>
                        </a:cubicBezTo>
                        <a:cubicBezTo>
                          <a:pt x="501749" y="351294"/>
                          <a:pt x="498105" y="347387"/>
                          <a:pt x="495300" y="342900"/>
                        </a:cubicBezTo>
                        <a:cubicBezTo>
                          <a:pt x="492792" y="338886"/>
                          <a:pt x="491701" y="334051"/>
                          <a:pt x="488950" y="330200"/>
                        </a:cubicBezTo>
                        <a:cubicBezTo>
                          <a:pt x="486340" y="326546"/>
                          <a:pt x="482119" y="324267"/>
                          <a:pt x="479425" y="320675"/>
                        </a:cubicBezTo>
                        <a:cubicBezTo>
                          <a:pt x="469906" y="307983"/>
                          <a:pt x="470787" y="304765"/>
                          <a:pt x="463550" y="292100"/>
                        </a:cubicBezTo>
                        <a:cubicBezTo>
                          <a:pt x="461657" y="288787"/>
                          <a:pt x="458907" y="285988"/>
                          <a:pt x="457200" y="282575"/>
                        </a:cubicBezTo>
                        <a:cubicBezTo>
                          <a:pt x="454923" y="278020"/>
                          <a:pt x="451867" y="264419"/>
                          <a:pt x="450850" y="260350"/>
                        </a:cubicBezTo>
                        <a:cubicBezTo>
                          <a:pt x="449792" y="244475"/>
                          <a:pt x="449925" y="228475"/>
                          <a:pt x="447675" y="212725"/>
                        </a:cubicBezTo>
                        <a:cubicBezTo>
                          <a:pt x="444526" y="190680"/>
                          <a:pt x="431845" y="191305"/>
                          <a:pt x="454025" y="196850"/>
                        </a:cubicBezTo>
                        <a:cubicBezTo>
                          <a:pt x="482043" y="215529"/>
                          <a:pt x="437260" y="186880"/>
                          <a:pt x="482600" y="209550"/>
                        </a:cubicBezTo>
                        <a:cubicBezTo>
                          <a:pt x="486833" y="211667"/>
                          <a:pt x="490950" y="214036"/>
                          <a:pt x="495300" y="215900"/>
                        </a:cubicBezTo>
                        <a:cubicBezTo>
                          <a:pt x="498376" y="217218"/>
                          <a:pt x="501832" y="217578"/>
                          <a:pt x="504825" y="219075"/>
                        </a:cubicBezTo>
                        <a:cubicBezTo>
                          <a:pt x="523378" y="228352"/>
                          <a:pt x="505254" y="223280"/>
                          <a:pt x="523875" y="228600"/>
                        </a:cubicBezTo>
                        <a:cubicBezTo>
                          <a:pt x="557464" y="238197"/>
                          <a:pt x="510354" y="223035"/>
                          <a:pt x="555625" y="238125"/>
                        </a:cubicBezTo>
                        <a:cubicBezTo>
                          <a:pt x="558800" y="239183"/>
                          <a:pt x="562365" y="239444"/>
                          <a:pt x="565150" y="241300"/>
                        </a:cubicBezTo>
                        <a:cubicBezTo>
                          <a:pt x="568325" y="243417"/>
                          <a:pt x="570973" y="246725"/>
                          <a:pt x="574675" y="247650"/>
                        </a:cubicBezTo>
                        <a:cubicBezTo>
                          <a:pt x="583972" y="249974"/>
                          <a:pt x="593725" y="249767"/>
                          <a:pt x="603250" y="250825"/>
                        </a:cubicBezTo>
                        <a:cubicBezTo>
                          <a:pt x="607483" y="251883"/>
                          <a:pt x="612047" y="252049"/>
                          <a:pt x="615950" y="254000"/>
                        </a:cubicBezTo>
                        <a:cubicBezTo>
                          <a:pt x="659619" y="275835"/>
                          <a:pt x="618185" y="261095"/>
                          <a:pt x="644525" y="269875"/>
                        </a:cubicBezTo>
                        <a:cubicBezTo>
                          <a:pt x="639237" y="243433"/>
                          <a:pt x="645752" y="260747"/>
                          <a:pt x="622300" y="234950"/>
                        </a:cubicBezTo>
                        <a:cubicBezTo>
                          <a:pt x="617742" y="229936"/>
                          <a:pt x="614179" y="224070"/>
                          <a:pt x="609600" y="219075"/>
                        </a:cubicBezTo>
                        <a:cubicBezTo>
                          <a:pt x="590017" y="197712"/>
                          <a:pt x="594147" y="201365"/>
                          <a:pt x="577850" y="190500"/>
                        </a:cubicBezTo>
                        <a:cubicBezTo>
                          <a:pt x="570360" y="179265"/>
                          <a:pt x="570776" y="178540"/>
                          <a:pt x="558800" y="168275"/>
                        </a:cubicBezTo>
                        <a:cubicBezTo>
                          <a:pt x="555903" y="165792"/>
                          <a:pt x="552206" y="164368"/>
                          <a:pt x="549275" y="161925"/>
                        </a:cubicBezTo>
                        <a:cubicBezTo>
                          <a:pt x="545826" y="159050"/>
                          <a:pt x="543404" y="155010"/>
                          <a:pt x="539750" y="152400"/>
                        </a:cubicBezTo>
                        <a:cubicBezTo>
                          <a:pt x="535899" y="149649"/>
                          <a:pt x="531159" y="148398"/>
                          <a:pt x="527050" y="146050"/>
                        </a:cubicBezTo>
                        <a:cubicBezTo>
                          <a:pt x="523737" y="144157"/>
                          <a:pt x="517525" y="143516"/>
                          <a:pt x="517525" y="139700"/>
                        </a:cubicBezTo>
                        <a:cubicBezTo>
                          <a:pt x="517525" y="136353"/>
                          <a:pt x="524057" y="141378"/>
                          <a:pt x="527050" y="142875"/>
                        </a:cubicBezTo>
                        <a:cubicBezTo>
                          <a:pt x="532570" y="145635"/>
                          <a:pt x="537988" y="148697"/>
                          <a:pt x="542925" y="152400"/>
                        </a:cubicBezTo>
                        <a:cubicBezTo>
                          <a:pt x="546517" y="155094"/>
                          <a:pt x="548796" y="159315"/>
                          <a:pt x="552450" y="161925"/>
                        </a:cubicBezTo>
                        <a:cubicBezTo>
                          <a:pt x="563679" y="169945"/>
                          <a:pt x="575768" y="176688"/>
                          <a:pt x="587375" y="184150"/>
                        </a:cubicBezTo>
                        <a:cubicBezTo>
                          <a:pt x="590585" y="186213"/>
                          <a:pt x="593725" y="188383"/>
                          <a:pt x="596900" y="190500"/>
                        </a:cubicBezTo>
                        <a:cubicBezTo>
                          <a:pt x="604438" y="195526"/>
                          <a:pt x="612233" y="200468"/>
                          <a:pt x="619125" y="206375"/>
                        </a:cubicBezTo>
                        <a:cubicBezTo>
                          <a:pt x="622534" y="209297"/>
                          <a:pt x="624862" y="213489"/>
                          <a:pt x="628650" y="215900"/>
                        </a:cubicBezTo>
                        <a:cubicBezTo>
                          <a:pt x="636636" y="220982"/>
                          <a:pt x="647357" y="221907"/>
                          <a:pt x="654050" y="228600"/>
                        </a:cubicBezTo>
                        <a:cubicBezTo>
                          <a:pt x="680284" y="254834"/>
                          <a:pt x="638239" y="213687"/>
                          <a:pt x="688975" y="257175"/>
                        </a:cubicBezTo>
                        <a:cubicBezTo>
                          <a:pt x="696383" y="263525"/>
                          <a:pt x="704301" y="269326"/>
                          <a:pt x="711200" y="276225"/>
                        </a:cubicBezTo>
                        <a:cubicBezTo>
                          <a:pt x="713898" y="278923"/>
                          <a:pt x="714852" y="283052"/>
                          <a:pt x="717550" y="285750"/>
                        </a:cubicBezTo>
                        <a:cubicBezTo>
                          <a:pt x="720248" y="288448"/>
                          <a:pt x="730891" y="292100"/>
                          <a:pt x="727075" y="292100"/>
                        </a:cubicBezTo>
                        <a:cubicBezTo>
                          <a:pt x="722342" y="292100"/>
                          <a:pt x="718608" y="287867"/>
                          <a:pt x="714375" y="285750"/>
                        </a:cubicBezTo>
                        <a:cubicBezTo>
                          <a:pt x="710142" y="280458"/>
                          <a:pt x="706233" y="274889"/>
                          <a:pt x="701675" y="269875"/>
                        </a:cubicBezTo>
                        <a:lnTo>
                          <a:pt x="669925" y="238125"/>
                        </a:lnTo>
                        <a:lnTo>
                          <a:pt x="660400" y="228600"/>
                        </a:lnTo>
                        <a:cubicBezTo>
                          <a:pt x="657225" y="225425"/>
                          <a:pt x="653366" y="222811"/>
                          <a:pt x="650875" y="219075"/>
                        </a:cubicBezTo>
                        <a:cubicBezTo>
                          <a:pt x="642034" y="205814"/>
                          <a:pt x="647223" y="212248"/>
                          <a:pt x="635000" y="200025"/>
                        </a:cubicBezTo>
                        <a:cubicBezTo>
                          <a:pt x="632653" y="192984"/>
                          <a:pt x="624456" y="177583"/>
                          <a:pt x="647700" y="193675"/>
                        </a:cubicBezTo>
                        <a:cubicBezTo>
                          <a:pt x="657545" y="200491"/>
                          <a:pt x="664633" y="210608"/>
                          <a:pt x="673100" y="219075"/>
                        </a:cubicBezTo>
                        <a:cubicBezTo>
                          <a:pt x="677333" y="223308"/>
                          <a:pt x="682479" y="226794"/>
                          <a:pt x="685800" y="231775"/>
                        </a:cubicBezTo>
                        <a:lnTo>
                          <a:pt x="698500" y="250825"/>
                        </a:lnTo>
                        <a:cubicBezTo>
                          <a:pt x="700617" y="254000"/>
                          <a:pt x="703643" y="256730"/>
                          <a:pt x="704850" y="260350"/>
                        </a:cubicBezTo>
                        <a:cubicBezTo>
                          <a:pt x="705908" y="263525"/>
                          <a:pt x="711200" y="270933"/>
                          <a:pt x="708025" y="269875"/>
                        </a:cubicBezTo>
                        <a:cubicBezTo>
                          <a:pt x="697715" y="266438"/>
                          <a:pt x="693467" y="252561"/>
                          <a:pt x="688975" y="244475"/>
                        </a:cubicBezTo>
                        <a:cubicBezTo>
                          <a:pt x="685978" y="239080"/>
                          <a:pt x="682787" y="233791"/>
                          <a:pt x="679450" y="228600"/>
                        </a:cubicBezTo>
                        <a:cubicBezTo>
                          <a:pt x="673260" y="218971"/>
                          <a:pt x="665520" y="210264"/>
                          <a:pt x="660400" y="200025"/>
                        </a:cubicBezTo>
                        <a:cubicBezTo>
                          <a:pt x="658283" y="195792"/>
                          <a:pt x="656398" y="191434"/>
                          <a:pt x="654050" y="187325"/>
                        </a:cubicBezTo>
                        <a:cubicBezTo>
                          <a:pt x="647927" y="176609"/>
                          <a:pt x="640520" y="166614"/>
                          <a:pt x="635000" y="155575"/>
                        </a:cubicBezTo>
                        <a:cubicBezTo>
                          <a:pt x="632883" y="151342"/>
                          <a:pt x="630998" y="146984"/>
                          <a:pt x="628650" y="142875"/>
                        </a:cubicBezTo>
                        <a:cubicBezTo>
                          <a:pt x="626757" y="139562"/>
                          <a:pt x="619602" y="136048"/>
                          <a:pt x="622300" y="133350"/>
                        </a:cubicBezTo>
                        <a:cubicBezTo>
                          <a:pt x="624998" y="130652"/>
                          <a:pt x="628928" y="137217"/>
                          <a:pt x="631825" y="139700"/>
                        </a:cubicBezTo>
                        <a:cubicBezTo>
                          <a:pt x="658772" y="162797"/>
                          <a:pt x="632183" y="144172"/>
                          <a:pt x="654050" y="158750"/>
                        </a:cubicBezTo>
                        <a:cubicBezTo>
                          <a:pt x="661126" y="169363"/>
                          <a:pt x="663403" y="173376"/>
                          <a:pt x="673100" y="184150"/>
                        </a:cubicBezTo>
                        <a:cubicBezTo>
                          <a:pt x="678106" y="189712"/>
                          <a:pt x="684300" y="194181"/>
                          <a:pt x="688975" y="200025"/>
                        </a:cubicBezTo>
                        <a:cubicBezTo>
                          <a:pt x="692830" y="204844"/>
                          <a:pt x="695077" y="210765"/>
                          <a:pt x="698500" y="215900"/>
                        </a:cubicBezTo>
                        <a:cubicBezTo>
                          <a:pt x="701435" y="220303"/>
                          <a:pt x="704949" y="224294"/>
                          <a:pt x="708025" y="228600"/>
                        </a:cubicBezTo>
                        <a:cubicBezTo>
                          <a:pt x="710243" y="231705"/>
                          <a:pt x="716082" y="241538"/>
                          <a:pt x="714375" y="238125"/>
                        </a:cubicBezTo>
                        <a:cubicBezTo>
                          <a:pt x="705985" y="221345"/>
                          <a:pt x="703630" y="221682"/>
                          <a:pt x="692150" y="206375"/>
                        </a:cubicBezTo>
                        <a:cubicBezTo>
                          <a:pt x="680338" y="190626"/>
                          <a:pt x="669037" y="174499"/>
                          <a:pt x="657225" y="158750"/>
                        </a:cubicBezTo>
                        <a:cubicBezTo>
                          <a:pt x="639013" y="134467"/>
                          <a:pt x="655296" y="157756"/>
                          <a:pt x="641350" y="133350"/>
                        </a:cubicBezTo>
                        <a:cubicBezTo>
                          <a:pt x="639457" y="130037"/>
                          <a:pt x="631298" y="124750"/>
                          <a:pt x="635000" y="123825"/>
                        </a:cubicBezTo>
                        <a:cubicBezTo>
                          <a:pt x="641494" y="122202"/>
                          <a:pt x="647700" y="128058"/>
                          <a:pt x="654050" y="130175"/>
                        </a:cubicBezTo>
                        <a:cubicBezTo>
                          <a:pt x="695555" y="161304"/>
                          <a:pt x="643776" y="122837"/>
                          <a:pt x="676275" y="146050"/>
                        </a:cubicBezTo>
                        <a:cubicBezTo>
                          <a:pt x="680581" y="149126"/>
                          <a:pt x="684669" y="152499"/>
                          <a:pt x="688975" y="155575"/>
                        </a:cubicBezTo>
                        <a:cubicBezTo>
                          <a:pt x="692080" y="157793"/>
                          <a:pt x="700943" y="164856"/>
                          <a:pt x="698500" y="161925"/>
                        </a:cubicBezTo>
                        <a:cubicBezTo>
                          <a:pt x="690835" y="152727"/>
                          <a:pt x="680580" y="145875"/>
                          <a:pt x="673100" y="136525"/>
                        </a:cubicBezTo>
                        <a:cubicBezTo>
                          <a:pt x="668867" y="131233"/>
                          <a:pt x="664862" y="125750"/>
                          <a:pt x="660400" y="120650"/>
                        </a:cubicBezTo>
                        <a:cubicBezTo>
                          <a:pt x="657443" y="117271"/>
                          <a:pt x="653797" y="114534"/>
                          <a:pt x="650875" y="111125"/>
                        </a:cubicBezTo>
                        <a:cubicBezTo>
                          <a:pt x="647431" y="107107"/>
                          <a:pt x="644926" y="102326"/>
                          <a:pt x="641350" y="98425"/>
                        </a:cubicBezTo>
                        <a:cubicBezTo>
                          <a:pt x="633259" y="89599"/>
                          <a:pt x="623134" y="82604"/>
                          <a:pt x="615950" y="73025"/>
                        </a:cubicBezTo>
                        <a:cubicBezTo>
                          <a:pt x="612775" y="68792"/>
                          <a:pt x="609501" y="64631"/>
                          <a:pt x="606425" y="60325"/>
                        </a:cubicBezTo>
                        <a:cubicBezTo>
                          <a:pt x="604207" y="57220"/>
                          <a:pt x="597377" y="53498"/>
                          <a:pt x="600075" y="50800"/>
                        </a:cubicBezTo>
                        <a:cubicBezTo>
                          <a:pt x="603161" y="47714"/>
                          <a:pt x="608595" y="52721"/>
                          <a:pt x="612775" y="53975"/>
                        </a:cubicBezTo>
                        <a:cubicBezTo>
                          <a:pt x="669898" y="71112"/>
                          <a:pt x="602091" y="50762"/>
                          <a:pt x="644525" y="66675"/>
                        </a:cubicBezTo>
                        <a:cubicBezTo>
                          <a:pt x="648611" y="68207"/>
                          <a:pt x="653139" y="68318"/>
                          <a:pt x="657225" y="69850"/>
                        </a:cubicBezTo>
                        <a:cubicBezTo>
                          <a:pt x="671181" y="75083"/>
                          <a:pt x="667726" y="75851"/>
                          <a:pt x="679450" y="82550"/>
                        </a:cubicBezTo>
                        <a:cubicBezTo>
                          <a:pt x="683559" y="84898"/>
                          <a:pt x="687732" y="87201"/>
                          <a:pt x="692150" y="88900"/>
                        </a:cubicBezTo>
                        <a:cubicBezTo>
                          <a:pt x="701521" y="92504"/>
                          <a:pt x="730664" y="99845"/>
                          <a:pt x="720725" y="98425"/>
                        </a:cubicBezTo>
                        <a:cubicBezTo>
                          <a:pt x="709465" y="96816"/>
                          <a:pt x="682898" y="93799"/>
                          <a:pt x="673100" y="88900"/>
                        </a:cubicBezTo>
                        <a:cubicBezTo>
                          <a:pt x="668867" y="86783"/>
                          <a:pt x="664951" y="83850"/>
                          <a:pt x="660400" y="82550"/>
                        </a:cubicBezTo>
                        <a:cubicBezTo>
                          <a:pt x="650022" y="79585"/>
                          <a:pt x="639233" y="78317"/>
                          <a:pt x="628650" y="76200"/>
                        </a:cubicBezTo>
                        <a:cubicBezTo>
                          <a:pt x="623358" y="75142"/>
                          <a:pt x="617895" y="74732"/>
                          <a:pt x="612775" y="73025"/>
                        </a:cubicBezTo>
                        <a:cubicBezTo>
                          <a:pt x="609600" y="71967"/>
                          <a:pt x="599903" y="69850"/>
                          <a:pt x="603250" y="69850"/>
                        </a:cubicBezTo>
                        <a:cubicBezTo>
                          <a:pt x="614940" y="69850"/>
                          <a:pt x="626565" y="71659"/>
                          <a:pt x="638175" y="73025"/>
                        </a:cubicBezTo>
                        <a:cubicBezTo>
                          <a:pt x="650529" y="74478"/>
                          <a:pt x="671728" y="78918"/>
                          <a:pt x="682625" y="82550"/>
                        </a:cubicBezTo>
                        <a:cubicBezTo>
                          <a:pt x="685800" y="83608"/>
                          <a:pt x="688932" y="84806"/>
                          <a:pt x="692150" y="85725"/>
                        </a:cubicBezTo>
                        <a:cubicBezTo>
                          <a:pt x="696346" y="86924"/>
                          <a:pt x="700670" y="87646"/>
                          <a:pt x="704850" y="88900"/>
                        </a:cubicBezTo>
                        <a:cubicBezTo>
                          <a:pt x="714467" y="91785"/>
                          <a:pt x="723900" y="95250"/>
                          <a:pt x="733425" y="98425"/>
                        </a:cubicBezTo>
                        <a:lnTo>
                          <a:pt x="742950" y="101600"/>
                        </a:lnTo>
                        <a:lnTo>
                          <a:pt x="752475" y="104775"/>
                        </a:lnTo>
                        <a:cubicBezTo>
                          <a:pt x="755650" y="103717"/>
                          <a:pt x="759007" y="103097"/>
                          <a:pt x="762000" y="101600"/>
                        </a:cubicBezTo>
                        <a:cubicBezTo>
                          <a:pt x="765413" y="99893"/>
                          <a:pt x="767717" y="95488"/>
                          <a:pt x="771525" y="95250"/>
                        </a:cubicBezTo>
                        <a:cubicBezTo>
                          <a:pt x="785297" y="94389"/>
                          <a:pt x="799042" y="97367"/>
                          <a:pt x="812800" y="98425"/>
                        </a:cubicBezTo>
                        <a:lnTo>
                          <a:pt x="831850" y="101600"/>
                        </a:lnTo>
                        <a:cubicBezTo>
                          <a:pt x="837159" y="102565"/>
                          <a:pt x="842898" y="107188"/>
                          <a:pt x="847725" y="104775"/>
                        </a:cubicBezTo>
                        <a:cubicBezTo>
                          <a:pt x="850718" y="103278"/>
                          <a:pt x="846917" y="97617"/>
                          <a:pt x="844550" y="95250"/>
                        </a:cubicBezTo>
                        <a:cubicBezTo>
                          <a:pt x="841203" y="91903"/>
                          <a:pt x="835881" y="91381"/>
                          <a:pt x="831850" y="88900"/>
                        </a:cubicBezTo>
                        <a:cubicBezTo>
                          <a:pt x="826210" y="85429"/>
                          <a:pt x="802403" y="67443"/>
                          <a:pt x="790575" y="63500"/>
                        </a:cubicBezTo>
                        <a:cubicBezTo>
                          <a:pt x="782296" y="60740"/>
                          <a:pt x="773278" y="60391"/>
                          <a:pt x="765175" y="57150"/>
                        </a:cubicBezTo>
                        <a:cubicBezTo>
                          <a:pt x="742352" y="48021"/>
                          <a:pt x="754942" y="51606"/>
                          <a:pt x="727075" y="47625"/>
                        </a:cubicBezTo>
                        <a:cubicBezTo>
                          <a:pt x="697442" y="48683"/>
                          <a:pt x="667779" y="49108"/>
                          <a:pt x="638175" y="50800"/>
                        </a:cubicBezTo>
                        <a:cubicBezTo>
                          <a:pt x="631958" y="51155"/>
                          <a:pt x="604079" y="55954"/>
                          <a:pt x="596900" y="57150"/>
                        </a:cubicBezTo>
                        <a:cubicBezTo>
                          <a:pt x="558800" y="56092"/>
                          <a:pt x="520618" y="56691"/>
                          <a:pt x="482600" y="53975"/>
                        </a:cubicBezTo>
                        <a:cubicBezTo>
                          <a:pt x="475924" y="53498"/>
                          <a:pt x="470044" y="49248"/>
                          <a:pt x="463550" y="47625"/>
                        </a:cubicBezTo>
                        <a:cubicBezTo>
                          <a:pt x="454435" y="45346"/>
                          <a:pt x="439530" y="41965"/>
                          <a:pt x="431800" y="38100"/>
                        </a:cubicBezTo>
                        <a:cubicBezTo>
                          <a:pt x="427567" y="35983"/>
                          <a:pt x="423532" y="33412"/>
                          <a:pt x="419100" y="31750"/>
                        </a:cubicBezTo>
                        <a:cubicBezTo>
                          <a:pt x="397618" y="23694"/>
                          <a:pt x="414785" y="33076"/>
                          <a:pt x="396875" y="25400"/>
                        </a:cubicBezTo>
                        <a:cubicBezTo>
                          <a:pt x="392525" y="23536"/>
                          <a:pt x="388525" y="20914"/>
                          <a:pt x="384175" y="19050"/>
                        </a:cubicBezTo>
                        <a:cubicBezTo>
                          <a:pt x="381099" y="17732"/>
                          <a:pt x="377576" y="17500"/>
                          <a:pt x="374650" y="15875"/>
                        </a:cubicBezTo>
                        <a:cubicBezTo>
                          <a:pt x="341898" y="-2321"/>
                          <a:pt x="367628" y="7184"/>
                          <a:pt x="346075" y="0"/>
                        </a:cubicBezTo>
                        <a:cubicBezTo>
                          <a:pt x="330652" y="1928"/>
                          <a:pt x="319345" y="2714"/>
                          <a:pt x="304800" y="6350"/>
                        </a:cubicBezTo>
                        <a:cubicBezTo>
                          <a:pt x="295457" y="8686"/>
                          <a:pt x="291662" y="11332"/>
                          <a:pt x="282575" y="15875"/>
                        </a:cubicBezTo>
                        <a:cubicBezTo>
                          <a:pt x="278342" y="22225"/>
                          <a:pt x="272288" y="27685"/>
                          <a:pt x="269875" y="34925"/>
                        </a:cubicBezTo>
                        <a:cubicBezTo>
                          <a:pt x="268817" y="38100"/>
                          <a:pt x="268197" y="41457"/>
                          <a:pt x="266700" y="44450"/>
                        </a:cubicBezTo>
                        <a:cubicBezTo>
                          <a:pt x="259893" y="58065"/>
                          <a:pt x="260656" y="50861"/>
                          <a:pt x="250825" y="63500"/>
                        </a:cubicBezTo>
                        <a:cubicBezTo>
                          <a:pt x="246140" y="69524"/>
                          <a:pt x="242358" y="76200"/>
                          <a:pt x="238125" y="82550"/>
                        </a:cubicBezTo>
                        <a:cubicBezTo>
                          <a:pt x="231027" y="93198"/>
                          <a:pt x="224258" y="104549"/>
                          <a:pt x="215900" y="114300"/>
                        </a:cubicBezTo>
                        <a:cubicBezTo>
                          <a:pt x="212978" y="117709"/>
                          <a:pt x="210029" y="121215"/>
                          <a:pt x="206375" y="123825"/>
                        </a:cubicBezTo>
                        <a:cubicBezTo>
                          <a:pt x="202524" y="126576"/>
                          <a:pt x="197784" y="127827"/>
                          <a:pt x="193675" y="130175"/>
                        </a:cubicBezTo>
                        <a:cubicBezTo>
                          <a:pt x="190362" y="132068"/>
                          <a:pt x="187563" y="134818"/>
                          <a:pt x="184150" y="136525"/>
                        </a:cubicBezTo>
                        <a:cubicBezTo>
                          <a:pt x="157860" y="149670"/>
                          <a:pt x="192397" y="127852"/>
                          <a:pt x="165100" y="146050"/>
                        </a:cubicBezTo>
                        <a:cubicBezTo>
                          <a:pt x="159456" y="157339"/>
                          <a:pt x="158689" y="157374"/>
                          <a:pt x="155575" y="168275"/>
                        </a:cubicBezTo>
                        <a:cubicBezTo>
                          <a:pt x="154376" y="172471"/>
                          <a:pt x="154351" y="177072"/>
                          <a:pt x="152400" y="180975"/>
                        </a:cubicBezTo>
                        <a:cubicBezTo>
                          <a:pt x="130565" y="224644"/>
                          <a:pt x="145305" y="183210"/>
                          <a:pt x="136525" y="209550"/>
                        </a:cubicBezTo>
                        <a:cubicBezTo>
                          <a:pt x="137583" y="212725"/>
                          <a:pt x="136387" y="218602"/>
                          <a:pt x="139700" y="219075"/>
                        </a:cubicBezTo>
                        <a:cubicBezTo>
                          <a:pt x="146927" y="220107"/>
                          <a:pt x="164298" y="209440"/>
                          <a:pt x="171450" y="206375"/>
                        </a:cubicBezTo>
                        <a:cubicBezTo>
                          <a:pt x="174526" y="205057"/>
                          <a:pt x="177800" y="204258"/>
                          <a:pt x="180975" y="203200"/>
                        </a:cubicBezTo>
                        <a:cubicBezTo>
                          <a:pt x="212943" y="180365"/>
                          <a:pt x="196762" y="193763"/>
                          <a:pt x="228600" y="161925"/>
                        </a:cubicBezTo>
                        <a:lnTo>
                          <a:pt x="238125" y="152400"/>
                        </a:lnTo>
                        <a:lnTo>
                          <a:pt x="247650" y="142875"/>
                        </a:lnTo>
                        <a:cubicBezTo>
                          <a:pt x="248708" y="139700"/>
                          <a:pt x="249165" y="136256"/>
                          <a:pt x="250825" y="133350"/>
                        </a:cubicBezTo>
                        <a:cubicBezTo>
                          <a:pt x="259473" y="118217"/>
                          <a:pt x="259639" y="123409"/>
                          <a:pt x="269875" y="111125"/>
                        </a:cubicBezTo>
                        <a:cubicBezTo>
                          <a:pt x="283104" y="95250"/>
                          <a:pt x="268288" y="106892"/>
                          <a:pt x="285750" y="95250"/>
                        </a:cubicBezTo>
                        <a:cubicBezTo>
                          <a:pt x="286740" y="93765"/>
                          <a:pt x="294809" y="77438"/>
                          <a:pt x="301625" y="82550"/>
                        </a:cubicBezTo>
                        <a:cubicBezTo>
                          <a:pt x="305116" y="85168"/>
                          <a:pt x="303742" y="91017"/>
                          <a:pt x="304800" y="95250"/>
                        </a:cubicBezTo>
                        <a:cubicBezTo>
                          <a:pt x="263169" y="157696"/>
                          <a:pt x="306073" y="95540"/>
                          <a:pt x="269875" y="142875"/>
                        </a:cubicBezTo>
                        <a:cubicBezTo>
                          <a:pt x="261131" y="154310"/>
                          <a:pt x="254654" y="167621"/>
                          <a:pt x="244475" y="177800"/>
                        </a:cubicBezTo>
                        <a:cubicBezTo>
                          <a:pt x="196375" y="225900"/>
                          <a:pt x="247522" y="176549"/>
                          <a:pt x="212725" y="206375"/>
                        </a:cubicBezTo>
                        <a:cubicBezTo>
                          <a:pt x="191334" y="224710"/>
                          <a:pt x="214727" y="208215"/>
                          <a:pt x="193675" y="222250"/>
                        </a:cubicBezTo>
                        <a:cubicBezTo>
                          <a:pt x="191558" y="225425"/>
                          <a:pt x="187920" y="228006"/>
                          <a:pt x="187325" y="231775"/>
                        </a:cubicBezTo>
                        <a:cubicBezTo>
                          <a:pt x="180653" y="274031"/>
                          <a:pt x="189094" y="302352"/>
                          <a:pt x="180975" y="269875"/>
                        </a:cubicBezTo>
                        <a:cubicBezTo>
                          <a:pt x="188075" y="248575"/>
                          <a:pt x="193617" y="230086"/>
                          <a:pt x="203200" y="209550"/>
                        </a:cubicBezTo>
                        <a:cubicBezTo>
                          <a:pt x="207522" y="200288"/>
                          <a:pt x="213733" y="192697"/>
                          <a:pt x="219075" y="184150"/>
                        </a:cubicBezTo>
                        <a:cubicBezTo>
                          <a:pt x="222346" y="178917"/>
                          <a:pt x="225177" y="173410"/>
                          <a:pt x="228600" y="168275"/>
                        </a:cubicBezTo>
                        <a:cubicBezTo>
                          <a:pt x="235995" y="157182"/>
                          <a:pt x="253520" y="137005"/>
                          <a:pt x="260350" y="130175"/>
                        </a:cubicBezTo>
                        <a:cubicBezTo>
                          <a:pt x="263048" y="127477"/>
                          <a:pt x="266770" y="126043"/>
                          <a:pt x="269875" y="123825"/>
                        </a:cubicBezTo>
                        <a:cubicBezTo>
                          <a:pt x="289109" y="110086"/>
                          <a:pt x="275384" y="117895"/>
                          <a:pt x="295275" y="107950"/>
                        </a:cubicBezTo>
                        <a:cubicBezTo>
                          <a:pt x="311150" y="109008"/>
                          <a:pt x="327184" y="108644"/>
                          <a:pt x="342900" y="111125"/>
                        </a:cubicBezTo>
                        <a:cubicBezTo>
                          <a:pt x="347575" y="111863"/>
                          <a:pt x="351541" y="115040"/>
                          <a:pt x="355600" y="117475"/>
                        </a:cubicBezTo>
                        <a:cubicBezTo>
                          <a:pt x="362144" y="121402"/>
                          <a:pt x="374650" y="130175"/>
                          <a:pt x="374650" y="130175"/>
                        </a:cubicBezTo>
                        <a:lnTo>
                          <a:pt x="387350" y="149225"/>
                        </a:lnTo>
                        <a:lnTo>
                          <a:pt x="393700" y="158750"/>
                        </a:lnTo>
                        <a:cubicBezTo>
                          <a:pt x="400736" y="186893"/>
                          <a:pt x="405637" y="195305"/>
                          <a:pt x="396875" y="228600"/>
                        </a:cubicBezTo>
                        <a:cubicBezTo>
                          <a:pt x="395150" y="235154"/>
                          <a:pt x="389320" y="240065"/>
                          <a:pt x="384175" y="244475"/>
                        </a:cubicBezTo>
                        <a:cubicBezTo>
                          <a:pt x="381634" y="246653"/>
                          <a:pt x="377825" y="246592"/>
                          <a:pt x="374650" y="247650"/>
                        </a:cubicBezTo>
                        <a:cubicBezTo>
                          <a:pt x="355600" y="245533"/>
                          <a:pt x="335684" y="247361"/>
                          <a:pt x="317500" y="241300"/>
                        </a:cubicBezTo>
                        <a:cubicBezTo>
                          <a:pt x="308981" y="238460"/>
                          <a:pt x="304137" y="229200"/>
                          <a:pt x="298450" y="222250"/>
                        </a:cubicBezTo>
                        <a:cubicBezTo>
                          <a:pt x="293324" y="215985"/>
                          <a:pt x="286443" y="201411"/>
                          <a:pt x="282575" y="193675"/>
                        </a:cubicBezTo>
                        <a:cubicBezTo>
                          <a:pt x="276090" y="161251"/>
                          <a:pt x="269914" y="144313"/>
                          <a:pt x="279400" y="107950"/>
                        </a:cubicBezTo>
                        <a:cubicBezTo>
                          <a:pt x="281486" y="99952"/>
                          <a:pt x="289430" y="94745"/>
                          <a:pt x="295275" y="88900"/>
                        </a:cubicBezTo>
                        <a:cubicBezTo>
                          <a:pt x="317136" y="67039"/>
                          <a:pt x="303055" y="81835"/>
                          <a:pt x="320675" y="73025"/>
                        </a:cubicBezTo>
                        <a:cubicBezTo>
                          <a:pt x="324088" y="71318"/>
                          <a:pt x="326580" y="67882"/>
                          <a:pt x="330200" y="66675"/>
                        </a:cubicBezTo>
                        <a:cubicBezTo>
                          <a:pt x="336307" y="64639"/>
                          <a:pt x="342900" y="64558"/>
                          <a:pt x="349250" y="63500"/>
                        </a:cubicBezTo>
                        <a:cubicBezTo>
                          <a:pt x="385057" y="65205"/>
                          <a:pt x="403359" y="54616"/>
                          <a:pt x="425450" y="73025"/>
                        </a:cubicBezTo>
                        <a:cubicBezTo>
                          <a:pt x="428899" y="75900"/>
                          <a:pt x="431800" y="79375"/>
                          <a:pt x="434975" y="82550"/>
                        </a:cubicBezTo>
                        <a:cubicBezTo>
                          <a:pt x="443180" y="107165"/>
                          <a:pt x="441951" y="99546"/>
                          <a:pt x="434975" y="146050"/>
                        </a:cubicBezTo>
                        <a:cubicBezTo>
                          <a:pt x="434409" y="149824"/>
                          <a:pt x="431477" y="153040"/>
                          <a:pt x="428625" y="155575"/>
                        </a:cubicBezTo>
                        <a:cubicBezTo>
                          <a:pt x="421820" y="161623"/>
                          <a:pt x="414416" y="167134"/>
                          <a:pt x="406400" y="171450"/>
                        </a:cubicBezTo>
                        <a:cubicBezTo>
                          <a:pt x="400507" y="174623"/>
                          <a:pt x="387350" y="177800"/>
                          <a:pt x="387350" y="177800"/>
                        </a:cubicBezTo>
                        <a:cubicBezTo>
                          <a:pt x="370417" y="174625"/>
                          <a:pt x="352496" y="174798"/>
                          <a:pt x="336550" y="168275"/>
                        </a:cubicBezTo>
                        <a:cubicBezTo>
                          <a:pt x="329358" y="165333"/>
                          <a:pt x="316296" y="148706"/>
                          <a:pt x="311150" y="139700"/>
                        </a:cubicBezTo>
                        <a:cubicBezTo>
                          <a:pt x="308802" y="135591"/>
                          <a:pt x="306917" y="131233"/>
                          <a:pt x="304800" y="127000"/>
                        </a:cubicBezTo>
                        <a:cubicBezTo>
                          <a:pt x="301605" y="101438"/>
                          <a:pt x="298235" y="88225"/>
                          <a:pt x="304800" y="60325"/>
                        </a:cubicBezTo>
                        <a:cubicBezTo>
                          <a:pt x="306012" y="55174"/>
                          <a:pt x="310785" y="51558"/>
                          <a:pt x="314325" y="47625"/>
                        </a:cubicBezTo>
                        <a:cubicBezTo>
                          <a:pt x="335722" y="23851"/>
                          <a:pt x="329081" y="31787"/>
                          <a:pt x="355600" y="15875"/>
                        </a:cubicBezTo>
                        <a:cubicBezTo>
                          <a:pt x="371262" y="6478"/>
                          <a:pt x="358557" y="11167"/>
                          <a:pt x="377825" y="6350"/>
                        </a:cubicBezTo>
                        <a:cubicBezTo>
                          <a:pt x="386924" y="7867"/>
                          <a:pt x="429143" y="6868"/>
                          <a:pt x="444500" y="22225"/>
                        </a:cubicBezTo>
                        <a:cubicBezTo>
                          <a:pt x="448242" y="25967"/>
                          <a:pt x="450850" y="30692"/>
                          <a:pt x="454025" y="34925"/>
                        </a:cubicBezTo>
                        <a:cubicBezTo>
                          <a:pt x="456142" y="41275"/>
                          <a:pt x="458088" y="47685"/>
                          <a:pt x="460375" y="53975"/>
                        </a:cubicBezTo>
                        <a:cubicBezTo>
                          <a:pt x="462323" y="59331"/>
                          <a:pt x="465607" y="64261"/>
                          <a:pt x="466725" y="69850"/>
                        </a:cubicBezTo>
                        <a:cubicBezTo>
                          <a:pt x="468811" y="80280"/>
                          <a:pt x="468842" y="91017"/>
                          <a:pt x="469900" y="101600"/>
                        </a:cubicBezTo>
                        <a:cubicBezTo>
                          <a:pt x="467382" y="131811"/>
                          <a:pt x="477037" y="136132"/>
                          <a:pt x="457200" y="146050"/>
                        </a:cubicBezTo>
                        <a:cubicBezTo>
                          <a:pt x="454207" y="147547"/>
                          <a:pt x="450850" y="148167"/>
                          <a:pt x="447675" y="149225"/>
                        </a:cubicBezTo>
                        <a:cubicBezTo>
                          <a:pt x="436033" y="148167"/>
                          <a:pt x="423965" y="149348"/>
                          <a:pt x="412750" y="146050"/>
                        </a:cubicBezTo>
                        <a:cubicBezTo>
                          <a:pt x="405428" y="143897"/>
                          <a:pt x="400050" y="137583"/>
                          <a:pt x="393700" y="133350"/>
                        </a:cubicBezTo>
                        <a:lnTo>
                          <a:pt x="384175" y="127000"/>
                        </a:lnTo>
                        <a:cubicBezTo>
                          <a:pt x="381000" y="124883"/>
                          <a:pt x="377348" y="123348"/>
                          <a:pt x="374650" y="120650"/>
                        </a:cubicBezTo>
                        <a:cubicBezTo>
                          <a:pt x="366432" y="112432"/>
                          <a:pt x="356223" y="103468"/>
                          <a:pt x="352425" y="92075"/>
                        </a:cubicBezTo>
                        <a:lnTo>
                          <a:pt x="349250" y="82550"/>
                        </a:lnTo>
                        <a:cubicBezTo>
                          <a:pt x="350308" y="70908"/>
                          <a:pt x="349590" y="58966"/>
                          <a:pt x="352425" y="47625"/>
                        </a:cubicBezTo>
                        <a:cubicBezTo>
                          <a:pt x="353237" y="44378"/>
                          <a:pt x="355600" y="53803"/>
                          <a:pt x="355600" y="57150"/>
                        </a:cubicBezTo>
                        <a:cubicBezTo>
                          <a:pt x="355600" y="64634"/>
                          <a:pt x="356059" y="72833"/>
                          <a:pt x="352425" y="79375"/>
                        </a:cubicBezTo>
                        <a:cubicBezTo>
                          <a:pt x="350126" y="83512"/>
                          <a:pt x="343958" y="83608"/>
                          <a:pt x="339725" y="85725"/>
                        </a:cubicBezTo>
                        <a:cubicBezTo>
                          <a:pt x="330200" y="82550"/>
                          <a:pt x="319964" y="81008"/>
                          <a:pt x="311150" y="76200"/>
                        </a:cubicBezTo>
                        <a:cubicBezTo>
                          <a:pt x="307800" y="74373"/>
                          <a:pt x="306693" y="69988"/>
                          <a:pt x="304800" y="66675"/>
                        </a:cubicBezTo>
                        <a:cubicBezTo>
                          <a:pt x="298523" y="55690"/>
                          <a:pt x="298837" y="55136"/>
                          <a:pt x="295275" y="44450"/>
                        </a:cubicBezTo>
                        <a:cubicBezTo>
                          <a:pt x="296333" y="40217"/>
                          <a:pt x="295724" y="35157"/>
                          <a:pt x="298450" y="31750"/>
                        </a:cubicBezTo>
                        <a:cubicBezTo>
                          <a:pt x="300541" y="29137"/>
                          <a:pt x="304628" y="28575"/>
                          <a:pt x="307975" y="28575"/>
                        </a:cubicBezTo>
                        <a:cubicBezTo>
                          <a:pt x="318611" y="28575"/>
                          <a:pt x="329142" y="30692"/>
                          <a:pt x="339725" y="31750"/>
                        </a:cubicBezTo>
                        <a:cubicBezTo>
                          <a:pt x="350711" y="35412"/>
                          <a:pt x="349855" y="32961"/>
                          <a:pt x="355600" y="44450"/>
                        </a:cubicBezTo>
                        <a:cubicBezTo>
                          <a:pt x="357097" y="47443"/>
                          <a:pt x="362057" y="53319"/>
                          <a:pt x="358775" y="53975"/>
                        </a:cubicBezTo>
                        <a:cubicBezTo>
                          <a:pt x="352211" y="55288"/>
                          <a:pt x="346075" y="49742"/>
                          <a:pt x="339725" y="47625"/>
                        </a:cubicBezTo>
                        <a:cubicBezTo>
                          <a:pt x="316887" y="40012"/>
                          <a:pt x="345407" y="49248"/>
                          <a:pt x="317500" y="41275"/>
                        </a:cubicBezTo>
                        <a:cubicBezTo>
                          <a:pt x="314282" y="40356"/>
                          <a:pt x="311150" y="39158"/>
                          <a:pt x="307975" y="38100"/>
                        </a:cubicBezTo>
                        <a:cubicBezTo>
                          <a:pt x="296333" y="39158"/>
                          <a:pt x="284290" y="38064"/>
                          <a:pt x="273050" y="41275"/>
                        </a:cubicBezTo>
                        <a:cubicBezTo>
                          <a:pt x="268733" y="42509"/>
                          <a:pt x="266400" y="47351"/>
                          <a:pt x="263525" y="50800"/>
                        </a:cubicBezTo>
                        <a:cubicBezTo>
                          <a:pt x="255680" y="60214"/>
                          <a:pt x="257479" y="61934"/>
                          <a:pt x="250825" y="73025"/>
                        </a:cubicBezTo>
                        <a:cubicBezTo>
                          <a:pt x="246898" y="79569"/>
                          <a:pt x="242170" y="85603"/>
                          <a:pt x="238125" y="92075"/>
                        </a:cubicBezTo>
                        <a:cubicBezTo>
                          <a:pt x="231584" y="102541"/>
                          <a:pt x="219075" y="123825"/>
                          <a:pt x="219075" y="123825"/>
                        </a:cubicBezTo>
                        <a:cubicBezTo>
                          <a:pt x="212360" y="150685"/>
                          <a:pt x="221508" y="123351"/>
                          <a:pt x="206375" y="146050"/>
                        </a:cubicBezTo>
                        <a:cubicBezTo>
                          <a:pt x="204519" y="148835"/>
                          <a:pt x="204825" y="152649"/>
                          <a:pt x="203200" y="155575"/>
                        </a:cubicBezTo>
                        <a:cubicBezTo>
                          <a:pt x="199494" y="162246"/>
                          <a:pt x="192913" y="167385"/>
                          <a:pt x="190500" y="174625"/>
                        </a:cubicBezTo>
                        <a:cubicBezTo>
                          <a:pt x="189442" y="177800"/>
                          <a:pt x="188206" y="180921"/>
                          <a:pt x="187325" y="184150"/>
                        </a:cubicBezTo>
                        <a:cubicBezTo>
                          <a:pt x="185029" y="192570"/>
                          <a:pt x="184878" y="201744"/>
                          <a:pt x="180975" y="209550"/>
                        </a:cubicBezTo>
                        <a:cubicBezTo>
                          <a:pt x="178858" y="213783"/>
                          <a:pt x="176973" y="218141"/>
                          <a:pt x="174625" y="222250"/>
                        </a:cubicBezTo>
                        <a:cubicBezTo>
                          <a:pt x="172732" y="225563"/>
                          <a:pt x="169982" y="228362"/>
                          <a:pt x="168275" y="231775"/>
                        </a:cubicBezTo>
                        <a:cubicBezTo>
                          <a:pt x="166778" y="234768"/>
                          <a:pt x="167467" y="238933"/>
                          <a:pt x="165100" y="241300"/>
                        </a:cubicBezTo>
                        <a:cubicBezTo>
                          <a:pt x="145078" y="261322"/>
                          <a:pt x="152495" y="249190"/>
                          <a:pt x="136525" y="257175"/>
                        </a:cubicBezTo>
                        <a:cubicBezTo>
                          <a:pt x="133112" y="258882"/>
                          <a:pt x="130175" y="261408"/>
                          <a:pt x="127000" y="263525"/>
                        </a:cubicBezTo>
                        <a:cubicBezTo>
                          <a:pt x="119453" y="286166"/>
                          <a:pt x="111642" y="305730"/>
                          <a:pt x="127000" y="333375"/>
                        </a:cubicBezTo>
                        <a:cubicBezTo>
                          <a:pt x="131654" y="341753"/>
                          <a:pt x="146050" y="331258"/>
                          <a:pt x="155575" y="330200"/>
                        </a:cubicBezTo>
                        <a:cubicBezTo>
                          <a:pt x="168682" y="325831"/>
                          <a:pt x="181557" y="321057"/>
                          <a:pt x="193675" y="314325"/>
                        </a:cubicBezTo>
                        <a:cubicBezTo>
                          <a:pt x="199070" y="311328"/>
                          <a:pt x="204679" y="308589"/>
                          <a:pt x="209550" y="304800"/>
                        </a:cubicBezTo>
                        <a:cubicBezTo>
                          <a:pt x="214276" y="301124"/>
                          <a:pt x="217820" y="296127"/>
                          <a:pt x="222250" y="292100"/>
                        </a:cubicBezTo>
                        <a:cubicBezTo>
                          <a:pt x="229960" y="285091"/>
                          <a:pt x="245824" y="273064"/>
                          <a:pt x="254000" y="263525"/>
                        </a:cubicBezTo>
                        <a:cubicBezTo>
                          <a:pt x="257444" y="259507"/>
                          <a:pt x="259783" y="254567"/>
                          <a:pt x="263525" y="250825"/>
                        </a:cubicBezTo>
                        <a:cubicBezTo>
                          <a:pt x="267267" y="247083"/>
                          <a:pt x="272483" y="245042"/>
                          <a:pt x="276225" y="241300"/>
                        </a:cubicBezTo>
                        <a:cubicBezTo>
                          <a:pt x="278923" y="238602"/>
                          <a:pt x="280132" y="234706"/>
                          <a:pt x="282575" y="231775"/>
                        </a:cubicBezTo>
                        <a:cubicBezTo>
                          <a:pt x="299855" y="211039"/>
                          <a:pt x="283778" y="233747"/>
                          <a:pt x="304800" y="212725"/>
                        </a:cubicBezTo>
                        <a:cubicBezTo>
                          <a:pt x="329775" y="187750"/>
                          <a:pt x="289467" y="219682"/>
                          <a:pt x="320675" y="193675"/>
                        </a:cubicBezTo>
                        <a:cubicBezTo>
                          <a:pt x="323606" y="191232"/>
                          <a:pt x="327328" y="189838"/>
                          <a:pt x="330200" y="187325"/>
                        </a:cubicBezTo>
                        <a:cubicBezTo>
                          <a:pt x="341127" y="177763"/>
                          <a:pt x="350397" y="163659"/>
                          <a:pt x="365125" y="158750"/>
                        </a:cubicBezTo>
                        <a:cubicBezTo>
                          <a:pt x="368300" y="157692"/>
                          <a:pt x="371657" y="157072"/>
                          <a:pt x="374650" y="155575"/>
                        </a:cubicBezTo>
                        <a:cubicBezTo>
                          <a:pt x="378063" y="153868"/>
                          <a:pt x="380688" y="150775"/>
                          <a:pt x="384175" y="149225"/>
                        </a:cubicBezTo>
                        <a:cubicBezTo>
                          <a:pt x="390292" y="146507"/>
                          <a:pt x="403225" y="142875"/>
                          <a:pt x="403225" y="142875"/>
                        </a:cubicBezTo>
                        <a:cubicBezTo>
                          <a:pt x="399950" y="152700"/>
                          <a:pt x="399571" y="157185"/>
                          <a:pt x="390525" y="165100"/>
                        </a:cubicBezTo>
                        <a:cubicBezTo>
                          <a:pt x="385881" y="169164"/>
                          <a:pt x="379856" y="171312"/>
                          <a:pt x="374650" y="174625"/>
                        </a:cubicBezTo>
                        <a:cubicBezTo>
                          <a:pt x="368211" y="178722"/>
                          <a:pt x="361950" y="183092"/>
                          <a:pt x="355600" y="187325"/>
                        </a:cubicBezTo>
                        <a:cubicBezTo>
                          <a:pt x="352425" y="189442"/>
                          <a:pt x="349777" y="192750"/>
                          <a:pt x="346075" y="193675"/>
                        </a:cubicBezTo>
                        <a:lnTo>
                          <a:pt x="333375" y="196850"/>
                        </a:lnTo>
                        <a:cubicBezTo>
                          <a:pt x="330200" y="198967"/>
                          <a:pt x="327163" y="201307"/>
                          <a:pt x="323850" y="203200"/>
                        </a:cubicBezTo>
                        <a:cubicBezTo>
                          <a:pt x="308901" y="211742"/>
                          <a:pt x="292458" y="216839"/>
                          <a:pt x="276225" y="222250"/>
                        </a:cubicBezTo>
                        <a:cubicBezTo>
                          <a:pt x="273050" y="223308"/>
                          <a:pt x="269982" y="224769"/>
                          <a:pt x="266700" y="225425"/>
                        </a:cubicBezTo>
                        <a:cubicBezTo>
                          <a:pt x="261408" y="226483"/>
                          <a:pt x="255994" y="227049"/>
                          <a:pt x="250825" y="228600"/>
                        </a:cubicBezTo>
                        <a:cubicBezTo>
                          <a:pt x="245366" y="230238"/>
                          <a:pt x="239932" y="232182"/>
                          <a:pt x="234950" y="234950"/>
                        </a:cubicBezTo>
                        <a:cubicBezTo>
                          <a:pt x="206117" y="250968"/>
                          <a:pt x="235780" y="239965"/>
                          <a:pt x="212725" y="247650"/>
                        </a:cubicBezTo>
                        <a:cubicBezTo>
                          <a:pt x="208492" y="250825"/>
                          <a:pt x="203958" y="253635"/>
                          <a:pt x="200025" y="257175"/>
                        </a:cubicBezTo>
                        <a:cubicBezTo>
                          <a:pt x="193350" y="263182"/>
                          <a:pt x="188159" y="270837"/>
                          <a:pt x="180975" y="276225"/>
                        </a:cubicBezTo>
                        <a:cubicBezTo>
                          <a:pt x="154921" y="295765"/>
                          <a:pt x="178639" y="275776"/>
                          <a:pt x="161925" y="295275"/>
                        </a:cubicBezTo>
                        <a:cubicBezTo>
                          <a:pt x="158029" y="299821"/>
                          <a:pt x="152965" y="303300"/>
                          <a:pt x="149225" y="307975"/>
                        </a:cubicBezTo>
                        <a:cubicBezTo>
                          <a:pt x="144457" y="313934"/>
                          <a:pt x="138938" y="319785"/>
                          <a:pt x="136525" y="327025"/>
                        </a:cubicBezTo>
                        <a:cubicBezTo>
                          <a:pt x="134408" y="333375"/>
                          <a:pt x="133888" y="340506"/>
                          <a:pt x="130175" y="346075"/>
                        </a:cubicBezTo>
                        <a:cubicBezTo>
                          <a:pt x="128058" y="349250"/>
                          <a:pt x="125532" y="352187"/>
                          <a:pt x="123825" y="355600"/>
                        </a:cubicBezTo>
                        <a:cubicBezTo>
                          <a:pt x="122328" y="358593"/>
                          <a:pt x="122147" y="362132"/>
                          <a:pt x="120650" y="365125"/>
                        </a:cubicBezTo>
                        <a:cubicBezTo>
                          <a:pt x="118943" y="368538"/>
                          <a:pt x="116007" y="371237"/>
                          <a:pt x="114300" y="374650"/>
                        </a:cubicBezTo>
                        <a:cubicBezTo>
                          <a:pt x="112803" y="377643"/>
                          <a:pt x="112622" y="381182"/>
                          <a:pt x="111125" y="384175"/>
                        </a:cubicBezTo>
                        <a:cubicBezTo>
                          <a:pt x="101913" y="402598"/>
                          <a:pt x="106774" y="384135"/>
                          <a:pt x="98425" y="406400"/>
                        </a:cubicBezTo>
                        <a:cubicBezTo>
                          <a:pt x="96893" y="410486"/>
                          <a:pt x="96969" y="415089"/>
                          <a:pt x="95250" y="419100"/>
                        </a:cubicBezTo>
                        <a:cubicBezTo>
                          <a:pt x="93747" y="422607"/>
                          <a:pt x="90499" y="425160"/>
                          <a:pt x="88900" y="428625"/>
                        </a:cubicBezTo>
                        <a:cubicBezTo>
                          <a:pt x="84123" y="438974"/>
                          <a:pt x="82523" y="450891"/>
                          <a:pt x="76200" y="460375"/>
                        </a:cubicBezTo>
                        <a:cubicBezTo>
                          <a:pt x="69390" y="470590"/>
                          <a:pt x="68871" y="470515"/>
                          <a:pt x="63500" y="482600"/>
                        </a:cubicBezTo>
                        <a:cubicBezTo>
                          <a:pt x="56696" y="497909"/>
                          <a:pt x="58616" y="497497"/>
                          <a:pt x="50800" y="511175"/>
                        </a:cubicBezTo>
                        <a:cubicBezTo>
                          <a:pt x="44101" y="522899"/>
                          <a:pt x="43333" y="519444"/>
                          <a:pt x="38100" y="533400"/>
                        </a:cubicBezTo>
                        <a:cubicBezTo>
                          <a:pt x="29183" y="557178"/>
                          <a:pt x="42950" y="535400"/>
                          <a:pt x="25400" y="558800"/>
                        </a:cubicBezTo>
                        <a:cubicBezTo>
                          <a:pt x="24342" y="563033"/>
                          <a:pt x="23757" y="567414"/>
                          <a:pt x="22225" y="571500"/>
                        </a:cubicBezTo>
                        <a:cubicBezTo>
                          <a:pt x="13876" y="593765"/>
                          <a:pt x="18737" y="575302"/>
                          <a:pt x="9525" y="593725"/>
                        </a:cubicBezTo>
                        <a:cubicBezTo>
                          <a:pt x="-3620" y="620015"/>
                          <a:pt x="18198" y="585478"/>
                          <a:pt x="0" y="612775"/>
                        </a:cubicBezTo>
                        <a:cubicBezTo>
                          <a:pt x="2117" y="601133"/>
                          <a:pt x="3301" y="589283"/>
                          <a:pt x="6350" y="577850"/>
                        </a:cubicBezTo>
                        <a:cubicBezTo>
                          <a:pt x="7570" y="573277"/>
                          <a:pt x="10942" y="569544"/>
                          <a:pt x="12700" y="565150"/>
                        </a:cubicBezTo>
                        <a:cubicBezTo>
                          <a:pt x="15186" y="558935"/>
                          <a:pt x="16332" y="552217"/>
                          <a:pt x="19050" y="546100"/>
                        </a:cubicBezTo>
                        <a:cubicBezTo>
                          <a:pt x="21507" y="540572"/>
                          <a:pt x="32580" y="527979"/>
                          <a:pt x="34925" y="523875"/>
                        </a:cubicBezTo>
                        <a:cubicBezTo>
                          <a:pt x="40796" y="513601"/>
                          <a:pt x="44630" y="502221"/>
                          <a:pt x="50800" y="492125"/>
                        </a:cubicBezTo>
                        <a:cubicBezTo>
                          <a:pt x="56319" y="483094"/>
                          <a:pt x="63500" y="475192"/>
                          <a:pt x="69850" y="466725"/>
                        </a:cubicBezTo>
                        <a:cubicBezTo>
                          <a:pt x="73025" y="462492"/>
                          <a:pt x="75633" y="457767"/>
                          <a:pt x="79375" y="454025"/>
                        </a:cubicBezTo>
                        <a:cubicBezTo>
                          <a:pt x="82550" y="450850"/>
                          <a:pt x="86025" y="447949"/>
                          <a:pt x="88900" y="444500"/>
                        </a:cubicBezTo>
                        <a:cubicBezTo>
                          <a:pt x="91343" y="441569"/>
                          <a:pt x="92552" y="437673"/>
                          <a:pt x="95250" y="434975"/>
                        </a:cubicBezTo>
                        <a:cubicBezTo>
                          <a:pt x="97948" y="432277"/>
                          <a:pt x="101844" y="431068"/>
                          <a:pt x="104775" y="428625"/>
                        </a:cubicBezTo>
                        <a:cubicBezTo>
                          <a:pt x="116593" y="418777"/>
                          <a:pt x="113314" y="418663"/>
                          <a:pt x="123825" y="406400"/>
                        </a:cubicBezTo>
                        <a:cubicBezTo>
                          <a:pt x="126747" y="402991"/>
                          <a:pt x="130475" y="400324"/>
                          <a:pt x="133350" y="396875"/>
                        </a:cubicBezTo>
                        <a:cubicBezTo>
                          <a:pt x="147445" y="379961"/>
                          <a:pt x="133329" y="395008"/>
                          <a:pt x="142875" y="377825"/>
                        </a:cubicBezTo>
                        <a:cubicBezTo>
                          <a:pt x="146581" y="371154"/>
                          <a:pt x="153162" y="366015"/>
                          <a:pt x="155575" y="358775"/>
                        </a:cubicBezTo>
                        <a:lnTo>
                          <a:pt x="165100" y="330200"/>
                        </a:lnTo>
                        <a:cubicBezTo>
                          <a:pt x="167848" y="321956"/>
                          <a:pt x="170829" y="312393"/>
                          <a:pt x="174625" y="304800"/>
                        </a:cubicBezTo>
                        <a:cubicBezTo>
                          <a:pt x="180537" y="292976"/>
                          <a:pt x="181723" y="296283"/>
                          <a:pt x="190500" y="285750"/>
                        </a:cubicBezTo>
                        <a:cubicBezTo>
                          <a:pt x="192943" y="282819"/>
                          <a:pt x="194407" y="279156"/>
                          <a:pt x="196850" y="276225"/>
                        </a:cubicBezTo>
                        <a:cubicBezTo>
                          <a:pt x="199725" y="272776"/>
                          <a:pt x="203500" y="270149"/>
                          <a:pt x="206375" y="266700"/>
                        </a:cubicBezTo>
                        <a:cubicBezTo>
                          <a:pt x="217727" y="253077"/>
                          <a:pt x="207071" y="260299"/>
                          <a:pt x="222250" y="247650"/>
                        </a:cubicBezTo>
                        <a:cubicBezTo>
                          <a:pt x="225181" y="245207"/>
                          <a:pt x="228844" y="243743"/>
                          <a:pt x="231775" y="241300"/>
                        </a:cubicBezTo>
                        <a:cubicBezTo>
                          <a:pt x="235224" y="238425"/>
                          <a:pt x="237756" y="234532"/>
                          <a:pt x="241300" y="231775"/>
                        </a:cubicBezTo>
                        <a:cubicBezTo>
                          <a:pt x="275479" y="205191"/>
                          <a:pt x="248250" y="231175"/>
                          <a:pt x="269875" y="209550"/>
                        </a:cubicBezTo>
                        <a:cubicBezTo>
                          <a:pt x="264805" y="229828"/>
                          <a:pt x="270393" y="216736"/>
                          <a:pt x="254000" y="234950"/>
                        </a:cubicBezTo>
                        <a:cubicBezTo>
                          <a:pt x="232019" y="259374"/>
                          <a:pt x="246694" y="248287"/>
                          <a:pt x="228600" y="260350"/>
                        </a:cubicBezTo>
                        <a:cubicBezTo>
                          <a:pt x="214565" y="281402"/>
                          <a:pt x="231060" y="258009"/>
                          <a:pt x="212725" y="279400"/>
                        </a:cubicBezTo>
                        <a:cubicBezTo>
                          <a:pt x="209281" y="283418"/>
                          <a:pt x="206644" y="288082"/>
                          <a:pt x="203200" y="292100"/>
                        </a:cubicBezTo>
                        <a:cubicBezTo>
                          <a:pt x="200278" y="295509"/>
                          <a:pt x="196432" y="298081"/>
                          <a:pt x="193675" y="301625"/>
                        </a:cubicBezTo>
                        <a:cubicBezTo>
                          <a:pt x="188990" y="307649"/>
                          <a:pt x="185208" y="314325"/>
                          <a:pt x="180975" y="320675"/>
                        </a:cubicBezTo>
                        <a:cubicBezTo>
                          <a:pt x="178858" y="323850"/>
                          <a:pt x="175832" y="326580"/>
                          <a:pt x="174625" y="330200"/>
                        </a:cubicBezTo>
                        <a:cubicBezTo>
                          <a:pt x="173567" y="333375"/>
                          <a:pt x="173505" y="337083"/>
                          <a:pt x="171450" y="339725"/>
                        </a:cubicBezTo>
                        <a:cubicBezTo>
                          <a:pt x="165937" y="346814"/>
                          <a:pt x="157381" y="351303"/>
                          <a:pt x="152400" y="358775"/>
                        </a:cubicBezTo>
                        <a:cubicBezTo>
                          <a:pt x="129646" y="392906"/>
                          <a:pt x="150019" y="367639"/>
                          <a:pt x="130175" y="384175"/>
                        </a:cubicBezTo>
                        <a:cubicBezTo>
                          <a:pt x="114320" y="397388"/>
                          <a:pt x="127864" y="391295"/>
                          <a:pt x="111125" y="396875"/>
                        </a:cubicBezTo>
                        <a:cubicBezTo>
                          <a:pt x="107950" y="400050"/>
                          <a:pt x="102574" y="402017"/>
                          <a:pt x="101600" y="406400"/>
                        </a:cubicBezTo>
                        <a:cubicBezTo>
                          <a:pt x="100203" y="412684"/>
                          <a:pt x="101531" y="419889"/>
                          <a:pt x="104775" y="425450"/>
                        </a:cubicBezTo>
                        <a:cubicBezTo>
                          <a:pt x="113869" y="441040"/>
                          <a:pt x="119898" y="443832"/>
                          <a:pt x="133350" y="447675"/>
                        </a:cubicBezTo>
                        <a:cubicBezTo>
                          <a:pt x="137546" y="448874"/>
                          <a:pt x="141817" y="449792"/>
                          <a:pt x="146050" y="450850"/>
                        </a:cubicBezTo>
                        <a:cubicBezTo>
                          <a:pt x="149225" y="449792"/>
                          <a:pt x="153484" y="450288"/>
                          <a:pt x="155575" y="447675"/>
                        </a:cubicBezTo>
                        <a:cubicBezTo>
                          <a:pt x="158301" y="444268"/>
                          <a:pt x="157218" y="439061"/>
                          <a:pt x="158750" y="434975"/>
                        </a:cubicBezTo>
                        <a:cubicBezTo>
                          <a:pt x="160412" y="430543"/>
                          <a:pt x="163236" y="426625"/>
                          <a:pt x="165100" y="422275"/>
                        </a:cubicBezTo>
                        <a:cubicBezTo>
                          <a:pt x="166418" y="419199"/>
                          <a:pt x="166419" y="415535"/>
                          <a:pt x="168275" y="412750"/>
                        </a:cubicBezTo>
                        <a:cubicBezTo>
                          <a:pt x="170766" y="409014"/>
                          <a:pt x="174625" y="406400"/>
                          <a:pt x="177800" y="403225"/>
                        </a:cubicBezTo>
                        <a:cubicBezTo>
                          <a:pt x="186993" y="375647"/>
                          <a:pt x="171755" y="419064"/>
                          <a:pt x="190500" y="377825"/>
                        </a:cubicBezTo>
                        <a:cubicBezTo>
                          <a:pt x="196304" y="365056"/>
                          <a:pt x="196482" y="358475"/>
                          <a:pt x="200025" y="346075"/>
                        </a:cubicBezTo>
                        <a:cubicBezTo>
                          <a:pt x="200944" y="342857"/>
                          <a:pt x="202142" y="339725"/>
                          <a:pt x="203200" y="336550"/>
                        </a:cubicBezTo>
                        <a:cubicBezTo>
                          <a:pt x="205317" y="339725"/>
                          <a:pt x="207843" y="342662"/>
                          <a:pt x="209550" y="346075"/>
                        </a:cubicBezTo>
                        <a:cubicBezTo>
                          <a:pt x="211047" y="349068"/>
                          <a:pt x="211844" y="352371"/>
                          <a:pt x="212725" y="355600"/>
                        </a:cubicBezTo>
                        <a:cubicBezTo>
                          <a:pt x="215021" y="364020"/>
                          <a:pt x="216958" y="372533"/>
                          <a:pt x="219075" y="381000"/>
                        </a:cubicBezTo>
                        <a:lnTo>
                          <a:pt x="222250" y="393700"/>
                        </a:lnTo>
                        <a:cubicBezTo>
                          <a:pt x="221192" y="483658"/>
                          <a:pt x="221573" y="573645"/>
                          <a:pt x="219075" y="663575"/>
                        </a:cubicBezTo>
                        <a:cubicBezTo>
                          <a:pt x="218692" y="677369"/>
                          <a:pt x="215900" y="636099"/>
                          <a:pt x="215900" y="622300"/>
                        </a:cubicBezTo>
                        <a:cubicBezTo>
                          <a:pt x="215900" y="551384"/>
                          <a:pt x="217133" y="480465"/>
                          <a:pt x="219075" y="409575"/>
                        </a:cubicBezTo>
                        <a:cubicBezTo>
                          <a:pt x="219251" y="403140"/>
                          <a:pt x="221098" y="396859"/>
                          <a:pt x="222250" y="390525"/>
                        </a:cubicBezTo>
                        <a:cubicBezTo>
                          <a:pt x="228298" y="357259"/>
                          <a:pt x="222485" y="390488"/>
                          <a:pt x="228600" y="361950"/>
                        </a:cubicBezTo>
                        <a:cubicBezTo>
                          <a:pt x="237008" y="322714"/>
                          <a:pt x="231102" y="341743"/>
                          <a:pt x="238125" y="320675"/>
                        </a:cubicBezTo>
                        <a:cubicBezTo>
                          <a:pt x="238898" y="314494"/>
                          <a:pt x="243014" y="280353"/>
                          <a:pt x="244475" y="273050"/>
                        </a:cubicBezTo>
                        <a:cubicBezTo>
                          <a:pt x="246187" y="264492"/>
                          <a:pt x="245589" y="254632"/>
                          <a:pt x="250825" y="247650"/>
                        </a:cubicBezTo>
                        <a:lnTo>
                          <a:pt x="260350" y="234950"/>
                        </a:lnTo>
                        <a:cubicBezTo>
                          <a:pt x="267630" y="213111"/>
                          <a:pt x="257673" y="239635"/>
                          <a:pt x="273050" y="212725"/>
                        </a:cubicBezTo>
                        <a:cubicBezTo>
                          <a:pt x="274710" y="209819"/>
                          <a:pt x="275167" y="206375"/>
                          <a:pt x="276225" y="203200"/>
                        </a:cubicBezTo>
                        <a:cubicBezTo>
                          <a:pt x="318193" y="266151"/>
                          <a:pt x="276034" y="199194"/>
                          <a:pt x="285750" y="403225"/>
                        </a:cubicBezTo>
                        <a:cubicBezTo>
                          <a:pt x="286135" y="411307"/>
                          <a:pt x="297007" y="415252"/>
                          <a:pt x="301625" y="419100"/>
                        </a:cubicBezTo>
                        <a:cubicBezTo>
                          <a:pt x="334309" y="446337"/>
                          <a:pt x="286250" y="411475"/>
                          <a:pt x="323850" y="434975"/>
                        </a:cubicBezTo>
                        <a:cubicBezTo>
                          <a:pt x="329603" y="438570"/>
                          <a:pt x="339358" y="447492"/>
                          <a:pt x="346075" y="450850"/>
                        </a:cubicBezTo>
                        <a:cubicBezTo>
                          <a:pt x="349068" y="452347"/>
                          <a:pt x="352425" y="452967"/>
                          <a:pt x="355600" y="454025"/>
                        </a:cubicBezTo>
                        <a:cubicBezTo>
                          <a:pt x="360892" y="458258"/>
                          <a:pt x="366054" y="462659"/>
                          <a:pt x="371475" y="466725"/>
                        </a:cubicBezTo>
                        <a:cubicBezTo>
                          <a:pt x="383233" y="475544"/>
                          <a:pt x="380070" y="470403"/>
                          <a:pt x="390525" y="482600"/>
                        </a:cubicBezTo>
                        <a:cubicBezTo>
                          <a:pt x="403534" y="497777"/>
                          <a:pt x="397108" y="491738"/>
                          <a:pt x="406400" y="508000"/>
                        </a:cubicBezTo>
                        <a:cubicBezTo>
                          <a:pt x="408293" y="511313"/>
                          <a:pt x="411043" y="514112"/>
                          <a:pt x="412750" y="517525"/>
                        </a:cubicBezTo>
                        <a:cubicBezTo>
                          <a:pt x="414247" y="520518"/>
                          <a:pt x="414428" y="524057"/>
                          <a:pt x="415925" y="527050"/>
                        </a:cubicBezTo>
                        <a:cubicBezTo>
                          <a:pt x="417632" y="530463"/>
                          <a:pt x="424973" y="539273"/>
                          <a:pt x="422275" y="536575"/>
                        </a:cubicBezTo>
                        <a:cubicBezTo>
                          <a:pt x="407360" y="521660"/>
                          <a:pt x="412087" y="523509"/>
                          <a:pt x="403225" y="508000"/>
                        </a:cubicBezTo>
                        <a:cubicBezTo>
                          <a:pt x="401332" y="504687"/>
                          <a:pt x="398702" y="501825"/>
                          <a:pt x="396875" y="498475"/>
                        </a:cubicBezTo>
                        <a:cubicBezTo>
                          <a:pt x="392342" y="490165"/>
                          <a:pt x="388945" y="481252"/>
                          <a:pt x="384175" y="473075"/>
                        </a:cubicBezTo>
                        <a:cubicBezTo>
                          <a:pt x="381509" y="468504"/>
                          <a:pt x="377275" y="464969"/>
                          <a:pt x="374650" y="460375"/>
                        </a:cubicBezTo>
                        <a:cubicBezTo>
                          <a:pt x="368779" y="450101"/>
                          <a:pt x="362517" y="439850"/>
                          <a:pt x="358775" y="428625"/>
                        </a:cubicBezTo>
                        <a:cubicBezTo>
                          <a:pt x="351568" y="407005"/>
                          <a:pt x="360639" y="433597"/>
                          <a:pt x="349250" y="403225"/>
                        </a:cubicBezTo>
                        <a:cubicBezTo>
                          <a:pt x="348075" y="400091"/>
                          <a:pt x="347393" y="396776"/>
                          <a:pt x="346075" y="393700"/>
                        </a:cubicBezTo>
                        <a:cubicBezTo>
                          <a:pt x="344211" y="389350"/>
                          <a:pt x="341589" y="385350"/>
                          <a:pt x="339725" y="381000"/>
                        </a:cubicBezTo>
                        <a:cubicBezTo>
                          <a:pt x="338407" y="377924"/>
                          <a:pt x="337469" y="374693"/>
                          <a:pt x="336550" y="371475"/>
                        </a:cubicBezTo>
                        <a:cubicBezTo>
                          <a:pt x="332761" y="358213"/>
                          <a:pt x="332695" y="354694"/>
                          <a:pt x="330200" y="339725"/>
                        </a:cubicBezTo>
                        <a:cubicBezTo>
                          <a:pt x="331258" y="313267"/>
                          <a:pt x="331614" y="286771"/>
                          <a:pt x="333375" y="260350"/>
                        </a:cubicBezTo>
                        <a:cubicBezTo>
                          <a:pt x="334439" y="244392"/>
                          <a:pt x="336560" y="247611"/>
                          <a:pt x="339725" y="234950"/>
                        </a:cubicBezTo>
                        <a:cubicBezTo>
                          <a:pt x="342241" y="224884"/>
                          <a:pt x="342816" y="216153"/>
                          <a:pt x="346075" y="206375"/>
                        </a:cubicBezTo>
                        <a:cubicBezTo>
                          <a:pt x="347877" y="200968"/>
                          <a:pt x="350623" y="195907"/>
                          <a:pt x="352425" y="190500"/>
                        </a:cubicBezTo>
                        <a:cubicBezTo>
                          <a:pt x="353805" y="186360"/>
                          <a:pt x="354401" y="181996"/>
                          <a:pt x="355600" y="177800"/>
                        </a:cubicBezTo>
                        <a:cubicBezTo>
                          <a:pt x="356519" y="174582"/>
                          <a:pt x="358049" y="171542"/>
                          <a:pt x="358775" y="168275"/>
                        </a:cubicBezTo>
                        <a:cubicBezTo>
                          <a:pt x="362696" y="150632"/>
                          <a:pt x="363503" y="132143"/>
                          <a:pt x="365125" y="114300"/>
                        </a:cubicBezTo>
                        <a:cubicBezTo>
                          <a:pt x="366278" y="123520"/>
                          <a:pt x="367542" y="141911"/>
                          <a:pt x="371475" y="152400"/>
                        </a:cubicBezTo>
                        <a:cubicBezTo>
                          <a:pt x="373137" y="156832"/>
                          <a:pt x="375961" y="160750"/>
                          <a:pt x="377825" y="165100"/>
                        </a:cubicBezTo>
                        <a:cubicBezTo>
                          <a:pt x="382654" y="176368"/>
                          <a:pt x="378633" y="173981"/>
                          <a:pt x="387350" y="184150"/>
                        </a:cubicBezTo>
                        <a:cubicBezTo>
                          <a:pt x="391246" y="188696"/>
                          <a:pt x="395817" y="192617"/>
                          <a:pt x="400050" y="196850"/>
                        </a:cubicBezTo>
                        <a:cubicBezTo>
                          <a:pt x="401108" y="200025"/>
                          <a:pt x="401134" y="203762"/>
                          <a:pt x="403225" y="206375"/>
                        </a:cubicBezTo>
                        <a:cubicBezTo>
                          <a:pt x="405609" y="209355"/>
                          <a:pt x="409819" y="210282"/>
                          <a:pt x="412750" y="212725"/>
                        </a:cubicBezTo>
                        <a:cubicBezTo>
                          <a:pt x="437196" y="233097"/>
                          <a:pt x="408151" y="212834"/>
                          <a:pt x="431800" y="228600"/>
                        </a:cubicBezTo>
                        <a:cubicBezTo>
                          <a:pt x="430742" y="243417"/>
                          <a:pt x="435995" y="260153"/>
                          <a:pt x="428625" y="273050"/>
                        </a:cubicBezTo>
                        <a:cubicBezTo>
                          <a:pt x="424626" y="280048"/>
                          <a:pt x="421374" y="258558"/>
                          <a:pt x="419100" y="250825"/>
                        </a:cubicBezTo>
                        <a:cubicBezTo>
                          <a:pt x="398356" y="180296"/>
                          <a:pt x="423769" y="246622"/>
                          <a:pt x="406400" y="203200"/>
                        </a:cubicBezTo>
                        <a:cubicBezTo>
                          <a:pt x="405617" y="193808"/>
                          <a:pt x="398716" y="136392"/>
                          <a:pt x="406400" y="127000"/>
                        </a:cubicBezTo>
                        <a:cubicBezTo>
                          <a:pt x="411803" y="120396"/>
                          <a:pt x="423333" y="129117"/>
                          <a:pt x="431800" y="130175"/>
                        </a:cubicBezTo>
                        <a:cubicBezTo>
                          <a:pt x="433917" y="133350"/>
                          <a:pt x="437896" y="135893"/>
                          <a:pt x="438150" y="139700"/>
                        </a:cubicBezTo>
                        <a:cubicBezTo>
                          <a:pt x="440918" y="181215"/>
                          <a:pt x="436839" y="166980"/>
                          <a:pt x="428625" y="193675"/>
                        </a:cubicBezTo>
                        <a:cubicBezTo>
                          <a:pt x="424249" y="207899"/>
                          <a:pt x="421957" y="220665"/>
                          <a:pt x="419100" y="234950"/>
                        </a:cubicBezTo>
                        <a:cubicBezTo>
                          <a:pt x="419497" y="240900"/>
                          <a:pt x="417875" y="276950"/>
                          <a:pt x="425450" y="292100"/>
                        </a:cubicBezTo>
                        <a:cubicBezTo>
                          <a:pt x="427157" y="295513"/>
                          <a:pt x="429907" y="298312"/>
                          <a:pt x="431800" y="301625"/>
                        </a:cubicBezTo>
                        <a:cubicBezTo>
                          <a:pt x="434148" y="305734"/>
                          <a:pt x="435715" y="310266"/>
                          <a:pt x="438150" y="314325"/>
                        </a:cubicBezTo>
                        <a:cubicBezTo>
                          <a:pt x="442077" y="320869"/>
                          <a:pt x="448437" y="326135"/>
                          <a:pt x="450850" y="333375"/>
                        </a:cubicBezTo>
                        <a:cubicBezTo>
                          <a:pt x="454900" y="345524"/>
                          <a:pt x="457976" y="353129"/>
                          <a:pt x="460375" y="365125"/>
                        </a:cubicBezTo>
                        <a:cubicBezTo>
                          <a:pt x="470787" y="417184"/>
                          <a:pt x="455019" y="345192"/>
                          <a:pt x="466725" y="409575"/>
                        </a:cubicBezTo>
                        <a:cubicBezTo>
                          <a:pt x="467324" y="412868"/>
                          <a:pt x="469147" y="415839"/>
                          <a:pt x="469900" y="419100"/>
                        </a:cubicBezTo>
                        <a:cubicBezTo>
                          <a:pt x="472327" y="429617"/>
                          <a:pt x="477676" y="461548"/>
                          <a:pt x="476250" y="450850"/>
                        </a:cubicBezTo>
                        <a:cubicBezTo>
                          <a:pt x="474133" y="434975"/>
                          <a:pt x="472644" y="419004"/>
                          <a:pt x="469900" y="403225"/>
                        </a:cubicBezTo>
                        <a:cubicBezTo>
                          <a:pt x="468405" y="394627"/>
                          <a:pt x="468391" y="385087"/>
                          <a:pt x="463550" y="377825"/>
                        </a:cubicBezTo>
                        <a:lnTo>
                          <a:pt x="457200" y="368300"/>
                        </a:lnTo>
                        <a:cubicBezTo>
                          <a:pt x="456142" y="360892"/>
                          <a:pt x="455708" y="353367"/>
                          <a:pt x="454025" y="346075"/>
                        </a:cubicBezTo>
                        <a:cubicBezTo>
                          <a:pt x="452520" y="339553"/>
                          <a:pt x="449792" y="333375"/>
                          <a:pt x="447675" y="327025"/>
                        </a:cubicBezTo>
                        <a:cubicBezTo>
                          <a:pt x="446617" y="323850"/>
                          <a:pt x="445050" y="320801"/>
                          <a:pt x="444500" y="317500"/>
                        </a:cubicBezTo>
                        <a:cubicBezTo>
                          <a:pt x="440608" y="294146"/>
                          <a:pt x="442886" y="304695"/>
                          <a:pt x="438150" y="285750"/>
                        </a:cubicBezTo>
                        <a:cubicBezTo>
                          <a:pt x="430963" y="213879"/>
                          <a:pt x="438150" y="300996"/>
                          <a:pt x="438150" y="180975"/>
                        </a:cubicBezTo>
                        <a:cubicBezTo>
                          <a:pt x="438150" y="164009"/>
                          <a:pt x="431940" y="146868"/>
                          <a:pt x="434975" y="130175"/>
                        </a:cubicBezTo>
                        <a:cubicBezTo>
                          <a:pt x="436079" y="124103"/>
                          <a:pt x="441187" y="140844"/>
                          <a:pt x="444500" y="146050"/>
                        </a:cubicBezTo>
                        <a:cubicBezTo>
                          <a:pt x="448597" y="152489"/>
                          <a:pt x="453414" y="158474"/>
                          <a:pt x="457200" y="165100"/>
                        </a:cubicBezTo>
                        <a:cubicBezTo>
                          <a:pt x="463085" y="175398"/>
                          <a:pt x="471167" y="188588"/>
                          <a:pt x="476250" y="200025"/>
                        </a:cubicBezTo>
                        <a:cubicBezTo>
                          <a:pt x="478565" y="205233"/>
                          <a:pt x="479579" y="211067"/>
                          <a:pt x="482600" y="215900"/>
                        </a:cubicBezTo>
                        <a:cubicBezTo>
                          <a:pt x="484980" y="219708"/>
                          <a:pt x="489250" y="221976"/>
                          <a:pt x="492125" y="225425"/>
                        </a:cubicBezTo>
                        <a:cubicBezTo>
                          <a:pt x="503499" y="239074"/>
                          <a:pt x="494490" y="230156"/>
                          <a:pt x="501650" y="244475"/>
                        </a:cubicBezTo>
                        <a:cubicBezTo>
                          <a:pt x="503357" y="247888"/>
                          <a:pt x="506450" y="250513"/>
                          <a:pt x="508000" y="254000"/>
                        </a:cubicBezTo>
                        <a:cubicBezTo>
                          <a:pt x="510718" y="260117"/>
                          <a:pt x="512233" y="266700"/>
                          <a:pt x="514350" y="273050"/>
                        </a:cubicBezTo>
                        <a:lnTo>
                          <a:pt x="523875" y="301625"/>
                        </a:lnTo>
                        <a:lnTo>
                          <a:pt x="527050" y="311150"/>
                        </a:lnTo>
                        <a:cubicBezTo>
                          <a:pt x="528108" y="314325"/>
                          <a:pt x="528369" y="317890"/>
                          <a:pt x="530225" y="320675"/>
                        </a:cubicBezTo>
                        <a:cubicBezTo>
                          <a:pt x="534458" y="327025"/>
                          <a:pt x="540512" y="332485"/>
                          <a:pt x="542925" y="339725"/>
                        </a:cubicBezTo>
                        <a:cubicBezTo>
                          <a:pt x="550905" y="363666"/>
                          <a:pt x="540140" y="334156"/>
                          <a:pt x="552450" y="358775"/>
                        </a:cubicBezTo>
                        <a:cubicBezTo>
                          <a:pt x="558629" y="371132"/>
                          <a:pt x="552696" y="366758"/>
                          <a:pt x="558800" y="381000"/>
                        </a:cubicBezTo>
                        <a:cubicBezTo>
                          <a:pt x="560303" y="384507"/>
                          <a:pt x="563443" y="387112"/>
                          <a:pt x="565150" y="390525"/>
                        </a:cubicBezTo>
                        <a:cubicBezTo>
                          <a:pt x="566647" y="393518"/>
                          <a:pt x="570333" y="402727"/>
                          <a:pt x="568325" y="400050"/>
                        </a:cubicBezTo>
                        <a:cubicBezTo>
                          <a:pt x="563205" y="393224"/>
                          <a:pt x="560015" y="385142"/>
                          <a:pt x="555625" y="377825"/>
                        </a:cubicBezTo>
                        <a:cubicBezTo>
                          <a:pt x="553662" y="374553"/>
                          <a:pt x="550982" y="371713"/>
                          <a:pt x="549275" y="368300"/>
                        </a:cubicBezTo>
                        <a:cubicBezTo>
                          <a:pt x="547778" y="365307"/>
                          <a:pt x="547597" y="361768"/>
                          <a:pt x="546100" y="358775"/>
                        </a:cubicBezTo>
                        <a:cubicBezTo>
                          <a:pt x="528989" y="324552"/>
                          <a:pt x="554152" y="387624"/>
                          <a:pt x="530225" y="330200"/>
                        </a:cubicBezTo>
                        <a:cubicBezTo>
                          <a:pt x="523669" y="314465"/>
                          <a:pt x="517805" y="286871"/>
                          <a:pt x="514350" y="273050"/>
                        </a:cubicBezTo>
                        <a:cubicBezTo>
                          <a:pt x="510953" y="259460"/>
                          <a:pt x="510687" y="259255"/>
                          <a:pt x="508000" y="244475"/>
                        </a:cubicBezTo>
                        <a:cubicBezTo>
                          <a:pt x="506848" y="238141"/>
                          <a:pt x="505577" y="231818"/>
                          <a:pt x="504825" y="225425"/>
                        </a:cubicBezTo>
                        <a:cubicBezTo>
                          <a:pt x="503459" y="213815"/>
                          <a:pt x="502813" y="202132"/>
                          <a:pt x="501650" y="190500"/>
                        </a:cubicBezTo>
                        <a:cubicBezTo>
                          <a:pt x="499621" y="170207"/>
                          <a:pt x="498290" y="159138"/>
                          <a:pt x="495300" y="139700"/>
                        </a:cubicBezTo>
                        <a:cubicBezTo>
                          <a:pt x="494321" y="133337"/>
                          <a:pt x="493686" y="126895"/>
                          <a:pt x="492125" y="120650"/>
                        </a:cubicBezTo>
                        <a:cubicBezTo>
                          <a:pt x="490502" y="114156"/>
                          <a:pt x="483138" y="95448"/>
                          <a:pt x="485775" y="101600"/>
                        </a:cubicBezTo>
                        <a:cubicBezTo>
                          <a:pt x="488950" y="109008"/>
                          <a:pt x="491695" y="116616"/>
                          <a:pt x="495300" y="123825"/>
                        </a:cubicBezTo>
                        <a:cubicBezTo>
                          <a:pt x="497007" y="127238"/>
                          <a:pt x="499943" y="129937"/>
                          <a:pt x="501650" y="133350"/>
                        </a:cubicBezTo>
                        <a:cubicBezTo>
                          <a:pt x="504199" y="138448"/>
                          <a:pt x="505451" y="144127"/>
                          <a:pt x="508000" y="149225"/>
                        </a:cubicBezTo>
                        <a:cubicBezTo>
                          <a:pt x="509707" y="152638"/>
                          <a:pt x="512800" y="155263"/>
                          <a:pt x="514350" y="158750"/>
                        </a:cubicBezTo>
                        <a:cubicBezTo>
                          <a:pt x="517068" y="164867"/>
                          <a:pt x="518583" y="171450"/>
                          <a:pt x="520700" y="177800"/>
                        </a:cubicBezTo>
                        <a:cubicBezTo>
                          <a:pt x="521758" y="180975"/>
                          <a:pt x="522378" y="184332"/>
                          <a:pt x="523875" y="187325"/>
                        </a:cubicBezTo>
                        <a:cubicBezTo>
                          <a:pt x="525992" y="191558"/>
                          <a:pt x="528563" y="195593"/>
                          <a:pt x="530225" y="200025"/>
                        </a:cubicBezTo>
                        <a:cubicBezTo>
                          <a:pt x="537761" y="220120"/>
                          <a:pt x="527964" y="205781"/>
                          <a:pt x="539750" y="225425"/>
                        </a:cubicBezTo>
                        <a:cubicBezTo>
                          <a:pt x="543677" y="231969"/>
                          <a:pt x="547054" y="239079"/>
                          <a:pt x="552450" y="244475"/>
                        </a:cubicBezTo>
                        <a:cubicBezTo>
                          <a:pt x="572906" y="264931"/>
                          <a:pt x="558605" y="248970"/>
                          <a:pt x="571500" y="266700"/>
                        </a:cubicBezTo>
                        <a:cubicBezTo>
                          <a:pt x="577725" y="275259"/>
                          <a:pt x="583066" y="284616"/>
                          <a:pt x="590550" y="292100"/>
                        </a:cubicBezTo>
                        <a:cubicBezTo>
                          <a:pt x="593725" y="295275"/>
                          <a:pt x="597500" y="297947"/>
                          <a:pt x="600075" y="301625"/>
                        </a:cubicBezTo>
                        <a:cubicBezTo>
                          <a:pt x="604968" y="308615"/>
                          <a:pt x="608385" y="316533"/>
                          <a:pt x="612775" y="323850"/>
                        </a:cubicBezTo>
                        <a:cubicBezTo>
                          <a:pt x="614738" y="327122"/>
                          <a:pt x="617575" y="329888"/>
                          <a:pt x="619125" y="333375"/>
                        </a:cubicBezTo>
                        <a:cubicBezTo>
                          <a:pt x="621843" y="339492"/>
                          <a:pt x="629188" y="357994"/>
                          <a:pt x="625475" y="352425"/>
                        </a:cubicBezTo>
                        <a:cubicBezTo>
                          <a:pt x="623358" y="349250"/>
                          <a:pt x="621415" y="345953"/>
                          <a:pt x="619125" y="342900"/>
                        </a:cubicBezTo>
                        <a:cubicBezTo>
                          <a:pt x="607934" y="327978"/>
                          <a:pt x="603116" y="324879"/>
                          <a:pt x="593725" y="307975"/>
                        </a:cubicBezTo>
                        <a:cubicBezTo>
                          <a:pt x="592100" y="305049"/>
                          <a:pt x="592047" y="301443"/>
                          <a:pt x="590550" y="298450"/>
                        </a:cubicBezTo>
                        <a:cubicBezTo>
                          <a:pt x="587790" y="292930"/>
                          <a:pt x="584022" y="287970"/>
                          <a:pt x="581025" y="282575"/>
                        </a:cubicBezTo>
                        <a:cubicBezTo>
                          <a:pt x="578726" y="278438"/>
                          <a:pt x="576974" y="274012"/>
                          <a:pt x="574675" y="269875"/>
                        </a:cubicBezTo>
                        <a:cubicBezTo>
                          <a:pt x="571678" y="264480"/>
                          <a:pt x="567704" y="259618"/>
                          <a:pt x="565150" y="254000"/>
                        </a:cubicBezTo>
                        <a:cubicBezTo>
                          <a:pt x="562380" y="247906"/>
                          <a:pt x="561286" y="241165"/>
                          <a:pt x="558800" y="234950"/>
                        </a:cubicBezTo>
                        <a:cubicBezTo>
                          <a:pt x="556683" y="229658"/>
                          <a:pt x="554088" y="224534"/>
                          <a:pt x="552450" y="219075"/>
                        </a:cubicBezTo>
                        <a:cubicBezTo>
                          <a:pt x="545555" y="196091"/>
                          <a:pt x="553967" y="208996"/>
                          <a:pt x="542925" y="184150"/>
                        </a:cubicBezTo>
                        <a:cubicBezTo>
                          <a:pt x="541375" y="180663"/>
                          <a:pt x="538282" y="178038"/>
                          <a:pt x="536575" y="174625"/>
                        </a:cubicBezTo>
                        <a:cubicBezTo>
                          <a:pt x="535078" y="171632"/>
                          <a:pt x="534718" y="168176"/>
                          <a:pt x="533400" y="165100"/>
                        </a:cubicBezTo>
                        <a:cubicBezTo>
                          <a:pt x="531536" y="160750"/>
                          <a:pt x="529167" y="156633"/>
                          <a:pt x="527050" y="152400"/>
                        </a:cubicBezTo>
                        <a:cubicBezTo>
                          <a:pt x="528108" y="194733"/>
                          <a:pt x="527278" y="237156"/>
                          <a:pt x="530225" y="279400"/>
                        </a:cubicBezTo>
                        <a:cubicBezTo>
                          <a:pt x="530491" y="283207"/>
                          <a:pt x="534868" y="285512"/>
                          <a:pt x="536575" y="288925"/>
                        </a:cubicBezTo>
                        <a:cubicBezTo>
                          <a:pt x="538072" y="291918"/>
                          <a:pt x="538692" y="295275"/>
                          <a:pt x="539750" y="298450"/>
                        </a:cubicBezTo>
                        <a:cubicBezTo>
                          <a:pt x="540808" y="309033"/>
                          <a:pt x="541421" y="319671"/>
                          <a:pt x="542925" y="330200"/>
                        </a:cubicBezTo>
                        <a:cubicBezTo>
                          <a:pt x="543542" y="334520"/>
                          <a:pt x="545153" y="338640"/>
                          <a:pt x="546100" y="342900"/>
                        </a:cubicBezTo>
                        <a:cubicBezTo>
                          <a:pt x="547271" y="348168"/>
                          <a:pt x="548062" y="353517"/>
                          <a:pt x="549275" y="358775"/>
                        </a:cubicBezTo>
                        <a:cubicBezTo>
                          <a:pt x="551237" y="367279"/>
                          <a:pt x="550784" y="376913"/>
                          <a:pt x="555625" y="384175"/>
                        </a:cubicBezTo>
                        <a:cubicBezTo>
                          <a:pt x="557742" y="387350"/>
                          <a:pt x="558159" y="393700"/>
                          <a:pt x="561975" y="393700"/>
                        </a:cubicBezTo>
                        <a:cubicBezTo>
                          <a:pt x="565322" y="393700"/>
                          <a:pt x="560808" y="386852"/>
                          <a:pt x="558800" y="384175"/>
                        </a:cubicBezTo>
                        <a:cubicBezTo>
                          <a:pt x="552450" y="375708"/>
                          <a:pt x="545975" y="367334"/>
                          <a:pt x="539750" y="358775"/>
                        </a:cubicBezTo>
                        <a:cubicBezTo>
                          <a:pt x="531305" y="347163"/>
                          <a:pt x="523977" y="332656"/>
                          <a:pt x="517525" y="320675"/>
                        </a:cubicBezTo>
                        <a:cubicBezTo>
                          <a:pt x="515281" y="316508"/>
                          <a:pt x="513610" y="312034"/>
                          <a:pt x="511175" y="307975"/>
                        </a:cubicBezTo>
                        <a:cubicBezTo>
                          <a:pt x="507248" y="301431"/>
                          <a:pt x="501888" y="295751"/>
                          <a:pt x="498475" y="288925"/>
                        </a:cubicBezTo>
                        <a:cubicBezTo>
                          <a:pt x="495482" y="282938"/>
                          <a:pt x="494242" y="276225"/>
                          <a:pt x="492125" y="269875"/>
                        </a:cubicBezTo>
                        <a:cubicBezTo>
                          <a:pt x="484810" y="247931"/>
                          <a:pt x="489762" y="263597"/>
                          <a:pt x="479425" y="222250"/>
                        </a:cubicBezTo>
                        <a:cubicBezTo>
                          <a:pt x="478367" y="218017"/>
                          <a:pt x="476967" y="213854"/>
                          <a:pt x="476250" y="209550"/>
                        </a:cubicBezTo>
                        <a:lnTo>
                          <a:pt x="473075" y="190500"/>
                        </a:lnTo>
                        <a:cubicBezTo>
                          <a:pt x="472017" y="173567"/>
                          <a:pt x="471588" y="122818"/>
                          <a:pt x="469900" y="139700"/>
                        </a:cubicBezTo>
                        <a:cubicBezTo>
                          <a:pt x="464321" y="195492"/>
                          <a:pt x="466662" y="287783"/>
                          <a:pt x="469900" y="346075"/>
                        </a:cubicBezTo>
                        <a:cubicBezTo>
                          <a:pt x="470315" y="353547"/>
                          <a:pt x="472330" y="360854"/>
                          <a:pt x="473075" y="368300"/>
                        </a:cubicBezTo>
                        <a:cubicBezTo>
                          <a:pt x="474448" y="382030"/>
                          <a:pt x="474877" y="395845"/>
                          <a:pt x="476250" y="409575"/>
                        </a:cubicBezTo>
                        <a:cubicBezTo>
                          <a:pt x="476995" y="417021"/>
                          <a:pt x="478195" y="424418"/>
                          <a:pt x="479425" y="431800"/>
                        </a:cubicBezTo>
                        <a:cubicBezTo>
                          <a:pt x="480312" y="437123"/>
                          <a:pt x="486416" y="451491"/>
                          <a:pt x="482600" y="447675"/>
                        </a:cubicBezTo>
                        <a:cubicBezTo>
                          <a:pt x="477867" y="442942"/>
                          <a:pt x="478676" y="434863"/>
                          <a:pt x="476250" y="428625"/>
                        </a:cubicBezTo>
                        <a:cubicBezTo>
                          <a:pt x="444341" y="346574"/>
                          <a:pt x="475492" y="441287"/>
                          <a:pt x="438150" y="314325"/>
                        </a:cubicBezTo>
                        <a:cubicBezTo>
                          <a:pt x="435032" y="303725"/>
                          <a:pt x="428625" y="282575"/>
                          <a:pt x="428625" y="282575"/>
                        </a:cubicBezTo>
                        <a:cubicBezTo>
                          <a:pt x="423147" y="227798"/>
                          <a:pt x="429499" y="273588"/>
                          <a:pt x="415925" y="215900"/>
                        </a:cubicBezTo>
                        <a:cubicBezTo>
                          <a:pt x="414451" y="209634"/>
                          <a:pt x="414013" y="203163"/>
                          <a:pt x="412750" y="196850"/>
                        </a:cubicBezTo>
                        <a:cubicBezTo>
                          <a:pt x="411894" y="192571"/>
                          <a:pt x="410633" y="188383"/>
                          <a:pt x="409575" y="184150"/>
                        </a:cubicBezTo>
                        <a:cubicBezTo>
                          <a:pt x="408517" y="173567"/>
                          <a:pt x="406400" y="163036"/>
                          <a:pt x="406400" y="152400"/>
                        </a:cubicBezTo>
                        <a:cubicBezTo>
                          <a:pt x="406400" y="124863"/>
                          <a:pt x="410885" y="97356"/>
                          <a:pt x="409575" y="69850"/>
                        </a:cubicBezTo>
                        <a:cubicBezTo>
                          <a:pt x="409304" y="64157"/>
                          <a:pt x="405774" y="80627"/>
                          <a:pt x="403225" y="85725"/>
                        </a:cubicBezTo>
                        <a:cubicBezTo>
                          <a:pt x="401518" y="89138"/>
                          <a:pt x="398768" y="91937"/>
                          <a:pt x="396875" y="95250"/>
                        </a:cubicBezTo>
                        <a:cubicBezTo>
                          <a:pt x="394527" y="99359"/>
                          <a:pt x="392389" y="103600"/>
                          <a:pt x="390525" y="107950"/>
                        </a:cubicBezTo>
                        <a:cubicBezTo>
                          <a:pt x="386035" y="118427"/>
                          <a:pt x="384148" y="130216"/>
                          <a:pt x="377825" y="139700"/>
                        </a:cubicBezTo>
                        <a:cubicBezTo>
                          <a:pt x="359627" y="166997"/>
                          <a:pt x="381445" y="132460"/>
                          <a:pt x="368300" y="158750"/>
                        </a:cubicBezTo>
                        <a:cubicBezTo>
                          <a:pt x="365540" y="164270"/>
                          <a:pt x="361730" y="169207"/>
                          <a:pt x="358775" y="174625"/>
                        </a:cubicBezTo>
                        <a:cubicBezTo>
                          <a:pt x="355375" y="180858"/>
                          <a:pt x="353188" y="187768"/>
                          <a:pt x="349250" y="193675"/>
                        </a:cubicBezTo>
                        <a:cubicBezTo>
                          <a:pt x="346759" y="197411"/>
                          <a:pt x="342647" y="199791"/>
                          <a:pt x="339725" y="203200"/>
                        </a:cubicBezTo>
                        <a:cubicBezTo>
                          <a:pt x="336281" y="207218"/>
                          <a:pt x="334551" y="212888"/>
                          <a:pt x="330200" y="215900"/>
                        </a:cubicBezTo>
                        <a:cubicBezTo>
                          <a:pt x="320471" y="222635"/>
                          <a:pt x="310164" y="230102"/>
                          <a:pt x="298450" y="231775"/>
                        </a:cubicBezTo>
                        <a:cubicBezTo>
                          <a:pt x="270883" y="235713"/>
                          <a:pt x="283563" y="233482"/>
                          <a:pt x="260350" y="238125"/>
                        </a:cubicBezTo>
                        <a:cubicBezTo>
                          <a:pt x="244475" y="237067"/>
                          <a:pt x="228379" y="237796"/>
                          <a:pt x="212725" y="234950"/>
                        </a:cubicBezTo>
                        <a:cubicBezTo>
                          <a:pt x="208421" y="234167"/>
                          <a:pt x="184631" y="222801"/>
                          <a:pt x="177800" y="219075"/>
                        </a:cubicBezTo>
                        <a:cubicBezTo>
                          <a:pt x="158365" y="208474"/>
                          <a:pt x="155349" y="207368"/>
                          <a:pt x="139700" y="193675"/>
                        </a:cubicBezTo>
                        <a:cubicBezTo>
                          <a:pt x="133458" y="188214"/>
                          <a:pt x="127582" y="182140"/>
                          <a:pt x="123825" y="174625"/>
                        </a:cubicBezTo>
                        <a:cubicBezTo>
                          <a:pt x="121276" y="169527"/>
                          <a:pt x="119592" y="164042"/>
                          <a:pt x="117475" y="158750"/>
                        </a:cubicBezTo>
                        <a:cubicBezTo>
                          <a:pt x="119592" y="142875"/>
                          <a:pt x="119002" y="126397"/>
                          <a:pt x="123825" y="111125"/>
                        </a:cubicBezTo>
                        <a:cubicBezTo>
                          <a:pt x="125628" y="105416"/>
                          <a:pt x="132583" y="102931"/>
                          <a:pt x="136525" y="98425"/>
                        </a:cubicBezTo>
                        <a:cubicBezTo>
                          <a:pt x="140010" y="94443"/>
                          <a:pt x="141783" y="88854"/>
                          <a:pt x="146050" y="85725"/>
                        </a:cubicBezTo>
                        <a:cubicBezTo>
                          <a:pt x="157906" y="77030"/>
                          <a:pt x="170742" y="69534"/>
                          <a:pt x="184150" y="63500"/>
                        </a:cubicBezTo>
                        <a:cubicBezTo>
                          <a:pt x="201264" y="55799"/>
                          <a:pt x="254564" y="51854"/>
                          <a:pt x="263525" y="50800"/>
                        </a:cubicBezTo>
                        <a:cubicBezTo>
                          <a:pt x="322448" y="56692"/>
                          <a:pt x="311884" y="48025"/>
                          <a:pt x="346075" y="66675"/>
                        </a:cubicBezTo>
                        <a:cubicBezTo>
                          <a:pt x="351493" y="69630"/>
                          <a:pt x="357287" y="72158"/>
                          <a:pt x="361950" y="76200"/>
                        </a:cubicBezTo>
                        <a:cubicBezTo>
                          <a:pt x="373260" y="86002"/>
                          <a:pt x="393700" y="107950"/>
                          <a:pt x="393700" y="107950"/>
                        </a:cubicBezTo>
                        <a:cubicBezTo>
                          <a:pt x="395817" y="113242"/>
                          <a:pt x="398668" y="118296"/>
                          <a:pt x="400050" y="123825"/>
                        </a:cubicBezTo>
                        <a:cubicBezTo>
                          <a:pt x="401865" y="131085"/>
                          <a:pt x="401886" y="138687"/>
                          <a:pt x="403225" y="146050"/>
                        </a:cubicBezTo>
                        <a:cubicBezTo>
                          <a:pt x="404006" y="150343"/>
                          <a:pt x="405342" y="154517"/>
                          <a:pt x="406400" y="158750"/>
                        </a:cubicBezTo>
                        <a:cubicBezTo>
                          <a:pt x="405342" y="170392"/>
                          <a:pt x="406237" y="182380"/>
                          <a:pt x="403225" y="193675"/>
                        </a:cubicBezTo>
                        <a:cubicBezTo>
                          <a:pt x="400294" y="204665"/>
                          <a:pt x="372045" y="223553"/>
                          <a:pt x="368300" y="225425"/>
                        </a:cubicBezTo>
                        <a:cubicBezTo>
                          <a:pt x="364067" y="227542"/>
                          <a:pt x="360090" y="230278"/>
                          <a:pt x="355600" y="231775"/>
                        </a:cubicBezTo>
                        <a:cubicBezTo>
                          <a:pt x="350480" y="233482"/>
                          <a:pt x="344960" y="233641"/>
                          <a:pt x="339725" y="234950"/>
                        </a:cubicBezTo>
                        <a:cubicBezTo>
                          <a:pt x="336478" y="235762"/>
                          <a:pt x="333345" y="236981"/>
                          <a:pt x="330200" y="238125"/>
                        </a:cubicBezTo>
                        <a:cubicBezTo>
                          <a:pt x="282349" y="255525"/>
                          <a:pt x="327869" y="239960"/>
                          <a:pt x="276225" y="257175"/>
                        </a:cubicBezTo>
                        <a:cubicBezTo>
                          <a:pt x="273050" y="258233"/>
                          <a:pt x="269982" y="259694"/>
                          <a:pt x="266700" y="260350"/>
                        </a:cubicBezTo>
                        <a:cubicBezTo>
                          <a:pt x="243487" y="264993"/>
                          <a:pt x="256167" y="262762"/>
                          <a:pt x="228600" y="266700"/>
                        </a:cubicBezTo>
                        <a:cubicBezTo>
                          <a:pt x="225425" y="265642"/>
                          <a:pt x="221688" y="265616"/>
                          <a:pt x="219075" y="263525"/>
                        </a:cubicBezTo>
                        <a:cubicBezTo>
                          <a:pt x="216095" y="261141"/>
                          <a:pt x="212613" y="257814"/>
                          <a:pt x="212725" y="254000"/>
                        </a:cubicBezTo>
                        <a:cubicBezTo>
                          <a:pt x="213694" y="221053"/>
                          <a:pt x="215460" y="187830"/>
                          <a:pt x="222250" y="155575"/>
                        </a:cubicBezTo>
                        <a:cubicBezTo>
                          <a:pt x="224126" y="146666"/>
                          <a:pt x="232663" y="140633"/>
                          <a:pt x="238125" y="133350"/>
                        </a:cubicBezTo>
                        <a:cubicBezTo>
                          <a:pt x="253192" y="113261"/>
                          <a:pt x="254684" y="112361"/>
                          <a:pt x="279400" y="95250"/>
                        </a:cubicBezTo>
                        <a:cubicBezTo>
                          <a:pt x="283291" y="92556"/>
                          <a:pt x="287549" y="90200"/>
                          <a:pt x="292100" y="88900"/>
                        </a:cubicBezTo>
                        <a:cubicBezTo>
                          <a:pt x="313048" y="82915"/>
                          <a:pt x="331059" y="81749"/>
                          <a:pt x="352425" y="79375"/>
                        </a:cubicBezTo>
                        <a:cubicBezTo>
                          <a:pt x="364067" y="80433"/>
                          <a:pt x="376405" y="78445"/>
                          <a:pt x="387350" y="82550"/>
                        </a:cubicBezTo>
                        <a:cubicBezTo>
                          <a:pt x="394357" y="85178"/>
                          <a:pt x="398391" y="92712"/>
                          <a:pt x="403225" y="98425"/>
                        </a:cubicBezTo>
                        <a:cubicBezTo>
                          <a:pt x="411754" y="108505"/>
                          <a:pt x="423517" y="122904"/>
                          <a:pt x="428625" y="136525"/>
                        </a:cubicBezTo>
                        <a:cubicBezTo>
                          <a:pt x="430157" y="140611"/>
                          <a:pt x="430742" y="144992"/>
                          <a:pt x="431800" y="149225"/>
                        </a:cubicBezTo>
                        <a:cubicBezTo>
                          <a:pt x="435801" y="185230"/>
                          <a:pt x="436715" y="177294"/>
                          <a:pt x="431800" y="219075"/>
                        </a:cubicBezTo>
                        <a:cubicBezTo>
                          <a:pt x="431290" y="223409"/>
                          <a:pt x="430576" y="227872"/>
                          <a:pt x="428625" y="231775"/>
                        </a:cubicBezTo>
                        <a:cubicBezTo>
                          <a:pt x="426258" y="236508"/>
                          <a:pt x="422701" y="240597"/>
                          <a:pt x="419100" y="244475"/>
                        </a:cubicBezTo>
                        <a:cubicBezTo>
                          <a:pt x="409878" y="254406"/>
                          <a:pt x="390036" y="276282"/>
                          <a:pt x="374650" y="285750"/>
                        </a:cubicBezTo>
                        <a:cubicBezTo>
                          <a:pt x="341618" y="306077"/>
                          <a:pt x="356630" y="298581"/>
                          <a:pt x="330200" y="304800"/>
                        </a:cubicBezTo>
                        <a:cubicBezTo>
                          <a:pt x="317457" y="307798"/>
                          <a:pt x="292100" y="314325"/>
                          <a:pt x="292100" y="314325"/>
                        </a:cubicBezTo>
                        <a:cubicBezTo>
                          <a:pt x="254936" y="307767"/>
                          <a:pt x="240827" y="317529"/>
                          <a:pt x="225425" y="288925"/>
                        </a:cubicBezTo>
                        <a:cubicBezTo>
                          <a:pt x="221138" y="280963"/>
                          <a:pt x="219075" y="271992"/>
                          <a:pt x="215900" y="263525"/>
                        </a:cubicBezTo>
                        <a:cubicBezTo>
                          <a:pt x="208912" y="200629"/>
                          <a:pt x="204829" y="179182"/>
                          <a:pt x="222250" y="92075"/>
                        </a:cubicBezTo>
                        <a:cubicBezTo>
                          <a:pt x="223715" y="84749"/>
                          <a:pt x="244870" y="46833"/>
                          <a:pt x="260350" y="34925"/>
                        </a:cubicBezTo>
                        <a:cubicBezTo>
                          <a:pt x="270590" y="27048"/>
                          <a:pt x="279844" y="16785"/>
                          <a:pt x="292100" y="12700"/>
                        </a:cubicBezTo>
                        <a:lnTo>
                          <a:pt x="301625" y="9525"/>
                        </a:lnTo>
                        <a:cubicBezTo>
                          <a:pt x="324908" y="12700"/>
                          <a:pt x="349561" y="10567"/>
                          <a:pt x="371475" y="19050"/>
                        </a:cubicBezTo>
                        <a:cubicBezTo>
                          <a:pt x="391073" y="26636"/>
                          <a:pt x="405038" y="55030"/>
                          <a:pt x="412750" y="73025"/>
                        </a:cubicBezTo>
                        <a:cubicBezTo>
                          <a:pt x="415387" y="79177"/>
                          <a:pt x="416983" y="85725"/>
                          <a:pt x="419100" y="92075"/>
                        </a:cubicBezTo>
                        <a:cubicBezTo>
                          <a:pt x="420158" y="102658"/>
                          <a:pt x="420869" y="113282"/>
                          <a:pt x="422275" y="123825"/>
                        </a:cubicBezTo>
                        <a:cubicBezTo>
                          <a:pt x="425589" y="148684"/>
                          <a:pt x="434534" y="150920"/>
                          <a:pt x="415925" y="184150"/>
                        </a:cubicBezTo>
                        <a:cubicBezTo>
                          <a:pt x="402453" y="208208"/>
                          <a:pt x="389101" y="213087"/>
                          <a:pt x="371475" y="225425"/>
                        </a:cubicBezTo>
                        <a:cubicBezTo>
                          <a:pt x="353433" y="238054"/>
                          <a:pt x="338120" y="255792"/>
                          <a:pt x="317500" y="263525"/>
                        </a:cubicBezTo>
                        <a:cubicBezTo>
                          <a:pt x="305200" y="268137"/>
                          <a:pt x="252190" y="288168"/>
                          <a:pt x="247650" y="288925"/>
                        </a:cubicBezTo>
                        <a:cubicBezTo>
                          <a:pt x="185388" y="299302"/>
                          <a:pt x="277412" y="283228"/>
                          <a:pt x="206375" y="298450"/>
                        </a:cubicBezTo>
                        <a:cubicBezTo>
                          <a:pt x="126741" y="315514"/>
                          <a:pt x="222366" y="292071"/>
                          <a:pt x="171450" y="304800"/>
                        </a:cubicBezTo>
                        <a:cubicBezTo>
                          <a:pt x="166158" y="303742"/>
                          <a:pt x="158568" y="306115"/>
                          <a:pt x="155575" y="301625"/>
                        </a:cubicBezTo>
                        <a:cubicBezTo>
                          <a:pt x="150842" y="294525"/>
                          <a:pt x="151308" y="284687"/>
                          <a:pt x="152400" y="276225"/>
                        </a:cubicBezTo>
                        <a:cubicBezTo>
                          <a:pt x="155588" y="251520"/>
                          <a:pt x="161799" y="227254"/>
                          <a:pt x="168275" y="203200"/>
                        </a:cubicBezTo>
                        <a:cubicBezTo>
                          <a:pt x="169267" y="199515"/>
                          <a:pt x="172335" y="196728"/>
                          <a:pt x="174625" y="193675"/>
                        </a:cubicBezTo>
                        <a:cubicBezTo>
                          <a:pt x="181865" y="184022"/>
                          <a:pt x="188904" y="174181"/>
                          <a:pt x="196850" y="165100"/>
                        </a:cubicBezTo>
                        <a:cubicBezTo>
                          <a:pt x="203749" y="157215"/>
                          <a:pt x="210837" y="149348"/>
                          <a:pt x="219075" y="142875"/>
                        </a:cubicBezTo>
                        <a:cubicBezTo>
                          <a:pt x="232302" y="132483"/>
                          <a:pt x="237874" y="131317"/>
                          <a:pt x="250825" y="127000"/>
                        </a:cubicBezTo>
                        <a:cubicBezTo>
                          <a:pt x="271992" y="131233"/>
                          <a:pt x="293674" y="133415"/>
                          <a:pt x="314325" y="139700"/>
                        </a:cubicBezTo>
                        <a:cubicBezTo>
                          <a:pt x="318621" y="141007"/>
                          <a:pt x="321112" y="145666"/>
                          <a:pt x="323850" y="149225"/>
                        </a:cubicBezTo>
                        <a:cubicBezTo>
                          <a:pt x="346612" y="178815"/>
                          <a:pt x="342482" y="171993"/>
                          <a:pt x="352425" y="196850"/>
                        </a:cubicBezTo>
                        <a:cubicBezTo>
                          <a:pt x="353483" y="204258"/>
                          <a:pt x="356310" y="211625"/>
                          <a:pt x="355600" y="219075"/>
                        </a:cubicBezTo>
                        <a:cubicBezTo>
                          <a:pt x="354163" y="234160"/>
                          <a:pt x="350351" y="248988"/>
                          <a:pt x="346075" y="263525"/>
                        </a:cubicBezTo>
                        <a:cubicBezTo>
                          <a:pt x="344998" y="267186"/>
                          <a:pt x="342423" y="270352"/>
                          <a:pt x="339725" y="273050"/>
                        </a:cubicBezTo>
                        <a:cubicBezTo>
                          <a:pt x="337389" y="275386"/>
                          <a:pt x="320187" y="289169"/>
                          <a:pt x="314325" y="292100"/>
                        </a:cubicBezTo>
                        <a:cubicBezTo>
                          <a:pt x="311332" y="293597"/>
                          <a:pt x="307907" y="294032"/>
                          <a:pt x="304800" y="295275"/>
                        </a:cubicBezTo>
                        <a:cubicBezTo>
                          <a:pt x="297316" y="298268"/>
                          <a:pt x="290421" y="302954"/>
                          <a:pt x="282575" y="304800"/>
                        </a:cubicBezTo>
                        <a:cubicBezTo>
                          <a:pt x="272222" y="307236"/>
                          <a:pt x="261408" y="306917"/>
                          <a:pt x="250825" y="307975"/>
                        </a:cubicBezTo>
                        <a:cubicBezTo>
                          <a:pt x="230221" y="303854"/>
                          <a:pt x="204929" y="310470"/>
                          <a:pt x="196850" y="288925"/>
                        </a:cubicBezTo>
                        <a:cubicBezTo>
                          <a:pt x="194955" y="283872"/>
                          <a:pt x="194733" y="278342"/>
                          <a:pt x="193675" y="273050"/>
                        </a:cubicBezTo>
                        <a:cubicBezTo>
                          <a:pt x="200600" y="226886"/>
                          <a:pt x="196750" y="207878"/>
                          <a:pt x="222250" y="171450"/>
                        </a:cubicBezTo>
                        <a:cubicBezTo>
                          <a:pt x="229658" y="160867"/>
                          <a:pt x="236405" y="149788"/>
                          <a:pt x="244475" y="139700"/>
                        </a:cubicBezTo>
                        <a:cubicBezTo>
                          <a:pt x="263752" y="115604"/>
                          <a:pt x="251210" y="132734"/>
                          <a:pt x="266700" y="107950"/>
                        </a:cubicBezTo>
                        <a:cubicBezTo>
                          <a:pt x="275493" y="93882"/>
                          <a:pt x="271329" y="103587"/>
                          <a:pt x="276225" y="88900"/>
                        </a:cubicBezTo>
                        <a:cubicBezTo>
                          <a:pt x="273050" y="86783"/>
                          <a:pt x="270508" y="82788"/>
                          <a:pt x="266700" y="82550"/>
                        </a:cubicBezTo>
                        <a:cubicBezTo>
                          <a:pt x="265679" y="82486"/>
                          <a:pt x="227944" y="82209"/>
                          <a:pt x="215900" y="88900"/>
                        </a:cubicBezTo>
                        <a:cubicBezTo>
                          <a:pt x="209229" y="92606"/>
                          <a:pt x="203676" y="98187"/>
                          <a:pt x="196850" y="101600"/>
                        </a:cubicBezTo>
                        <a:cubicBezTo>
                          <a:pt x="174707" y="112672"/>
                          <a:pt x="192645" y="102029"/>
                          <a:pt x="174625" y="117475"/>
                        </a:cubicBezTo>
                        <a:cubicBezTo>
                          <a:pt x="170607" y="120919"/>
                          <a:pt x="165858" y="123460"/>
                          <a:pt x="161925" y="127000"/>
                        </a:cubicBezTo>
                        <a:cubicBezTo>
                          <a:pt x="155250" y="133007"/>
                          <a:pt x="146891" y="138018"/>
                          <a:pt x="142875" y="146050"/>
                        </a:cubicBezTo>
                        <a:cubicBezTo>
                          <a:pt x="133112" y="165576"/>
                          <a:pt x="139150" y="154812"/>
                          <a:pt x="123825" y="177800"/>
                        </a:cubicBezTo>
                        <a:cubicBezTo>
                          <a:pt x="121708" y="180975"/>
                          <a:pt x="120173" y="184627"/>
                          <a:pt x="117475" y="187325"/>
                        </a:cubicBezTo>
                        <a:cubicBezTo>
                          <a:pt x="113242" y="191558"/>
                          <a:pt x="108671" y="195479"/>
                          <a:pt x="104775" y="200025"/>
                        </a:cubicBezTo>
                        <a:cubicBezTo>
                          <a:pt x="90664" y="216488"/>
                          <a:pt x="107244" y="203670"/>
                          <a:pt x="88900" y="215900"/>
                        </a:cubicBezTo>
                        <a:cubicBezTo>
                          <a:pt x="87842" y="219075"/>
                          <a:pt x="86167" y="222108"/>
                          <a:pt x="85725" y="225425"/>
                        </a:cubicBezTo>
                        <a:cubicBezTo>
                          <a:pt x="81593" y="256416"/>
                          <a:pt x="81039" y="286257"/>
                          <a:pt x="85725" y="317500"/>
                        </a:cubicBezTo>
                        <a:cubicBezTo>
                          <a:pt x="86291" y="321274"/>
                          <a:pt x="89857" y="323920"/>
                          <a:pt x="92075" y="327025"/>
                        </a:cubicBezTo>
                        <a:cubicBezTo>
                          <a:pt x="95151" y="331331"/>
                          <a:pt x="98795" y="335238"/>
                          <a:pt x="101600" y="339725"/>
                        </a:cubicBezTo>
                        <a:cubicBezTo>
                          <a:pt x="104108" y="343739"/>
                          <a:pt x="104920" y="348789"/>
                          <a:pt x="107950" y="352425"/>
                        </a:cubicBezTo>
                        <a:cubicBezTo>
                          <a:pt x="110393" y="355356"/>
                          <a:pt x="114544" y="356332"/>
                          <a:pt x="117475" y="358775"/>
                        </a:cubicBezTo>
                        <a:cubicBezTo>
                          <a:pt x="133689" y="372286"/>
                          <a:pt x="119142" y="366336"/>
                          <a:pt x="139700" y="371475"/>
                        </a:cubicBezTo>
                        <a:cubicBezTo>
                          <a:pt x="154517" y="370417"/>
                          <a:pt x="169522" y="370881"/>
                          <a:pt x="184150" y="368300"/>
                        </a:cubicBezTo>
                        <a:cubicBezTo>
                          <a:pt x="187908" y="367637"/>
                          <a:pt x="197491" y="361950"/>
                          <a:pt x="193675" y="361950"/>
                        </a:cubicBezTo>
                        <a:cubicBezTo>
                          <a:pt x="181842" y="361950"/>
                          <a:pt x="170392" y="366183"/>
                          <a:pt x="158750" y="368300"/>
                        </a:cubicBezTo>
                        <a:cubicBezTo>
                          <a:pt x="155575" y="371475"/>
                          <a:pt x="152100" y="374376"/>
                          <a:pt x="149225" y="377825"/>
                        </a:cubicBezTo>
                        <a:cubicBezTo>
                          <a:pt x="145038" y="382850"/>
                          <a:pt x="138642" y="394404"/>
                          <a:pt x="136525" y="400050"/>
                        </a:cubicBezTo>
                        <a:cubicBezTo>
                          <a:pt x="134993" y="404136"/>
                          <a:pt x="134549" y="408554"/>
                          <a:pt x="133350" y="412750"/>
                        </a:cubicBezTo>
                        <a:cubicBezTo>
                          <a:pt x="132431" y="415968"/>
                          <a:pt x="131233" y="419100"/>
                          <a:pt x="130175" y="422275"/>
                        </a:cubicBezTo>
                        <a:cubicBezTo>
                          <a:pt x="127000" y="418042"/>
                          <a:pt x="122132" y="414655"/>
                          <a:pt x="120650" y="409575"/>
                        </a:cubicBezTo>
                        <a:cubicBezTo>
                          <a:pt x="112716" y="382373"/>
                          <a:pt x="108842" y="352316"/>
                          <a:pt x="104775" y="323850"/>
                        </a:cubicBezTo>
                        <a:cubicBezTo>
                          <a:pt x="108206" y="203748"/>
                          <a:pt x="81747" y="238928"/>
                          <a:pt x="127000" y="193675"/>
                        </a:cubicBezTo>
                        <a:cubicBezTo>
                          <a:pt x="133350" y="187325"/>
                          <a:pt x="138578" y="179606"/>
                          <a:pt x="146050" y="174625"/>
                        </a:cubicBezTo>
                        <a:lnTo>
                          <a:pt x="174625" y="155575"/>
                        </a:lnTo>
                        <a:cubicBezTo>
                          <a:pt x="177800" y="153458"/>
                          <a:pt x="180837" y="151118"/>
                          <a:pt x="184150" y="149225"/>
                        </a:cubicBezTo>
                        <a:cubicBezTo>
                          <a:pt x="191558" y="144992"/>
                          <a:pt x="199108" y="140997"/>
                          <a:pt x="206375" y="136525"/>
                        </a:cubicBezTo>
                        <a:cubicBezTo>
                          <a:pt x="212875" y="132525"/>
                          <a:pt x="218833" y="127670"/>
                          <a:pt x="225425" y="123825"/>
                        </a:cubicBezTo>
                        <a:cubicBezTo>
                          <a:pt x="283974" y="89672"/>
                          <a:pt x="208852" y="136961"/>
                          <a:pt x="260350" y="104775"/>
                        </a:cubicBezTo>
                        <a:cubicBezTo>
                          <a:pt x="263586" y="102753"/>
                          <a:pt x="273653" y="98965"/>
                          <a:pt x="269875" y="98425"/>
                        </a:cubicBezTo>
                        <a:cubicBezTo>
                          <a:pt x="259346" y="96921"/>
                          <a:pt x="248708" y="100542"/>
                          <a:pt x="238125" y="101600"/>
                        </a:cubicBezTo>
                        <a:cubicBezTo>
                          <a:pt x="232833" y="103717"/>
                          <a:pt x="227198" y="105122"/>
                          <a:pt x="222250" y="107950"/>
                        </a:cubicBezTo>
                        <a:cubicBezTo>
                          <a:pt x="212311" y="113630"/>
                          <a:pt x="203200" y="120650"/>
                          <a:pt x="193675" y="127000"/>
                        </a:cubicBezTo>
                        <a:cubicBezTo>
                          <a:pt x="173277" y="140598"/>
                          <a:pt x="189794" y="129252"/>
                          <a:pt x="155575" y="155575"/>
                        </a:cubicBezTo>
                        <a:cubicBezTo>
                          <a:pt x="151381" y="158801"/>
                          <a:pt x="146050" y="160867"/>
                          <a:pt x="142875" y="165100"/>
                        </a:cubicBezTo>
                        <a:cubicBezTo>
                          <a:pt x="124706" y="189326"/>
                          <a:pt x="143616" y="167047"/>
                          <a:pt x="114300" y="190500"/>
                        </a:cubicBezTo>
                        <a:cubicBezTo>
                          <a:pt x="74868" y="222045"/>
                          <a:pt x="126710" y="186258"/>
                          <a:pt x="88900" y="212725"/>
                        </a:cubicBezTo>
                        <a:cubicBezTo>
                          <a:pt x="79522" y="219290"/>
                          <a:pt x="69850" y="225425"/>
                          <a:pt x="60325" y="231775"/>
                        </a:cubicBezTo>
                        <a:cubicBezTo>
                          <a:pt x="57150" y="233892"/>
                          <a:pt x="54420" y="236918"/>
                          <a:pt x="50800" y="238125"/>
                        </a:cubicBezTo>
                        <a:lnTo>
                          <a:pt x="22225" y="247650"/>
                        </a:lnTo>
                        <a:lnTo>
                          <a:pt x="12700" y="250825"/>
                        </a:lnTo>
                        <a:cubicBezTo>
                          <a:pt x="10583" y="254000"/>
                          <a:pt x="6977" y="256586"/>
                          <a:pt x="6350" y="260350"/>
                        </a:cubicBezTo>
                        <a:cubicBezTo>
                          <a:pt x="4850" y="269353"/>
                          <a:pt x="12084" y="272514"/>
                          <a:pt x="19050" y="273050"/>
                        </a:cubicBezTo>
                        <a:cubicBezTo>
                          <a:pt x="43343" y="274919"/>
                          <a:pt x="67733" y="275167"/>
                          <a:pt x="92075" y="276225"/>
                        </a:cubicBezTo>
                        <a:cubicBezTo>
                          <a:pt x="96308" y="277283"/>
                          <a:pt x="100872" y="277449"/>
                          <a:pt x="104775" y="279400"/>
                        </a:cubicBezTo>
                        <a:cubicBezTo>
                          <a:pt x="111601" y="282813"/>
                          <a:pt x="123825" y="292100"/>
                          <a:pt x="123825" y="292100"/>
                        </a:cubicBezTo>
                        <a:cubicBezTo>
                          <a:pt x="138476" y="321403"/>
                          <a:pt x="134229" y="308317"/>
                          <a:pt x="139700" y="330200"/>
                        </a:cubicBezTo>
                        <a:cubicBezTo>
                          <a:pt x="138642" y="333375"/>
                          <a:pt x="139838" y="339252"/>
                          <a:pt x="136525" y="339725"/>
                        </a:cubicBezTo>
                        <a:cubicBezTo>
                          <a:pt x="119708" y="342127"/>
                          <a:pt x="117851" y="333267"/>
                          <a:pt x="111125" y="323850"/>
                        </a:cubicBezTo>
                        <a:cubicBezTo>
                          <a:pt x="108049" y="319544"/>
                          <a:pt x="104775" y="315383"/>
                          <a:pt x="101600" y="311150"/>
                        </a:cubicBezTo>
                        <a:lnTo>
                          <a:pt x="92075" y="282575"/>
                        </a:lnTo>
                        <a:cubicBezTo>
                          <a:pt x="91017" y="279400"/>
                          <a:pt x="90218" y="276126"/>
                          <a:pt x="88900" y="273050"/>
                        </a:cubicBezTo>
                        <a:cubicBezTo>
                          <a:pt x="85725" y="265642"/>
                          <a:pt x="82368" y="258309"/>
                          <a:pt x="79375" y="250825"/>
                        </a:cubicBezTo>
                        <a:cubicBezTo>
                          <a:pt x="78132" y="247718"/>
                          <a:pt x="77119" y="244518"/>
                          <a:pt x="76200" y="241300"/>
                        </a:cubicBezTo>
                        <a:cubicBezTo>
                          <a:pt x="75001" y="237104"/>
                          <a:pt x="74976" y="232503"/>
                          <a:pt x="73025" y="228600"/>
                        </a:cubicBezTo>
                        <a:cubicBezTo>
                          <a:pt x="70658" y="223867"/>
                          <a:pt x="66675" y="220133"/>
                          <a:pt x="63500" y="215900"/>
                        </a:cubicBezTo>
                        <a:cubicBezTo>
                          <a:pt x="62442" y="212725"/>
                          <a:pt x="61206" y="209604"/>
                          <a:pt x="60325" y="206375"/>
                        </a:cubicBezTo>
                        <a:cubicBezTo>
                          <a:pt x="58029" y="197955"/>
                          <a:pt x="53975" y="180975"/>
                          <a:pt x="53975" y="180975"/>
                        </a:cubicBezTo>
                        <a:cubicBezTo>
                          <a:pt x="56706" y="142737"/>
                          <a:pt x="48293" y="142207"/>
                          <a:pt x="69850" y="120650"/>
                        </a:cubicBezTo>
                        <a:cubicBezTo>
                          <a:pt x="73592" y="116908"/>
                          <a:pt x="78147" y="114060"/>
                          <a:pt x="82550" y="111125"/>
                        </a:cubicBezTo>
                        <a:cubicBezTo>
                          <a:pt x="90857" y="105587"/>
                          <a:pt x="99643" y="100788"/>
                          <a:pt x="107950" y="95250"/>
                        </a:cubicBezTo>
                        <a:cubicBezTo>
                          <a:pt x="114300" y="91017"/>
                          <a:pt x="119760" y="84963"/>
                          <a:pt x="127000" y="82550"/>
                        </a:cubicBezTo>
                        <a:lnTo>
                          <a:pt x="146050" y="76200"/>
                        </a:lnTo>
                        <a:cubicBezTo>
                          <a:pt x="167783" y="77649"/>
                          <a:pt x="212209" y="82888"/>
                          <a:pt x="234950" y="76200"/>
                        </a:cubicBezTo>
                        <a:cubicBezTo>
                          <a:pt x="240694" y="74511"/>
                          <a:pt x="243144" y="67442"/>
                          <a:pt x="247650" y="63500"/>
                        </a:cubicBezTo>
                        <a:cubicBezTo>
                          <a:pt x="251632" y="60015"/>
                          <a:pt x="264753" y="51040"/>
                          <a:pt x="260350" y="53975"/>
                        </a:cubicBezTo>
                        <a:cubicBezTo>
                          <a:pt x="239126" y="68124"/>
                          <a:pt x="263753" y="53249"/>
                          <a:pt x="238125" y="63500"/>
                        </a:cubicBezTo>
                        <a:cubicBezTo>
                          <a:pt x="231533" y="66137"/>
                          <a:pt x="225667" y="70388"/>
                          <a:pt x="219075" y="73025"/>
                        </a:cubicBezTo>
                        <a:cubicBezTo>
                          <a:pt x="215023" y="74646"/>
                          <a:pt x="210515" y="74820"/>
                          <a:pt x="206375" y="76200"/>
                        </a:cubicBezTo>
                        <a:cubicBezTo>
                          <a:pt x="200968" y="78002"/>
                          <a:pt x="195836" y="80549"/>
                          <a:pt x="190500" y="82550"/>
                        </a:cubicBezTo>
                        <a:cubicBezTo>
                          <a:pt x="187366" y="83725"/>
                          <a:pt x="184051" y="84407"/>
                          <a:pt x="180975" y="85725"/>
                        </a:cubicBezTo>
                        <a:cubicBezTo>
                          <a:pt x="176625" y="87589"/>
                          <a:pt x="172625" y="90211"/>
                          <a:pt x="168275" y="92075"/>
                        </a:cubicBezTo>
                        <a:cubicBezTo>
                          <a:pt x="165199" y="93393"/>
                          <a:pt x="161743" y="93753"/>
                          <a:pt x="158750" y="95250"/>
                        </a:cubicBezTo>
                        <a:cubicBezTo>
                          <a:pt x="155337" y="96957"/>
                          <a:pt x="152638" y="99893"/>
                          <a:pt x="149225" y="101600"/>
                        </a:cubicBezTo>
                        <a:cubicBezTo>
                          <a:pt x="144127" y="104149"/>
                          <a:pt x="138448" y="105401"/>
                          <a:pt x="133350" y="107950"/>
                        </a:cubicBezTo>
                        <a:cubicBezTo>
                          <a:pt x="129937" y="109657"/>
                          <a:pt x="127175" y="112473"/>
                          <a:pt x="123825" y="114300"/>
                        </a:cubicBezTo>
                        <a:cubicBezTo>
                          <a:pt x="115515" y="118833"/>
                          <a:pt x="106301" y="121749"/>
                          <a:pt x="98425" y="127000"/>
                        </a:cubicBezTo>
                        <a:cubicBezTo>
                          <a:pt x="95250" y="129117"/>
                          <a:pt x="92313" y="131643"/>
                          <a:pt x="88900" y="133350"/>
                        </a:cubicBezTo>
                        <a:cubicBezTo>
                          <a:pt x="85907" y="134847"/>
                          <a:pt x="82368" y="135028"/>
                          <a:pt x="79375" y="136525"/>
                        </a:cubicBezTo>
                        <a:cubicBezTo>
                          <a:pt x="75769" y="138328"/>
                          <a:pt x="58588" y="150962"/>
                          <a:pt x="57150" y="152400"/>
                        </a:cubicBezTo>
                        <a:cubicBezTo>
                          <a:pt x="54452" y="155098"/>
                          <a:pt x="53335" y="159073"/>
                          <a:pt x="50800" y="161925"/>
                        </a:cubicBezTo>
                        <a:cubicBezTo>
                          <a:pt x="44834" y="168637"/>
                          <a:pt x="38100" y="174625"/>
                          <a:pt x="31750" y="180975"/>
                        </a:cubicBezTo>
                        <a:cubicBezTo>
                          <a:pt x="28575" y="184150"/>
                          <a:pt x="26628" y="189619"/>
                          <a:pt x="22225" y="190500"/>
                        </a:cubicBezTo>
                        <a:cubicBezTo>
                          <a:pt x="16933" y="191558"/>
                          <a:pt x="954" y="193675"/>
                          <a:pt x="6350" y="193675"/>
                        </a:cubicBezTo>
                        <a:cubicBezTo>
                          <a:pt x="36002" y="193675"/>
                          <a:pt x="65617" y="191558"/>
                          <a:pt x="95250" y="190500"/>
                        </a:cubicBezTo>
                        <a:cubicBezTo>
                          <a:pt x="99483" y="188383"/>
                          <a:pt x="103862" y="186535"/>
                          <a:pt x="107950" y="184150"/>
                        </a:cubicBezTo>
                        <a:cubicBezTo>
                          <a:pt x="116574" y="179119"/>
                          <a:pt x="124420" y="172740"/>
                          <a:pt x="133350" y="168275"/>
                        </a:cubicBezTo>
                        <a:cubicBezTo>
                          <a:pt x="143933" y="162983"/>
                          <a:pt x="154114" y="156794"/>
                          <a:pt x="165100" y="152400"/>
                        </a:cubicBezTo>
                        <a:cubicBezTo>
                          <a:pt x="173463" y="149055"/>
                          <a:pt x="185765" y="144644"/>
                          <a:pt x="193675" y="139700"/>
                        </a:cubicBezTo>
                        <a:cubicBezTo>
                          <a:pt x="198162" y="136895"/>
                          <a:pt x="201888" y="132980"/>
                          <a:pt x="206375" y="130175"/>
                        </a:cubicBezTo>
                        <a:cubicBezTo>
                          <a:pt x="210389" y="127667"/>
                          <a:pt x="214938" y="126124"/>
                          <a:pt x="219075" y="123825"/>
                        </a:cubicBezTo>
                        <a:cubicBezTo>
                          <a:pt x="224470" y="120828"/>
                          <a:pt x="229744" y="117613"/>
                          <a:pt x="234950" y="114300"/>
                        </a:cubicBezTo>
                        <a:cubicBezTo>
                          <a:pt x="258968" y="99016"/>
                          <a:pt x="245802" y="104333"/>
                          <a:pt x="263525" y="98425"/>
                        </a:cubicBezTo>
                        <a:cubicBezTo>
                          <a:pt x="291978" y="77085"/>
                          <a:pt x="280119" y="85246"/>
                          <a:pt x="298450" y="73025"/>
                        </a:cubicBezTo>
                        <a:cubicBezTo>
                          <a:pt x="296333" y="76200"/>
                          <a:pt x="294798" y="79852"/>
                          <a:pt x="292100" y="82550"/>
                        </a:cubicBezTo>
                        <a:cubicBezTo>
                          <a:pt x="289829" y="84821"/>
                          <a:pt x="274082" y="96021"/>
                          <a:pt x="269875" y="98425"/>
                        </a:cubicBezTo>
                        <a:cubicBezTo>
                          <a:pt x="265766" y="100773"/>
                          <a:pt x="261189" y="102267"/>
                          <a:pt x="257175" y="104775"/>
                        </a:cubicBezTo>
                        <a:cubicBezTo>
                          <a:pt x="252688" y="107580"/>
                          <a:pt x="249208" y="111933"/>
                          <a:pt x="244475" y="114300"/>
                        </a:cubicBezTo>
                        <a:cubicBezTo>
                          <a:pt x="240572" y="116251"/>
                          <a:pt x="235955" y="116221"/>
                          <a:pt x="231775" y="117475"/>
                        </a:cubicBezTo>
                        <a:cubicBezTo>
                          <a:pt x="225364" y="119398"/>
                          <a:pt x="206117" y="124891"/>
                          <a:pt x="212725" y="123825"/>
                        </a:cubicBezTo>
                        <a:cubicBezTo>
                          <a:pt x="245533" y="118533"/>
                          <a:pt x="278054" y="110959"/>
                          <a:pt x="311150" y="107950"/>
                        </a:cubicBezTo>
                        <a:cubicBezTo>
                          <a:pt x="322792" y="106892"/>
                          <a:pt x="334462" y="106115"/>
                          <a:pt x="346075" y="104775"/>
                        </a:cubicBezTo>
                        <a:cubicBezTo>
                          <a:pt x="361985" y="102939"/>
                          <a:pt x="377808" y="100411"/>
                          <a:pt x="393700" y="98425"/>
                        </a:cubicBezTo>
                        <a:cubicBezTo>
                          <a:pt x="403210" y="97236"/>
                          <a:pt x="412750" y="96308"/>
                          <a:pt x="422275" y="95250"/>
                        </a:cubicBezTo>
                        <a:cubicBezTo>
                          <a:pt x="443442" y="96308"/>
                          <a:pt x="467434" y="87806"/>
                          <a:pt x="485775" y="98425"/>
                        </a:cubicBezTo>
                        <a:cubicBezTo>
                          <a:pt x="494980" y="103754"/>
                          <a:pt x="487993" y="121007"/>
                          <a:pt x="482600" y="130175"/>
                        </a:cubicBezTo>
                        <a:cubicBezTo>
                          <a:pt x="479792" y="134948"/>
                          <a:pt x="448704" y="157054"/>
                          <a:pt x="438150" y="161925"/>
                        </a:cubicBezTo>
                        <a:cubicBezTo>
                          <a:pt x="416195" y="172058"/>
                          <a:pt x="393102" y="179686"/>
                          <a:pt x="371475" y="190500"/>
                        </a:cubicBezTo>
                        <a:cubicBezTo>
                          <a:pt x="367242" y="192617"/>
                          <a:pt x="363265" y="195353"/>
                          <a:pt x="358775" y="196850"/>
                        </a:cubicBezTo>
                        <a:cubicBezTo>
                          <a:pt x="324196" y="208376"/>
                          <a:pt x="317177" y="208648"/>
                          <a:pt x="285750" y="215900"/>
                        </a:cubicBezTo>
                        <a:cubicBezTo>
                          <a:pt x="261121" y="221584"/>
                          <a:pt x="285739" y="216960"/>
                          <a:pt x="254000" y="222250"/>
                        </a:cubicBezTo>
                        <a:cubicBezTo>
                          <a:pt x="247650" y="220133"/>
                          <a:pt x="236263" y="222464"/>
                          <a:pt x="234950" y="215900"/>
                        </a:cubicBezTo>
                        <a:cubicBezTo>
                          <a:pt x="232815" y="205224"/>
                          <a:pt x="240026" y="177099"/>
                          <a:pt x="250825" y="165100"/>
                        </a:cubicBezTo>
                        <a:cubicBezTo>
                          <a:pt x="257834" y="157313"/>
                          <a:pt x="265263" y="149884"/>
                          <a:pt x="273050" y="142875"/>
                        </a:cubicBezTo>
                        <a:cubicBezTo>
                          <a:pt x="280894" y="135816"/>
                          <a:pt x="296784" y="130083"/>
                          <a:pt x="304800" y="127000"/>
                        </a:cubicBezTo>
                        <a:cubicBezTo>
                          <a:pt x="322256" y="120286"/>
                          <a:pt x="322699" y="120880"/>
                          <a:pt x="339725" y="117475"/>
                        </a:cubicBezTo>
                        <a:cubicBezTo>
                          <a:pt x="346075" y="120650"/>
                          <a:pt x="356044" y="120447"/>
                          <a:pt x="358775" y="127000"/>
                        </a:cubicBezTo>
                        <a:cubicBezTo>
                          <a:pt x="362461" y="135846"/>
                          <a:pt x="358233" y="146360"/>
                          <a:pt x="355600" y="155575"/>
                        </a:cubicBezTo>
                        <a:cubicBezTo>
                          <a:pt x="352595" y="166093"/>
                          <a:pt x="337863" y="181365"/>
                          <a:pt x="330200" y="187325"/>
                        </a:cubicBezTo>
                        <a:cubicBezTo>
                          <a:pt x="326464" y="190231"/>
                          <a:pt x="321733" y="191558"/>
                          <a:pt x="317500" y="193675"/>
                        </a:cubicBezTo>
                        <a:cubicBezTo>
                          <a:pt x="318558" y="187325"/>
                          <a:pt x="317592" y="180277"/>
                          <a:pt x="320675" y="174625"/>
                        </a:cubicBezTo>
                        <a:cubicBezTo>
                          <a:pt x="324259" y="168055"/>
                          <a:pt x="331956" y="164657"/>
                          <a:pt x="336550" y="158750"/>
                        </a:cubicBezTo>
                        <a:cubicBezTo>
                          <a:pt x="339456" y="155014"/>
                          <a:pt x="339783" y="149612"/>
                          <a:pt x="342900" y="146050"/>
                        </a:cubicBezTo>
                        <a:cubicBezTo>
                          <a:pt x="347362" y="140950"/>
                          <a:pt x="353675" y="137812"/>
                          <a:pt x="358775" y="133350"/>
                        </a:cubicBezTo>
                        <a:cubicBezTo>
                          <a:pt x="373411" y="120544"/>
                          <a:pt x="361995" y="125927"/>
                          <a:pt x="377825" y="120650"/>
                        </a:cubicBezTo>
                        <a:cubicBezTo>
                          <a:pt x="378883" y="125942"/>
                          <a:pt x="382171" y="131257"/>
                          <a:pt x="381000" y="136525"/>
                        </a:cubicBezTo>
                        <a:cubicBezTo>
                          <a:pt x="379852" y="141691"/>
                          <a:pt x="374280" y="144738"/>
                          <a:pt x="371475" y="149225"/>
                        </a:cubicBezTo>
                        <a:cubicBezTo>
                          <a:pt x="368967" y="153239"/>
                          <a:pt x="368031" y="158189"/>
                          <a:pt x="365125" y="161925"/>
                        </a:cubicBezTo>
                        <a:cubicBezTo>
                          <a:pt x="356615" y="172866"/>
                          <a:pt x="344085" y="181932"/>
                          <a:pt x="333375" y="190500"/>
                        </a:cubicBezTo>
                        <a:cubicBezTo>
                          <a:pt x="324908" y="189442"/>
                          <a:pt x="315897" y="190494"/>
                          <a:pt x="307975" y="187325"/>
                        </a:cubicBezTo>
                        <a:cubicBezTo>
                          <a:pt x="304432" y="185908"/>
                          <a:pt x="301625" y="181616"/>
                          <a:pt x="301625" y="177800"/>
                        </a:cubicBezTo>
                        <a:cubicBezTo>
                          <a:pt x="301625" y="135503"/>
                          <a:pt x="296418" y="140377"/>
                          <a:pt x="317500" y="133350"/>
                        </a:cubicBezTo>
                        <a:cubicBezTo>
                          <a:pt x="323850" y="135467"/>
                          <a:pt x="334064" y="133485"/>
                          <a:pt x="336550" y="139700"/>
                        </a:cubicBezTo>
                        <a:cubicBezTo>
                          <a:pt x="339424" y="146885"/>
                          <a:pt x="330603" y="167421"/>
                          <a:pt x="323850" y="174625"/>
                        </a:cubicBezTo>
                        <a:cubicBezTo>
                          <a:pt x="310542" y="188820"/>
                          <a:pt x="296333" y="202142"/>
                          <a:pt x="282575" y="215900"/>
                        </a:cubicBezTo>
                        <a:cubicBezTo>
                          <a:pt x="278342" y="220133"/>
                          <a:pt x="274747" y="225120"/>
                          <a:pt x="269875" y="228600"/>
                        </a:cubicBezTo>
                        <a:cubicBezTo>
                          <a:pt x="262467" y="233892"/>
                          <a:pt x="255225" y="239425"/>
                          <a:pt x="247650" y="244475"/>
                        </a:cubicBezTo>
                        <a:cubicBezTo>
                          <a:pt x="221460" y="261935"/>
                          <a:pt x="230664" y="258246"/>
                          <a:pt x="209550" y="263525"/>
                        </a:cubicBezTo>
                        <a:cubicBezTo>
                          <a:pt x="208492" y="260350"/>
                          <a:pt x="206375" y="257347"/>
                          <a:pt x="206375" y="254000"/>
                        </a:cubicBezTo>
                        <a:cubicBezTo>
                          <a:pt x="206375" y="228518"/>
                          <a:pt x="207433" y="224896"/>
                          <a:pt x="222250" y="206375"/>
                        </a:cubicBezTo>
                        <a:cubicBezTo>
                          <a:pt x="225990" y="201700"/>
                          <a:pt x="229873" y="196848"/>
                          <a:pt x="234950" y="193675"/>
                        </a:cubicBezTo>
                        <a:cubicBezTo>
                          <a:pt x="238650" y="191362"/>
                          <a:pt x="243417" y="191558"/>
                          <a:pt x="247650" y="190500"/>
                        </a:cubicBezTo>
                        <a:cubicBezTo>
                          <a:pt x="256117" y="193675"/>
                          <a:pt x="265737" y="194707"/>
                          <a:pt x="273050" y="200025"/>
                        </a:cubicBezTo>
                        <a:cubicBezTo>
                          <a:pt x="278041" y="203655"/>
                          <a:pt x="285998" y="210765"/>
                          <a:pt x="282575" y="215900"/>
                        </a:cubicBezTo>
                        <a:cubicBezTo>
                          <a:pt x="278424" y="222127"/>
                          <a:pt x="267758" y="218017"/>
                          <a:pt x="260350" y="219075"/>
                        </a:cubicBezTo>
                        <a:cubicBezTo>
                          <a:pt x="251883" y="222250"/>
                          <a:pt x="243477" y="225591"/>
                          <a:pt x="234950" y="228600"/>
                        </a:cubicBezTo>
                        <a:cubicBezTo>
                          <a:pt x="225482" y="231942"/>
                          <a:pt x="215643" y="234263"/>
                          <a:pt x="206375" y="238125"/>
                        </a:cubicBezTo>
                        <a:cubicBezTo>
                          <a:pt x="202853" y="239593"/>
                          <a:pt x="200357" y="242972"/>
                          <a:pt x="196850" y="244475"/>
                        </a:cubicBezTo>
                        <a:cubicBezTo>
                          <a:pt x="165088" y="258087"/>
                          <a:pt x="207860" y="231519"/>
                          <a:pt x="165100" y="257175"/>
                        </a:cubicBezTo>
                        <a:cubicBezTo>
                          <a:pt x="160562" y="259898"/>
                          <a:pt x="155960" y="262784"/>
                          <a:pt x="152400" y="266700"/>
                        </a:cubicBezTo>
                        <a:cubicBezTo>
                          <a:pt x="145281" y="274531"/>
                          <a:pt x="133350" y="292100"/>
                          <a:pt x="133350" y="292100"/>
                        </a:cubicBezTo>
                        <a:cubicBezTo>
                          <a:pt x="132292" y="296333"/>
                          <a:pt x="131374" y="300604"/>
                          <a:pt x="130175" y="304800"/>
                        </a:cubicBezTo>
                        <a:cubicBezTo>
                          <a:pt x="129256" y="308018"/>
                          <a:pt x="124387" y="312234"/>
                          <a:pt x="127000" y="314325"/>
                        </a:cubicBezTo>
                        <a:cubicBezTo>
                          <a:pt x="132027" y="318347"/>
                          <a:pt x="139700" y="316442"/>
                          <a:pt x="146050" y="317500"/>
                        </a:cubicBezTo>
                        <a:cubicBezTo>
                          <a:pt x="170392" y="316442"/>
                          <a:pt x="194859" y="317016"/>
                          <a:pt x="219075" y="314325"/>
                        </a:cubicBezTo>
                        <a:cubicBezTo>
                          <a:pt x="223779" y="313802"/>
                          <a:pt x="227381" y="309733"/>
                          <a:pt x="231775" y="307975"/>
                        </a:cubicBezTo>
                        <a:cubicBezTo>
                          <a:pt x="237990" y="305489"/>
                          <a:pt x="244475" y="303742"/>
                          <a:pt x="250825" y="301625"/>
                        </a:cubicBezTo>
                        <a:cubicBezTo>
                          <a:pt x="260350" y="302683"/>
                          <a:pt x="271315" y="299655"/>
                          <a:pt x="279400" y="304800"/>
                        </a:cubicBezTo>
                        <a:cubicBezTo>
                          <a:pt x="284090" y="307785"/>
                          <a:pt x="288204" y="338572"/>
                          <a:pt x="288925" y="342900"/>
                        </a:cubicBezTo>
                        <a:cubicBezTo>
                          <a:pt x="287867" y="356658"/>
                          <a:pt x="289097" y="370788"/>
                          <a:pt x="285750" y="384175"/>
                        </a:cubicBezTo>
                        <a:cubicBezTo>
                          <a:pt x="280307" y="405949"/>
                          <a:pt x="276058" y="403351"/>
                          <a:pt x="263525" y="412750"/>
                        </a:cubicBezTo>
                        <a:cubicBezTo>
                          <a:pt x="258104" y="416816"/>
                          <a:pt x="253071" y="421384"/>
                          <a:pt x="247650" y="425450"/>
                        </a:cubicBezTo>
                        <a:cubicBezTo>
                          <a:pt x="244597" y="427740"/>
                          <a:pt x="241745" y="430593"/>
                          <a:pt x="238125" y="431800"/>
                        </a:cubicBezTo>
                        <a:cubicBezTo>
                          <a:pt x="234821" y="432901"/>
                          <a:pt x="198562" y="437905"/>
                          <a:pt x="196850" y="438150"/>
                        </a:cubicBezTo>
                        <a:cubicBezTo>
                          <a:pt x="189442" y="437092"/>
                          <a:pt x="180971" y="438941"/>
                          <a:pt x="174625" y="434975"/>
                        </a:cubicBezTo>
                        <a:cubicBezTo>
                          <a:pt x="169123" y="431536"/>
                          <a:pt x="171232" y="416821"/>
                          <a:pt x="174625" y="412750"/>
                        </a:cubicBezTo>
                        <a:cubicBezTo>
                          <a:pt x="183249" y="402402"/>
                          <a:pt x="190421" y="388435"/>
                          <a:pt x="203200" y="384175"/>
                        </a:cubicBezTo>
                        <a:lnTo>
                          <a:pt x="241300" y="371475"/>
                        </a:lnTo>
                        <a:cubicBezTo>
                          <a:pt x="254000" y="373592"/>
                          <a:pt x="267275" y="373495"/>
                          <a:pt x="279400" y="377825"/>
                        </a:cubicBezTo>
                        <a:cubicBezTo>
                          <a:pt x="291495" y="382145"/>
                          <a:pt x="283309" y="398665"/>
                          <a:pt x="279400" y="403225"/>
                        </a:cubicBezTo>
                        <a:cubicBezTo>
                          <a:pt x="273961" y="409571"/>
                          <a:pt x="257559" y="411403"/>
                          <a:pt x="250825" y="412750"/>
                        </a:cubicBezTo>
                        <a:cubicBezTo>
                          <a:pt x="247650" y="411692"/>
                          <a:pt x="243156" y="412360"/>
                          <a:pt x="241300" y="409575"/>
                        </a:cubicBezTo>
                        <a:cubicBezTo>
                          <a:pt x="236220" y="401955"/>
                          <a:pt x="237913" y="385445"/>
                          <a:pt x="241300" y="377825"/>
                        </a:cubicBezTo>
                        <a:cubicBezTo>
                          <a:pt x="243449" y="372989"/>
                          <a:pt x="246474" y="368137"/>
                          <a:pt x="250825" y="365125"/>
                        </a:cubicBezTo>
                        <a:cubicBezTo>
                          <a:pt x="270977" y="351174"/>
                          <a:pt x="276812" y="350691"/>
                          <a:pt x="295275" y="346075"/>
                        </a:cubicBezTo>
                        <a:cubicBezTo>
                          <a:pt x="304800" y="348192"/>
                          <a:pt x="316507" y="346000"/>
                          <a:pt x="323850" y="352425"/>
                        </a:cubicBezTo>
                        <a:cubicBezTo>
                          <a:pt x="327911" y="355979"/>
                          <a:pt x="322382" y="363180"/>
                          <a:pt x="320675" y="368300"/>
                        </a:cubicBezTo>
                        <a:cubicBezTo>
                          <a:pt x="317183" y="378776"/>
                          <a:pt x="310670" y="387239"/>
                          <a:pt x="301625" y="393700"/>
                        </a:cubicBezTo>
                        <a:cubicBezTo>
                          <a:pt x="298902" y="395645"/>
                          <a:pt x="295275" y="395817"/>
                          <a:pt x="292100" y="396875"/>
                        </a:cubicBezTo>
                        <a:cubicBezTo>
                          <a:pt x="287867" y="394758"/>
                          <a:pt x="281517" y="394758"/>
                          <a:pt x="279400" y="390525"/>
                        </a:cubicBezTo>
                        <a:cubicBezTo>
                          <a:pt x="276273" y="384271"/>
                          <a:pt x="271324" y="346693"/>
                          <a:pt x="269875" y="336550"/>
                        </a:cubicBezTo>
                        <a:cubicBezTo>
                          <a:pt x="270933" y="311150"/>
                          <a:pt x="269125" y="285467"/>
                          <a:pt x="273050" y="260350"/>
                        </a:cubicBezTo>
                        <a:cubicBezTo>
                          <a:pt x="274511" y="250997"/>
                          <a:pt x="280631" y="242913"/>
                          <a:pt x="285750" y="234950"/>
                        </a:cubicBezTo>
                        <a:cubicBezTo>
                          <a:pt x="290782" y="227122"/>
                          <a:pt x="300881" y="213951"/>
                          <a:pt x="311150" y="209550"/>
                        </a:cubicBezTo>
                        <a:cubicBezTo>
                          <a:pt x="315161" y="207831"/>
                          <a:pt x="319571" y="207231"/>
                          <a:pt x="323850" y="206375"/>
                        </a:cubicBezTo>
                        <a:cubicBezTo>
                          <a:pt x="353961" y="200353"/>
                          <a:pt x="364002" y="202089"/>
                          <a:pt x="403225" y="200025"/>
                        </a:cubicBezTo>
                        <a:cubicBezTo>
                          <a:pt x="439987" y="185320"/>
                          <a:pt x="394035" y="202146"/>
                          <a:pt x="444500" y="190500"/>
                        </a:cubicBezTo>
                        <a:cubicBezTo>
                          <a:pt x="450053" y="189218"/>
                          <a:pt x="455167" y="186465"/>
                          <a:pt x="460375" y="184150"/>
                        </a:cubicBezTo>
                        <a:cubicBezTo>
                          <a:pt x="464700" y="182228"/>
                          <a:pt x="469137" y="180425"/>
                          <a:pt x="473075" y="177800"/>
                        </a:cubicBezTo>
                        <a:cubicBezTo>
                          <a:pt x="481881" y="171929"/>
                          <a:pt x="489669" y="164621"/>
                          <a:pt x="498475" y="158750"/>
                        </a:cubicBezTo>
                        <a:lnTo>
                          <a:pt x="508000" y="152400"/>
                        </a:lnTo>
                        <a:cubicBezTo>
                          <a:pt x="519642" y="134938"/>
                          <a:pt x="508000" y="149754"/>
                          <a:pt x="523875" y="136525"/>
                        </a:cubicBezTo>
                        <a:cubicBezTo>
                          <a:pt x="527324" y="133650"/>
                          <a:pt x="529856" y="129757"/>
                          <a:pt x="533400" y="127000"/>
                        </a:cubicBezTo>
                        <a:cubicBezTo>
                          <a:pt x="539424" y="122315"/>
                          <a:pt x="545046" y="116151"/>
                          <a:pt x="552450" y="114300"/>
                        </a:cubicBezTo>
                        <a:cubicBezTo>
                          <a:pt x="570385" y="109816"/>
                          <a:pt x="560871" y="111981"/>
                          <a:pt x="581025" y="107950"/>
                        </a:cubicBezTo>
                        <a:cubicBezTo>
                          <a:pt x="596050" y="109828"/>
                          <a:pt x="605659" y="107184"/>
                          <a:pt x="615950" y="117475"/>
                        </a:cubicBezTo>
                        <a:cubicBezTo>
                          <a:pt x="618648" y="120173"/>
                          <a:pt x="620183" y="123825"/>
                          <a:pt x="622300" y="127000"/>
                        </a:cubicBezTo>
                        <a:cubicBezTo>
                          <a:pt x="617008" y="129117"/>
                          <a:pt x="612118" y="133079"/>
                          <a:pt x="606425" y="133350"/>
                        </a:cubicBezTo>
                        <a:cubicBezTo>
                          <a:pt x="579438" y="134635"/>
                          <a:pt x="562975" y="131977"/>
                          <a:pt x="539750" y="127000"/>
                        </a:cubicBezTo>
                        <a:cubicBezTo>
                          <a:pt x="529884" y="124886"/>
                          <a:pt x="496287" y="117534"/>
                          <a:pt x="485775" y="114300"/>
                        </a:cubicBezTo>
                        <a:cubicBezTo>
                          <a:pt x="480328" y="112624"/>
                          <a:pt x="475192" y="110067"/>
                          <a:pt x="469900" y="107950"/>
                        </a:cubicBezTo>
                        <a:lnTo>
                          <a:pt x="498475" y="98425"/>
                        </a:lnTo>
                        <a:cubicBezTo>
                          <a:pt x="507833" y="95306"/>
                          <a:pt x="514384" y="93329"/>
                          <a:pt x="523875" y="88900"/>
                        </a:cubicBezTo>
                        <a:cubicBezTo>
                          <a:pt x="566276" y="69113"/>
                          <a:pt x="564836" y="71709"/>
                          <a:pt x="533400" y="76200"/>
                        </a:cubicBezTo>
                        <a:cubicBezTo>
                          <a:pt x="524812" y="81925"/>
                          <a:pt x="514949" y="85107"/>
                          <a:pt x="536575" y="85725"/>
                        </a:cubicBezTo>
                        <a:cubicBezTo>
                          <a:pt x="606405" y="87720"/>
                          <a:pt x="676275" y="87842"/>
                          <a:pt x="746125" y="88900"/>
                        </a:cubicBezTo>
                        <a:lnTo>
                          <a:pt x="901700" y="85725"/>
                        </a:lnTo>
                        <a:cubicBezTo>
                          <a:pt x="906042" y="85291"/>
                          <a:pt x="903676" y="77221"/>
                          <a:pt x="904875" y="73025"/>
                        </a:cubicBezTo>
                        <a:cubicBezTo>
                          <a:pt x="905794" y="69807"/>
                          <a:pt x="911332" y="64156"/>
                          <a:pt x="908050" y="63500"/>
                        </a:cubicBezTo>
                        <a:cubicBezTo>
                          <a:pt x="901486" y="62187"/>
                          <a:pt x="895494" y="68227"/>
                          <a:pt x="889000" y="69850"/>
                        </a:cubicBezTo>
                        <a:cubicBezTo>
                          <a:pt x="884767" y="70908"/>
                          <a:pt x="880496" y="71826"/>
                          <a:pt x="876300" y="73025"/>
                        </a:cubicBezTo>
                        <a:cubicBezTo>
                          <a:pt x="873082" y="73944"/>
                          <a:pt x="869950" y="75142"/>
                          <a:pt x="866775" y="76200"/>
                        </a:cubicBezTo>
                        <a:cubicBezTo>
                          <a:pt x="843492" y="75142"/>
                          <a:pt x="820158" y="74884"/>
                          <a:pt x="796925" y="73025"/>
                        </a:cubicBezTo>
                        <a:cubicBezTo>
                          <a:pt x="793589" y="72758"/>
                          <a:pt x="790717" y="70292"/>
                          <a:pt x="787400" y="69850"/>
                        </a:cubicBezTo>
                        <a:cubicBezTo>
                          <a:pt x="774768" y="68166"/>
                          <a:pt x="762000" y="67733"/>
                          <a:pt x="749300" y="66675"/>
                        </a:cubicBezTo>
                        <a:cubicBezTo>
                          <a:pt x="724958" y="67733"/>
                          <a:pt x="700573" y="68050"/>
                          <a:pt x="676275" y="69850"/>
                        </a:cubicBezTo>
                        <a:cubicBezTo>
                          <a:pt x="671923" y="70172"/>
                          <a:pt x="667661" y="71493"/>
                          <a:pt x="663575" y="73025"/>
                        </a:cubicBezTo>
                        <a:cubicBezTo>
                          <a:pt x="650693" y="77856"/>
                          <a:pt x="638527" y="84549"/>
                          <a:pt x="625475" y="88900"/>
                        </a:cubicBezTo>
                        <a:cubicBezTo>
                          <a:pt x="619125" y="91017"/>
                          <a:pt x="612836" y="93327"/>
                          <a:pt x="606425" y="95250"/>
                        </a:cubicBezTo>
                        <a:cubicBezTo>
                          <a:pt x="595363" y="98568"/>
                          <a:pt x="589503" y="99010"/>
                          <a:pt x="577850" y="101600"/>
                        </a:cubicBezTo>
                        <a:cubicBezTo>
                          <a:pt x="573590" y="102547"/>
                          <a:pt x="569383" y="103717"/>
                          <a:pt x="565150" y="104775"/>
                        </a:cubicBezTo>
                        <a:cubicBezTo>
                          <a:pt x="576599" y="106206"/>
                          <a:pt x="608420" y="110302"/>
                          <a:pt x="619125" y="111125"/>
                        </a:cubicBezTo>
                        <a:cubicBezTo>
                          <a:pt x="672295" y="115215"/>
                          <a:pt x="689064" y="114214"/>
                          <a:pt x="746125" y="117475"/>
                        </a:cubicBezTo>
                        <a:cubicBezTo>
                          <a:pt x="765064" y="118557"/>
                          <a:pt x="796382" y="121866"/>
                          <a:pt x="815975" y="123825"/>
                        </a:cubicBezTo>
                        <a:cubicBezTo>
                          <a:pt x="870120" y="137361"/>
                          <a:pt x="819890" y="123825"/>
                          <a:pt x="704850" y="123825"/>
                        </a:cubicBezTo>
                        <a:cubicBezTo>
                          <a:pt x="668851" y="123825"/>
                          <a:pt x="632883" y="125942"/>
                          <a:pt x="596900" y="127000"/>
                        </a:cubicBezTo>
                        <a:cubicBezTo>
                          <a:pt x="586317" y="128058"/>
                          <a:pt x="575679" y="128671"/>
                          <a:pt x="565150" y="130175"/>
                        </a:cubicBezTo>
                        <a:cubicBezTo>
                          <a:pt x="554736" y="131663"/>
                          <a:pt x="543122" y="137049"/>
                          <a:pt x="533400" y="139700"/>
                        </a:cubicBezTo>
                        <a:cubicBezTo>
                          <a:pt x="528194" y="141120"/>
                          <a:pt x="522817" y="141817"/>
                          <a:pt x="517525" y="142875"/>
                        </a:cubicBezTo>
                        <a:cubicBezTo>
                          <a:pt x="531415" y="146348"/>
                          <a:pt x="530012" y="145021"/>
                          <a:pt x="542925" y="152400"/>
                        </a:cubicBezTo>
                        <a:cubicBezTo>
                          <a:pt x="546238" y="154293"/>
                          <a:pt x="548943" y="157247"/>
                          <a:pt x="552450" y="158750"/>
                        </a:cubicBezTo>
                        <a:cubicBezTo>
                          <a:pt x="556461" y="160469"/>
                          <a:pt x="561064" y="160393"/>
                          <a:pt x="565150" y="161925"/>
                        </a:cubicBezTo>
                        <a:cubicBezTo>
                          <a:pt x="569582" y="163587"/>
                          <a:pt x="573500" y="166411"/>
                          <a:pt x="577850" y="168275"/>
                        </a:cubicBezTo>
                        <a:cubicBezTo>
                          <a:pt x="580926" y="169593"/>
                          <a:pt x="584200" y="170392"/>
                          <a:pt x="587375" y="171450"/>
                        </a:cubicBezTo>
                        <a:cubicBezTo>
                          <a:pt x="588433" y="174625"/>
                          <a:pt x="590550" y="177628"/>
                          <a:pt x="590550" y="180975"/>
                        </a:cubicBezTo>
                        <a:cubicBezTo>
                          <a:pt x="590550" y="184322"/>
                          <a:pt x="590160" y="192356"/>
                          <a:pt x="587375" y="190500"/>
                        </a:cubicBezTo>
                        <a:cubicBezTo>
                          <a:pt x="582633" y="187339"/>
                          <a:pt x="582827" y="180032"/>
                          <a:pt x="581025" y="174625"/>
                        </a:cubicBezTo>
                        <a:cubicBezTo>
                          <a:pt x="579645" y="170485"/>
                          <a:pt x="579049" y="166121"/>
                          <a:pt x="577850" y="161925"/>
                        </a:cubicBezTo>
                        <a:cubicBezTo>
                          <a:pt x="576931" y="158707"/>
                          <a:pt x="575733" y="155575"/>
                          <a:pt x="574675" y="152400"/>
                        </a:cubicBezTo>
                        <a:cubicBezTo>
                          <a:pt x="575733" y="146050"/>
                          <a:pt x="574656" y="138939"/>
                          <a:pt x="577850" y="133350"/>
                        </a:cubicBezTo>
                        <a:cubicBezTo>
                          <a:pt x="579510" y="130444"/>
                          <a:pt x="586960" y="126854"/>
                          <a:pt x="587375" y="130175"/>
                        </a:cubicBezTo>
                        <a:cubicBezTo>
                          <a:pt x="588495" y="139138"/>
                          <a:pt x="583192" y="159758"/>
                          <a:pt x="574675" y="168275"/>
                        </a:cubicBezTo>
                        <a:cubicBezTo>
                          <a:pt x="570933" y="172017"/>
                          <a:pt x="566281" y="174724"/>
                          <a:pt x="561975" y="177800"/>
                        </a:cubicBezTo>
                        <a:cubicBezTo>
                          <a:pt x="558870" y="180018"/>
                          <a:pt x="555863" y="182443"/>
                          <a:pt x="552450" y="184150"/>
                        </a:cubicBezTo>
                        <a:cubicBezTo>
                          <a:pt x="549457" y="185647"/>
                          <a:pt x="546100" y="186267"/>
                          <a:pt x="542925" y="187325"/>
                        </a:cubicBezTo>
                        <a:cubicBezTo>
                          <a:pt x="546100" y="184150"/>
                          <a:pt x="548796" y="180410"/>
                          <a:pt x="552450" y="177800"/>
                        </a:cubicBezTo>
                        <a:cubicBezTo>
                          <a:pt x="559316" y="172896"/>
                          <a:pt x="566902" y="170866"/>
                          <a:pt x="574675" y="168275"/>
                        </a:cubicBezTo>
                        <a:cubicBezTo>
                          <a:pt x="583142" y="169333"/>
                          <a:pt x="594042" y="165417"/>
                          <a:pt x="600075" y="171450"/>
                        </a:cubicBezTo>
                        <a:cubicBezTo>
                          <a:pt x="603817" y="175192"/>
                          <a:pt x="594035" y="180168"/>
                          <a:pt x="590550" y="184150"/>
                        </a:cubicBezTo>
                        <a:cubicBezTo>
                          <a:pt x="584815" y="190704"/>
                          <a:pt x="573176" y="201997"/>
                          <a:pt x="565150" y="206375"/>
                        </a:cubicBezTo>
                        <a:cubicBezTo>
                          <a:pt x="558074" y="210235"/>
                          <a:pt x="550263" y="212565"/>
                          <a:pt x="542925" y="215900"/>
                        </a:cubicBezTo>
                        <a:cubicBezTo>
                          <a:pt x="538616" y="217859"/>
                          <a:pt x="534776" y="220950"/>
                          <a:pt x="530225" y="222250"/>
                        </a:cubicBezTo>
                        <a:cubicBezTo>
                          <a:pt x="507513" y="228739"/>
                          <a:pt x="490030" y="229445"/>
                          <a:pt x="466725" y="231775"/>
                        </a:cubicBezTo>
                        <a:cubicBezTo>
                          <a:pt x="441325" y="230717"/>
                          <a:pt x="415898" y="230186"/>
                          <a:pt x="390525" y="228600"/>
                        </a:cubicBezTo>
                        <a:cubicBezTo>
                          <a:pt x="382009" y="228068"/>
                          <a:pt x="373658" y="225425"/>
                          <a:pt x="365125" y="225425"/>
                        </a:cubicBezTo>
                        <a:cubicBezTo>
                          <a:pt x="338646" y="225425"/>
                          <a:pt x="312208" y="227542"/>
                          <a:pt x="285750" y="228600"/>
                        </a:cubicBezTo>
                        <a:cubicBezTo>
                          <a:pt x="281037" y="229543"/>
                          <a:pt x="254353" y="236831"/>
                          <a:pt x="250825" y="228600"/>
                        </a:cubicBezTo>
                        <a:cubicBezTo>
                          <a:pt x="248028" y="222075"/>
                          <a:pt x="257467" y="216038"/>
                          <a:pt x="260350" y="209550"/>
                        </a:cubicBezTo>
                        <a:cubicBezTo>
                          <a:pt x="261709" y="206492"/>
                          <a:pt x="261517" y="202702"/>
                          <a:pt x="263525" y="200025"/>
                        </a:cubicBezTo>
                        <a:cubicBezTo>
                          <a:pt x="276688" y="182475"/>
                          <a:pt x="277977" y="187179"/>
                          <a:pt x="292100" y="174625"/>
                        </a:cubicBezTo>
                        <a:cubicBezTo>
                          <a:pt x="297693" y="169653"/>
                          <a:pt x="301748" y="162901"/>
                          <a:pt x="307975" y="158750"/>
                        </a:cubicBezTo>
                        <a:cubicBezTo>
                          <a:pt x="322716" y="148923"/>
                          <a:pt x="332953" y="148766"/>
                          <a:pt x="349250" y="146050"/>
                        </a:cubicBezTo>
                        <a:cubicBezTo>
                          <a:pt x="352561" y="146464"/>
                          <a:pt x="381918" y="142376"/>
                          <a:pt x="377825" y="158750"/>
                        </a:cubicBezTo>
                        <a:cubicBezTo>
                          <a:pt x="372805" y="178830"/>
                          <a:pt x="332192" y="244572"/>
                          <a:pt x="330200" y="247650"/>
                        </a:cubicBezTo>
                        <a:lnTo>
                          <a:pt x="295275" y="301625"/>
                        </a:lnTo>
                        <a:cubicBezTo>
                          <a:pt x="287813" y="313232"/>
                          <a:pt x="279221" y="324208"/>
                          <a:pt x="273050" y="336550"/>
                        </a:cubicBezTo>
                        <a:cubicBezTo>
                          <a:pt x="258643" y="365363"/>
                          <a:pt x="265601" y="354074"/>
                          <a:pt x="254000" y="371475"/>
                        </a:cubicBezTo>
                        <a:cubicBezTo>
                          <a:pt x="254242" y="372201"/>
                          <a:pt x="257991" y="391916"/>
                          <a:pt x="266700" y="384175"/>
                        </a:cubicBezTo>
                        <a:cubicBezTo>
                          <a:pt x="268941" y="382183"/>
                          <a:pt x="285708" y="355206"/>
                          <a:pt x="292100" y="346075"/>
                        </a:cubicBezTo>
                        <a:cubicBezTo>
                          <a:pt x="295985" y="340524"/>
                          <a:pt x="311269" y="318939"/>
                          <a:pt x="317500" y="311150"/>
                        </a:cubicBezTo>
                        <a:cubicBezTo>
                          <a:pt x="322664" y="304695"/>
                          <a:pt x="328790" y="298978"/>
                          <a:pt x="333375" y="292100"/>
                        </a:cubicBezTo>
                        <a:cubicBezTo>
                          <a:pt x="335492" y="288925"/>
                          <a:pt x="337190" y="285427"/>
                          <a:pt x="339725" y="282575"/>
                        </a:cubicBezTo>
                        <a:cubicBezTo>
                          <a:pt x="345691" y="275863"/>
                          <a:pt x="358775" y="263525"/>
                          <a:pt x="358775" y="263525"/>
                        </a:cubicBezTo>
                        <a:cubicBezTo>
                          <a:pt x="355683" y="282080"/>
                          <a:pt x="357101" y="285086"/>
                          <a:pt x="346075" y="301625"/>
                        </a:cubicBezTo>
                        <a:cubicBezTo>
                          <a:pt x="343584" y="305361"/>
                          <a:pt x="339355" y="307644"/>
                          <a:pt x="336550" y="311150"/>
                        </a:cubicBezTo>
                        <a:cubicBezTo>
                          <a:pt x="330863" y="318259"/>
                          <a:pt x="326799" y="326638"/>
                          <a:pt x="320675" y="333375"/>
                        </a:cubicBezTo>
                        <a:cubicBezTo>
                          <a:pt x="310890" y="344139"/>
                          <a:pt x="304027" y="346462"/>
                          <a:pt x="292100" y="352425"/>
                        </a:cubicBezTo>
                        <a:cubicBezTo>
                          <a:pt x="281517" y="349250"/>
                          <a:pt x="268802" y="350017"/>
                          <a:pt x="260350" y="342900"/>
                        </a:cubicBezTo>
                        <a:cubicBezTo>
                          <a:pt x="247550" y="332121"/>
                          <a:pt x="239788" y="316315"/>
                          <a:pt x="231775" y="301625"/>
                        </a:cubicBezTo>
                        <a:cubicBezTo>
                          <a:pt x="225425" y="289983"/>
                          <a:pt x="218426" y="278673"/>
                          <a:pt x="212725" y="266700"/>
                        </a:cubicBezTo>
                        <a:cubicBezTo>
                          <a:pt x="201419" y="242958"/>
                          <a:pt x="201635" y="241392"/>
                          <a:pt x="196850" y="222250"/>
                        </a:cubicBezTo>
                        <a:cubicBezTo>
                          <a:pt x="203069" y="188044"/>
                          <a:pt x="194198" y="161533"/>
                          <a:pt x="219075" y="142875"/>
                        </a:cubicBezTo>
                        <a:cubicBezTo>
                          <a:pt x="224012" y="139172"/>
                          <a:pt x="229220" y="135642"/>
                          <a:pt x="234950" y="133350"/>
                        </a:cubicBezTo>
                        <a:cubicBezTo>
                          <a:pt x="239960" y="131346"/>
                          <a:pt x="245533" y="131233"/>
                          <a:pt x="250825" y="130175"/>
                        </a:cubicBezTo>
                        <a:cubicBezTo>
                          <a:pt x="257781" y="130993"/>
                          <a:pt x="345308" y="122962"/>
                          <a:pt x="371475" y="152400"/>
                        </a:cubicBezTo>
                        <a:cubicBezTo>
                          <a:pt x="376545" y="158104"/>
                          <a:pt x="379942" y="165100"/>
                          <a:pt x="384175" y="171450"/>
                        </a:cubicBezTo>
                        <a:cubicBezTo>
                          <a:pt x="391631" y="205004"/>
                          <a:pt x="397570" y="214487"/>
                          <a:pt x="381000" y="254000"/>
                        </a:cubicBezTo>
                        <a:cubicBezTo>
                          <a:pt x="373958" y="270792"/>
                          <a:pt x="360625" y="284232"/>
                          <a:pt x="349250" y="298450"/>
                        </a:cubicBezTo>
                        <a:cubicBezTo>
                          <a:pt x="343640" y="305462"/>
                          <a:pt x="336781" y="311389"/>
                          <a:pt x="330200" y="317500"/>
                        </a:cubicBezTo>
                        <a:cubicBezTo>
                          <a:pt x="327649" y="319869"/>
                          <a:pt x="301180" y="343954"/>
                          <a:pt x="292100" y="349250"/>
                        </a:cubicBezTo>
                        <a:cubicBezTo>
                          <a:pt x="283923" y="354020"/>
                          <a:pt x="275167" y="357717"/>
                          <a:pt x="266700" y="361950"/>
                        </a:cubicBezTo>
                        <a:cubicBezTo>
                          <a:pt x="245533" y="359833"/>
                          <a:pt x="223460" y="362083"/>
                          <a:pt x="203200" y="355600"/>
                        </a:cubicBezTo>
                        <a:cubicBezTo>
                          <a:pt x="195327" y="353081"/>
                          <a:pt x="192432" y="343050"/>
                          <a:pt x="187325" y="336550"/>
                        </a:cubicBezTo>
                        <a:cubicBezTo>
                          <a:pt x="180786" y="328228"/>
                          <a:pt x="174625" y="319617"/>
                          <a:pt x="168275" y="311150"/>
                        </a:cubicBezTo>
                        <a:cubicBezTo>
                          <a:pt x="164042" y="299508"/>
                          <a:pt x="155575" y="288612"/>
                          <a:pt x="155575" y="276225"/>
                        </a:cubicBezTo>
                        <a:cubicBezTo>
                          <a:pt x="155575" y="258771"/>
                          <a:pt x="162241" y="241803"/>
                          <a:pt x="168275" y="225425"/>
                        </a:cubicBezTo>
                        <a:cubicBezTo>
                          <a:pt x="169827" y="221212"/>
                          <a:pt x="174294" y="218705"/>
                          <a:pt x="177800" y="215900"/>
                        </a:cubicBezTo>
                        <a:cubicBezTo>
                          <a:pt x="184909" y="210213"/>
                          <a:pt x="192305" y="204850"/>
                          <a:pt x="200025" y="200025"/>
                        </a:cubicBezTo>
                        <a:cubicBezTo>
                          <a:pt x="221555" y="186569"/>
                          <a:pt x="236276" y="179876"/>
                          <a:pt x="260350" y="171450"/>
                        </a:cubicBezTo>
                        <a:cubicBezTo>
                          <a:pt x="270779" y="167800"/>
                          <a:pt x="281265" y="164092"/>
                          <a:pt x="292100" y="161925"/>
                        </a:cubicBezTo>
                        <a:cubicBezTo>
                          <a:pt x="302530" y="159839"/>
                          <a:pt x="313267" y="159808"/>
                          <a:pt x="323850" y="158750"/>
                        </a:cubicBezTo>
                        <a:cubicBezTo>
                          <a:pt x="340783" y="159808"/>
                          <a:pt x="358145" y="157995"/>
                          <a:pt x="374650" y="161925"/>
                        </a:cubicBezTo>
                        <a:cubicBezTo>
                          <a:pt x="381242" y="163495"/>
                          <a:pt x="386292" y="169333"/>
                          <a:pt x="390525" y="174625"/>
                        </a:cubicBezTo>
                        <a:cubicBezTo>
                          <a:pt x="396823" y="182498"/>
                          <a:pt x="400032" y="193620"/>
                          <a:pt x="403225" y="203200"/>
                        </a:cubicBezTo>
                        <a:cubicBezTo>
                          <a:pt x="401460" y="219087"/>
                          <a:pt x="404637" y="230363"/>
                          <a:pt x="393700" y="241300"/>
                        </a:cubicBezTo>
                        <a:cubicBezTo>
                          <a:pt x="392952" y="242048"/>
                          <a:pt x="391583" y="241300"/>
                          <a:pt x="390525" y="241300"/>
                        </a:cubicBezTo>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36">
                    <a:extLst>
                      <a:ext uri="{FF2B5EF4-FFF2-40B4-BE49-F238E27FC236}">
                        <a16:creationId xmlns:a16="http://schemas.microsoft.com/office/drawing/2014/main" id="{9108B9E2-1578-D74A-B278-E9539EC1F51C}"/>
                      </a:ext>
                    </a:extLst>
                  </p:cNvPr>
                  <p:cNvSpPr/>
                  <p:nvPr/>
                </p:nvSpPr>
                <p:spPr>
                  <a:xfrm rot="315404">
                    <a:off x="3379142" y="3606279"/>
                    <a:ext cx="231574" cy="475692"/>
                  </a:xfrm>
                  <a:custGeom>
                    <a:avLst/>
                    <a:gdLst>
                      <a:gd name="connsiteX0" fmla="*/ 184150 w 909078"/>
                      <a:gd name="connsiteY0" fmla="*/ 161925 h 723900"/>
                      <a:gd name="connsiteX1" fmla="*/ 168275 w 909078"/>
                      <a:gd name="connsiteY1" fmla="*/ 177800 h 723900"/>
                      <a:gd name="connsiteX2" fmla="*/ 155575 w 909078"/>
                      <a:gd name="connsiteY2" fmla="*/ 196850 h 723900"/>
                      <a:gd name="connsiteX3" fmla="*/ 149225 w 909078"/>
                      <a:gd name="connsiteY3" fmla="*/ 206375 h 723900"/>
                      <a:gd name="connsiteX4" fmla="*/ 146050 w 909078"/>
                      <a:gd name="connsiteY4" fmla="*/ 215900 h 723900"/>
                      <a:gd name="connsiteX5" fmla="*/ 133350 w 909078"/>
                      <a:gd name="connsiteY5" fmla="*/ 234950 h 723900"/>
                      <a:gd name="connsiteX6" fmla="*/ 127000 w 909078"/>
                      <a:gd name="connsiteY6" fmla="*/ 244475 h 723900"/>
                      <a:gd name="connsiteX7" fmla="*/ 120650 w 909078"/>
                      <a:gd name="connsiteY7" fmla="*/ 254000 h 723900"/>
                      <a:gd name="connsiteX8" fmla="*/ 114300 w 909078"/>
                      <a:gd name="connsiteY8" fmla="*/ 273050 h 723900"/>
                      <a:gd name="connsiteX9" fmla="*/ 111125 w 909078"/>
                      <a:gd name="connsiteY9" fmla="*/ 301625 h 723900"/>
                      <a:gd name="connsiteX10" fmla="*/ 101600 w 909078"/>
                      <a:gd name="connsiteY10" fmla="*/ 346075 h 723900"/>
                      <a:gd name="connsiteX11" fmla="*/ 98425 w 909078"/>
                      <a:gd name="connsiteY11" fmla="*/ 365125 h 723900"/>
                      <a:gd name="connsiteX12" fmla="*/ 107950 w 909078"/>
                      <a:gd name="connsiteY12" fmla="*/ 400050 h 723900"/>
                      <a:gd name="connsiteX13" fmla="*/ 111125 w 909078"/>
                      <a:gd name="connsiteY13" fmla="*/ 409575 h 723900"/>
                      <a:gd name="connsiteX14" fmla="*/ 120650 w 909078"/>
                      <a:gd name="connsiteY14" fmla="*/ 428625 h 723900"/>
                      <a:gd name="connsiteX15" fmla="*/ 117475 w 909078"/>
                      <a:gd name="connsiteY15" fmla="*/ 685800 h 723900"/>
                      <a:gd name="connsiteX16" fmla="*/ 111125 w 909078"/>
                      <a:gd name="connsiteY16" fmla="*/ 720725 h 723900"/>
                      <a:gd name="connsiteX17" fmla="*/ 114300 w 909078"/>
                      <a:gd name="connsiteY17" fmla="*/ 685800 h 723900"/>
                      <a:gd name="connsiteX18" fmla="*/ 117475 w 909078"/>
                      <a:gd name="connsiteY18" fmla="*/ 628650 h 723900"/>
                      <a:gd name="connsiteX19" fmla="*/ 123825 w 909078"/>
                      <a:gd name="connsiteY19" fmla="*/ 609600 h 723900"/>
                      <a:gd name="connsiteX20" fmla="*/ 127000 w 909078"/>
                      <a:gd name="connsiteY20" fmla="*/ 596900 h 723900"/>
                      <a:gd name="connsiteX21" fmla="*/ 130175 w 909078"/>
                      <a:gd name="connsiteY21" fmla="*/ 577850 h 723900"/>
                      <a:gd name="connsiteX22" fmla="*/ 136525 w 909078"/>
                      <a:gd name="connsiteY22" fmla="*/ 533400 h 723900"/>
                      <a:gd name="connsiteX23" fmla="*/ 142875 w 909078"/>
                      <a:gd name="connsiteY23" fmla="*/ 498475 h 723900"/>
                      <a:gd name="connsiteX24" fmla="*/ 146050 w 909078"/>
                      <a:gd name="connsiteY24" fmla="*/ 393700 h 723900"/>
                      <a:gd name="connsiteX25" fmla="*/ 149225 w 909078"/>
                      <a:gd name="connsiteY25" fmla="*/ 374650 h 723900"/>
                      <a:gd name="connsiteX26" fmla="*/ 161925 w 909078"/>
                      <a:gd name="connsiteY26" fmla="*/ 346075 h 723900"/>
                      <a:gd name="connsiteX27" fmla="*/ 171450 w 909078"/>
                      <a:gd name="connsiteY27" fmla="*/ 339725 h 723900"/>
                      <a:gd name="connsiteX28" fmla="*/ 180975 w 909078"/>
                      <a:gd name="connsiteY28" fmla="*/ 349250 h 723900"/>
                      <a:gd name="connsiteX29" fmla="*/ 184150 w 909078"/>
                      <a:gd name="connsiteY29" fmla="*/ 365125 h 723900"/>
                      <a:gd name="connsiteX30" fmla="*/ 187325 w 909078"/>
                      <a:gd name="connsiteY30" fmla="*/ 377825 h 723900"/>
                      <a:gd name="connsiteX31" fmla="*/ 193675 w 909078"/>
                      <a:gd name="connsiteY31" fmla="*/ 396875 h 723900"/>
                      <a:gd name="connsiteX32" fmla="*/ 190500 w 909078"/>
                      <a:gd name="connsiteY32" fmla="*/ 431800 h 723900"/>
                      <a:gd name="connsiteX33" fmla="*/ 180975 w 909078"/>
                      <a:gd name="connsiteY33" fmla="*/ 460375 h 723900"/>
                      <a:gd name="connsiteX34" fmla="*/ 177800 w 909078"/>
                      <a:gd name="connsiteY34" fmla="*/ 473075 h 723900"/>
                      <a:gd name="connsiteX35" fmla="*/ 171450 w 909078"/>
                      <a:gd name="connsiteY35" fmla="*/ 492125 h 723900"/>
                      <a:gd name="connsiteX36" fmla="*/ 174625 w 909078"/>
                      <a:gd name="connsiteY36" fmla="*/ 533400 h 723900"/>
                      <a:gd name="connsiteX37" fmla="*/ 180975 w 909078"/>
                      <a:gd name="connsiteY37" fmla="*/ 552450 h 723900"/>
                      <a:gd name="connsiteX38" fmla="*/ 177800 w 909078"/>
                      <a:gd name="connsiteY38" fmla="*/ 657225 h 723900"/>
                      <a:gd name="connsiteX39" fmla="*/ 171450 w 909078"/>
                      <a:gd name="connsiteY39" fmla="*/ 692150 h 723900"/>
                      <a:gd name="connsiteX40" fmla="*/ 165100 w 909078"/>
                      <a:gd name="connsiteY40" fmla="*/ 723900 h 723900"/>
                      <a:gd name="connsiteX41" fmla="*/ 171450 w 909078"/>
                      <a:gd name="connsiteY41" fmla="*/ 657225 h 723900"/>
                      <a:gd name="connsiteX42" fmla="*/ 174625 w 909078"/>
                      <a:gd name="connsiteY42" fmla="*/ 644525 h 723900"/>
                      <a:gd name="connsiteX43" fmla="*/ 180975 w 909078"/>
                      <a:gd name="connsiteY43" fmla="*/ 612775 h 723900"/>
                      <a:gd name="connsiteX44" fmla="*/ 184150 w 909078"/>
                      <a:gd name="connsiteY44" fmla="*/ 596900 h 723900"/>
                      <a:gd name="connsiteX45" fmla="*/ 190500 w 909078"/>
                      <a:gd name="connsiteY45" fmla="*/ 571500 h 723900"/>
                      <a:gd name="connsiteX46" fmla="*/ 193675 w 909078"/>
                      <a:gd name="connsiteY46" fmla="*/ 447675 h 723900"/>
                      <a:gd name="connsiteX47" fmla="*/ 196850 w 909078"/>
                      <a:gd name="connsiteY47" fmla="*/ 428625 h 723900"/>
                      <a:gd name="connsiteX48" fmla="*/ 193675 w 909078"/>
                      <a:gd name="connsiteY48" fmla="*/ 374650 h 723900"/>
                      <a:gd name="connsiteX49" fmla="*/ 184150 w 909078"/>
                      <a:gd name="connsiteY49" fmla="*/ 381000 h 723900"/>
                      <a:gd name="connsiteX50" fmla="*/ 180975 w 909078"/>
                      <a:gd name="connsiteY50" fmla="*/ 393700 h 723900"/>
                      <a:gd name="connsiteX51" fmla="*/ 177800 w 909078"/>
                      <a:gd name="connsiteY51" fmla="*/ 403225 h 723900"/>
                      <a:gd name="connsiteX52" fmla="*/ 174625 w 909078"/>
                      <a:gd name="connsiteY52" fmla="*/ 415925 h 723900"/>
                      <a:gd name="connsiteX53" fmla="*/ 168275 w 909078"/>
                      <a:gd name="connsiteY53" fmla="*/ 434975 h 723900"/>
                      <a:gd name="connsiteX54" fmla="*/ 165100 w 909078"/>
                      <a:gd name="connsiteY54" fmla="*/ 466725 h 723900"/>
                      <a:gd name="connsiteX55" fmla="*/ 161925 w 909078"/>
                      <a:gd name="connsiteY55" fmla="*/ 492125 h 723900"/>
                      <a:gd name="connsiteX56" fmla="*/ 158750 w 909078"/>
                      <a:gd name="connsiteY56" fmla="*/ 533400 h 723900"/>
                      <a:gd name="connsiteX57" fmla="*/ 155575 w 909078"/>
                      <a:gd name="connsiteY57" fmla="*/ 549275 h 723900"/>
                      <a:gd name="connsiteX58" fmla="*/ 149225 w 909078"/>
                      <a:gd name="connsiteY58" fmla="*/ 571500 h 723900"/>
                      <a:gd name="connsiteX59" fmla="*/ 142875 w 909078"/>
                      <a:gd name="connsiteY59" fmla="*/ 612775 h 723900"/>
                      <a:gd name="connsiteX60" fmla="*/ 136525 w 909078"/>
                      <a:gd name="connsiteY60" fmla="*/ 631825 h 723900"/>
                      <a:gd name="connsiteX61" fmla="*/ 133350 w 909078"/>
                      <a:gd name="connsiteY61" fmla="*/ 641350 h 723900"/>
                      <a:gd name="connsiteX62" fmla="*/ 130175 w 909078"/>
                      <a:gd name="connsiteY62" fmla="*/ 650875 h 723900"/>
                      <a:gd name="connsiteX63" fmla="*/ 133350 w 909078"/>
                      <a:gd name="connsiteY63" fmla="*/ 638175 h 723900"/>
                      <a:gd name="connsiteX64" fmla="*/ 136525 w 909078"/>
                      <a:gd name="connsiteY64" fmla="*/ 625475 h 723900"/>
                      <a:gd name="connsiteX65" fmla="*/ 142875 w 909078"/>
                      <a:gd name="connsiteY65" fmla="*/ 606425 h 723900"/>
                      <a:gd name="connsiteX66" fmla="*/ 146050 w 909078"/>
                      <a:gd name="connsiteY66" fmla="*/ 596900 h 723900"/>
                      <a:gd name="connsiteX67" fmla="*/ 149225 w 909078"/>
                      <a:gd name="connsiteY67" fmla="*/ 587375 h 723900"/>
                      <a:gd name="connsiteX68" fmla="*/ 155575 w 909078"/>
                      <a:gd name="connsiteY68" fmla="*/ 577850 h 723900"/>
                      <a:gd name="connsiteX69" fmla="*/ 161925 w 909078"/>
                      <a:gd name="connsiteY69" fmla="*/ 558800 h 723900"/>
                      <a:gd name="connsiteX70" fmla="*/ 168275 w 909078"/>
                      <a:gd name="connsiteY70" fmla="*/ 536575 h 723900"/>
                      <a:gd name="connsiteX71" fmla="*/ 174625 w 909078"/>
                      <a:gd name="connsiteY71" fmla="*/ 450850 h 723900"/>
                      <a:gd name="connsiteX72" fmla="*/ 184150 w 909078"/>
                      <a:gd name="connsiteY72" fmla="*/ 419100 h 723900"/>
                      <a:gd name="connsiteX73" fmla="*/ 187325 w 909078"/>
                      <a:gd name="connsiteY73" fmla="*/ 409575 h 723900"/>
                      <a:gd name="connsiteX74" fmla="*/ 190500 w 909078"/>
                      <a:gd name="connsiteY74" fmla="*/ 400050 h 723900"/>
                      <a:gd name="connsiteX75" fmla="*/ 196850 w 909078"/>
                      <a:gd name="connsiteY75" fmla="*/ 390525 h 723900"/>
                      <a:gd name="connsiteX76" fmla="*/ 200025 w 909078"/>
                      <a:gd name="connsiteY76" fmla="*/ 381000 h 723900"/>
                      <a:gd name="connsiteX77" fmla="*/ 209550 w 909078"/>
                      <a:gd name="connsiteY77" fmla="*/ 371475 h 723900"/>
                      <a:gd name="connsiteX78" fmla="*/ 231775 w 909078"/>
                      <a:gd name="connsiteY78" fmla="*/ 346075 h 723900"/>
                      <a:gd name="connsiteX79" fmla="*/ 244475 w 909078"/>
                      <a:gd name="connsiteY79" fmla="*/ 361950 h 723900"/>
                      <a:gd name="connsiteX80" fmla="*/ 250825 w 909078"/>
                      <a:gd name="connsiteY80" fmla="*/ 400050 h 723900"/>
                      <a:gd name="connsiteX81" fmla="*/ 254000 w 909078"/>
                      <a:gd name="connsiteY81" fmla="*/ 466725 h 723900"/>
                      <a:gd name="connsiteX82" fmla="*/ 260350 w 909078"/>
                      <a:gd name="connsiteY82" fmla="*/ 504825 h 723900"/>
                      <a:gd name="connsiteX83" fmla="*/ 263525 w 909078"/>
                      <a:gd name="connsiteY83" fmla="*/ 514350 h 723900"/>
                      <a:gd name="connsiteX84" fmla="*/ 266700 w 909078"/>
                      <a:gd name="connsiteY84" fmla="*/ 527050 h 723900"/>
                      <a:gd name="connsiteX85" fmla="*/ 263525 w 909078"/>
                      <a:gd name="connsiteY85" fmla="*/ 657225 h 723900"/>
                      <a:gd name="connsiteX86" fmla="*/ 266700 w 909078"/>
                      <a:gd name="connsiteY86" fmla="*/ 606425 h 723900"/>
                      <a:gd name="connsiteX87" fmla="*/ 273050 w 909078"/>
                      <a:gd name="connsiteY87" fmla="*/ 568325 h 723900"/>
                      <a:gd name="connsiteX88" fmla="*/ 269875 w 909078"/>
                      <a:gd name="connsiteY88" fmla="*/ 479425 h 723900"/>
                      <a:gd name="connsiteX89" fmla="*/ 273050 w 909078"/>
                      <a:gd name="connsiteY89" fmla="*/ 349250 h 723900"/>
                      <a:gd name="connsiteX90" fmla="*/ 279400 w 909078"/>
                      <a:gd name="connsiteY90" fmla="*/ 320675 h 723900"/>
                      <a:gd name="connsiteX91" fmla="*/ 288925 w 909078"/>
                      <a:gd name="connsiteY91" fmla="*/ 365125 h 723900"/>
                      <a:gd name="connsiteX92" fmla="*/ 292100 w 909078"/>
                      <a:gd name="connsiteY92" fmla="*/ 384175 h 723900"/>
                      <a:gd name="connsiteX93" fmla="*/ 298450 w 909078"/>
                      <a:gd name="connsiteY93" fmla="*/ 409575 h 723900"/>
                      <a:gd name="connsiteX94" fmla="*/ 301625 w 909078"/>
                      <a:gd name="connsiteY94" fmla="*/ 419100 h 723900"/>
                      <a:gd name="connsiteX95" fmla="*/ 307975 w 909078"/>
                      <a:gd name="connsiteY95" fmla="*/ 454025 h 723900"/>
                      <a:gd name="connsiteX96" fmla="*/ 311150 w 909078"/>
                      <a:gd name="connsiteY96" fmla="*/ 463550 h 723900"/>
                      <a:gd name="connsiteX97" fmla="*/ 314325 w 909078"/>
                      <a:gd name="connsiteY97" fmla="*/ 482600 h 723900"/>
                      <a:gd name="connsiteX98" fmla="*/ 320675 w 909078"/>
                      <a:gd name="connsiteY98" fmla="*/ 508000 h 723900"/>
                      <a:gd name="connsiteX99" fmla="*/ 323850 w 909078"/>
                      <a:gd name="connsiteY99" fmla="*/ 523875 h 723900"/>
                      <a:gd name="connsiteX100" fmla="*/ 320675 w 909078"/>
                      <a:gd name="connsiteY100" fmla="*/ 587375 h 723900"/>
                      <a:gd name="connsiteX101" fmla="*/ 314325 w 909078"/>
                      <a:gd name="connsiteY101" fmla="*/ 625475 h 723900"/>
                      <a:gd name="connsiteX102" fmla="*/ 311150 w 909078"/>
                      <a:gd name="connsiteY102" fmla="*/ 650875 h 723900"/>
                      <a:gd name="connsiteX103" fmla="*/ 317500 w 909078"/>
                      <a:gd name="connsiteY103" fmla="*/ 641350 h 723900"/>
                      <a:gd name="connsiteX104" fmla="*/ 330200 w 909078"/>
                      <a:gd name="connsiteY104" fmla="*/ 609600 h 723900"/>
                      <a:gd name="connsiteX105" fmla="*/ 333375 w 909078"/>
                      <a:gd name="connsiteY105" fmla="*/ 600075 h 723900"/>
                      <a:gd name="connsiteX106" fmla="*/ 333375 w 909078"/>
                      <a:gd name="connsiteY106" fmla="*/ 476250 h 723900"/>
                      <a:gd name="connsiteX107" fmla="*/ 323850 w 909078"/>
                      <a:gd name="connsiteY107" fmla="*/ 457200 h 723900"/>
                      <a:gd name="connsiteX108" fmla="*/ 314325 w 909078"/>
                      <a:gd name="connsiteY108" fmla="*/ 428625 h 723900"/>
                      <a:gd name="connsiteX109" fmla="*/ 311150 w 909078"/>
                      <a:gd name="connsiteY109" fmla="*/ 419100 h 723900"/>
                      <a:gd name="connsiteX110" fmla="*/ 304800 w 909078"/>
                      <a:gd name="connsiteY110" fmla="*/ 409575 h 723900"/>
                      <a:gd name="connsiteX111" fmla="*/ 298450 w 909078"/>
                      <a:gd name="connsiteY111" fmla="*/ 390525 h 723900"/>
                      <a:gd name="connsiteX112" fmla="*/ 295275 w 909078"/>
                      <a:gd name="connsiteY112" fmla="*/ 381000 h 723900"/>
                      <a:gd name="connsiteX113" fmla="*/ 292100 w 909078"/>
                      <a:gd name="connsiteY113" fmla="*/ 371475 h 723900"/>
                      <a:gd name="connsiteX114" fmla="*/ 288925 w 909078"/>
                      <a:gd name="connsiteY114" fmla="*/ 355600 h 723900"/>
                      <a:gd name="connsiteX115" fmla="*/ 282575 w 909078"/>
                      <a:gd name="connsiteY115" fmla="*/ 333375 h 723900"/>
                      <a:gd name="connsiteX116" fmla="*/ 276225 w 909078"/>
                      <a:gd name="connsiteY116" fmla="*/ 304800 h 723900"/>
                      <a:gd name="connsiteX117" fmla="*/ 279400 w 909078"/>
                      <a:gd name="connsiteY117" fmla="*/ 276225 h 723900"/>
                      <a:gd name="connsiteX118" fmla="*/ 282575 w 909078"/>
                      <a:gd name="connsiteY118" fmla="*/ 292100 h 723900"/>
                      <a:gd name="connsiteX119" fmla="*/ 285750 w 909078"/>
                      <a:gd name="connsiteY119" fmla="*/ 314325 h 723900"/>
                      <a:gd name="connsiteX120" fmla="*/ 288925 w 909078"/>
                      <a:gd name="connsiteY120" fmla="*/ 323850 h 723900"/>
                      <a:gd name="connsiteX121" fmla="*/ 292100 w 909078"/>
                      <a:gd name="connsiteY121" fmla="*/ 339725 h 723900"/>
                      <a:gd name="connsiteX122" fmla="*/ 295275 w 909078"/>
                      <a:gd name="connsiteY122" fmla="*/ 365125 h 723900"/>
                      <a:gd name="connsiteX123" fmla="*/ 301625 w 909078"/>
                      <a:gd name="connsiteY123" fmla="*/ 390525 h 723900"/>
                      <a:gd name="connsiteX124" fmla="*/ 304800 w 909078"/>
                      <a:gd name="connsiteY124" fmla="*/ 412750 h 723900"/>
                      <a:gd name="connsiteX125" fmla="*/ 311150 w 909078"/>
                      <a:gd name="connsiteY125" fmla="*/ 434975 h 723900"/>
                      <a:gd name="connsiteX126" fmla="*/ 314325 w 909078"/>
                      <a:gd name="connsiteY126" fmla="*/ 447675 h 723900"/>
                      <a:gd name="connsiteX127" fmla="*/ 320675 w 909078"/>
                      <a:gd name="connsiteY127" fmla="*/ 457200 h 723900"/>
                      <a:gd name="connsiteX128" fmla="*/ 330200 w 909078"/>
                      <a:gd name="connsiteY128" fmla="*/ 488950 h 723900"/>
                      <a:gd name="connsiteX129" fmla="*/ 336550 w 909078"/>
                      <a:gd name="connsiteY129" fmla="*/ 498475 h 723900"/>
                      <a:gd name="connsiteX130" fmla="*/ 342900 w 909078"/>
                      <a:gd name="connsiteY130" fmla="*/ 536575 h 723900"/>
                      <a:gd name="connsiteX131" fmla="*/ 355600 w 909078"/>
                      <a:gd name="connsiteY131" fmla="*/ 555625 h 723900"/>
                      <a:gd name="connsiteX132" fmla="*/ 361950 w 909078"/>
                      <a:gd name="connsiteY132" fmla="*/ 574675 h 723900"/>
                      <a:gd name="connsiteX133" fmla="*/ 365125 w 909078"/>
                      <a:gd name="connsiteY133" fmla="*/ 596900 h 723900"/>
                      <a:gd name="connsiteX134" fmla="*/ 361950 w 909078"/>
                      <a:gd name="connsiteY134" fmla="*/ 584200 h 723900"/>
                      <a:gd name="connsiteX135" fmla="*/ 355600 w 909078"/>
                      <a:gd name="connsiteY135" fmla="*/ 565150 h 723900"/>
                      <a:gd name="connsiteX136" fmla="*/ 352425 w 909078"/>
                      <a:gd name="connsiteY136" fmla="*/ 552450 h 723900"/>
                      <a:gd name="connsiteX137" fmla="*/ 349250 w 909078"/>
                      <a:gd name="connsiteY137" fmla="*/ 542925 h 723900"/>
                      <a:gd name="connsiteX138" fmla="*/ 342900 w 909078"/>
                      <a:gd name="connsiteY138" fmla="*/ 511175 h 723900"/>
                      <a:gd name="connsiteX139" fmla="*/ 339725 w 909078"/>
                      <a:gd name="connsiteY139" fmla="*/ 498475 h 723900"/>
                      <a:gd name="connsiteX140" fmla="*/ 333375 w 909078"/>
                      <a:gd name="connsiteY140" fmla="*/ 485775 h 723900"/>
                      <a:gd name="connsiteX141" fmla="*/ 330200 w 909078"/>
                      <a:gd name="connsiteY141" fmla="*/ 473075 h 723900"/>
                      <a:gd name="connsiteX142" fmla="*/ 323850 w 909078"/>
                      <a:gd name="connsiteY142" fmla="*/ 460375 h 723900"/>
                      <a:gd name="connsiteX143" fmla="*/ 314325 w 909078"/>
                      <a:gd name="connsiteY143" fmla="*/ 419100 h 723900"/>
                      <a:gd name="connsiteX144" fmla="*/ 317500 w 909078"/>
                      <a:gd name="connsiteY144" fmla="*/ 314325 h 723900"/>
                      <a:gd name="connsiteX145" fmla="*/ 320675 w 909078"/>
                      <a:gd name="connsiteY145" fmla="*/ 323850 h 723900"/>
                      <a:gd name="connsiteX146" fmla="*/ 327025 w 909078"/>
                      <a:gd name="connsiteY146" fmla="*/ 349250 h 723900"/>
                      <a:gd name="connsiteX147" fmla="*/ 330200 w 909078"/>
                      <a:gd name="connsiteY147" fmla="*/ 377825 h 723900"/>
                      <a:gd name="connsiteX148" fmla="*/ 342900 w 909078"/>
                      <a:gd name="connsiteY148" fmla="*/ 434975 h 723900"/>
                      <a:gd name="connsiteX149" fmla="*/ 346075 w 909078"/>
                      <a:gd name="connsiteY149" fmla="*/ 444500 h 723900"/>
                      <a:gd name="connsiteX150" fmla="*/ 349250 w 909078"/>
                      <a:gd name="connsiteY150" fmla="*/ 457200 h 723900"/>
                      <a:gd name="connsiteX151" fmla="*/ 352425 w 909078"/>
                      <a:gd name="connsiteY151" fmla="*/ 466725 h 723900"/>
                      <a:gd name="connsiteX152" fmla="*/ 355600 w 909078"/>
                      <a:gd name="connsiteY152" fmla="*/ 479425 h 723900"/>
                      <a:gd name="connsiteX153" fmla="*/ 365125 w 909078"/>
                      <a:gd name="connsiteY153" fmla="*/ 508000 h 723900"/>
                      <a:gd name="connsiteX154" fmla="*/ 377825 w 909078"/>
                      <a:gd name="connsiteY154" fmla="*/ 546100 h 723900"/>
                      <a:gd name="connsiteX155" fmla="*/ 381000 w 909078"/>
                      <a:gd name="connsiteY155" fmla="*/ 555625 h 723900"/>
                      <a:gd name="connsiteX156" fmla="*/ 384175 w 909078"/>
                      <a:gd name="connsiteY156" fmla="*/ 565150 h 723900"/>
                      <a:gd name="connsiteX157" fmla="*/ 396875 w 909078"/>
                      <a:gd name="connsiteY157" fmla="*/ 584200 h 723900"/>
                      <a:gd name="connsiteX158" fmla="*/ 393700 w 909078"/>
                      <a:gd name="connsiteY158" fmla="*/ 574675 h 723900"/>
                      <a:gd name="connsiteX159" fmla="*/ 381000 w 909078"/>
                      <a:gd name="connsiteY159" fmla="*/ 542925 h 723900"/>
                      <a:gd name="connsiteX160" fmla="*/ 374650 w 909078"/>
                      <a:gd name="connsiteY160" fmla="*/ 523875 h 723900"/>
                      <a:gd name="connsiteX161" fmla="*/ 368300 w 909078"/>
                      <a:gd name="connsiteY161" fmla="*/ 511175 h 723900"/>
                      <a:gd name="connsiteX162" fmla="*/ 365125 w 909078"/>
                      <a:gd name="connsiteY162" fmla="*/ 498475 h 723900"/>
                      <a:gd name="connsiteX163" fmla="*/ 358775 w 909078"/>
                      <a:gd name="connsiteY163" fmla="*/ 485775 h 723900"/>
                      <a:gd name="connsiteX164" fmla="*/ 355600 w 909078"/>
                      <a:gd name="connsiteY164" fmla="*/ 473075 h 723900"/>
                      <a:gd name="connsiteX165" fmla="*/ 349250 w 909078"/>
                      <a:gd name="connsiteY165" fmla="*/ 454025 h 723900"/>
                      <a:gd name="connsiteX166" fmla="*/ 346075 w 909078"/>
                      <a:gd name="connsiteY166" fmla="*/ 441325 h 723900"/>
                      <a:gd name="connsiteX167" fmla="*/ 339725 w 909078"/>
                      <a:gd name="connsiteY167" fmla="*/ 431800 h 723900"/>
                      <a:gd name="connsiteX168" fmla="*/ 342900 w 909078"/>
                      <a:gd name="connsiteY168" fmla="*/ 349250 h 723900"/>
                      <a:gd name="connsiteX169" fmla="*/ 346075 w 909078"/>
                      <a:gd name="connsiteY169" fmla="*/ 336550 h 723900"/>
                      <a:gd name="connsiteX170" fmla="*/ 352425 w 909078"/>
                      <a:gd name="connsiteY170" fmla="*/ 298450 h 723900"/>
                      <a:gd name="connsiteX171" fmla="*/ 355600 w 909078"/>
                      <a:gd name="connsiteY171" fmla="*/ 260350 h 723900"/>
                      <a:gd name="connsiteX172" fmla="*/ 361950 w 909078"/>
                      <a:gd name="connsiteY172" fmla="*/ 298450 h 723900"/>
                      <a:gd name="connsiteX173" fmla="*/ 368300 w 909078"/>
                      <a:gd name="connsiteY173" fmla="*/ 330200 h 723900"/>
                      <a:gd name="connsiteX174" fmla="*/ 381000 w 909078"/>
                      <a:gd name="connsiteY174" fmla="*/ 352425 h 723900"/>
                      <a:gd name="connsiteX175" fmla="*/ 393700 w 909078"/>
                      <a:gd name="connsiteY175" fmla="*/ 374650 h 723900"/>
                      <a:gd name="connsiteX176" fmla="*/ 403225 w 909078"/>
                      <a:gd name="connsiteY176" fmla="*/ 381000 h 723900"/>
                      <a:gd name="connsiteX177" fmla="*/ 431800 w 909078"/>
                      <a:gd name="connsiteY177" fmla="*/ 406400 h 723900"/>
                      <a:gd name="connsiteX178" fmla="*/ 441325 w 909078"/>
                      <a:gd name="connsiteY178" fmla="*/ 422275 h 723900"/>
                      <a:gd name="connsiteX179" fmla="*/ 447675 w 909078"/>
                      <a:gd name="connsiteY179" fmla="*/ 434975 h 723900"/>
                      <a:gd name="connsiteX180" fmla="*/ 460375 w 909078"/>
                      <a:gd name="connsiteY180" fmla="*/ 457200 h 723900"/>
                      <a:gd name="connsiteX181" fmla="*/ 466725 w 909078"/>
                      <a:gd name="connsiteY181" fmla="*/ 476250 h 723900"/>
                      <a:gd name="connsiteX182" fmla="*/ 457200 w 909078"/>
                      <a:gd name="connsiteY182" fmla="*/ 457200 h 723900"/>
                      <a:gd name="connsiteX183" fmla="*/ 447675 w 909078"/>
                      <a:gd name="connsiteY183" fmla="*/ 441325 h 723900"/>
                      <a:gd name="connsiteX184" fmla="*/ 441325 w 909078"/>
                      <a:gd name="connsiteY184" fmla="*/ 422275 h 723900"/>
                      <a:gd name="connsiteX185" fmla="*/ 431800 w 909078"/>
                      <a:gd name="connsiteY185" fmla="*/ 403225 h 723900"/>
                      <a:gd name="connsiteX186" fmla="*/ 425450 w 909078"/>
                      <a:gd name="connsiteY186" fmla="*/ 384175 h 723900"/>
                      <a:gd name="connsiteX187" fmla="*/ 422275 w 909078"/>
                      <a:gd name="connsiteY187" fmla="*/ 374650 h 723900"/>
                      <a:gd name="connsiteX188" fmla="*/ 419100 w 909078"/>
                      <a:gd name="connsiteY188" fmla="*/ 365125 h 723900"/>
                      <a:gd name="connsiteX189" fmla="*/ 406400 w 909078"/>
                      <a:gd name="connsiteY189" fmla="*/ 333375 h 723900"/>
                      <a:gd name="connsiteX190" fmla="*/ 396875 w 909078"/>
                      <a:gd name="connsiteY190" fmla="*/ 304800 h 723900"/>
                      <a:gd name="connsiteX191" fmla="*/ 393700 w 909078"/>
                      <a:gd name="connsiteY191" fmla="*/ 295275 h 723900"/>
                      <a:gd name="connsiteX192" fmla="*/ 390525 w 909078"/>
                      <a:gd name="connsiteY192" fmla="*/ 285750 h 723900"/>
                      <a:gd name="connsiteX193" fmla="*/ 384175 w 909078"/>
                      <a:gd name="connsiteY193" fmla="*/ 276225 h 723900"/>
                      <a:gd name="connsiteX194" fmla="*/ 381000 w 909078"/>
                      <a:gd name="connsiteY194" fmla="*/ 266700 h 723900"/>
                      <a:gd name="connsiteX195" fmla="*/ 387350 w 909078"/>
                      <a:gd name="connsiteY195" fmla="*/ 276225 h 723900"/>
                      <a:gd name="connsiteX196" fmla="*/ 415925 w 909078"/>
                      <a:gd name="connsiteY196" fmla="*/ 307975 h 723900"/>
                      <a:gd name="connsiteX197" fmla="*/ 425450 w 909078"/>
                      <a:gd name="connsiteY197" fmla="*/ 317500 h 723900"/>
                      <a:gd name="connsiteX198" fmla="*/ 454025 w 909078"/>
                      <a:gd name="connsiteY198" fmla="*/ 330200 h 723900"/>
                      <a:gd name="connsiteX199" fmla="*/ 473075 w 909078"/>
                      <a:gd name="connsiteY199" fmla="*/ 336550 h 723900"/>
                      <a:gd name="connsiteX200" fmla="*/ 482600 w 909078"/>
                      <a:gd name="connsiteY200" fmla="*/ 339725 h 723900"/>
                      <a:gd name="connsiteX201" fmla="*/ 492125 w 909078"/>
                      <a:gd name="connsiteY201" fmla="*/ 342900 h 723900"/>
                      <a:gd name="connsiteX202" fmla="*/ 520700 w 909078"/>
                      <a:gd name="connsiteY202" fmla="*/ 365125 h 723900"/>
                      <a:gd name="connsiteX203" fmla="*/ 527050 w 909078"/>
                      <a:gd name="connsiteY203" fmla="*/ 387350 h 723900"/>
                      <a:gd name="connsiteX204" fmla="*/ 520700 w 909078"/>
                      <a:gd name="connsiteY204" fmla="*/ 377825 h 723900"/>
                      <a:gd name="connsiteX205" fmla="*/ 511175 w 909078"/>
                      <a:gd name="connsiteY205" fmla="*/ 365125 h 723900"/>
                      <a:gd name="connsiteX206" fmla="*/ 504825 w 909078"/>
                      <a:gd name="connsiteY206" fmla="*/ 355600 h 723900"/>
                      <a:gd name="connsiteX207" fmla="*/ 495300 w 909078"/>
                      <a:gd name="connsiteY207" fmla="*/ 342900 h 723900"/>
                      <a:gd name="connsiteX208" fmla="*/ 488950 w 909078"/>
                      <a:gd name="connsiteY208" fmla="*/ 330200 h 723900"/>
                      <a:gd name="connsiteX209" fmla="*/ 479425 w 909078"/>
                      <a:gd name="connsiteY209" fmla="*/ 320675 h 723900"/>
                      <a:gd name="connsiteX210" fmla="*/ 463550 w 909078"/>
                      <a:gd name="connsiteY210" fmla="*/ 292100 h 723900"/>
                      <a:gd name="connsiteX211" fmla="*/ 457200 w 909078"/>
                      <a:gd name="connsiteY211" fmla="*/ 282575 h 723900"/>
                      <a:gd name="connsiteX212" fmla="*/ 450850 w 909078"/>
                      <a:gd name="connsiteY212" fmla="*/ 260350 h 723900"/>
                      <a:gd name="connsiteX213" fmla="*/ 447675 w 909078"/>
                      <a:gd name="connsiteY213" fmla="*/ 212725 h 723900"/>
                      <a:gd name="connsiteX214" fmla="*/ 454025 w 909078"/>
                      <a:gd name="connsiteY214" fmla="*/ 196850 h 723900"/>
                      <a:gd name="connsiteX215" fmla="*/ 482600 w 909078"/>
                      <a:gd name="connsiteY215" fmla="*/ 209550 h 723900"/>
                      <a:gd name="connsiteX216" fmla="*/ 495300 w 909078"/>
                      <a:gd name="connsiteY216" fmla="*/ 215900 h 723900"/>
                      <a:gd name="connsiteX217" fmla="*/ 504825 w 909078"/>
                      <a:gd name="connsiteY217" fmla="*/ 219075 h 723900"/>
                      <a:gd name="connsiteX218" fmla="*/ 523875 w 909078"/>
                      <a:gd name="connsiteY218" fmla="*/ 228600 h 723900"/>
                      <a:gd name="connsiteX219" fmla="*/ 555625 w 909078"/>
                      <a:gd name="connsiteY219" fmla="*/ 238125 h 723900"/>
                      <a:gd name="connsiteX220" fmla="*/ 565150 w 909078"/>
                      <a:gd name="connsiteY220" fmla="*/ 241300 h 723900"/>
                      <a:gd name="connsiteX221" fmla="*/ 574675 w 909078"/>
                      <a:gd name="connsiteY221" fmla="*/ 247650 h 723900"/>
                      <a:gd name="connsiteX222" fmla="*/ 603250 w 909078"/>
                      <a:gd name="connsiteY222" fmla="*/ 250825 h 723900"/>
                      <a:gd name="connsiteX223" fmla="*/ 615950 w 909078"/>
                      <a:gd name="connsiteY223" fmla="*/ 254000 h 723900"/>
                      <a:gd name="connsiteX224" fmla="*/ 644525 w 909078"/>
                      <a:gd name="connsiteY224" fmla="*/ 269875 h 723900"/>
                      <a:gd name="connsiteX225" fmla="*/ 622300 w 909078"/>
                      <a:gd name="connsiteY225" fmla="*/ 234950 h 723900"/>
                      <a:gd name="connsiteX226" fmla="*/ 609600 w 909078"/>
                      <a:gd name="connsiteY226" fmla="*/ 219075 h 723900"/>
                      <a:gd name="connsiteX227" fmla="*/ 577850 w 909078"/>
                      <a:gd name="connsiteY227" fmla="*/ 190500 h 723900"/>
                      <a:gd name="connsiteX228" fmla="*/ 558800 w 909078"/>
                      <a:gd name="connsiteY228" fmla="*/ 168275 h 723900"/>
                      <a:gd name="connsiteX229" fmla="*/ 549275 w 909078"/>
                      <a:gd name="connsiteY229" fmla="*/ 161925 h 723900"/>
                      <a:gd name="connsiteX230" fmla="*/ 539750 w 909078"/>
                      <a:gd name="connsiteY230" fmla="*/ 152400 h 723900"/>
                      <a:gd name="connsiteX231" fmla="*/ 527050 w 909078"/>
                      <a:gd name="connsiteY231" fmla="*/ 146050 h 723900"/>
                      <a:gd name="connsiteX232" fmla="*/ 517525 w 909078"/>
                      <a:gd name="connsiteY232" fmla="*/ 139700 h 723900"/>
                      <a:gd name="connsiteX233" fmla="*/ 527050 w 909078"/>
                      <a:gd name="connsiteY233" fmla="*/ 142875 h 723900"/>
                      <a:gd name="connsiteX234" fmla="*/ 542925 w 909078"/>
                      <a:gd name="connsiteY234" fmla="*/ 152400 h 723900"/>
                      <a:gd name="connsiteX235" fmla="*/ 552450 w 909078"/>
                      <a:gd name="connsiteY235" fmla="*/ 161925 h 723900"/>
                      <a:gd name="connsiteX236" fmla="*/ 587375 w 909078"/>
                      <a:gd name="connsiteY236" fmla="*/ 184150 h 723900"/>
                      <a:gd name="connsiteX237" fmla="*/ 596900 w 909078"/>
                      <a:gd name="connsiteY237" fmla="*/ 190500 h 723900"/>
                      <a:gd name="connsiteX238" fmla="*/ 619125 w 909078"/>
                      <a:gd name="connsiteY238" fmla="*/ 206375 h 723900"/>
                      <a:gd name="connsiteX239" fmla="*/ 628650 w 909078"/>
                      <a:gd name="connsiteY239" fmla="*/ 215900 h 723900"/>
                      <a:gd name="connsiteX240" fmla="*/ 654050 w 909078"/>
                      <a:gd name="connsiteY240" fmla="*/ 228600 h 723900"/>
                      <a:gd name="connsiteX241" fmla="*/ 688975 w 909078"/>
                      <a:gd name="connsiteY241" fmla="*/ 257175 h 723900"/>
                      <a:gd name="connsiteX242" fmla="*/ 711200 w 909078"/>
                      <a:gd name="connsiteY242" fmla="*/ 276225 h 723900"/>
                      <a:gd name="connsiteX243" fmla="*/ 717550 w 909078"/>
                      <a:gd name="connsiteY243" fmla="*/ 285750 h 723900"/>
                      <a:gd name="connsiteX244" fmla="*/ 727075 w 909078"/>
                      <a:gd name="connsiteY244" fmla="*/ 292100 h 723900"/>
                      <a:gd name="connsiteX245" fmla="*/ 714375 w 909078"/>
                      <a:gd name="connsiteY245" fmla="*/ 285750 h 723900"/>
                      <a:gd name="connsiteX246" fmla="*/ 701675 w 909078"/>
                      <a:gd name="connsiteY246" fmla="*/ 269875 h 723900"/>
                      <a:gd name="connsiteX247" fmla="*/ 669925 w 909078"/>
                      <a:gd name="connsiteY247" fmla="*/ 238125 h 723900"/>
                      <a:gd name="connsiteX248" fmla="*/ 660400 w 909078"/>
                      <a:gd name="connsiteY248" fmla="*/ 228600 h 723900"/>
                      <a:gd name="connsiteX249" fmla="*/ 650875 w 909078"/>
                      <a:gd name="connsiteY249" fmla="*/ 219075 h 723900"/>
                      <a:gd name="connsiteX250" fmla="*/ 635000 w 909078"/>
                      <a:gd name="connsiteY250" fmla="*/ 200025 h 723900"/>
                      <a:gd name="connsiteX251" fmla="*/ 647700 w 909078"/>
                      <a:gd name="connsiteY251" fmla="*/ 193675 h 723900"/>
                      <a:gd name="connsiteX252" fmla="*/ 673100 w 909078"/>
                      <a:gd name="connsiteY252" fmla="*/ 219075 h 723900"/>
                      <a:gd name="connsiteX253" fmla="*/ 685800 w 909078"/>
                      <a:gd name="connsiteY253" fmla="*/ 231775 h 723900"/>
                      <a:gd name="connsiteX254" fmla="*/ 698500 w 909078"/>
                      <a:gd name="connsiteY254" fmla="*/ 250825 h 723900"/>
                      <a:gd name="connsiteX255" fmla="*/ 704850 w 909078"/>
                      <a:gd name="connsiteY255" fmla="*/ 260350 h 723900"/>
                      <a:gd name="connsiteX256" fmla="*/ 708025 w 909078"/>
                      <a:gd name="connsiteY256" fmla="*/ 269875 h 723900"/>
                      <a:gd name="connsiteX257" fmla="*/ 688975 w 909078"/>
                      <a:gd name="connsiteY257" fmla="*/ 244475 h 723900"/>
                      <a:gd name="connsiteX258" fmla="*/ 679450 w 909078"/>
                      <a:gd name="connsiteY258" fmla="*/ 228600 h 723900"/>
                      <a:gd name="connsiteX259" fmla="*/ 660400 w 909078"/>
                      <a:gd name="connsiteY259" fmla="*/ 200025 h 723900"/>
                      <a:gd name="connsiteX260" fmla="*/ 654050 w 909078"/>
                      <a:gd name="connsiteY260" fmla="*/ 187325 h 723900"/>
                      <a:gd name="connsiteX261" fmla="*/ 635000 w 909078"/>
                      <a:gd name="connsiteY261" fmla="*/ 155575 h 723900"/>
                      <a:gd name="connsiteX262" fmla="*/ 628650 w 909078"/>
                      <a:gd name="connsiteY262" fmla="*/ 142875 h 723900"/>
                      <a:gd name="connsiteX263" fmla="*/ 622300 w 909078"/>
                      <a:gd name="connsiteY263" fmla="*/ 133350 h 723900"/>
                      <a:gd name="connsiteX264" fmla="*/ 631825 w 909078"/>
                      <a:gd name="connsiteY264" fmla="*/ 139700 h 723900"/>
                      <a:gd name="connsiteX265" fmla="*/ 654050 w 909078"/>
                      <a:gd name="connsiteY265" fmla="*/ 158750 h 723900"/>
                      <a:gd name="connsiteX266" fmla="*/ 673100 w 909078"/>
                      <a:gd name="connsiteY266" fmla="*/ 184150 h 723900"/>
                      <a:gd name="connsiteX267" fmla="*/ 688975 w 909078"/>
                      <a:gd name="connsiteY267" fmla="*/ 200025 h 723900"/>
                      <a:gd name="connsiteX268" fmla="*/ 698500 w 909078"/>
                      <a:gd name="connsiteY268" fmla="*/ 215900 h 723900"/>
                      <a:gd name="connsiteX269" fmla="*/ 708025 w 909078"/>
                      <a:gd name="connsiteY269" fmla="*/ 228600 h 723900"/>
                      <a:gd name="connsiteX270" fmla="*/ 714375 w 909078"/>
                      <a:gd name="connsiteY270" fmla="*/ 238125 h 723900"/>
                      <a:gd name="connsiteX271" fmla="*/ 692150 w 909078"/>
                      <a:gd name="connsiteY271" fmla="*/ 206375 h 723900"/>
                      <a:gd name="connsiteX272" fmla="*/ 657225 w 909078"/>
                      <a:gd name="connsiteY272" fmla="*/ 158750 h 723900"/>
                      <a:gd name="connsiteX273" fmla="*/ 641350 w 909078"/>
                      <a:gd name="connsiteY273" fmla="*/ 133350 h 723900"/>
                      <a:gd name="connsiteX274" fmla="*/ 635000 w 909078"/>
                      <a:gd name="connsiteY274" fmla="*/ 123825 h 723900"/>
                      <a:gd name="connsiteX275" fmla="*/ 654050 w 909078"/>
                      <a:gd name="connsiteY275" fmla="*/ 130175 h 723900"/>
                      <a:gd name="connsiteX276" fmla="*/ 676275 w 909078"/>
                      <a:gd name="connsiteY276" fmla="*/ 146050 h 723900"/>
                      <a:gd name="connsiteX277" fmla="*/ 688975 w 909078"/>
                      <a:gd name="connsiteY277" fmla="*/ 155575 h 723900"/>
                      <a:gd name="connsiteX278" fmla="*/ 698500 w 909078"/>
                      <a:gd name="connsiteY278" fmla="*/ 161925 h 723900"/>
                      <a:gd name="connsiteX279" fmla="*/ 673100 w 909078"/>
                      <a:gd name="connsiteY279" fmla="*/ 136525 h 723900"/>
                      <a:gd name="connsiteX280" fmla="*/ 660400 w 909078"/>
                      <a:gd name="connsiteY280" fmla="*/ 120650 h 723900"/>
                      <a:gd name="connsiteX281" fmla="*/ 650875 w 909078"/>
                      <a:gd name="connsiteY281" fmla="*/ 111125 h 723900"/>
                      <a:gd name="connsiteX282" fmla="*/ 641350 w 909078"/>
                      <a:gd name="connsiteY282" fmla="*/ 98425 h 723900"/>
                      <a:gd name="connsiteX283" fmla="*/ 615950 w 909078"/>
                      <a:gd name="connsiteY283" fmla="*/ 73025 h 723900"/>
                      <a:gd name="connsiteX284" fmla="*/ 606425 w 909078"/>
                      <a:gd name="connsiteY284" fmla="*/ 60325 h 723900"/>
                      <a:gd name="connsiteX285" fmla="*/ 600075 w 909078"/>
                      <a:gd name="connsiteY285" fmla="*/ 50800 h 723900"/>
                      <a:gd name="connsiteX286" fmla="*/ 612775 w 909078"/>
                      <a:gd name="connsiteY286" fmla="*/ 53975 h 723900"/>
                      <a:gd name="connsiteX287" fmla="*/ 644525 w 909078"/>
                      <a:gd name="connsiteY287" fmla="*/ 66675 h 723900"/>
                      <a:gd name="connsiteX288" fmla="*/ 657225 w 909078"/>
                      <a:gd name="connsiteY288" fmla="*/ 69850 h 723900"/>
                      <a:gd name="connsiteX289" fmla="*/ 679450 w 909078"/>
                      <a:gd name="connsiteY289" fmla="*/ 82550 h 723900"/>
                      <a:gd name="connsiteX290" fmla="*/ 692150 w 909078"/>
                      <a:gd name="connsiteY290" fmla="*/ 88900 h 723900"/>
                      <a:gd name="connsiteX291" fmla="*/ 720725 w 909078"/>
                      <a:gd name="connsiteY291" fmla="*/ 98425 h 723900"/>
                      <a:gd name="connsiteX292" fmla="*/ 673100 w 909078"/>
                      <a:gd name="connsiteY292" fmla="*/ 88900 h 723900"/>
                      <a:gd name="connsiteX293" fmla="*/ 660400 w 909078"/>
                      <a:gd name="connsiteY293" fmla="*/ 82550 h 723900"/>
                      <a:gd name="connsiteX294" fmla="*/ 628650 w 909078"/>
                      <a:gd name="connsiteY294" fmla="*/ 76200 h 723900"/>
                      <a:gd name="connsiteX295" fmla="*/ 612775 w 909078"/>
                      <a:gd name="connsiteY295" fmla="*/ 73025 h 723900"/>
                      <a:gd name="connsiteX296" fmla="*/ 603250 w 909078"/>
                      <a:gd name="connsiteY296" fmla="*/ 69850 h 723900"/>
                      <a:gd name="connsiteX297" fmla="*/ 638175 w 909078"/>
                      <a:gd name="connsiteY297" fmla="*/ 73025 h 723900"/>
                      <a:gd name="connsiteX298" fmla="*/ 682625 w 909078"/>
                      <a:gd name="connsiteY298" fmla="*/ 82550 h 723900"/>
                      <a:gd name="connsiteX299" fmla="*/ 692150 w 909078"/>
                      <a:gd name="connsiteY299" fmla="*/ 85725 h 723900"/>
                      <a:gd name="connsiteX300" fmla="*/ 704850 w 909078"/>
                      <a:gd name="connsiteY300" fmla="*/ 88900 h 723900"/>
                      <a:gd name="connsiteX301" fmla="*/ 733425 w 909078"/>
                      <a:gd name="connsiteY301" fmla="*/ 98425 h 723900"/>
                      <a:gd name="connsiteX302" fmla="*/ 742950 w 909078"/>
                      <a:gd name="connsiteY302" fmla="*/ 101600 h 723900"/>
                      <a:gd name="connsiteX303" fmla="*/ 752475 w 909078"/>
                      <a:gd name="connsiteY303" fmla="*/ 104775 h 723900"/>
                      <a:gd name="connsiteX304" fmla="*/ 762000 w 909078"/>
                      <a:gd name="connsiteY304" fmla="*/ 101600 h 723900"/>
                      <a:gd name="connsiteX305" fmla="*/ 771525 w 909078"/>
                      <a:gd name="connsiteY305" fmla="*/ 95250 h 723900"/>
                      <a:gd name="connsiteX306" fmla="*/ 812800 w 909078"/>
                      <a:gd name="connsiteY306" fmla="*/ 98425 h 723900"/>
                      <a:gd name="connsiteX307" fmla="*/ 831850 w 909078"/>
                      <a:gd name="connsiteY307" fmla="*/ 101600 h 723900"/>
                      <a:gd name="connsiteX308" fmla="*/ 847725 w 909078"/>
                      <a:gd name="connsiteY308" fmla="*/ 104775 h 723900"/>
                      <a:gd name="connsiteX309" fmla="*/ 844550 w 909078"/>
                      <a:gd name="connsiteY309" fmla="*/ 95250 h 723900"/>
                      <a:gd name="connsiteX310" fmla="*/ 831850 w 909078"/>
                      <a:gd name="connsiteY310" fmla="*/ 88900 h 723900"/>
                      <a:gd name="connsiteX311" fmla="*/ 790575 w 909078"/>
                      <a:gd name="connsiteY311" fmla="*/ 63500 h 723900"/>
                      <a:gd name="connsiteX312" fmla="*/ 765175 w 909078"/>
                      <a:gd name="connsiteY312" fmla="*/ 57150 h 723900"/>
                      <a:gd name="connsiteX313" fmla="*/ 727075 w 909078"/>
                      <a:gd name="connsiteY313" fmla="*/ 47625 h 723900"/>
                      <a:gd name="connsiteX314" fmla="*/ 638175 w 909078"/>
                      <a:gd name="connsiteY314" fmla="*/ 50800 h 723900"/>
                      <a:gd name="connsiteX315" fmla="*/ 596900 w 909078"/>
                      <a:gd name="connsiteY315" fmla="*/ 57150 h 723900"/>
                      <a:gd name="connsiteX316" fmla="*/ 482600 w 909078"/>
                      <a:gd name="connsiteY316" fmla="*/ 53975 h 723900"/>
                      <a:gd name="connsiteX317" fmla="*/ 463550 w 909078"/>
                      <a:gd name="connsiteY317" fmla="*/ 47625 h 723900"/>
                      <a:gd name="connsiteX318" fmla="*/ 431800 w 909078"/>
                      <a:gd name="connsiteY318" fmla="*/ 38100 h 723900"/>
                      <a:gd name="connsiteX319" fmla="*/ 419100 w 909078"/>
                      <a:gd name="connsiteY319" fmla="*/ 31750 h 723900"/>
                      <a:gd name="connsiteX320" fmla="*/ 396875 w 909078"/>
                      <a:gd name="connsiteY320" fmla="*/ 25400 h 723900"/>
                      <a:gd name="connsiteX321" fmla="*/ 384175 w 909078"/>
                      <a:gd name="connsiteY321" fmla="*/ 19050 h 723900"/>
                      <a:gd name="connsiteX322" fmla="*/ 374650 w 909078"/>
                      <a:gd name="connsiteY322" fmla="*/ 15875 h 723900"/>
                      <a:gd name="connsiteX323" fmla="*/ 346075 w 909078"/>
                      <a:gd name="connsiteY323" fmla="*/ 0 h 723900"/>
                      <a:gd name="connsiteX324" fmla="*/ 304800 w 909078"/>
                      <a:gd name="connsiteY324" fmla="*/ 6350 h 723900"/>
                      <a:gd name="connsiteX325" fmla="*/ 282575 w 909078"/>
                      <a:gd name="connsiteY325" fmla="*/ 15875 h 723900"/>
                      <a:gd name="connsiteX326" fmla="*/ 269875 w 909078"/>
                      <a:gd name="connsiteY326" fmla="*/ 34925 h 723900"/>
                      <a:gd name="connsiteX327" fmla="*/ 266700 w 909078"/>
                      <a:gd name="connsiteY327" fmla="*/ 44450 h 723900"/>
                      <a:gd name="connsiteX328" fmla="*/ 250825 w 909078"/>
                      <a:gd name="connsiteY328" fmla="*/ 63500 h 723900"/>
                      <a:gd name="connsiteX329" fmla="*/ 238125 w 909078"/>
                      <a:gd name="connsiteY329" fmla="*/ 82550 h 723900"/>
                      <a:gd name="connsiteX330" fmla="*/ 215900 w 909078"/>
                      <a:gd name="connsiteY330" fmla="*/ 114300 h 723900"/>
                      <a:gd name="connsiteX331" fmla="*/ 206375 w 909078"/>
                      <a:gd name="connsiteY331" fmla="*/ 123825 h 723900"/>
                      <a:gd name="connsiteX332" fmla="*/ 193675 w 909078"/>
                      <a:gd name="connsiteY332" fmla="*/ 130175 h 723900"/>
                      <a:gd name="connsiteX333" fmla="*/ 184150 w 909078"/>
                      <a:gd name="connsiteY333" fmla="*/ 136525 h 723900"/>
                      <a:gd name="connsiteX334" fmla="*/ 165100 w 909078"/>
                      <a:gd name="connsiteY334" fmla="*/ 146050 h 723900"/>
                      <a:gd name="connsiteX335" fmla="*/ 155575 w 909078"/>
                      <a:gd name="connsiteY335" fmla="*/ 168275 h 723900"/>
                      <a:gd name="connsiteX336" fmla="*/ 152400 w 909078"/>
                      <a:gd name="connsiteY336" fmla="*/ 180975 h 723900"/>
                      <a:gd name="connsiteX337" fmla="*/ 136525 w 909078"/>
                      <a:gd name="connsiteY337" fmla="*/ 209550 h 723900"/>
                      <a:gd name="connsiteX338" fmla="*/ 139700 w 909078"/>
                      <a:gd name="connsiteY338" fmla="*/ 219075 h 723900"/>
                      <a:gd name="connsiteX339" fmla="*/ 171450 w 909078"/>
                      <a:gd name="connsiteY339" fmla="*/ 206375 h 723900"/>
                      <a:gd name="connsiteX340" fmla="*/ 180975 w 909078"/>
                      <a:gd name="connsiteY340" fmla="*/ 203200 h 723900"/>
                      <a:gd name="connsiteX341" fmla="*/ 228600 w 909078"/>
                      <a:gd name="connsiteY341" fmla="*/ 161925 h 723900"/>
                      <a:gd name="connsiteX342" fmla="*/ 238125 w 909078"/>
                      <a:gd name="connsiteY342" fmla="*/ 152400 h 723900"/>
                      <a:gd name="connsiteX343" fmla="*/ 247650 w 909078"/>
                      <a:gd name="connsiteY343" fmla="*/ 142875 h 723900"/>
                      <a:gd name="connsiteX344" fmla="*/ 250825 w 909078"/>
                      <a:gd name="connsiteY344" fmla="*/ 133350 h 723900"/>
                      <a:gd name="connsiteX345" fmla="*/ 269875 w 909078"/>
                      <a:gd name="connsiteY345" fmla="*/ 111125 h 723900"/>
                      <a:gd name="connsiteX346" fmla="*/ 285750 w 909078"/>
                      <a:gd name="connsiteY346" fmla="*/ 95250 h 723900"/>
                      <a:gd name="connsiteX347" fmla="*/ 301625 w 909078"/>
                      <a:gd name="connsiteY347" fmla="*/ 82550 h 723900"/>
                      <a:gd name="connsiteX348" fmla="*/ 304800 w 909078"/>
                      <a:gd name="connsiteY348" fmla="*/ 95250 h 723900"/>
                      <a:gd name="connsiteX349" fmla="*/ 269875 w 909078"/>
                      <a:gd name="connsiteY349" fmla="*/ 142875 h 723900"/>
                      <a:gd name="connsiteX350" fmla="*/ 244475 w 909078"/>
                      <a:gd name="connsiteY350" fmla="*/ 177800 h 723900"/>
                      <a:gd name="connsiteX351" fmla="*/ 212725 w 909078"/>
                      <a:gd name="connsiteY351" fmla="*/ 206375 h 723900"/>
                      <a:gd name="connsiteX352" fmla="*/ 193675 w 909078"/>
                      <a:gd name="connsiteY352" fmla="*/ 222250 h 723900"/>
                      <a:gd name="connsiteX353" fmla="*/ 187325 w 909078"/>
                      <a:gd name="connsiteY353" fmla="*/ 231775 h 723900"/>
                      <a:gd name="connsiteX354" fmla="*/ 180975 w 909078"/>
                      <a:gd name="connsiteY354" fmla="*/ 269875 h 723900"/>
                      <a:gd name="connsiteX355" fmla="*/ 203200 w 909078"/>
                      <a:gd name="connsiteY355" fmla="*/ 209550 h 723900"/>
                      <a:gd name="connsiteX356" fmla="*/ 219075 w 909078"/>
                      <a:gd name="connsiteY356" fmla="*/ 184150 h 723900"/>
                      <a:gd name="connsiteX357" fmla="*/ 228600 w 909078"/>
                      <a:gd name="connsiteY357" fmla="*/ 168275 h 723900"/>
                      <a:gd name="connsiteX358" fmla="*/ 260350 w 909078"/>
                      <a:gd name="connsiteY358" fmla="*/ 130175 h 723900"/>
                      <a:gd name="connsiteX359" fmla="*/ 269875 w 909078"/>
                      <a:gd name="connsiteY359" fmla="*/ 123825 h 723900"/>
                      <a:gd name="connsiteX360" fmla="*/ 295275 w 909078"/>
                      <a:gd name="connsiteY360" fmla="*/ 107950 h 723900"/>
                      <a:gd name="connsiteX361" fmla="*/ 342900 w 909078"/>
                      <a:gd name="connsiteY361" fmla="*/ 111125 h 723900"/>
                      <a:gd name="connsiteX362" fmla="*/ 355600 w 909078"/>
                      <a:gd name="connsiteY362" fmla="*/ 117475 h 723900"/>
                      <a:gd name="connsiteX363" fmla="*/ 374650 w 909078"/>
                      <a:gd name="connsiteY363" fmla="*/ 130175 h 723900"/>
                      <a:gd name="connsiteX364" fmla="*/ 387350 w 909078"/>
                      <a:gd name="connsiteY364" fmla="*/ 149225 h 723900"/>
                      <a:gd name="connsiteX365" fmla="*/ 393700 w 909078"/>
                      <a:gd name="connsiteY365" fmla="*/ 158750 h 723900"/>
                      <a:gd name="connsiteX366" fmla="*/ 396875 w 909078"/>
                      <a:gd name="connsiteY366" fmla="*/ 228600 h 723900"/>
                      <a:gd name="connsiteX367" fmla="*/ 384175 w 909078"/>
                      <a:gd name="connsiteY367" fmla="*/ 244475 h 723900"/>
                      <a:gd name="connsiteX368" fmla="*/ 374650 w 909078"/>
                      <a:gd name="connsiteY368" fmla="*/ 247650 h 723900"/>
                      <a:gd name="connsiteX369" fmla="*/ 317500 w 909078"/>
                      <a:gd name="connsiteY369" fmla="*/ 241300 h 723900"/>
                      <a:gd name="connsiteX370" fmla="*/ 298450 w 909078"/>
                      <a:gd name="connsiteY370" fmla="*/ 222250 h 723900"/>
                      <a:gd name="connsiteX371" fmla="*/ 282575 w 909078"/>
                      <a:gd name="connsiteY371" fmla="*/ 193675 h 723900"/>
                      <a:gd name="connsiteX372" fmla="*/ 279400 w 909078"/>
                      <a:gd name="connsiteY372" fmla="*/ 107950 h 723900"/>
                      <a:gd name="connsiteX373" fmla="*/ 295275 w 909078"/>
                      <a:gd name="connsiteY373" fmla="*/ 88900 h 723900"/>
                      <a:gd name="connsiteX374" fmla="*/ 320675 w 909078"/>
                      <a:gd name="connsiteY374" fmla="*/ 73025 h 723900"/>
                      <a:gd name="connsiteX375" fmla="*/ 330200 w 909078"/>
                      <a:gd name="connsiteY375" fmla="*/ 66675 h 723900"/>
                      <a:gd name="connsiteX376" fmla="*/ 349250 w 909078"/>
                      <a:gd name="connsiteY376" fmla="*/ 63500 h 723900"/>
                      <a:gd name="connsiteX377" fmla="*/ 425450 w 909078"/>
                      <a:gd name="connsiteY377" fmla="*/ 73025 h 723900"/>
                      <a:gd name="connsiteX378" fmla="*/ 434975 w 909078"/>
                      <a:gd name="connsiteY378" fmla="*/ 82550 h 723900"/>
                      <a:gd name="connsiteX379" fmla="*/ 434975 w 909078"/>
                      <a:gd name="connsiteY379" fmla="*/ 146050 h 723900"/>
                      <a:gd name="connsiteX380" fmla="*/ 428625 w 909078"/>
                      <a:gd name="connsiteY380" fmla="*/ 155575 h 723900"/>
                      <a:gd name="connsiteX381" fmla="*/ 406400 w 909078"/>
                      <a:gd name="connsiteY381" fmla="*/ 171450 h 723900"/>
                      <a:gd name="connsiteX382" fmla="*/ 387350 w 909078"/>
                      <a:gd name="connsiteY382" fmla="*/ 177800 h 723900"/>
                      <a:gd name="connsiteX383" fmla="*/ 336550 w 909078"/>
                      <a:gd name="connsiteY383" fmla="*/ 168275 h 723900"/>
                      <a:gd name="connsiteX384" fmla="*/ 311150 w 909078"/>
                      <a:gd name="connsiteY384" fmla="*/ 139700 h 723900"/>
                      <a:gd name="connsiteX385" fmla="*/ 304800 w 909078"/>
                      <a:gd name="connsiteY385" fmla="*/ 127000 h 723900"/>
                      <a:gd name="connsiteX386" fmla="*/ 304800 w 909078"/>
                      <a:gd name="connsiteY386" fmla="*/ 60325 h 723900"/>
                      <a:gd name="connsiteX387" fmla="*/ 314325 w 909078"/>
                      <a:gd name="connsiteY387" fmla="*/ 47625 h 723900"/>
                      <a:gd name="connsiteX388" fmla="*/ 355600 w 909078"/>
                      <a:gd name="connsiteY388" fmla="*/ 15875 h 723900"/>
                      <a:gd name="connsiteX389" fmla="*/ 377825 w 909078"/>
                      <a:gd name="connsiteY389" fmla="*/ 6350 h 723900"/>
                      <a:gd name="connsiteX390" fmla="*/ 444500 w 909078"/>
                      <a:gd name="connsiteY390" fmla="*/ 22225 h 723900"/>
                      <a:gd name="connsiteX391" fmla="*/ 454025 w 909078"/>
                      <a:gd name="connsiteY391" fmla="*/ 34925 h 723900"/>
                      <a:gd name="connsiteX392" fmla="*/ 460375 w 909078"/>
                      <a:gd name="connsiteY392" fmla="*/ 53975 h 723900"/>
                      <a:gd name="connsiteX393" fmla="*/ 466725 w 909078"/>
                      <a:gd name="connsiteY393" fmla="*/ 69850 h 723900"/>
                      <a:gd name="connsiteX394" fmla="*/ 469900 w 909078"/>
                      <a:gd name="connsiteY394" fmla="*/ 101600 h 723900"/>
                      <a:gd name="connsiteX395" fmla="*/ 457200 w 909078"/>
                      <a:gd name="connsiteY395" fmla="*/ 146050 h 723900"/>
                      <a:gd name="connsiteX396" fmla="*/ 447675 w 909078"/>
                      <a:gd name="connsiteY396" fmla="*/ 149225 h 723900"/>
                      <a:gd name="connsiteX397" fmla="*/ 412750 w 909078"/>
                      <a:gd name="connsiteY397" fmla="*/ 146050 h 723900"/>
                      <a:gd name="connsiteX398" fmla="*/ 393700 w 909078"/>
                      <a:gd name="connsiteY398" fmla="*/ 133350 h 723900"/>
                      <a:gd name="connsiteX399" fmla="*/ 384175 w 909078"/>
                      <a:gd name="connsiteY399" fmla="*/ 127000 h 723900"/>
                      <a:gd name="connsiteX400" fmla="*/ 374650 w 909078"/>
                      <a:gd name="connsiteY400" fmla="*/ 120650 h 723900"/>
                      <a:gd name="connsiteX401" fmla="*/ 352425 w 909078"/>
                      <a:gd name="connsiteY401" fmla="*/ 92075 h 723900"/>
                      <a:gd name="connsiteX402" fmla="*/ 349250 w 909078"/>
                      <a:gd name="connsiteY402" fmla="*/ 82550 h 723900"/>
                      <a:gd name="connsiteX403" fmla="*/ 352425 w 909078"/>
                      <a:gd name="connsiteY403" fmla="*/ 47625 h 723900"/>
                      <a:gd name="connsiteX404" fmla="*/ 355600 w 909078"/>
                      <a:gd name="connsiteY404" fmla="*/ 57150 h 723900"/>
                      <a:gd name="connsiteX405" fmla="*/ 352425 w 909078"/>
                      <a:gd name="connsiteY405" fmla="*/ 79375 h 723900"/>
                      <a:gd name="connsiteX406" fmla="*/ 339725 w 909078"/>
                      <a:gd name="connsiteY406" fmla="*/ 85725 h 723900"/>
                      <a:gd name="connsiteX407" fmla="*/ 311150 w 909078"/>
                      <a:gd name="connsiteY407" fmla="*/ 76200 h 723900"/>
                      <a:gd name="connsiteX408" fmla="*/ 304800 w 909078"/>
                      <a:gd name="connsiteY408" fmla="*/ 66675 h 723900"/>
                      <a:gd name="connsiteX409" fmla="*/ 295275 w 909078"/>
                      <a:gd name="connsiteY409" fmla="*/ 44450 h 723900"/>
                      <a:gd name="connsiteX410" fmla="*/ 298450 w 909078"/>
                      <a:gd name="connsiteY410" fmla="*/ 31750 h 723900"/>
                      <a:gd name="connsiteX411" fmla="*/ 307975 w 909078"/>
                      <a:gd name="connsiteY411" fmla="*/ 28575 h 723900"/>
                      <a:gd name="connsiteX412" fmla="*/ 339725 w 909078"/>
                      <a:gd name="connsiteY412" fmla="*/ 31750 h 723900"/>
                      <a:gd name="connsiteX413" fmla="*/ 355600 w 909078"/>
                      <a:gd name="connsiteY413" fmla="*/ 44450 h 723900"/>
                      <a:gd name="connsiteX414" fmla="*/ 358775 w 909078"/>
                      <a:gd name="connsiteY414" fmla="*/ 53975 h 723900"/>
                      <a:gd name="connsiteX415" fmla="*/ 339725 w 909078"/>
                      <a:gd name="connsiteY415" fmla="*/ 47625 h 723900"/>
                      <a:gd name="connsiteX416" fmla="*/ 317500 w 909078"/>
                      <a:gd name="connsiteY416" fmla="*/ 41275 h 723900"/>
                      <a:gd name="connsiteX417" fmla="*/ 307975 w 909078"/>
                      <a:gd name="connsiteY417" fmla="*/ 38100 h 723900"/>
                      <a:gd name="connsiteX418" fmla="*/ 273050 w 909078"/>
                      <a:gd name="connsiteY418" fmla="*/ 41275 h 723900"/>
                      <a:gd name="connsiteX419" fmla="*/ 263525 w 909078"/>
                      <a:gd name="connsiteY419" fmla="*/ 50800 h 723900"/>
                      <a:gd name="connsiteX420" fmla="*/ 250825 w 909078"/>
                      <a:gd name="connsiteY420" fmla="*/ 73025 h 723900"/>
                      <a:gd name="connsiteX421" fmla="*/ 238125 w 909078"/>
                      <a:gd name="connsiteY421" fmla="*/ 92075 h 723900"/>
                      <a:gd name="connsiteX422" fmla="*/ 219075 w 909078"/>
                      <a:gd name="connsiteY422" fmla="*/ 123825 h 723900"/>
                      <a:gd name="connsiteX423" fmla="*/ 206375 w 909078"/>
                      <a:gd name="connsiteY423" fmla="*/ 146050 h 723900"/>
                      <a:gd name="connsiteX424" fmla="*/ 203200 w 909078"/>
                      <a:gd name="connsiteY424" fmla="*/ 155575 h 723900"/>
                      <a:gd name="connsiteX425" fmla="*/ 190500 w 909078"/>
                      <a:gd name="connsiteY425" fmla="*/ 174625 h 723900"/>
                      <a:gd name="connsiteX426" fmla="*/ 187325 w 909078"/>
                      <a:gd name="connsiteY426" fmla="*/ 184150 h 723900"/>
                      <a:gd name="connsiteX427" fmla="*/ 180975 w 909078"/>
                      <a:gd name="connsiteY427" fmla="*/ 209550 h 723900"/>
                      <a:gd name="connsiteX428" fmla="*/ 174625 w 909078"/>
                      <a:gd name="connsiteY428" fmla="*/ 222250 h 723900"/>
                      <a:gd name="connsiteX429" fmla="*/ 168275 w 909078"/>
                      <a:gd name="connsiteY429" fmla="*/ 231775 h 723900"/>
                      <a:gd name="connsiteX430" fmla="*/ 165100 w 909078"/>
                      <a:gd name="connsiteY430" fmla="*/ 241300 h 723900"/>
                      <a:gd name="connsiteX431" fmla="*/ 136525 w 909078"/>
                      <a:gd name="connsiteY431" fmla="*/ 257175 h 723900"/>
                      <a:gd name="connsiteX432" fmla="*/ 127000 w 909078"/>
                      <a:gd name="connsiteY432" fmla="*/ 263525 h 723900"/>
                      <a:gd name="connsiteX433" fmla="*/ 127000 w 909078"/>
                      <a:gd name="connsiteY433" fmla="*/ 333375 h 723900"/>
                      <a:gd name="connsiteX434" fmla="*/ 155575 w 909078"/>
                      <a:gd name="connsiteY434" fmla="*/ 330200 h 723900"/>
                      <a:gd name="connsiteX435" fmla="*/ 193675 w 909078"/>
                      <a:gd name="connsiteY435" fmla="*/ 314325 h 723900"/>
                      <a:gd name="connsiteX436" fmla="*/ 209550 w 909078"/>
                      <a:gd name="connsiteY436" fmla="*/ 304800 h 723900"/>
                      <a:gd name="connsiteX437" fmla="*/ 222250 w 909078"/>
                      <a:gd name="connsiteY437" fmla="*/ 292100 h 723900"/>
                      <a:gd name="connsiteX438" fmla="*/ 254000 w 909078"/>
                      <a:gd name="connsiteY438" fmla="*/ 263525 h 723900"/>
                      <a:gd name="connsiteX439" fmla="*/ 263525 w 909078"/>
                      <a:gd name="connsiteY439" fmla="*/ 250825 h 723900"/>
                      <a:gd name="connsiteX440" fmla="*/ 276225 w 909078"/>
                      <a:gd name="connsiteY440" fmla="*/ 241300 h 723900"/>
                      <a:gd name="connsiteX441" fmla="*/ 282575 w 909078"/>
                      <a:gd name="connsiteY441" fmla="*/ 231775 h 723900"/>
                      <a:gd name="connsiteX442" fmla="*/ 304800 w 909078"/>
                      <a:gd name="connsiteY442" fmla="*/ 212725 h 723900"/>
                      <a:gd name="connsiteX443" fmla="*/ 320675 w 909078"/>
                      <a:gd name="connsiteY443" fmla="*/ 193675 h 723900"/>
                      <a:gd name="connsiteX444" fmla="*/ 330200 w 909078"/>
                      <a:gd name="connsiteY444" fmla="*/ 187325 h 723900"/>
                      <a:gd name="connsiteX445" fmla="*/ 365125 w 909078"/>
                      <a:gd name="connsiteY445" fmla="*/ 158750 h 723900"/>
                      <a:gd name="connsiteX446" fmla="*/ 374650 w 909078"/>
                      <a:gd name="connsiteY446" fmla="*/ 155575 h 723900"/>
                      <a:gd name="connsiteX447" fmla="*/ 384175 w 909078"/>
                      <a:gd name="connsiteY447" fmla="*/ 149225 h 723900"/>
                      <a:gd name="connsiteX448" fmla="*/ 403225 w 909078"/>
                      <a:gd name="connsiteY448" fmla="*/ 142875 h 723900"/>
                      <a:gd name="connsiteX449" fmla="*/ 390525 w 909078"/>
                      <a:gd name="connsiteY449" fmla="*/ 165100 h 723900"/>
                      <a:gd name="connsiteX450" fmla="*/ 374650 w 909078"/>
                      <a:gd name="connsiteY450" fmla="*/ 174625 h 723900"/>
                      <a:gd name="connsiteX451" fmla="*/ 355600 w 909078"/>
                      <a:gd name="connsiteY451" fmla="*/ 187325 h 723900"/>
                      <a:gd name="connsiteX452" fmla="*/ 346075 w 909078"/>
                      <a:gd name="connsiteY452" fmla="*/ 193675 h 723900"/>
                      <a:gd name="connsiteX453" fmla="*/ 333375 w 909078"/>
                      <a:gd name="connsiteY453" fmla="*/ 196850 h 723900"/>
                      <a:gd name="connsiteX454" fmla="*/ 323850 w 909078"/>
                      <a:gd name="connsiteY454" fmla="*/ 203200 h 723900"/>
                      <a:gd name="connsiteX455" fmla="*/ 276225 w 909078"/>
                      <a:gd name="connsiteY455" fmla="*/ 222250 h 723900"/>
                      <a:gd name="connsiteX456" fmla="*/ 266700 w 909078"/>
                      <a:gd name="connsiteY456" fmla="*/ 225425 h 723900"/>
                      <a:gd name="connsiteX457" fmla="*/ 250825 w 909078"/>
                      <a:gd name="connsiteY457" fmla="*/ 228600 h 723900"/>
                      <a:gd name="connsiteX458" fmla="*/ 234950 w 909078"/>
                      <a:gd name="connsiteY458" fmla="*/ 234950 h 723900"/>
                      <a:gd name="connsiteX459" fmla="*/ 212725 w 909078"/>
                      <a:gd name="connsiteY459" fmla="*/ 247650 h 723900"/>
                      <a:gd name="connsiteX460" fmla="*/ 200025 w 909078"/>
                      <a:gd name="connsiteY460" fmla="*/ 257175 h 723900"/>
                      <a:gd name="connsiteX461" fmla="*/ 180975 w 909078"/>
                      <a:gd name="connsiteY461" fmla="*/ 276225 h 723900"/>
                      <a:gd name="connsiteX462" fmla="*/ 161925 w 909078"/>
                      <a:gd name="connsiteY462" fmla="*/ 295275 h 723900"/>
                      <a:gd name="connsiteX463" fmla="*/ 149225 w 909078"/>
                      <a:gd name="connsiteY463" fmla="*/ 307975 h 723900"/>
                      <a:gd name="connsiteX464" fmla="*/ 136525 w 909078"/>
                      <a:gd name="connsiteY464" fmla="*/ 327025 h 723900"/>
                      <a:gd name="connsiteX465" fmla="*/ 130175 w 909078"/>
                      <a:gd name="connsiteY465" fmla="*/ 346075 h 723900"/>
                      <a:gd name="connsiteX466" fmla="*/ 123825 w 909078"/>
                      <a:gd name="connsiteY466" fmla="*/ 355600 h 723900"/>
                      <a:gd name="connsiteX467" fmla="*/ 120650 w 909078"/>
                      <a:gd name="connsiteY467" fmla="*/ 365125 h 723900"/>
                      <a:gd name="connsiteX468" fmla="*/ 114300 w 909078"/>
                      <a:gd name="connsiteY468" fmla="*/ 374650 h 723900"/>
                      <a:gd name="connsiteX469" fmla="*/ 111125 w 909078"/>
                      <a:gd name="connsiteY469" fmla="*/ 384175 h 723900"/>
                      <a:gd name="connsiteX470" fmla="*/ 98425 w 909078"/>
                      <a:gd name="connsiteY470" fmla="*/ 406400 h 723900"/>
                      <a:gd name="connsiteX471" fmla="*/ 95250 w 909078"/>
                      <a:gd name="connsiteY471" fmla="*/ 419100 h 723900"/>
                      <a:gd name="connsiteX472" fmla="*/ 88900 w 909078"/>
                      <a:gd name="connsiteY472" fmla="*/ 428625 h 723900"/>
                      <a:gd name="connsiteX473" fmla="*/ 76200 w 909078"/>
                      <a:gd name="connsiteY473" fmla="*/ 460375 h 723900"/>
                      <a:gd name="connsiteX474" fmla="*/ 63500 w 909078"/>
                      <a:gd name="connsiteY474" fmla="*/ 482600 h 723900"/>
                      <a:gd name="connsiteX475" fmla="*/ 50800 w 909078"/>
                      <a:gd name="connsiteY475" fmla="*/ 511175 h 723900"/>
                      <a:gd name="connsiteX476" fmla="*/ 38100 w 909078"/>
                      <a:gd name="connsiteY476" fmla="*/ 533400 h 723900"/>
                      <a:gd name="connsiteX477" fmla="*/ 25400 w 909078"/>
                      <a:gd name="connsiteY477" fmla="*/ 558800 h 723900"/>
                      <a:gd name="connsiteX478" fmla="*/ 22225 w 909078"/>
                      <a:gd name="connsiteY478" fmla="*/ 571500 h 723900"/>
                      <a:gd name="connsiteX479" fmla="*/ 9525 w 909078"/>
                      <a:gd name="connsiteY479" fmla="*/ 593725 h 723900"/>
                      <a:gd name="connsiteX480" fmla="*/ 0 w 909078"/>
                      <a:gd name="connsiteY480" fmla="*/ 612775 h 723900"/>
                      <a:gd name="connsiteX481" fmla="*/ 6350 w 909078"/>
                      <a:gd name="connsiteY481" fmla="*/ 577850 h 723900"/>
                      <a:gd name="connsiteX482" fmla="*/ 12700 w 909078"/>
                      <a:gd name="connsiteY482" fmla="*/ 565150 h 723900"/>
                      <a:gd name="connsiteX483" fmla="*/ 19050 w 909078"/>
                      <a:gd name="connsiteY483" fmla="*/ 546100 h 723900"/>
                      <a:gd name="connsiteX484" fmla="*/ 34925 w 909078"/>
                      <a:gd name="connsiteY484" fmla="*/ 523875 h 723900"/>
                      <a:gd name="connsiteX485" fmla="*/ 50800 w 909078"/>
                      <a:gd name="connsiteY485" fmla="*/ 492125 h 723900"/>
                      <a:gd name="connsiteX486" fmla="*/ 69850 w 909078"/>
                      <a:gd name="connsiteY486" fmla="*/ 466725 h 723900"/>
                      <a:gd name="connsiteX487" fmla="*/ 79375 w 909078"/>
                      <a:gd name="connsiteY487" fmla="*/ 454025 h 723900"/>
                      <a:gd name="connsiteX488" fmla="*/ 88900 w 909078"/>
                      <a:gd name="connsiteY488" fmla="*/ 444500 h 723900"/>
                      <a:gd name="connsiteX489" fmla="*/ 95250 w 909078"/>
                      <a:gd name="connsiteY489" fmla="*/ 434975 h 723900"/>
                      <a:gd name="connsiteX490" fmla="*/ 104775 w 909078"/>
                      <a:gd name="connsiteY490" fmla="*/ 428625 h 723900"/>
                      <a:gd name="connsiteX491" fmla="*/ 123825 w 909078"/>
                      <a:gd name="connsiteY491" fmla="*/ 406400 h 723900"/>
                      <a:gd name="connsiteX492" fmla="*/ 133350 w 909078"/>
                      <a:gd name="connsiteY492" fmla="*/ 396875 h 723900"/>
                      <a:gd name="connsiteX493" fmla="*/ 142875 w 909078"/>
                      <a:gd name="connsiteY493" fmla="*/ 377825 h 723900"/>
                      <a:gd name="connsiteX494" fmla="*/ 155575 w 909078"/>
                      <a:gd name="connsiteY494" fmla="*/ 358775 h 723900"/>
                      <a:gd name="connsiteX495" fmla="*/ 165100 w 909078"/>
                      <a:gd name="connsiteY495" fmla="*/ 330200 h 723900"/>
                      <a:gd name="connsiteX496" fmla="*/ 174625 w 909078"/>
                      <a:gd name="connsiteY496" fmla="*/ 304800 h 723900"/>
                      <a:gd name="connsiteX497" fmla="*/ 190500 w 909078"/>
                      <a:gd name="connsiteY497" fmla="*/ 285750 h 723900"/>
                      <a:gd name="connsiteX498" fmla="*/ 196850 w 909078"/>
                      <a:gd name="connsiteY498" fmla="*/ 276225 h 723900"/>
                      <a:gd name="connsiteX499" fmla="*/ 206375 w 909078"/>
                      <a:gd name="connsiteY499" fmla="*/ 266700 h 723900"/>
                      <a:gd name="connsiteX500" fmla="*/ 222250 w 909078"/>
                      <a:gd name="connsiteY500" fmla="*/ 247650 h 723900"/>
                      <a:gd name="connsiteX501" fmla="*/ 231775 w 909078"/>
                      <a:gd name="connsiteY501" fmla="*/ 241300 h 723900"/>
                      <a:gd name="connsiteX502" fmla="*/ 241300 w 909078"/>
                      <a:gd name="connsiteY502" fmla="*/ 231775 h 723900"/>
                      <a:gd name="connsiteX503" fmla="*/ 269875 w 909078"/>
                      <a:gd name="connsiteY503" fmla="*/ 209550 h 723900"/>
                      <a:gd name="connsiteX504" fmla="*/ 254000 w 909078"/>
                      <a:gd name="connsiteY504" fmla="*/ 234950 h 723900"/>
                      <a:gd name="connsiteX505" fmla="*/ 228600 w 909078"/>
                      <a:gd name="connsiteY505" fmla="*/ 260350 h 723900"/>
                      <a:gd name="connsiteX506" fmla="*/ 212725 w 909078"/>
                      <a:gd name="connsiteY506" fmla="*/ 279400 h 723900"/>
                      <a:gd name="connsiteX507" fmla="*/ 203200 w 909078"/>
                      <a:gd name="connsiteY507" fmla="*/ 292100 h 723900"/>
                      <a:gd name="connsiteX508" fmla="*/ 193675 w 909078"/>
                      <a:gd name="connsiteY508" fmla="*/ 301625 h 723900"/>
                      <a:gd name="connsiteX509" fmla="*/ 180975 w 909078"/>
                      <a:gd name="connsiteY509" fmla="*/ 320675 h 723900"/>
                      <a:gd name="connsiteX510" fmla="*/ 174625 w 909078"/>
                      <a:gd name="connsiteY510" fmla="*/ 330200 h 723900"/>
                      <a:gd name="connsiteX511" fmla="*/ 171450 w 909078"/>
                      <a:gd name="connsiteY511" fmla="*/ 339725 h 723900"/>
                      <a:gd name="connsiteX512" fmla="*/ 152400 w 909078"/>
                      <a:gd name="connsiteY512" fmla="*/ 358775 h 723900"/>
                      <a:gd name="connsiteX513" fmla="*/ 130175 w 909078"/>
                      <a:gd name="connsiteY513" fmla="*/ 384175 h 723900"/>
                      <a:gd name="connsiteX514" fmla="*/ 111125 w 909078"/>
                      <a:gd name="connsiteY514" fmla="*/ 396875 h 723900"/>
                      <a:gd name="connsiteX515" fmla="*/ 101600 w 909078"/>
                      <a:gd name="connsiteY515" fmla="*/ 406400 h 723900"/>
                      <a:gd name="connsiteX516" fmla="*/ 104775 w 909078"/>
                      <a:gd name="connsiteY516" fmla="*/ 425450 h 723900"/>
                      <a:gd name="connsiteX517" fmla="*/ 133350 w 909078"/>
                      <a:gd name="connsiteY517" fmla="*/ 447675 h 723900"/>
                      <a:gd name="connsiteX518" fmla="*/ 146050 w 909078"/>
                      <a:gd name="connsiteY518" fmla="*/ 450850 h 723900"/>
                      <a:gd name="connsiteX519" fmla="*/ 155575 w 909078"/>
                      <a:gd name="connsiteY519" fmla="*/ 447675 h 723900"/>
                      <a:gd name="connsiteX520" fmla="*/ 158750 w 909078"/>
                      <a:gd name="connsiteY520" fmla="*/ 434975 h 723900"/>
                      <a:gd name="connsiteX521" fmla="*/ 165100 w 909078"/>
                      <a:gd name="connsiteY521" fmla="*/ 422275 h 723900"/>
                      <a:gd name="connsiteX522" fmla="*/ 168275 w 909078"/>
                      <a:gd name="connsiteY522" fmla="*/ 412750 h 723900"/>
                      <a:gd name="connsiteX523" fmla="*/ 177800 w 909078"/>
                      <a:gd name="connsiteY523" fmla="*/ 403225 h 723900"/>
                      <a:gd name="connsiteX524" fmla="*/ 190500 w 909078"/>
                      <a:gd name="connsiteY524" fmla="*/ 377825 h 723900"/>
                      <a:gd name="connsiteX525" fmla="*/ 200025 w 909078"/>
                      <a:gd name="connsiteY525" fmla="*/ 346075 h 723900"/>
                      <a:gd name="connsiteX526" fmla="*/ 203200 w 909078"/>
                      <a:gd name="connsiteY526" fmla="*/ 336550 h 723900"/>
                      <a:gd name="connsiteX527" fmla="*/ 209550 w 909078"/>
                      <a:gd name="connsiteY527" fmla="*/ 346075 h 723900"/>
                      <a:gd name="connsiteX528" fmla="*/ 212725 w 909078"/>
                      <a:gd name="connsiteY528" fmla="*/ 355600 h 723900"/>
                      <a:gd name="connsiteX529" fmla="*/ 219075 w 909078"/>
                      <a:gd name="connsiteY529" fmla="*/ 381000 h 723900"/>
                      <a:gd name="connsiteX530" fmla="*/ 222250 w 909078"/>
                      <a:gd name="connsiteY530" fmla="*/ 393700 h 723900"/>
                      <a:gd name="connsiteX531" fmla="*/ 219075 w 909078"/>
                      <a:gd name="connsiteY531" fmla="*/ 663575 h 723900"/>
                      <a:gd name="connsiteX532" fmla="*/ 215900 w 909078"/>
                      <a:gd name="connsiteY532" fmla="*/ 622300 h 723900"/>
                      <a:gd name="connsiteX533" fmla="*/ 219075 w 909078"/>
                      <a:gd name="connsiteY533" fmla="*/ 409575 h 723900"/>
                      <a:gd name="connsiteX534" fmla="*/ 222250 w 909078"/>
                      <a:gd name="connsiteY534" fmla="*/ 390525 h 723900"/>
                      <a:gd name="connsiteX535" fmla="*/ 228600 w 909078"/>
                      <a:gd name="connsiteY535" fmla="*/ 361950 h 723900"/>
                      <a:gd name="connsiteX536" fmla="*/ 238125 w 909078"/>
                      <a:gd name="connsiteY536" fmla="*/ 320675 h 723900"/>
                      <a:gd name="connsiteX537" fmla="*/ 244475 w 909078"/>
                      <a:gd name="connsiteY537" fmla="*/ 273050 h 723900"/>
                      <a:gd name="connsiteX538" fmla="*/ 250825 w 909078"/>
                      <a:gd name="connsiteY538" fmla="*/ 247650 h 723900"/>
                      <a:gd name="connsiteX539" fmla="*/ 260350 w 909078"/>
                      <a:gd name="connsiteY539" fmla="*/ 234950 h 723900"/>
                      <a:gd name="connsiteX540" fmla="*/ 273050 w 909078"/>
                      <a:gd name="connsiteY540" fmla="*/ 212725 h 723900"/>
                      <a:gd name="connsiteX541" fmla="*/ 276225 w 909078"/>
                      <a:gd name="connsiteY541" fmla="*/ 203200 h 723900"/>
                      <a:gd name="connsiteX542" fmla="*/ 285750 w 909078"/>
                      <a:gd name="connsiteY542" fmla="*/ 403225 h 723900"/>
                      <a:gd name="connsiteX543" fmla="*/ 301625 w 909078"/>
                      <a:gd name="connsiteY543" fmla="*/ 419100 h 723900"/>
                      <a:gd name="connsiteX544" fmla="*/ 323850 w 909078"/>
                      <a:gd name="connsiteY544" fmla="*/ 434975 h 723900"/>
                      <a:gd name="connsiteX545" fmla="*/ 346075 w 909078"/>
                      <a:gd name="connsiteY545" fmla="*/ 450850 h 723900"/>
                      <a:gd name="connsiteX546" fmla="*/ 355600 w 909078"/>
                      <a:gd name="connsiteY546" fmla="*/ 454025 h 723900"/>
                      <a:gd name="connsiteX547" fmla="*/ 371475 w 909078"/>
                      <a:gd name="connsiteY547" fmla="*/ 466725 h 723900"/>
                      <a:gd name="connsiteX548" fmla="*/ 390525 w 909078"/>
                      <a:gd name="connsiteY548" fmla="*/ 482600 h 723900"/>
                      <a:gd name="connsiteX549" fmla="*/ 406400 w 909078"/>
                      <a:gd name="connsiteY549" fmla="*/ 508000 h 723900"/>
                      <a:gd name="connsiteX550" fmla="*/ 412750 w 909078"/>
                      <a:gd name="connsiteY550" fmla="*/ 517525 h 723900"/>
                      <a:gd name="connsiteX551" fmla="*/ 415925 w 909078"/>
                      <a:gd name="connsiteY551" fmla="*/ 527050 h 723900"/>
                      <a:gd name="connsiteX552" fmla="*/ 422275 w 909078"/>
                      <a:gd name="connsiteY552" fmla="*/ 536575 h 723900"/>
                      <a:gd name="connsiteX553" fmla="*/ 403225 w 909078"/>
                      <a:gd name="connsiteY553" fmla="*/ 508000 h 723900"/>
                      <a:gd name="connsiteX554" fmla="*/ 396875 w 909078"/>
                      <a:gd name="connsiteY554" fmla="*/ 498475 h 723900"/>
                      <a:gd name="connsiteX555" fmla="*/ 384175 w 909078"/>
                      <a:gd name="connsiteY555" fmla="*/ 473075 h 723900"/>
                      <a:gd name="connsiteX556" fmla="*/ 374650 w 909078"/>
                      <a:gd name="connsiteY556" fmla="*/ 460375 h 723900"/>
                      <a:gd name="connsiteX557" fmla="*/ 358775 w 909078"/>
                      <a:gd name="connsiteY557" fmla="*/ 428625 h 723900"/>
                      <a:gd name="connsiteX558" fmla="*/ 349250 w 909078"/>
                      <a:gd name="connsiteY558" fmla="*/ 403225 h 723900"/>
                      <a:gd name="connsiteX559" fmla="*/ 346075 w 909078"/>
                      <a:gd name="connsiteY559" fmla="*/ 393700 h 723900"/>
                      <a:gd name="connsiteX560" fmla="*/ 339725 w 909078"/>
                      <a:gd name="connsiteY560" fmla="*/ 381000 h 723900"/>
                      <a:gd name="connsiteX561" fmla="*/ 336550 w 909078"/>
                      <a:gd name="connsiteY561" fmla="*/ 371475 h 723900"/>
                      <a:gd name="connsiteX562" fmla="*/ 330200 w 909078"/>
                      <a:gd name="connsiteY562" fmla="*/ 339725 h 723900"/>
                      <a:gd name="connsiteX563" fmla="*/ 333375 w 909078"/>
                      <a:gd name="connsiteY563" fmla="*/ 260350 h 723900"/>
                      <a:gd name="connsiteX564" fmla="*/ 339725 w 909078"/>
                      <a:gd name="connsiteY564" fmla="*/ 234950 h 723900"/>
                      <a:gd name="connsiteX565" fmla="*/ 346075 w 909078"/>
                      <a:gd name="connsiteY565" fmla="*/ 206375 h 723900"/>
                      <a:gd name="connsiteX566" fmla="*/ 352425 w 909078"/>
                      <a:gd name="connsiteY566" fmla="*/ 190500 h 723900"/>
                      <a:gd name="connsiteX567" fmla="*/ 355600 w 909078"/>
                      <a:gd name="connsiteY567" fmla="*/ 177800 h 723900"/>
                      <a:gd name="connsiteX568" fmla="*/ 358775 w 909078"/>
                      <a:gd name="connsiteY568" fmla="*/ 168275 h 723900"/>
                      <a:gd name="connsiteX569" fmla="*/ 365125 w 909078"/>
                      <a:gd name="connsiteY569" fmla="*/ 114300 h 723900"/>
                      <a:gd name="connsiteX570" fmla="*/ 371475 w 909078"/>
                      <a:gd name="connsiteY570" fmla="*/ 152400 h 723900"/>
                      <a:gd name="connsiteX571" fmla="*/ 377825 w 909078"/>
                      <a:gd name="connsiteY571" fmla="*/ 165100 h 723900"/>
                      <a:gd name="connsiteX572" fmla="*/ 387350 w 909078"/>
                      <a:gd name="connsiteY572" fmla="*/ 184150 h 723900"/>
                      <a:gd name="connsiteX573" fmla="*/ 400050 w 909078"/>
                      <a:gd name="connsiteY573" fmla="*/ 196850 h 723900"/>
                      <a:gd name="connsiteX574" fmla="*/ 403225 w 909078"/>
                      <a:gd name="connsiteY574" fmla="*/ 206375 h 723900"/>
                      <a:gd name="connsiteX575" fmla="*/ 412750 w 909078"/>
                      <a:gd name="connsiteY575" fmla="*/ 212725 h 723900"/>
                      <a:gd name="connsiteX576" fmla="*/ 431800 w 909078"/>
                      <a:gd name="connsiteY576" fmla="*/ 228600 h 723900"/>
                      <a:gd name="connsiteX577" fmla="*/ 428625 w 909078"/>
                      <a:gd name="connsiteY577" fmla="*/ 273050 h 723900"/>
                      <a:gd name="connsiteX578" fmla="*/ 419100 w 909078"/>
                      <a:gd name="connsiteY578" fmla="*/ 250825 h 723900"/>
                      <a:gd name="connsiteX579" fmla="*/ 406400 w 909078"/>
                      <a:gd name="connsiteY579" fmla="*/ 203200 h 723900"/>
                      <a:gd name="connsiteX580" fmla="*/ 406400 w 909078"/>
                      <a:gd name="connsiteY580" fmla="*/ 127000 h 723900"/>
                      <a:gd name="connsiteX581" fmla="*/ 431800 w 909078"/>
                      <a:gd name="connsiteY581" fmla="*/ 130175 h 723900"/>
                      <a:gd name="connsiteX582" fmla="*/ 438150 w 909078"/>
                      <a:gd name="connsiteY582" fmla="*/ 139700 h 723900"/>
                      <a:gd name="connsiteX583" fmla="*/ 428625 w 909078"/>
                      <a:gd name="connsiteY583" fmla="*/ 193675 h 723900"/>
                      <a:gd name="connsiteX584" fmla="*/ 419100 w 909078"/>
                      <a:gd name="connsiteY584" fmla="*/ 234950 h 723900"/>
                      <a:gd name="connsiteX585" fmla="*/ 425450 w 909078"/>
                      <a:gd name="connsiteY585" fmla="*/ 292100 h 723900"/>
                      <a:gd name="connsiteX586" fmla="*/ 431800 w 909078"/>
                      <a:gd name="connsiteY586" fmla="*/ 301625 h 723900"/>
                      <a:gd name="connsiteX587" fmla="*/ 438150 w 909078"/>
                      <a:gd name="connsiteY587" fmla="*/ 314325 h 723900"/>
                      <a:gd name="connsiteX588" fmla="*/ 450850 w 909078"/>
                      <a:gd name="connsiteY588" fmla="*/ 333375 h 723900"/>
                      <a:gd name="connsiteX589" fmla="*/ 460375 w 909078"/>
                      <a:gd name="connsiteY589" fmla="*/ 365125 h 723900"/>
                      <a:gd name="connsiteX590" fmla="*/ 466725 w 909078"/>
                      <a:gd name="connsiteY590" fmla="*/ 409575 h 723900"/>
                      <a:gd name="connsiteX591" fmla="*/ 469900 w 909078"/>
                      <a:gd name="connsiteY591" fmla="*/ 419100 h 723900"/>
                      <a:gd name="connsiteX592" fmla="*/ 476250 w 909078"/>
                      <a:gd name="connsiteY592" fmla="*/ 450850 h 723900"/>
                      <a:gd name="connsiteX593" fmla="*/ 469900 w 909078"/>
                      <a:gd name="connsiteY593" fmla="*/ 403225 h 723900"/>
                      <a:gd name="connsiteX594" fmla="*/ 463550 w 909078"/>
                      <a:gd name="connsiteY594" fmla="*/ 377825 h 723900"/>
                      <a:gd name="connsiteX595" fmla="*/ 457200 w 909078"/>
                      <a:gd name="connsiteY595" fmla="*/ 368300 h 723900"/>
                      <a:gd name="connsiteX596" fmla="*/ 454025 w 909078"/>
                      <a:gd name="connsiteY596" fmla="*/ 346075 h 723900"/>
                      <a:gd name="connsiteX597" fmla="*/ 447675 w 909078"/>
                      <a:gd name="connsiteY597" fmla="*/ 327025 h 723900"/>
                      <a:gd name="connsiteX598" fmla="*/ 444500 w 909078"/>
                      <a:gd name="connsiteY598" fmla="*/ 317500 h 723900"/>
                      <a:gd name="connsiteX599" fmla="*/ 438150 w 909078"/>
                      <a:gd name="connsiteY599" fmla="*/ 285750 h 723900"/>
                      <a:gd name="connsiteX600" fmla="*/ 438150 w 909078"/>
                      <a:gd name="connsiteY600" fmla="*/ 180975 h 723900"/>
                      <a:gd name="connsiteX601" fmla="*/ 434975 w 909078"/>
                      <a:gd name="connsiteY601" fmla="*/ 130175 h 723900"/>
                      <a:gd name="connsiteX602" fmla="*/ 444500 w 909078"/>
                      <a:gd name="connsiteY602" fmla="*/ 146050 h 723900"/>
                      <a:gd name="connsiteX603" fmla="*/ 457200 w 909078"/>
                      <a:gd name="connsiteY603" fmla="*/ 165100 h 723900"/>
                      <a:gd name="connsiteX604" fmla="*/ 476250 w 909078"/>
                      <a:gd name="connsiteY604" fmla="*/ 200025 h 723900"/>
                      <a:gd name="connsiteX605" fmla="*/ 482600 w 909078"/>
                      <a:gd name="connsiteY605" fmla="*/ 215900 h 723900"/>
                      <a:gd name="connsiteX606" fmla="*/ 492125 w 909078"/>
                      <a:gd name="connsiteY606" fmla="*/ 225425 h 723900"/>
                      <a:gd name="connsiteX607" fmla="*/ 501650 w 909078"/>
                      <a:gd name="connsiteY607" fmla="*/ 244475 h 723900"/>
                      <a:gd name="connsiteX608" fmla="*/ 508000 w 909078"/>
                      <a:gd name="connsiteY608" fmla="*/ 254000 h 723900"/>
                      <a:gd name="connsiteX609" fmla="*/ 514350 w 909078"/>
                      <a:gd name="connsiteY609" fmla="*/ 273050 h 723900"/>
                      <a:gd name="connsiteX610" fmla="*/ 523875 w 909078"/>
                      <a:gd name="connsiteY610" fmla="*/ 301625 h 723900"/>
                      <a:gd name="connsiteX611" fmla="*/ 527050 w 909078"/>
                      <a:gd name="connsiteY611" fmla="*/ 311150 h 723900"/>
                      <a:gd name="connsiteX612" fmla="*/ 530225 w 909078"/>
                      <a:gd name="connsiteY612" fmla="*/ 320675 h 723900"/>
                      <a:gd name="connsiteX613" fmla="*/ 542925 w 909078"/>
                      <a:gd name="connsiteY613" fmla="*/ 339725 h 723900"/>
                      <a:gd name="connsiteX614" fmla="*/ 552450 w 909078"/>
                      <a:gd name="connsiteY614" fmla="*/ 358775 h 723900"/>
                      <a:gd name="connsiteX615" fmla="*/ 558800 w 909078"/>
                      <a:gd name="connsiteY615" fmla="*/ 381000 h 723900"/>
                      <a:gd name="connsiteX616" fmla="*/ 565150 w 909078"/>
                      <a:gd name="connsiteY616" fmla="*/ 390525 h 723900"/>
                      <a:gd name="connsiteX617" fmla="*/ 568325 w 909078"/>
                      <a:gd name="connsiteY617" fmla="*/ 400050 h 723900"/>
                      <a:gd name="connsiteX618" fmla="*/ 555625 w 909078"/>
                      <a:gd name="connsiteY618" fmla="*/ 377825 h 723900"/>
                      <a:gd name="connsiteX619" fmla="*/ 549275 w 909078"/>
                      <a:gd name="connsiteY619" fmla="*/ 368300 h 723900"/>
                      <a:gd name="connsiteX620" fmla="*/ 546100 w 909078"/>
                      <a:gd name="connsiteY620" fmla="*/ 358775 h 723900"/>
                      <a:gd name="connsiteX621" fmla="*/ 530225 w 909078"/>
                      <a:gd name="connsiteY621" fmla="*/ 330200 h 723900"/>
                      <a:gd name="connsiteX622" fmla="*/ 514350 w 909078"/>
                      <a:gd name="connsiteY622" fmla="*/ 273050 h 723900"/>
                      <a:gd name="connsiteX623" fmla="*/ 508000 w 909078"/>
                      <a:gd name="connsiteY623" fmla="*/ 244475 h 723900"/>
                      <a:gd name="connsiteX624" fmla="*/ 504825 w 909078"/>
                      <a:gd name="connsiteY624" fmla="*/ 225425 h 723900"/>
                      <a:gd name="connsiteX625" fmla="*/ 501650 w 909078"/>
                      <a:gd name="connsiteY625" fmla="*/ 190500 h 723900"/>
                      <a:gd name="connsiteX626" fmla="*/ 495300 w 909078"/>
                      <a:gd name="connsiteY626" fmla="*/ 139700 h 723900"/>
                      <a:gd name="connsiteX627" fmla="*/ 492125 w 909078"/>
                      <a:gd name="connsiteY627" fmla="*/ 120650 h 723900"/>
                      <a:gd name="connsiteX628" fmla="*/ 485775 w 909078"/>
                      <a:gd name="connsiteY628" fmla="*/ 101600 h 723900"/>
                      <a:gd name="connsiteX629" fmla="*/ 495300 w 909078"/>
                      <a:gd name="connsiteY629" fmla="*/ 123825 h 723900"/>
                      <a:gd name="connsiteX630" fmla="*/ 501650 w 909078"/>
                      <a:gd name="connsiteY630" fmla="*/ 133350 h 723900"/>
                      <a:gd name="connsiteX631" fmla="*/ 508000 w 909078"/>
                      <a:gd name="connsiteY631" fmla="*/ 149225 h 723900"/>
                      <a:gd name="connsiteX632" fmla="*/ 514350 w 909078"/>
                      <a:gd name="connsiteY632" fmla="*/ 158750 h 723900"/>
                      <a:gd name="connsiteX633" fmla="*/ 520700 w 909078"/>
                      <a:gd name="connsiteY633" fmla="*/ 177800 h 723900"/>
                      <a:gd name="connsiteX634" fmla="*/ 523875 w 909078"/>
                      <a:gd name="connsiteY634" fmla="*/ 187325 h 723900"/>
                      <a:gd name="connsiteX635" fmla="*/ 530225 w 909078"/>
                      <a:gd name="connsiteY635" fmla="*/ 200025 h 723900"/>
                      <a:gd name="connsiteX636" fmla="*/ 539750 w 909078"/>
                      <a:gd name="connsiteY636" fmla="*/ 225425 h 723900"/>
                      <a:gd name="connsiteX637" fmla="*/ 552450 w 909078"/>
                      <a:gd name="connsiteY637" fmla="*/ 244475 h 723900"/>
                      <a:gd name="connsiteX638" fmla="*/ 571500 w 909078"/>
                      <a:gd name="connsiteY638" fmla="*/ 266700 h 723900"/>
                      <a:gd name="connsiteX639" fmla="*/ 590550 w 909078"/>
                      <a:gd name="connsiteY639" fmla="*/ 292100 h 723900"/>
                      <a:gd name="connsiteX640" fmla="*/ 600075 w 909078"/>
                      <a:gd name="connsiteY640" fmla="*/ 301625 h 723900"/>
                      <a:gd name="connsiteX641" fmla="*/ 612775 w 909078"/>
                      <a:gd name="connsiteY641" fmla="*/ 323850 h 723900"/>
                      <a:gd name="connsiteX642" fmla="*/ 619125 w 909078"/>
                      <a:gd name="connsiteY642" fmla="*/ 333375 h 723900"/>
                      <a:gd name="connsiteX643" fmla="*/ 625475 w 909078"/>
                      <a:gd name="connsiteY643" fmla="*/ 352425 h 723900"/>
                      <a:gd name="connsiteX644" fmla="*/ 619125 w 909078"/>
                      <a:gd name="connsiteY644" fmla="*/ 342900 h 723900"/>
                      <a:gd name="connsiteX645" fmla="*/ 593725 w 909078"/>
                      <a:gd name="connsiteY645" fmla="*/ 307975 h 723900"/>
                      <a:gd name="connsiteX646" fmla="*/ 590550 w 909078"/>
                      <a:gd name="connsiteY646" fmla="*/ 298450 h 723900"/>
                      <a:gd name="connsiteX647" fmla="*/ 581025 w 909078"/>
                      <a:gd name="connsiteY647" fmla="*/ 282575 h 723900"/>
                      <a:gd name="connsiteX648" fmla="*/ 574675 w 909078"/>
                      <a:gd name="connsiteY648" fmla="*/ 269875 h 723900"/>
                      <a:gd name="connsiteX649" fmla="*/ 565150 w 909078"/>
                      <a:gd name="connsiteY649" fmla="*/ 254000 h 723900"/>
                      <a:gd name="connsiteX650" fmla="*/ 558800 w 909078"/>
                      <a:gd name="connsiteY650" fmla="*/ 234950 h 723900"/>
                      <a:gd name="connsiteX651" fmla="*/ 552450 w 909078"/>
                      <a:gd name="connsiteY651" fmla="*/ 219075 h 723900"/>
                      <a:gd name="connsiteX652" fmla="*/ 542925 w 909078"/>
                      <a:gd name="connsiteY652" fmla="*/ 184150 h 723900"/>
                      <a:gd name="connsiteX653" fmla="*/ 536575 w 909078"/>
                      <a:gd name="connsiteY653" fmla="*/ 174625 h 723900"/>
                      <a:gd name="connsiteX654" fmla="*/ 533400 w 909078"/>
                      <a:gd name="connsiteY654" fmla="*/ 165100 h 723900"/>
                      <a:gd name="connsiteX655" fmla="*/ 527050 w 909078"/>
                      <a:gd name="connsiteY655" fmla="*/ 152400 h 723900"/>
                      <a:gd name="connsiteX656" fmla="*/ 530225 w 909078"/>
                      <a:gd name="connsiteY656" fmla="*/ 279400 h 723900"/>
                      <a:gd name="connsiteX657" fmla="*/ 536575 w 909078"/>
                      <a:gd name="connsiteY657" fmla="*/ 288925 h 723900"/>
                      <a:gd name="connsiteX658" fmla="*/ 539750 w 909078"/>
                      <a:gd name="connsiteY658" fmla="*/ 298450 h 723900"/>
                      <a:gd name="connsiteX659" fmla="*/ 542925 w 909078"/>
                      <a:gd name="connsiteY659" fmla="*/ 330200 h 723900"/>
                      <a:gd name="connsiteX660" fmla="*/ 546100 w 909078"/>
                      <a:gd name="connsiteY660" fmla="*/ 342900 h 723900"/>
                      <a:gd name="connsiteX661" fmla="*/ 549275 w 909078"/>
                      <a:gd name="connsiteY661" fmla="*/ 358775 h 723900"/>
                      <a:gd name="connsiteX662" fmla="*/ 555625 w 909078"/>
                      <a:gd name="connsiteY662" fmla="*/ 384175 h 723900"/>
                      <a:gd name="connsiteX663" fmla="*/ 561975 w 909078"/>
                      <a:gd name="connsiteY663" fmla="*/ 393700 h 723900"/>
                      <a:gd name="connsiteX664" fmla="*/ 558800 w 909078"/>
                      <a:gd name="connsiteY664" fmla="*/ 384175 h 723900"/>
                      <a:gd name="connsiteX665" fmla="*/ 539750 w 909078"/>
                      <a:gd name="connsiteY665" fmla="*/ 358775 h 723900"/>
                      <a:gd name="connsiteX666" fmla="*/ 517525 w 909078"/>
                      <a:gd name="connsiteY666" fmla="*/ 320675 h 723900"/>
                      <a:gd name="connsiteX667" fmla="*/ 511175 w 909078"/>
                      <a:gd name="connsiteY667" fmla="*/ 307975 h 723900"/>
                      <a:gd name="connsiteX668" fmla="*/ 498475 w 909078"/>
                      <a:gd name="connsiteY668" fmla="*/ 288925 h 723900"/>
                      <a:gd name="connsiteX669" fmla="*/ 492125 w 909078"/>
                      <a:gd name="connsiteY669" fmla="*/ 269875 h 723900"/>
                      <a:gd name="connsiteX670" fmla="*/ 479425 w 909078"/>
                      <a:gd name="connsiteY670" fmla="*/ 222250 h 723900"/>
                      <a:gd name="connsiteX671" fmla="*/ 476250 w 909078"/>
                      <a:gd name="connsiteY671" fmla="*/ 209550 h 723900"/>
                      <a:gd name="connsiteX672" fmla="*/ 473075 w 909078"/>
                      <a:gd name="connsiteY672" fmla="*/ 190500 h 723900"/>
                      <a:gd name="connsiteX673" fmla="*/ 469900 w 909078"/>
                      <a:gd name="connsiteY673" fmla="*/ 139700 h 723900"/>
                      <a:gd name="connsiteX674" fmla="*/ 469900 w 909078"/>
                      <a:gd name="connsiteY674" fmla="*/ 346075 h 723900"/>
                      <a:gd name="connsiteX675" fmla="*/ 473075 w 909078"/>
                      <a:gd name="connsiteY675" fmla="*/ 368300 h 723900"/>
                      <a:gd name="connsiteX676" fmla="*/ 476250 w 909078"/>
                      <a:gd name="connsiteY676" fmla="*/ 409575 h 723900"/>
                      <a:gd name="connsiteX677" fmla="*/ 479425 w 909078"/>
                      <a:gd name="connsiteY677" fmla="*/ 431800 h 723900"/>
                      <a:gd name="connsiteX678" fmla="*/ 482600 w 909078"/>
                      <a:gd name="connsiteY678" fmla="*/ 447675 h 723900"/>
                      <a:gd name="connsiteX679" fmla="*/ 476250 w 909078"/>
                      <a:gd name="connsiteY679" fmla="*/ 428625 h 723900"/>
                      <a:gd name="connsiteX680" fmla="*/ 438150 w 909078"/>
                      <a:gd name="connsiteY680" fmla="*/ 314325 h 723900"/>
                      <a:gd name="connsiteX681" fmla="*/ 428625 w 909078"/>
                      <a:gd name="connsiteY681" fmla="*/ 282575 h 723900"/>
                      <a:gd name="connsiteX682" fmla="*/ 415925 w 909078"/>
                      <a:gd name="connsiteY682" fmla="*/ 215900 h 723900"/>
                      <a:gd name="connsiteX683" fmla="*/ 412750 w 909078"/>
                      <a:gd name="connsiteY683" fmla="*/ 196850 h 723900"/>
                      <a:gd name="connsiteX684" fmla="*/ 409575 w 909078"/>
                      <a:gd name="connsiteY684" fmla="*/ 184150 h 723900"/>
                      <a:gd name="connsiteX685" fmla="*/ 406400 w 909078"/>
                      <a:gd name="connsiteY685" fmla="*/ 152400 h 723900"/>
                      <a:gd name="connsiteX686" fmla="*/ 409575 w 909078"/>
                      <a:gd name="connsiteY686" fmla="*/ 69850 h 723900"/>
                      <a:gd name="connsiteX687" fmla="*/ 403225 w 909078"/>
                      <a:gd name="connsiteY687" fmla="*/ 85725 h 723900"/>
                      <a:gd name="connsiteX688" fmla="*/ 396875 w 909078"/>
                      <a:gd name="connsiteY688" fmla="*/ 95250 h 723900"/>
                      <a:gd name="connsiteX689" fmla="*/ 390525 w 909078"/>
                      <a:gd name="connsiteY689" fmla="*/ 107950 h 723900"/>
                      <a:gd name="connsiteX690" fmla="*/ 377825 w 909078"/>
                      <a:gd name="connsiteY690" fmla="*/ 139700 h 723900"/>
                      <a:gd name="connsiteX691" fmla="*/ 368300 w 909078"/>
                      <a:gd name="connsiteY691" fmla="*/ 158750 h 723900"/>
                      <a:gd name="connsiteX692" fmla="*/ 358775 w 909078"/>
                      <a:gd name="connsiteY692" fmla="*/ 174625 h 723900"/>
                      <a:gd name="connsiteX693" fmla="*/ 349250 w 909078"/>
                      <a:gd name="connsiteY693" fmla="*/ 193675 h 723900"/>
                      <a:gd name="connsiteX694" fmla="*/ 339725 w 909078"/>
                      <a:gd name="connsiteY694" fmla="*/ 203200 h 723900"/>
                      <a:gd name="connsiteX695" fmla="*/ 330200 w 909078"/>
                      <a:gd name="connsiteY695" fmla="*/ 215900 h 723900"/>
                      <a:gd name="connsiteX696" fmla="*/ 298450 w 909078"/>
                      <a:gd name="connsiteY696" fmla="*/ 231775 h 723900"/>
                      <a:gd name="connsiteX697" fmla="*/ 260350 w 909078"/>
                      <a:gd name="connsiteY697" fmla="*/ 238125 h 723900"/>
                      <a:gd name="connsiteX698" fmla="*/ 212725 w 909078"/>
                      <a:gd name="connsiteY698" fmla="*/ 234950 h 723900"/>
                      <a:gd name="connsiteX699" fmla="*/ 177800 w 909078"/>
                      <a:gd name="connsiteY699" fmla="*/ 219075 h 723900"/>
                      <a:gd name="connsiteX700" fmla="*/ 139700 w 909078"/>
                      <a:gd name="connsiteY700" fmla="*/ 193675 h 723900"/>
                      <a:gd name="connsiteX701" fmla="*/ 123825 w 909078"/>
                      <a:gd name="connsiteY701" fmla="*/ 174625 h 723900"/>
                      <a:gd name="connsiteX702" fmla="*/ 117475 w 909078"/>
                      <a:gd name="connsiteY702" fmla="*/ 158750 h 723900"/>
                      <a:gd name="connsiteX703" fmla="*/ 123825 w 909078"/>
                      <a:gd name="connsiteY703" fmla="*/ 111125 h 723900"/>
                      <a:gd name="connsiteX704" fmla="*/ 136525 w 909078"/>
                      <a:gd name="connsiteY704" fmla="*/ 98425 h 723900"/>
                      <a:gd name="connsiteX705" fmla="*/ 146050 w 909078"/>
                      <a:gd name="connsiteY705" fmla="*/ 85725 h 723900"/>
                      <a:gd name="connsiteX706" fmla="*/ 184150 w 909078"/>
                      <a:gd name="connsiteY706" fmla="*/ 63500 h 723900"/>
                      <a:gd name="connsiteX707" fmla="*/ 263525 w 909078"/>
                      <a:gd name="connsiteY707" fmla="*/ 50800 h 723900"/>
                      <a:gd name="connsiteX708" fmla="*/ 346075 w 909078"/>
                      <a:gd name="connsiteY708" fmla="*/ 66675 h 723900"/>
                      <a:gd name="connsiteX709" fmla="*/ 361950 w 909078"/>
                      <a:gd name="connsiteY709" fmla="*/ 76200 h 723900"/>
                      <a:gd name="connsiteX710" fmla="*/ 393700 w 909078"/>
                      <a:gd name="connsiteY710" fmla="*/ 107950 h 723900"/>
                      <a:gd name="connsiteX711" fmla="*/ 400050 w 909078"/>
                      <a:gd name="connsiteY711" fmla="*/ 123825 h 723900"/>
                      <a:gd name="connsiteX712" fmla="*/ 403225 w 909078"/>
                      <a:gd name="connsiteY712" fmla="*/ 146050 h 723900"/>
                      <a:gd name="connsiteX713" fmla="*/ 406400 w 909078"/>
                      <a:gd name="connsiteY713" fmla="*/ 158750 h 723900"/>
                      <a:gd name="connsiteX714" fmla="*/ 403225 w 909078"/>
                      <a:gd name="connsiteY714" fmla="*/ 193675 h 723900"/>
                      <a:gd name="connsiteX715" fmla="*/ 368300 w 909078"/>
                      <a:gd name="connsiteY715" fmla="*/ 225425 h 723900"/>
                      <a:gd name="connsiteX716" fmla="*/ 355600 w 909078"/>
                      <a:gd name="connsiteY716" fmla="*/ 231775 h 723900"/>
                      <a:gd name="connsiteX717" fmla="*/ 339725 w 909078"/>
                      <a:gd name="connsiteY717" fmla="*/ 234950 h 723900"/>
                      <a:gd name="connsiteX718" fmla="*/ 330200 w 909078"/>
                      <a:gd name="connsiteY718" fmla="*/ 238125 h 723900"/>
                      <a:gd name="connsiteX719" fmla="*/ 276225 w 909078"/>
                      <a:gd name="connsiteY719" fmla="*/ 257175 h 723900"/>
                      <a:gd name="connsiteX720" fmla="*/ 266700 w 909078"/>
                      <a:gd name="connsiteY720" fmla="*/ 260350 h 723900"/>
                      <a:gd name="connsiteX721" fmla="*/ 228600 w 909078"/>
                      <a:gd name="connsiteY721" fmla="*/ 266700 h 723900"/>
                      <a:gd name="connsiteX722" fmla="*/ 219075 w 909078"/>
                      <a:gd name="connsiteY722" fmla="*/ 263525 h 723900"/>
                      <a:gd name="connsiteX723" fmla="*/ 212725 w 909078"/>
                      <a:gd name="connsiteY723" fmla="*/ 254000 h 723900"/>
                      <a:gd name="connsiteX724" fmla="*/ 222250 w 909078"/>
                      <a:gd name="connsiteY724" fmla="*/ 155575 h 723900"/>
                      <a:gd name="connsiteX725" fmla="*/ 238125 w 909078"/>
                      <a:gd name="connsiteY725" fmla="*/ 133350 h 723900"/>
                      <a:gd name="connsiteX726" fmla="*/ 279400 w 909078"/>
                      <a:gd name="connsiteY726" fmla="*/ 95250 h 723900"/>
                      <a:gd name="connsiteX727" fmla="*/ 292100 w 909078"/>
                      <a:gd name="connsiteY727" fmla="*/ 88900 h 723900"/>
                      <a:gd name="connsiteX728" fmla="*/ 352425 w 909078"/>
                      <a:gd name="connsiteY728" fmla="*/ 79375 h 723900"/>
                      <a:gd name="connsiteX729" fmla="*/ 387350 w 909078"/>
                      <a:gd name="connsiteY729" fmla="*/ 82550 h 723900"/>
                      <a:gd name="connsiteX730" fmla="*/ 403225 w 909078"/>
                      <a:gd name="connsiteY730" fmla="*/ 98425 h 723900"/>
                      <a:gd name="connsiteX731" fmla="*/ 428625 w 909078"/>
                      <a:gd name="connsiteY731" fmla="*/ 136525 h 723900"/>
                      <a:gd name="connsiteX732" fmla="*/ 431800 w 909078"/>
                      <a:gd name="connsiteY732" fmla="*/ 149225 h 723900"/>
                      <a:gd name="connsiteX733" fmla="*/ 431800 w 909078"/>
                      <a:gd name="connsiteY733" fmla="*/ 219075 h 723900"/>
                      <a:gd name="connsiteX734" fmla="*/ 428625 w 909078"/>
                      <a:gd name="connsiteY734" fmla="*/ 231775 h 723900"/>
                      <a:gd name="connsiteX735" fmla="*/ 419100 w 909078"/>
                      <a:gd name="connsiteY735" fmla="*/ 244475 h 723900"/>
                      <a:gd name="connsiteX736" fmla="*/ 374650 w 909078"/>
                      <a:gd name="connsiteY736" fmla="*/ 285750 h 723900"/>
                      <a:gd name="connsiteX737" fmla="*/ 330200 w 909078"/>
                      <a:gd name="connsiteY737" fmla="*/ 304800 h 723900"/>
                      <a:gd name="connsiteX738" fmla="*/ 292100 w 909078"/>
                      <a:gd name="connsiteY738" fmla="*/ 314325 h 723900"/>
                      <a:gd name="connsiteX739" fmla="*/ 225425 w 909078"/>
                      <a:gd name="connsiteY739" fmla="*/ 288925 h 723900"/>
                      <a:gd name="connsiteX740" fmla="*/ 215900 w 909078"/>
                      <a:gd name="connsiteY740" fmla="*/ 263525 h 723900"/>
                      <a:gd name="connsiteX741" fmla="*/ 222250 w 909078"/>
                      <a:gd name="connsiteY741" fmla="*/ 92075 h 723900"/>
                      <a:gd name="connsiteX742" fmla="*/ 260350 w 909078"/>
                      <a:gd name="connsiteY742" fmla="*/ 34925 h 723900"/>
                      <a:gd name="connsiteX743" fmla="*/ 292100 w 909078"/>
                      <a:gd name="connsiteY743" fmla="*/ 12700 h 723900"/>
                      <a:gd name="connsiteX744" fmla="*/ 301625 w 909078"/>
                      <a:gd name="connsiteY744" fmla="*/ 9525 h 723900"/>
                      <a:gd name="connsiteX745" fmla="*/ 371475 w 909078"/>
                      <a:gd name="connsiteY745" fmla="*/ 19050 h 723900"/>
                      <a:gd name="connsiteX746" fmla="*/ 412750 w 909078"/>
                      <a:gd name="connsiteY746" fmla="*/ 73025 h 723900"/>
                      <a:gd name="connsiteX747" fmla="*/ 419100 w 909078"/>
                      <a:gd name="connsiteY747" fmla="*/ 92075 h 723900"/>
                      <a:gd name="connsiteX748" fmla="*/ 422275 w 909078"/>
                      <a:gd name="connsiteY748" fmla="*/ 123825 h 723900"/>
                      <a:gd name="connsiteX749" fmla="*/ 415925 w 909078"/>
                      <a:gd name="connsiteY749" fmla="*/ 184150 h 723900"/>
                      <a:gd name="connsiteX750" fmla="*/ 371475 w 909078"/>
                      <a:gd name="connsiteY750" fmla="*/ 225425 h 723900"/>
                      <a:gd name="connsiteX751" fmla="*/ 317500 w 909078"/>
                      <a:gd name="connsiteY751" fmla="*/ 263525 h 723900"/>
                      <a:gd name="connsiteX752" fmla="*/ 247650 w 909078"/>
                      <a:gd name="connsiteY752" fmla="*/ 288925 h 723900"/>
                      <a:gd name="connsiteX753" fmla="*/ 206375 w 909078"/>
                      <a:gd name="connsiteY753" fmla="*/ 298450 h 723900"/>
                      <a:gd name="connsiteX754" fmla="*/ 171450 w 909078"/>
                      <a:gd name="connsiteY754" fmla="*/ 304800 h 723900"/>
                      <a:gd name="connsiteX755" fmla="*/ 155575 w 909078"/>
                      <a:gd name="connsiteY755" fmla="*/ 301625 h 723900"/>
                      <a:gd name="connsiteX756" fmla="*/ 152400 w 909078"/>
                      <a:gd name="connsiteY756" fmla="*/ 276225 h 723900"/>
                      <a:gd name="connsiteX757" fmla="*/ 168275 w 909078"/>
                      <a:gd name="connsiteY757" fmla="*/ 203200 h 723900"/>
                      <a:gd name="connsiteX758" fmla="*/ 174625 w 909078"/>
                      <a:gd name="connsiteY758" fmla="*/ 193675 h 723900"/>
                      <a:gd name="connsiteX759" fmla="*/ 196850 w 909078"/>
                      <a:gd name="connsiteY759" fmla="*/ 165100 h 723900"/>
                      <a:gd name="connsiteX760" fmla="*/ 219075 w 909078"/>
                      <a:gd name="connsiteY760" fmla="*/ 142875 h 723900"/>
                      <a:gd name="connsiteX761" fmla="*/ 250825 w 909078"/>
                      <a:gd name="connsiteY761" fmla="*/ 127000 h 723900"/>
                      <a:gd name="connsiteX762" fmla="*/ 314325 w 909078"/>
                      <a:gd name="connsiteY762" fmla="*/ 139700 h 723900"/>
                      <a:gd name="connsiteX763" fmla="*/ 323850 w 909078"/>
                      <a:gd name="connsiteY763" fmla="*/ 149225 h 723900"/>
                      <a:gd name="connsiteX764" fmla="*/ 352425 w 909078"/>
                      <a:gd name="connsiteY764" fmla="*/ 196850 h 723900"/>
                      <a:gd name="connsiteX765" fmla="*/ 355600 w 909078"/>
                      <a:gd name="connsiteY765" fmla="*/ 219075 h 723900"/>
                      <a:gd name="connsiteX766" fmla="*/ 346075 w 909078"/>
                      <a:gd name="connsiteY766" fmla="*/ 263525 h 723900"/>
                      <a:gd name="connsiteX767" fmla="*/ 339725 w 909078"/>
                      <a:gd name="connsiteY767" fmla="*/ 273050 h 723900"/>
                      <a:gd name="connsiteX768" fmla="*/ 314325 w 909078"/>
                      <a:gd name="connsiteY768" fmla="*/ 292100 h 723900"/>
                      <a:gd name="connsiteX769" fmla="*/ 304800 w 909078"/>
                      <a:gd name="connsiteY769" fmla="*/ 295275 h 723900"/>
                      <a:gd name="connsiteX770" fmla="*/ 282575 w 909078"/>
                      <a:gd name="connsiteY770" fmla="*/ 304800 h 723900"/>
                      <a:gd name="connsiteX771" fmla="*/ 250825 w 909078"/>
                      <a:gd name="connsiteY771" fmla="*/ 307975 h 723900"/>
                      <a:gd name="connsiteX772" fmla="*/ 196850 w 909078"/>
                      <a:gd name="connsiteY772" fmla="*/ 288925 h 723900"/>
                      <a:gd name="connsiteX773" fmla="*/ 193675 w 909078"/>
                      <a:gd name="connsiteY773" fmla="*/ 273050 h 723900"/>
                      <a:gd name="connsiteX774" fmla="*/ 222250 w 909078"/>
                      <a:gd name="connsiteY774" fmla="*/ 171450 h 723900"/>
                      <a:gd name="connsiteX775" fmla="*/ 244475 w 909078"/>
                      <a:gd name="connsiteY775" fmla="*/ 139700 h 723900"/>
                      <a:gd name="connsiteX776" fmla="*/ 266700 w 909078"/>
                      <a:gd name="connsiteY776" fmla="*/ 107950 h 723900"/>
                      <a:gd name="connsiteX777" fmla="*/ 276225 w 909078"/>
                      <a:gd name="connsiteY777" fmla="*/ 88900 h 723900"/>
                      <a:gd name="connsiteX778" fmla="*/ 266700 w 909078"/>
                      <a:gd name="connsiteY778" fmla="*/ 82550 h 723900"/>
                      <a:gd name="connsiteX779" fmla="*/ 215900 w 909078"/>
                      <a:gd name="connsiteY779" fmla="*/ 88900 h 723900"/>
                      <a:gd name="connsiteX780" fmla="*/ 196850 w 909078"/>
                      <a:gd name="connsiteY780" fmla="*/ 101600 h 723900"/>
                      <a:gd name="connsiteX781" fmla="*/ 174625 w 909078"/>
                      <a:gd name="connsiteY781" fmla="*/ 117475 h 723900"/>
                      <a:gd name="connsiteX782" fmla="*/ 161925 w 909078"/>
                      <a:gd name="connsiteY782" fmla="*/ 127000 h 723900"/>
                      <a:gd name="connsiteX783" fmla="*/ 142875 w 909078"/>
                      <a:gd name="connsiteY783" fmla="*/ 146050 h 723900"/>
                      <a:gd name="connsiteX784" fmla="*/ 123825 w 909078"/>
                      <a:gd name="connsiteY784" fmla="*/ 177800 h 723900"/>
                      <a:gd name="connsiteX785" fmla="*/ 117475 w 909078"/>
                      <a:gd name="connsiteY785" fmla="*/ 187325 h 723900"/>
                      <a:gd name="connsiteX786" fmla="*/ 104775 w 909078"/>
                      <a:gd name="connsiteY786" fmla="*/ 200025 h 723900"/>
                      <a:gd name="connsiteX787" fmla="*/ 88900 w 909078"/>
                      <a:gd name="connsiteY787" fmla="*/ 215900 h 723900"/>
                      <a:gd name="connsiteX788" fmla="*/ 85725 w 909078"/>
                      <a:gd name="connsiteY788" fmla="*/ 225425 h 723900"/>
                      <a:gd name="connsiteX789" fmla="*/ 85725 w 909078"/>
                      <a:gd name="connsiteY789" fmla="*/ 317500 h 723900"/>
                      <a:gd name="connsiteX790" fmla="*/ 92075 w 909078"/>
                      <a:gd name="connsiteY790" fmla="*/ 327025 h 723900"/>
                      <a:gd name="connsiteX791" fmla="*/ 101600 w 909078"/>
                      <a:gd name="connsiteY791" fmla="*/ 339725 h 723900"/>
                      <a:gd name="connsiteX792" fmla="*/ 107950 w 909078"/>
                      <a:gd name="connsiteY792" fmla="*/ 352425 h 723900"/>
                      <a:gd name="connsiteX793" fmla="*/ 117475 w 909078"/>
                      <a:gd name="connsiteY793" fmla="*/ 358775 h 723900"/>
                      <a:gd name="connsiteX794" fmla="*/ 139700 w 909078"/>
                      <a:gd name="connsiteY794" fmla="*/ 371475 h 723900"/>
                      <a:gd name="connsiteX795" fmla="*/ 184150 w 909078"/>
                      <a:gd name="connsiteY795" fmla="*/ 368300 h 723900"/>
                      <a:gd name="connsiteX796" fmla="*/ 193675 w 909078"/>
                      <a:gd name="connsiteY796" fmla="*/ 361950 h 723900"/>
                      <a:gd name="connsiteX797" fmla="*/ 158750 w 909078"/>
                      <a:gd name="connsiteY797" fmla="*/ 368300 h 723900"/>
                      <a:gd name="connsiteX798" fmla="*/ 149225 w 909078"/>
                      <a:gd name="connsiteY798" fmla="*/ 377825 h 723900"/>
                      <a:gd name="connsiteX799" fmla="*/ 136525 w 909078"/>
                      <a:gd name="connsiteY799" fmla="*/ 400050 h 723900"/>
                      <a:gd name="connsiteX800" fmla="*/ 133350 w 909078"/>
                      <a:gd name="connsiteY800" fmla="*/ 412750 h 723900"/>
                      <a:gd name="connsiteX801" fmla="*/ 130175 w 909078"/>
                      <a:gd name="connsiteY801" fmla="*/ 422275 h 723900"/>
                      <a:gd name="connsiteX802" fmla="*/ 120650 w 909078"/>
                      <a:gd name="connsiteY802" fmla="*/ 409575 h 723900"/>
                      <a:gd name="connsiteX803" fmla="*/ 104775 w 909078"/>
                      <a:gd name="connsiteY803" fmla="*/ 323850 h 723900"/>
                      <a:gd name="connsiteX804" fmla="*/ 127000 w 909078"/>
                      <a:gd name="connsiteY804" fmla="*/ 193675 h 723900"/>
                      <a:gd name="connsiteX805" fmla="*/ 146050 w 909078"/>
                      <a:gd name="connsiteY805" fmla="*/ 174625 h 723900"/>
                      <a:gd name="connsiteX806" fmla="*/ 174625 w 909078"/>
                      <a:gd name="connsiteY806" fmla="*/ 155575 h 723900"/>
                      <a:gd name="connsiteX807" fmla="*/ 184150 w 909078"/>
                      <a:gd name="connsiteY807" fmla="*/ 149225 h 723900"/>
                      <a:gd name="connsiteX808" fmla="*/ 206375 w 909078"/>
                      <a:gd name="connsiteY808" fmla="*/ 136525 h 723900"/>
                      <a:gd name="connsiteX809" fmla="*/ 225425 w 909078"/>
                      <a:gd name="connsiteY809" fmla="*/ 123825 h 723900"/>
                      <a:gd name="connsiteX810" fmla="*/ 260350 w 909078"/>
                      <a:gd name="connsiteY810" fmla="*/ 104775 h 723900"/>
                      <a:gd name="connsiteX811" fmla="*/ 269875 w 909078"/>
                      <a:gd name="connsiteY811" fmla="*/ 98425 h 723900"/>
                      <a:gd name="connsiteX812" fmla="*/ 238125 w 909078"/>
                      <a:gd name="connsiteY812" fmla="*/ 101600 h 723900"/>
                      <a:gd name="connsiteX813" fmla="*/ 222250 w 909078"/>
                      <a:gd name="connsiteY813" fmla="*/ 107950 h 723900"/>
                      <a:gd name="connsiteX814" fmla="*/ 193675 w 909078"/>
                      <a:gd name="connsiteY814" fmla="*/ 127000 h 723900"/>
                      <a:gd name="connsiteX815" fmla="*/ 155575 w 909078"/>
                      <a:gd name="connsiteY815" fmla="*/ 155575 h 723900"/>
                      <a:gd name="connsiteX816" fmla="*/ 142875 w 909078"/>
                      <a:gd name="connsiteY816" fmla="*/ 165100 h 723900"/>
                      <a:gd name="connsiteX817" fmla="*/ 114300 w 909078"/>
                      <a:gd name="connsiteY817" fmla="*/ 190500 h 723900"/>
                      <a:gd name="connsiteX818" fmla="*/ 88900 w 909078"/>
                      <a:gd name="connsiteY818" fmla="*/ 212725 h 723900"/>
                      <a:gd name="connsiteX819" fmla="*/ 60325 w 909078"/>
                      <a:gd name="connsiteY819" fmla="*/ 231775 h 723900"/>
                      <a:gd name="connsiteX820" fmla="*/ 50800 w 909078"/>
                      <a:gd name="connsiteY820" fmla="*/ 238125 h 723900"/>
                      <a:gd name="connsiteX821" fmla="*/ 22225 w 909078"/>
                      <a:gd name="connsiteY821" fmla="*/ 247650 h 723900"/>
                      <a:gd name="connsiteX822" fmla="*/ 12700 w 909078"/>
                      <a:gd name="connsiteY822" fmla="*/ 250825 h 723900"/>
                      <a:gd name="connsiteX823" fmla="*/ 6350 w 909078"/>
                      <a:gd name="connsiteY823" fmla="*/ 260350 h 723900"/>
                      <a:gd name="connsiteX824" fmla="*/ 19050 w 909078"/>
                      <a:gd name="connsiteY824" fmla="*/ 273050 h 723900"/>
                      <a:gd name="connsiteX825" fmla="*/ 92075 w 909078"/>
                      <a:gd name="connsiteY825" fmla="*/ 276225 h 723900"/>
                      <a:gd name="connsiteX826" fmla="*/ 104775 w 909078"/>
                      <a:gd name="connsiteY826" fmla="*/ 279400 h 723900"/>
                      <a:gd name="connsiteX827" fmla="*/ 123825 w 909078"/>
                      <a:gd name="connsiteY827" fmla="*/ 292100 h 723900"/>
                      <a:gd name="connsiteX828" fmla="*/ 139700 w 909078"/>
                      <a:gd name="connsiteY828" fmla="*/ 330200 h 723900"/>
                      <a:gd name="connsiteX829" fmla="*/ 136525 w 909078"/>
                      <a:gd name="connsiteY829" fmla="*/ 339725 h 723900"/>
                      <a:gd name="connsiteX830" fmla="*/ 111125 w 909078"/>
                      <a:gd name="connsiteY830" fmla="*/ 323850 h 723900"/>
                      <a:gd name="connsiteX831" fmla="*/ 101600 w 909078"/>
                      <a:gd name="connsiteY831" fmla="*/ 311150 h 723900"/>
                      <a:gd name="connsiteX832" fmla="*/ 92075 w 909078"/>
                      <a:gd name="connsiteY832" fmla="*/ 282575 h 723900"/>
                      <a:gd name="connsiteX833" fmla="*/ 88900 w 909078"/>
                      <a:gd name="connsiteY833" fmla="*/ 273050 h 723900"/>
                      <a:gd name="connsiteX834" fmla="*/ 79375 w 909078"/>
                      <a:gd name="connsiteY834" fmla="*/ 250825 h 723900"/>
                      <a:gd name="connsiteX835" fmla="*/ 76200 w 909078"/>
                      <a:gd name="connsiteY835" fmla="*/ 241300 h 723900"/>
                      <a:gd name="connsiteX836" fmla="*/ 73025 w 909078"/>
                      <a:gd name="connsiteY836" fmla="*/ 228600 h 723900"/>
                      <a:gd name="connsiteX837" fmla="*/ 63500 w 909078"/>
                      <a:gd name="connsiteY837" fmla="*/ 215900 h 723900"/>
                      <a:gd name="connsiteX838" fmla="*/ 60325 w 909078"/>
                      <a:gd name="connsiteY838" fmla="*/ 206375 h 723900"/>
                      <a:gd name="connsiteX839" fmla="*/ 53975 w 909078"/>
                      <a:gd name="connsiteY839" fmla="*/ 180975 h 723900"/>
                      <a:gd name="connsiteX840" fmla="*/ 69850 w 909078"/>
                      <a:gd name="connsiteY840" fmla="*/ 120650 h 723900"/>
                      <a:gd name="connsiteX841" fmla="*/ 82550 w 909078"/>
                      <a:gd name="connsiteY841" fmla="*/ 111125 h 723900"/>
                      <a:gd name="connsiteX842" fmla="*/ 107950 w 909078"/>
                      <a:gd name="connsiteY842" fmla="*/ 95250 h 723900"/>
                      <a:gd name="connsiteX843" fmla="*/ 127000 w 909078"/>
                      <a:gd name="connsiteY843" fmla="*/ 82550 h 723900"/>
                      <a:gd name="connsiteX844" fmla="*/ 146050 w 909078"/>
                      <a:gd name="connsiteY844" fmla="*/ 76200 h 723900"/>
                      <a:gd name="connsiteX845" fmla="*/ 234950 w 909078"/>
                      <a:gd name="connsiteY845" fmla="*/ 76200 h 723900"/>
                      <a:gd name="connsiteX846" fmla="*/ 247650 w 909078"/>
                      <a:gd name="connsiteY846" fmla="*/ 63500 h 723900"/>
                      <a:gd name="connsiteX847" fmla="*/ 260350 w 909078"/>
                      <a:gd name="connsiteY847" fmla="*/ 53975 h 723900"/>
                      <a:gd name="connsiteX848" fmla="*/ 238125 w 909078"/>
                      <a:gd name="connsiteY848" fmla="*/ 63500 h 723900"/>
                      <a:gd name="connsiteX849" fmla="*/ 219075 w 909078"/>
                      <a:gd name="connsiteY849" fmla="*/ 73025 h 723900"/>
                      <a:gd name="connsiteX850" fmla="*/ 206375 w 909078"/>
                      <a:gd name="connsiteY850" fmla="*/ 76200 h 723900"/>
                      <a:gd name="connsiteX851" fmla="*/ 190500 w 909078"/>
                      <a:gd name="connsiteY851" fmla="*/ 82550 h 723900"/>
                      <a:gd name="connsiteX852" fmla="*/ 180975 w 909078"/>
                      <a:gd name="connsiteY852" fmla="*/ 85725 h 723900"/>
                      <a:gd name="connsiteX853" fmla="*/ 168275 w 909078"/>
                      <a:gd name="connsiteY853" fmla="*/ 92075 h 723900"/>
                      <a:gd name="connsiteX854" fmla="*/ 158750 w 909078"/>
                      <a:gd name="connsiteY854" fmla="*/ 95250 h 723900"/>
                      <a:gd name="connsiteX855" fmla="*/ 149225 w 909078"/>
                      <a:gd name="connsiteY855" fmla="*/ 101600 h 723900"/>
                      <a:gd name="connsiteX856" fmla="*/ 133350 w 909078"/>
                      <a:gd name="connsiteY856" fmla="*/ 107950 h 723900"/>
                      <a:gd name="connsiteX857" fmla="*/ 123825 w 909078"/>
                      <a:gd name="connsiteY857" fmla="*/ 114300 h 723900"/>
                      <a:gd name="connsiteX858" fmla="*/ 98425 w 909078"/>
                      <a:gd name="connsiteY858" fmla="*/ 127000 h 723900"/>
                      <a:gd name="connsiteX859" fmla="*/ 88900 w 909078"/>
                      <a:gd name="connsiteY859" fmla="*/ 133350 h 723900"/>
                      <a:gd name="connsiteX860" fmla="*/ 79375 w 909078"/>
                      <a:gd name="connsiteY860" fmla="*/ 136525 h 723900"/>
                      <a:gd name="connsiteX861" fmla="*/ 57150 w 909078"/>
                      <a:gd name="connsiteY861" fmla="*/ 152400 h 723900"/>
                      <a:gd name="connsiteX862" fmla="*/ 50800 w 909078"/>
                      <a:gd name="connsiteY862" fmla="*/ 161925 h 723900"/>
                      <a:gd name="connsiteX863" fmla="*/ 31750 w 909078"/>
                      <a:gd name="connsiteY863" fmla="*/ 180975 h 723900"/>
                      <a:gd name="connsiteX864" fmla="*/ 22225 w 909078"/>
                      <a:gd name="connsiteY864" fmla="*/ 190500 h 723900"/>
                      <a:gd name="connsiteX865" fmla="*/ 6350 w 909078"/>
                      <a:gd name="connsiteY865" fmla="*/ 193675 h 723900"/>
                      <a:gd name="connsiteX866" fmla="*/ 95250 w 909078"/>
                      <a:gd name="connsiteY866" fmla="*/ 190500 h 723900"/>
                      <a:gd name="connsiteX867" fmla="*/ 107950 w 909078"/>
                      <a:gd name="connsiteY867" fmla="*/ 184150 h 723900"/>
                      <a:gd name="connsiteX868" fmla="*/ 133350 w 909078"/>
                      <a:gd name="connsiteY868" fmla="*/ 168275 h 723900"/>
                      <a:gd name="connsiteX869" fmla="*/ 165100 w 909078"/>
                      <a:gd name="connsiteY869" fmla="*/ 152400 h 723900"/>
                      <a:gd name="connsiteX870" fmla="*/ 193675 w 909078"/>
                      <a:gd name="connsiteY870" fmla="*/ 139700 h 723900"/>
                      <a:gd name="connsiteX871" fmla="*/ 206375 w 909078"/>
                      <a:gd name="connsiteY871" fmla="*/ 130175 h 723900"/>
                      <a:gd name="connsiteX872" fmla="*/ 219075 w 909078"/>
                      <a:gd name="connsiteY872" fmla="*/ 123825 h 723900"/>
                      <a:gd name="connsiteX873" fmla="*/ 234950 w 909078"/>
                      <a:gd name="connsiteY873" fmla="*/ 114300 h 723900"/>
                      <a:gd name="connsiteX874" fmla="*/ 263525 w 909078"/>
                      <a:gd name="connsiteY874" fmla="*/ 98425 h 723900"/>
                      <a:gd name="connsiteX875" fmla="*/ 298450 w 909078"/>
                      <a:gd name="connsiteY875" fmla="*/ 73025 h 723900"/>
                      <a:gd name="connsiteX876" fmla="*/ 292100 w 909078"/>
                      <a:gd name="connsiteY876" fmla="*/ 82550 h 723900"/>
                      <a:gd name="connsiteX877" fmla="*/ 269875 w 909078"/>
                      <a:gd name="connsiteY877" fmla="*/ 98425 h 723900"/>
                      <a:gd name="connsiteX878" fmla="*/ 257175 w 909078"/>
                      <a:gd name="connsiteY878" fmla="*/ 104775 h 723900"/>
                      <a:gd name="connsiteX879" fmla="*/ 244475 w 909078"/>
                      <a:gd name="connsiteY879" fmla="*/ 114300 h 723900"/>
                      <a:gd name="connsiteX880" fmla="*/ 231775 w 909078"/>
                      <a:gd name="connsiteY880" fmla="*/ 117475 h 723900"/>
                      <a:gd name="connsiteX881" fmla="*/ 212725 w 909078"/>
                      <a:gd name="connsiteY881" fmla="*/ 123825 h 723900"/>
                      <a:gd name="connsiteX882" fmla="*/ 311150 w 909078"/>
                      <a:gd name="connsiteY882" fmla="*/ 107950 h 723900"/>
                      <a:gd name="connsiteX883" fmla="*/ 346075 w 909078"/>
                      <a:gd name="connsiteY883" fmla="*/ 104775 h 723900"/>
                      <a:gd name="connsiteX884" fmla="*/ 393700 w 909078"/>
                      <a:gd name="connsiteY884" fmla="*/ 98425 h 723900"/>
                      <a:gd name="connsiteX885" fmla="*/ 422275 w 909078"/>
                      <a:gd name="connsiteY885" fmla="*/ 95250 h 723900"/>
                      <a:gd name="connsiteX886" fmla="*/ 485775 w 909078"/>
                      <a:gd name="connsiteY886" fmla="*/ 98425 h 723900"/>
                      <a:gd name="connsiteX887" fmla="*/ 482600 w 909078"/>
                      <a:gd name="connsiteY887" fmla="*/ 130175 h 723900"/>
                      <a:gd name="connsiteX888" fmla="*/ 438150 w 909078"/>
                      <a:gd name="connsiteY888" fmla="*/ 161925 h 723900"/>
                      <a:gd name="connsiteX889" fmla="*/ 371475 w 909078"/>
                      <a:gd name="connsiteY889" fmla="*/ 190500 h 723900"/>
                      <a:gd name="connsiteX890" fmla="*/ 358775 w 909078"/>
                      <a:gd name="connsiteY890" fmla="*/ 196850 h 723900"/>
                      <a:gd name="connsiteX891" fmla="*/ 285750 w 909078"/>
                      <a:gd name="connsiteY891" fmla="*/ 215900 h 723900"/>
                      <a:gd name="connsiteX892" fmla="*/ 254000 w 909078"/>
                      <a:gd name="connsiteY892" fmla="*/ 222250 h 723900"/>
                      <a:gd name="connsiteX893" fmla="*/ 234950 w 909078"/>
                      <a:gd name="connsiteY893" fmla="*/ 215900 h 723900"/>
                      <a:gd name="connsiteX894" fmla="*/ 250825 w 909078"/>
                      <a:gd name="connsiteY894" fmla="*/ 165100 h 723900"/>
                      <a:gd name="connsiteX895" fmla="*/ 273050 w 909078"/>
                      <a:gd name="connsiteY895" fmla="*/ 142875 h 723900"/>
                      <a:gd name="connsiteX896" fmla="*/ 304800 w 909078"/>
                      <a:gd name="connsiteY896" fmla="*/ 127000 h 723900"/>
                      <a:gd name="connsiteX897" fmla="*/ 339725 w 909078"/>
                      <a:gd name="connsiteY897" fmla="*/ 117475 h 723900"/>
                      <a:gd name="connsiteX898" fmla="*/ 358775 w 909078"/>
                      <a:gd name="connsiteY898" fmla="*/ 127000 h 723900"/>
                      <a:gd name="connsiteX899" fmla="*/ 355600 w 909078"/>
                      <a:gd name="connsiteY899" fmla="*/ 155575 h 723900"/>
                      <a:gd name="connsiteX900" fmla="*/ 330200 w 909078"/>
                      <a:gd name="connsiteY900" fmla="*/ 187325 h 723900"/>
                      <a:gd name="connsiteX901" fmla="*/ 317500 w 909078"/>
                      <a:gd name="connsiteY901" fmla="*/ 193675 h 723900"/>
                      <a:gd name="connsiteX902" fmla="*/ 320675 w 909078"/>
                      <a:gd name="connsiteY902" fmla="*/ 174625 h 723900"/>
                      <a:gd name="connsiteX903" fmla="*/ 336550 w 909078"/>
                      <a:gd name="connsiteY903" fmla="*/ 158750 h 723900"/>
                      <a:gd name="connsiteX904" fmla="*/ 342900 w 909078"/>
                      <a:gd name="connsiteY904" fmla="*/ 146050 h 723900"/>
                      <a:gd name="connsiteX905" fmla="*/ 358775 w 909078"/>
                      <a:gd name="connsiteY905" fmla="*/ 133350 h 723900"/>
                      <a:gd name="connsiteX906" fmla="*/ 377825 w 909078"/>
                      <a:gd name="connsiteY906" fmla="*/ 120650 h 723900"/>
                      <a:gd name="connsiteX907" fmla="*/ 381000 w 909078"/>
                      <a:gd name="connsiteY907" fmla="*/ 136525 h 723900"/>
                      <a:gd name="connsiteX908" fmla="*/ 371475 w 909078"/>
                      <a:gd name="connsiteY908" fmla="*/ 149225 h 723900"/>
                      <a:gd name="connsiteX909" fmla="*/ 365125 w 909078"/>
                      <a:gd name="connsiteY909" fmla="*/ 161925 h 723900"/>
                      <a:gd name="connsiteX910" fmla="*/ 333375 w 909078"/>
                      <a:gd name="connsiteY910" fmla="*/ 190500 h 723900"/>
                      <a:gd name="connsiteX911" fmla="*/ 307975 w 909078"/>
                      <a:gd name="connsiteY911" fmla="*/ 187325 h 723900"/>
                      <a:gd name="connsiteX912" fmla="*/ 301625 w 909078"/>
                      <a:gd name="connsiteY912" fmla="*/ 177800 h 723900"/>
                      <a:gd name="connsiteX913" fmla="*/ 317500 w 909078"/>
                      <a:gd name="connsiteY913" fmla="*/ 133350 h 723900"/>
                      <a:gd name="connsiteX914" fmla="*/ 336550 w 909078"/>
                      <a:gd name="connsiteY914" fmla="*/ 139700 h 723900"/>
                      <a:gd name="connsiteX915" fmla="*/ 323850 w 909078"/>
                      <a:gd name="connsiteY915" fmla="*/ 174625 h 723900"/>
                      <a:gd name="connsiteX916" fmla="*/ 282575 w 909078"/>
                      <a:gd name="connsiteY916" fmla="*/ 215900 h 723900"/>
                      <a:gd name="connsiteX917" fmla="*/ 269875 w 909078"/>
                      <a:gd name="connsiteY917" fmla="*/ 228600 h 723900"/>
                      <a:gd name="connsiteX918" fmla="*/ 247650 w 909078"/>
                      <a:gd name="connsiteY918" fmla="*/ 244475 h 723900"/>
                      <a:gd name="connsiteX919" fmla="*/ 209550 w 909078"/>
                      <a:gd name="connsiteY919" fmla="*/ 263525 h 723900"/>
                      <a:gd name="connsiteX920" fmla="*/ 206375 w 909078"/>
                      <a:gd name="connsiteY920" fmla="*/ 254000 h 723900"/>
                      <a:gd name="connsiteX921" fmla="*/ 222250 w 909078"/>
                      <a:gd name="connsiteY921" fmla="*/ 206375 h 723900"/>
                      <a:gd name="connsiteX922" fmla="*/ 234950 w 909078"/>
                      <a:gd name="connsiteY922" fmla="*/ 193675 h 723900"/>
                      <a:gd name="connsiteX923" fmla="*/ 247650 w 909078"/>
                      <a:gd name="connsiteY923" fmla="*/ 190500 h 723900"/>
                      <a:gd name="connsiteX924" fmla="*/ 273050 w 909078"/>
                      <a:gd name="connsiteY924" fmla="*/ 200025 h 723900"/>
                      <a:gd name="connsiteX925" fmla="*/ 282575 w 909078"/>
                      <a:gd name="connsiteY925" fmla="*/ 215900 h 723900"/>
                      <a:gd name="connsiteX926" fmla="*/ 260350 w 909078"/>
                      <a:gd name="connsiteY926" fmla="*/ 219075 h 723900"/>
                      <a:gd name="connsiteX927" fmla="*/ 234950 w 909078"/>
                      <a:gd name="connsiteY927" fmla="*/ 228600 h 723900"/>
                      <a:gd name="connsiteX928" fmla="*/ 206375 w 909078"/>
                      <a:gd name="connsiteY928" fmla="*/ 238125 h 723900"/>
                      <a:gd name="connsiteX929" fmla="*/ 196850 w 909078"/>
                      <a:gd name="connsiteY929" fmla="*/ 244475 h 723900"/>
                      <a:gd name="connsiteX930" fmla="*/ 165100 w 909078"/>
                      <a:gd name="connsiteY930" fmla="*/ 257175 h 723900"/>
                      <a:gd name="connsiteX931" fmla="*/ 152400 w 909078"/>
                      <a:gd name="connsiteY931" fmla="*/ 266700 h 723900"/>
                      <a:gd name="connsiteX932" fmla="*/ 133350 w 909078"/>
                      <a:gd name="connsiteY932" fmla="*/ 292100 h 723900"/>
                      <a:gd name="connsiteX933" fmla="*/ 130175 w 909078"/>
                      <a:gd name="connsiteY933" fmla="*/ 304800 h 723900"/>
                      <a:gd name="connsiteX934" fmla="*/ 127000 w 909078"/>
                      <a:gd name="connsiteY934" fmla="*/ 314325 h 723900"/>
                      <a:gd name="connsiteX935" fmla="*/ 146050 w 909078"/>
                      <a:gd name="connsiteY935" fmla="*/ 317500 h 723900"/>
                      <a:gd name="connsiteX936" fmla="*/ 219075 w 909078"/>
                      <a:gd name="connsiteY936" fmla="*/ 314325 h 723900"/>
                      <a:gd name="connsiteX937" fmla="*/ 231775 w 909078"/>
                      <a:gd name="connsiteY937" fmla="*/ 307975 h 723900"/>
                      <a:gd name="connsiteX938" fmla="*/ 250825 w 909078"/>
                      <a:gd name="connsiteY938" fmla="*/ 301625 h 723900"/>
                      <a:gd name="connsiteX939" fmla="*/ 279400 w 909078"/>
                      <a:gd name="connsiteY939" fmla="*/ 304800 h 723900"/>
                      <a:gd name="connsiteX940" fmla="*/ 288925 w 909078"/>
                      <a:gd name="connsiteY940" fmla="*/ 342900 h 723900"/>
                      <a:gd name="connsiteX941" fmla="*/ 285750 w 909078"/>
                      <a:gd name="connsiteY941" fmla="*/ 384175 h 723900"/>
                      <a:gd name="connsiteX942" fmla="*/ 263525 w 909078"/>
                      <a:gd name="connsiteY942" fmla="*/ 412750 h 723900"/>
                      <a:gd name="connsiteX943" fmla="*/ 247650 w 909078"/>
                      <a:gd name="connsiteY943" fmla="*/ 425450 h 723900"/>
                      <a:gd name="connsiteX944" fmla="*/ 238125 w 909078"/>
                      <a:gd name="connsiteY944" fmla="*/ 431800 h 723900"/>
                      <a:gd name="connsiteX945" fmla="*/ 196850 w 909078"/>
                      <a:gd name="connsiteY945" fmla="*/ 438150 h 723900"/>
                      <a:gd name="connsiteX946" fmla="*/ 174625 w 909078"/>
                      <a:gd name="connsiteY946" fmla="*/ 434975 h 723900"/>
                      <a:gd name="connsiteX947" fmla="*/ 174625 w 909078"/>
                      <a:gd name="connsiteY947" fmla="*/ 412750 h 723900"/>
                      <a:gd name="connsiteX948" fmla="*/ 203200 w 909078"/>
                      <a:gd name="connsiteY948" fmla="*/ 384175 h 723900"/>
                      <a:gd name="connsiteX949" fmla="*/ 241300 w 909078"/>
                      <a:gd name="connsiteY949" fmla="*/ 371475 h 723900"/>
                      <a:gd name="connsiteX950" fmla="*/ 279400 w 909078"/>
                      <a:gd name="connsiteY950" fmla="*/ 377825 h 723900"/>
                      <a:gd name="connsiteX951" fmla="*/ 279400 w 909078"/>
                      <a:gd name="connsiteY951" fmla="*/ 403225 h 723900"/>
                      <a:gd name="connsiteX952" fmla="*/ 250825 w 909078"/>
                      <a:gd name="connsiteY952" fmla="*/ 412750 h 723900"/>
                      <a:gd name="connsiteX953" fmla="*/ 241300 w 909078"/>
                      <a:gd name="connsiteY953" fmla="*/ 409575 h 723900"/>
                      <a:gd name="connsiteX954" fmla="*/ 241300 w 909078"/>
                      <a:gd name="connsiteY954" fmla="*/ 377825 h 723900"/>
                      <a:gd name="connsiteX955" fmla="*/ 250825 w 909078"/>
                      <a:gd name="connsiteY955" fmla="*/ 365125 h 723900"/>
                      <a:gd name="connsiteX956" fmla="*/ 295275 w 909078"/>
                      <a:gd name="connsiteY956" fmla="*/ 346075 h 723900"/>
                      <a:gd name="connsiteX957" fmla="*/ 323850 w 909078"/>
                      <a:gd name="connsiteY957" fmla="*/ 352425 h 723900"/>
                      <a:gd name="connsiteX958" fmla="*/ 320675 w 909078"/>
                      <a:gd name="connsiteY958" fmla="*/ 368300 h 723900"/>
                      <a:gd name="connsiteX959" fmla="*/ 301625 w 909078"/>
                      <a:gd name="connsiteY959" fmla="*/ 393700 h 723900"/>
                      <a:gd name="connsiteX960" fmla="*/ 292100 w 909078"/>
                      <a:gd name="connsiteY960" fmla="*/ 396875 h 723900"/>
                      <a:gd name="connsiteX961" fmla="*/ 279400 w 909078"/>
                      <a:gd name="connsiteY961" fmla="*/ 390525 h 723900"/>
                      <a:gd name="connsiteX962" fmla="*/ 269875 w 909078"/>
                      <a:gd name="connsiteY962" fmla="*/ 336550 h 723900"/>
                      <a:gd name="connsiteX963" fmla="*/ 273050 w 909078"/>
                      <a:gd name="connsiteY963" fmla="*/ 260350 h 723900"/>
                      <a:gd name="connsiteX964" fmla="*/ 285750 w 909078"/>
                      <a:gd name="connsiteY964" fmla="*/ 234950 h 723900"/>
                      <a:gd name="connsiteX965" fmla="*/ 311150 w 909078"/>
                      <a:gd name="connsiteY965" fmla="*/ 209550 h 723900"/>
                      <a:gd name="connsiteX966" fmla="*/ 323850 w 909078"/>
                      <a:gd name="connsiteY966" fmla="*/ 206375 h 723900"/>
                      <a:gd name="connsiteX967" fmla="*/ 403225 w 909078"/>
                      <a:gd name="connsiteY967" fmla="*/ 200025 h 723900"/>
                      <a:gd name="connsiteX968" fmla="*/ 444500 w 909078"/>
                      <a:gd name="connsiteY968" fmla="*/ 190500 h 723900"/>
                      <a:gd name="connsiteX969" fmla="*/ 460375 w 909078"/>
                      <a:gd name="connsiteY969" fmla="*/ 184150 h 723900"/>
                      <a:gd name="connsiteX970" fmla="*/ 473075 w 909078"/>
                      <a:gd name="connsiteY970" fmla="*/ 177800 h 723900"/>
                      <a:gd name="connsiteX971" fmla="*/ 498475 w 909078"/>
                      <a:gd name="connsiteY971" fmla="*/ 158750 h 723900"/>
                      <a:gd name="connsiteX972" fmla="*/ 508000 w 909078"/>
                      <a:gd name="connsiteY972" fmla="*/ 152400 h 723900"/>
                      <a:gd name="connsiteX973" fmla="*/ 523875 w 909078"/>
                      <a:gd name="connsiteY973" fmla="*/ 136525 h 723900"/>
                      <a:gd name="connsiteX974" fmla="*/ 533400 w 909078"/>
                      <a:gd name="connsiteY974" fmla="*/ 127000 h 723900"/>
                      <a:gd name="connsiteX975" fmla="*/ 552450 w 909078"/>
                      <a:gd name="connsiteY975" fmla="*/ 114300 h 723900"/>
                      <a:gd name="connsiteX976" fmla="*/ 581025 w 909078"/>
                      <a:gd name="connsiteY976" fmla="*/ 107950 h 723900"/>
                      <a:gd name="connsiteX977" fmla="*/ 615950 w 909078"/>
                      <a:gd name="connsiteY977" fmla="*/ 117475 h 723900"/>
                      <a:gd name="connsiteX978" fmla="*/ 622300 w 909078"/>
                      <a:gd name="connsiteY978" fmla="*/ 127000 h 723900"/>
                      <a:gd name="connsiteX979" fmla="*/ 606425 w 909078"/>
                      <a:gd name="connsiteY979" fmla="*/ 133350 h 723900"/>
                      <a:gd name="connsiteX980" fmla="*/ 539750 w 909078"/>
                      <a:gd name="connsiteY980" fmla="*/ 127000 h 723900"/>
                      <a:gd name="connsiteX981" fmla="*/ 485775 w 909078"/>
                      <a:gd name="connsiteY981" fmla="*/ 114300 h 723900"/>
                      <a:gd name="connsiteX982" fmla="*/ 469900 w 909078"/>
                      <a:gd name="connsiteY982" fmla="*/ 107950 h 723900"/>
                      <a:gd name="connsiteX983" fmla="*/ 498475 w 909078"/>
                      <a:gd name="connsiteY983" fmla="*/ 98425 h 723900"/>
                      <a:gd name="connsiteX984" fmla="*/ 523875 w 909078"/>
                      <a:gd name="connsiteY984" fmla="*/ 88900 h 723900"/>
                      <a:gd name="connsiteX985" fmla="*/ 533400 w 909078"/>
                      <a:gd name="connsiteY985" fmla="*/ 76200 h 723900"/>
                      <a:gd name="connsiteX986" fmla="*/ 536575 w 909078"/>
                      <a:gd name="connsiteY986" fmla="*/ 85725 h 723900"/>
                      <a:gd name="connsiteX987" fmla="*/ 746125 w 909078"/>
                      <a:gd name="connsiteY987" fmla="*/ 88900 h 723900"/>
                      <a:gd name="connsiteX988" fmla="*/ 901700 w 909078"/>
                      <a:gd name="connsiteY988" fmla="*/ 85725 h 723900"/>
                      <a:gd name="connsiteX989" fmla="*/ 904875 w 909078"/>
                      <a:gd name="connsiteY989" fmla="*/ 73025 h 723900"/>
                      <a:gd name="connsiteX990" fmla="*/ 908050 w 909078"/>
                      <a:gd name="connsiteY990" fmla="*/ 63500 h 723900"/>
                      <a:gd name="connsiteX991" fmla="*/ 889000 w 909078"/>
                      <a:gd name="connsiteY991" fmla="*/ 69850 h 723900"/>
                      <a:gd name="connsiteX992" fmla="*/ 876300 w 909078"/>
                      <a:gd name="connsiteY992" fmla="*/ 73025 h 723900"/>
                      <a:gd name="connsiteX993" fmla="*/ 866775 w 909078"/>
                      <a:gd name="connsiteY993" fmla="*/ 76200 h 723900"/>
                      <a:gd name="connsiteX994" fmla="*/ 796925 w 909078"/>
                      <a:gd name="connsiteY994" fmla="*/ 73025 h 723900"/>
                      <a:gd name="connsiteX995" fmla="*/ 787400 w 909078"/>
                      <a:gd name="connsiteY995" fmla="*/ 69850 h 723900"/>
                      <a:gd name="connsiteX996" fmla="*/ 749300 w 909078"/>
                      <a:gd name="connsiteY996" fmla="*/ 66675 h 723900"/>
                      <a:gd name="connsiteX997" fmla="*/ 676275 w 909078"/>
                      <a:gd name="connsiteY997" fmla="*/ 69850 h 723900"/>
                      <a:gd name="connsiteX998" fmla="*/ 663575 w 909078"/>
                      <a:gd name="connsiteY998" fmla="*/ 73025 h 723900"/>
                      <a:gd name="connsiteX999" fmla="*/ 625475 w 909078"/>
                      <a:gd name="connsiteY999" fmla="*/ 88900 h 723900"/>
                      <a:gd name="connsiteX1000" fmla="*/ 606425 w 909078"/>
                      <a:gd name="connsiteY1000" fmla="*/ 95250 h 723900"/>
                      <a:gd name="connsiteX1001" fmla="*/ 577850 w 909078"/>
                      <a:gd name="connsiteY1001" fmla="*/ 101600 h 723900"/>
                      <a:gd name="connsiteX1002" fmla="*/ 565150 w 909078"/>
                      <a:gd name="connsiteY1002" fmla="*/ 104775 h 723900"/>
                      <a:gd name="connsiteX1003" fmla="*/ 619125 w 909078"/>
                      <a:gd name="connsiteY1003" fmla="*/ 111125 h 723900"/>
                      <a:gd name="connsiteX1004" fmla="*/ 746125 w 909078"/>
                      <a:gd name="connsiteY1004" fmla="*/ 117475 h 723900"/>
                      <a:gd name="connsiteX1005" fmla="*/ 815975 w 909078"/>
                      <a:gd name="connsiteY1005" fmla="*/ 123825 h 723900"/>
                      <a:gd name="connsiteX1006" fmla="*/ 704850 w 909078"/>
                      <a:gd name="connsiteY1006" fmla="*/ 123825 h 723900"/>
                      <a:gd name="connsiteX1007" fmla="*/ 596900 w 909078"/>
                      <a:gd name="connsiteY1007" fmla="*/ 127000 h 723900"/>
                      <a:gd name="connsiteX1008" fmla="*/ 565150 w 909078"/>
                      <a:gd name="connsiteY1008" fmla="*/ 130175 h 723900"/>
                      <a:gd name="connsiteX1009" fmla="*/ 533400 w 909078"/>
                      <a:gd name="connsiteY1009" fmla="*/ 139700 h 723900"/>
                      <a:gd name="connsiteX1010" fmla="*/ 517525 w 909078"/>
                      <a:gd name="connsiteY1010" fmla="*/ 142875 h 723900"/>
                      <a:gd name="connsiteX1011" fmla="*/ 542925 w 909078"/>
                      <a:gd name="connsiteY1011" fmla="*/ 152400 h 723900"/>
                      <a:gd name="connsiteX1012" fmla="*/ 552450 w 909078"/>
                      <a:gd name="connsiteY1012" fmla="*/ 158750 h 723900"/>
                      <a:gd name="connsiteX1013" fmla="*/ 565150 w 909078"/>
                      <a:gd name="connsiteY1013" fmla="*/ 161925 h 723900"/>
                      <a:gd name="connsiteX1014" fmla="*/ 577850 w 909078"/>
                      <a:gd name="connsiteY1014" fmla="*/ 168275 h 723900"/>
                      <a:gd name="connsiteX1015" fmla="*/ 587375 w 909078"/>
                      <a:gd name="connsiteY1015" fmla="*/ 171450 h 723900"/>
                      <a:gd name="connsiteX1016" fmla="*/ 590550 w 909078"/>
                      <a:gd name="connsiteY1016" fmla="*/ 180975 h 723900"/>
                      <a:gd name="connsiteX1017" fmla="*/ 587375 w 909078"/>
                      <a:gd name="connsiteY1017" fmla="*/ 190500 h 723900"/>
                      <a:gd name="connsiteX1018" fmla="*/ 581025 w 909078"/>
                      <a:gd name="connsiteY1018" fmla="*/ 174625 h 723900"/>
                      <a:gd name="connsiteX1019" fmla="*/ 577850 w 909078"/>
                      <a:gd name="connsiteY1019" fmla="*/ 161925 h 723900"/>
                      <a:gd name="connsiteX1020" fmla="*/ 574675 w 909078"/>
                      <a:gd name="connsiteY1020" fmla="*/ 152400 h 723900"/>
                      <a:gd name="connsiteX1021" fmla="*/ 577850 w 909078"/>
                      <a:gd name="connsiteY1021" fmla="*/ 133350 h 723900"/>
                      <a:gd name="connsiteX1022" fmla="*/ 587375 w 909078"/>
                      <a:gd name="connsiteY1022" fmla="*/ 130175 h 723900"/>
                      <a:gd name="connsiteX1023" fmla="*/ 574675 w 909078"/>
                      <a:gd name="connsiteY1023" fmla="*/ 168275 h 723900"/>
                      <a:gd name="connsiteX1024" fmla="*/ 561975 w 909078"/>
                      <a:gd name="connsiteY1024" fmla="*/ 177800 h 723900"/>
                      <a:gd name="connsiteX1025" fmla="*/ 552450 w 909078"/>
                      <a:gd name="connsiteY1025" fmla="*/ 184150 h 723900"/>
                      <a:gd name="connsiteX1026" fmla="*/ 542925 w 909078"/>
                      <a:gd name="connsiteY1026" fmla="*/ 187325 h 723900"/>
                      <a:gd name="connsiteX1027" fmla="*/ 552450 w 909078"/>
                      <a:gd name="connsiteY1027" fmla="*/ 177800 h 723900"/>
                      <a:gd name="connsiteX1028" fmla="*/ 574675 w 909078"/>
                      <a:gd name="connsiteY1028" fmla="*/ 168275 h 723900"/>
                      <a:gd name="connsiteX1029" fmla="*/ 600075 w 909078"/>
                      <a:gd name="connsiteY1029" fmla="*/ 171450 h 723900"/>
                      <a:gd name="connsiteX1030" fmla="*/ 590550 w 909078"/>
                      <a:gd name="connsiteY1030" fmla="*/ 184150 h 723900"/>
                      <a:gd name="connsiteX1031" fmla="*/ 565150 w 909078"/>
                      <a:gd name="connsiteY1031" fmla="*/ 206375 h 723900"/>
                      <a:gd name="connsiteX1032" fmla="*/ 542925 w 909078"/>
                      <a:gd name="connsiteY1032" fmla="*/ 215900 h 723900"/>
                      <a:gd name="connsiteX1033" fmla="*/ 530225 w 909078"/>
                      <a:gd name="connsiteY1033" fmla="*/ 222250 h 723900"/>
                      <a:gd name="connsiteX1034" fmla="*/ 466725 w 909078"/>
                      <a:gd name="connsiteY1034" fmla="*/ 231775 h 723900"/>
                      <a:gd name="connsiteX1035" fmla="*/ 390525 w 909078"/>
                      <a:gd name="connsiteY1035" fmla="*/ 228600 h 723900"/>
                      <a:gd name="connsiteX1036" fmla="*/ 365125 w 909078"/>
                      <a:gd name="connsiteY1036" fmla="*/ 225425 h 723900"/>
                      <a:gd name="connsiteX1037" fmla="*/ 285750 w 909078"/>
                      <a:gd name="connsiteY1037" fmla="*/ 228600 h 723900"/>
                      <a:gd name="connsiteX1038" fmla="*/ 250825 w 909078"/>
                      <a:gd name="connsiteY1038" fmla="*/ 228600 h 723900"/>
                      <a:gd name="connsiteX1039" fmla="*/ 260350 w 909078"/>
                      <a:gd name="connsiteY1039" fmla="*/ 209550 h 723900"/>
                      <a:gd name="connsiteX1040" fmla="*/ 263525 w 909078"/>
                      <a:gd name="connsiteY1040" fmla="*/ 200025 h 723900"/>
                      <a:gd name="connsiteX1041" fmla="*/ 292100 w 909078"/>
                      <a:gd name="connsiteY1041" fmla="*/ 174625 h 723900"/>
                      <a:gd name="connsiteX1042" fmla="*/ 307975 w 909078"/>
                      <a:gd name="connsiteY1042" fmla="*/ 158750 h 723900"/>
                      <a:gd name="connsiteX1043" fmla="*/ 349250 w 909078"/>
                      <a:gd name="connsiteY1043" fmla="*/ 146050 h 723900"/>
                      <a:gd name="connsiteX1044" fmla="*/ 377825 w 909078"/>
                      <a:gd name="connsiteY1044" fmla="*/ 158750 h 723900"/>
                      <a:gd name="connsiteX1045" fmla="*/ 330200 w 909078"/>
                      <a:gd name="connsiteY1045" fmla="*/ 247650 h 723900"/>
                      <a:gd name="connsiteX1046" fmla="*/ 295275 w 909078"/>
                      <a:gd name="connsiteY1046" fmla="*/ 301625 h 723900"/>
                      <a:gd name="connsiteX1047" fmla="*/ 273050 w 909078"/>
                      <a:gd name="connsiteY1047" fmla="*/ 336550 h 723900"/>
                      <a:gd name="connsiteX1048" fmla="*/ 254000 w 909078"/>
                      <a:gd name="connsiteY1048" fmla="*/ 371475 h 723900"/>
                      <a:gd name="connsiteX1049" fmla="*/ 266700 w 909078"/>
                      <a:gd name="connsiteY1049" fmla="*/ 384175 h 723900"/>
                      <a:gd name="connsiteX1050" fmla="*/ 292100 w 909078"/>
                      <a:gd name="connsiteY1050" fmla="*/ 346075 h 723900"/>
                      <a:gd name="connsiteX1051" fmla="*/ 317500 w 909078"/>
                      <a:gd name="connsiteY1051" fmla="*/ 311150 h 723900"/>
                      <a:gd name="connsiteX1052" fmla="*/ 333375 w 909078"/>
                      <a:gd name="connsiteY1052" fmla="*/ 292100 h 723900"/>
                      <a:gd name="connsiteX1053" fmla="*/ 339725 w 909078"/>
                      <a:gd name="connsiteY1053" fmla="*/ 282575 h 723900"/>
                      <a:gd name="connsiteX1054" fmla="*/ 358775 w 909078"/>
                      <a:gd name="connsiteY1054" fmla="*/ 263525 h 723900"/>
                      <a:gd name="connsiteX1055" fmla="*/ 346075 w 909078"/>
                      <a:gd name="connsiteY1055" fmla="*/ 301625 h 723900"/>
                      <a:gd name="connsiteX1056" fmla="*/ 336550 w 909078"/>
                      <a:gd name="connsiteY1056" fmla="*/ 311150 h 723900"/>
                      <a:gd name="connsiteX1057" fmla="*/ 320675 w 909078"/>
                      <a:gd name="connsiteY1057" fmla="*/ 333375 h 723900"/>
                      <a:gd name="connsiteX1058" fmla="*/ 292100 w 909078"/>
                      <a:gd name="connsiteY1058" fmla="*/ 352425 h 723900"/>
                      <a:gd name="connsiteX1059" fmla="*/ 260350 w 909078"/>
                      <a:gd name="connsiteY1059" fmla="*/ 342900 h 723900"/>
                      <a:gd name="connsiteX1060" fmla="*/ 231775 w 909078"/>
                      <a:gd name="connsiteY1060" fmla="*/ 301625 h 723900"/>
                      <a:gd name="connsiteX1061" fmla="*/ 212725 w 909078"/>
                      <a:gd name="connsiteY1061" fmla="*/ 266700 h 723900"/>
                      <a:gd name="connsiteX1062" fmla="*/ 196850 w 909078"/>
                      <a:gd name="connsiteY1062" fmla="*/ 222250 h 723900"/>
                      <a:gd name="connsiteX1063" fmla="*/ 219075 w 909078"/>
                      <a:gd name="connsiteY1063" fmla="*/ 142875 h 723900"/>
                      <a:gd name="connsiteX1064" fmla="*/ 234950 w 909078"/>
                      <a:gd name="connsiteY1064" fmla="*/ 133350 h 723900"/>
                      <a:gd name="connsiteX1065" fmla="*/ 250825 w 909078"/>
                      <a:gd name="connsiteY1065" fmla="*/ 130175 h 723900"/>
                      <a:gd name="connsiteX1066" fmla="*/ 371475 w 909078"/>
                      <a:gd name="connsiteY1066" fmla="*/ 152400 h 723900"/>
                      <a:gd name="connsiteX1067" fmla="*/ 384175 w 909078"/>
                      <a:gd name="connsiteY1067" fmla="*/ 171450 h 723900"/>
                      <a:gd name="connsiteX1068" fmla="*/ 381000 w 909078"/>
                      <a:gd name="connsiteY1068" fmla="*/ 254000 h 723900"/>
                      <a:gd name="connsiteX1069" fmla="*/ 349250 w 909078"/>
                      <a:gd name="connsiteY1069" fmla="*/ 298450 h 723900"/>
                      <a:gd name="connsiteX1070" fmla="*/ 330200 w 909078"/>
                      <a:gd name="connsiteY1070" fmla="*/ 317500 h 723900"/>
                      <a:gd name="connsiteX1071" fmla="*/ 292100 w 909078"/>
                      <a:gd name="connsiteY1071" fmla="*/ 349250 h 723900"/>
                      <a:gd name="connsiteX1072" fmla="*/ 266700 w 909078"/>
                      <a:gd name="connsiteY1072" fmla="*/ 361950 h 723900"/>
                      <a:gd name="connsiteX1073" fmla="*/ 203200 w 909078"/>
                      <a:gd name="connsiteY1073" fmla="*/ 355600 h 723900"/>
                      <a:gd name="connsiteX1074" fmla="*/ 187325 w 909078"/>
                      <a:gd name="connsiteY1074" fmla="*/ 336550 h 723900"/>
                      <a:gd name="connsiteX1075" fmla="*/ 168275 w 909078"/>
                      <a:gd name="connsiteY1075" fmla="*/ 311150 h 723900"/>
                      <a:gd name="connsiteX1076" fmla="*/ 155575 w 909078"/>
                      <a:gd name="connsiteY1076" fmla="*/ 276225 h 723900"/>
                      <a:gd name="connsiteX1077" fmla="*/ 168275 w 909078"/>
                      <a:gd name="connsiteY1077" fmla="*/ 225425 h 723900"/>
                      <a:gd name="connsiteX1078" fmla="*/ 177800 w 909078"/>
                      <a:gd name="connsiteY1078" fmla="*/ 215900 h 723900"/>
                      <a:gd name="connsiteX1079" fmla="*/ 200025 w 909078"/>
                      <a:gd name="connsiteY1079" fmla="*/ 200025 h 723900"/>
                      <a:gd name="connsiteX1080" fmla="*/ 260350 w 909078"/>
                      <a:gd name="connsiteY1080" fmla="*/ 171450 h 723900"/>
                      <a:gd name="connsiteX1081" fmla="*/ 292100 w 909078"/>
                      <a:gd name="connsiteY1081" fmla="*/ 161925 h 723900"/>
                      <a:gd name="connsiteX1082" fmla="*/ 323850 w 909078"/>
                      <a:gd name="connsiteY1082" fmla="*/ 158750 h 723900"/>
                      <a:gd name="connsiteX1083" fmla="*/ 374650 w 909078"/>
                      <a:gd name="connsiteY1083" fmla="*/ 161925 h 723900"/>
                      <a:gd name="connsiteX1084" fmla="*/ 390525 w 909078"/>
                      <a:gd name="connsiteY1084" fmla="*/ 174625 h 723900"/>
                      <a:gd name="connsiteX1085" fmla="*/ 403225 w 909078"/>
                      <a:gd name="connsiteY1085" fmla="*/ 203200 h 723900"/>
                      <a:gd name="connsiteX1086" fmla="*/ 393700 w 909078"/>
                      <a:gd name="connsiteY1086" fmla="*/ 241300 h 723900"/>
                      <a:gd name="connsiteX1087" fmla="*/ 390525 w 909078"/>
                      <a:gd name="connsiteY1087" fmla="*/ 2413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909078" h="723900">
                        <a:moveTo>
                          <a:pt x="184150" y="161925"/>
                        </a:moveTo>
                        <a:cubicBezTo>
                          <a:pt x="178858" y="167217"/>
                          <a:pt x="173014" y="172008"/>
                          <a:pt x="168275" y="177800"/>
                        </a:cubicBezTo>
                        <a:cubicBezTo>
                          <a:pt x="163442" y="183707"/>
                          <a:pt x="159808" y="190500"/>
                          <a:pt x="155575" y="196850"/>
                        </a:cubicBezTo>
                        <a:cubicBezTo>
                          <a:pt x="153458" y="200025"/>
                          <a:pt x="150432" y="202755"/>
                          <a:pt x="149225" y="206375"/>
                        </a:cubicBezTo>
                        <a:cubicBezTo>
                          <a:pt x="148167" y="209550"/>
                          <a:pt x="147675" y="212974"/>
                          <a:pt x="146050" y="215900"/>
                        </a:cubicBezTo>
                        <a:cubicBezTo>
                          <a:pt x="142344" y="222571"/>
                          <a:pt x="137583" y="228600"/>
                          <a:pt x="133350" y="234950"/>
                        </a:cubicBezTo>
                        <a:lnTo>
                          <a:pt x="127000" y="244475"/>
                        </a:lnTo>
                        <a:cubicBezTo>
                          <a:pt x="124883" y="247650"/>
                          <a:pt x="121857" y="250380"/>
                          <a:pt x="120650" y="254000"/>
                        </a:cubicBezTo>
                        <a:lnTo>
                          <a:pt x="114300" y="273050"/>
                        </a:lnTo>
                        <a:cubicBezTo>
                          <a:pt x="113242" y="282575"/>
                          <a:pt x="112620" y="292159"/>
                          <a:pt x="111125" y="301625"/>
                        </a:cubicBezTo>
                        <a:cubicBezTo>
                          <a:pt x="100379" y="369681"/>
                          <a:pt x="108824" y="309956"/>
                          <a:pt x="101600" y="346075"/>
                        </a:cubicBezTo>
                        <a:cubicBezTo>
                          <a:pt x="100337" y="352388"/>
                          <a:pt x="99483" y="358775"/>
                          <a:pt x="98425" y="365125"/>
                        </a:cubicBezTo>
                        <a:cubicBezTo>
                          <a:pt x="102913" y="387564"/>
                          <a:pt x="99893" y="375880"/>
                          <a:pt x="107950" y="400050"/>
                        </a:cubicBezTo>
                        <a:cubicBezTo>
                          <a:pt x="109008" y="403225"/>
                          <a:pt x="109269" y="406790"/>
                          <a:pt x="111125" y="409575"/>
                        </a:cubicBezTo>
                        <a:cubicBezTo>
                          <a:pt x="119331" y="421885"/>
                          <a:pt x="116268" y="415480"/>
                          <a:pt x="120650" y="428625"/>
                        </a:cubicBezTo>
                        <a:cubicBezTo>
                          <a:pt x="119592" y="514350"/>
                          <a:pt x="119423" y="600091"/>
                          <a:pt x="117475" y="685800"/>
                        </a:cubicBezTo>
                        <a:cubicBezTo>
                          <a:pt x="117191" y="698314"/>
                          <a:pt x="114070" y="708946"/>
                          <a:pt x="111125" y="720725"/>
                        </a:cubicBezTo>
                        <a:cubicBezTo>
                          <a:pt x="112183" y="709083"/>
                          <a:pt x="113496" y="697462"/>
                          <a:pt x="114300" y="685800"/>
                        </a:cubicBezTo>
                        <a:cubicBezTo>
                          <a:pt x="115613" y="666766"/>
                          <a:pt x="115108" y="647582"/>
                          <a:pt x="117475" y="628650"/>
                        </a:cubicBezTo>
                        <a:cubicBezTo>
                          <a:pt x="118305" y="622008"/>
                          <a:pt x="122202" y="616094"/>
                          <a:pt x="123825" y="609600"/>
                        </a:cubicBezTo>
                        <a:cubicBezTo>
                          <a:pt x="124883" y="605367"/>
                          <a:pt x="126144" y="601179"/>
                          <a:pt x="127000" y="596900"/>
                        </a:cubicBezTo>
                        <a:cubicBezTo>
                          <a:pt x="128263" y="590587"/>
                          <a:pt x="129220" y="584216"/>
                          <a:pt x="130175" y="577850"/>
                        </a:cubicBezTo>
                        <a:cubicBezTo>
                          <a:pt x="132395" y="563048"/>
                          <a:pt x="132895" y="547920"/>
                          <a:pt x="136525" y="533400"/>
                        </a:cubicBezTo>
                        <a:cubicBezTo>
                          <a:pt x="141515" y="513440"/>
                          <a:pt x="139083" y="525020"/>
                          <a:pt x="142875" y="498475"/>
                        </a:cubicBezTo>
                        <a:cubicBezTo>
                          <a:pt x="143933" y="463550"/>
                          <a:pt x="144261" y="428595"/>
                          <a:pt x="146050" y="393700"/>
                        </a:cubicBezTo>
                        <a:cubicBezTo>
                          <a:pt x="146380" y="387271"/>
                          <a:pt x="147664" y="380895"/>
                          <a:pt x="149225" y="374650"/>
                        </a:cubicBezTo>
                        <a:cubicBezTo>
                          <a:pt x="151321" y="366266"/>
                          <a:pt x="154975" y="353025"/>
                          <a:pt x="161925" y="346075"/>
                        </a:cubicBezTo>
                        <a:cubicBezTo>
                          <a:pt x="164623" y="343377"/>
                          <a:pt x="168275" y="341842"/>
                          <a:pt x="171450" y="339725"/>
                        </a:cubicBezTo>
                        <a:cubicBezTo>
                          <a:pt x="174625" y="342900"/>
                          <a:pt x="178967" y="345234"/>
                          <a:pt x="180975" y="349250"/>
                        </a:cubicBezTo>
                        <a:cubicBezTo>
                          <a:pt x="183388" y="354077"/>
                          <a:pt x="182979" y="359857"/>
                          <a:pt x="184150" y="365125"/>
                        </a:cubicBezTo>
                        <a:cubicBezTo>
                          <a:pt x="185097" y="369385"/>
                          <a:pt x="186071" y="373645"/>
                          <a:pt x="187325" y="377825"/>
                        </a:cubicBezTo>
                        <a:cubicBezTo>
                          <a:pt x="189248" y="384236"/>
                          <a:pt x="193675" y="396875"/>
                          <a:pt x="193675" y="396875"/>
                        </a:cubicBezTo>
                        <a:cubicBezTo>
                          <a:pt x="192617" y="408517"/>
                          <a:pt x="192531" y="420288"/>
                          <a:pt x="190500" y="431800"/>
                        </a:cubicBezTo>
                        <a:cubicBezTo>
                          <a:pt x="188595" y="442595"/>
                          <a:pt x="183515" y="450215"/>
                          <a:pt x="180975" y="460375"/>
                        </a:cubicBezTo>
                        <a:cubicBezTo>
                          <a:pt x="179917" y="464608"/>
                          <a:pt x="179054" y="468895"/>
                          <a:pt x="177800" y="473075"/>
                        </a:cubicBezTo>
                        <a:cubicBezTo>
                          <a:pt x="175877" y="479486"/>
                          <a:pt x="171450" y="492125"/>
                          <a:pt x="171450" y="492125"/>
                        </a:cubicBezTo>
                        <a:cubicBezTo>
                          <a:pt x="172508" y="505883"/>
                          <a:pt x="172473" y="519770"/>
                          <a:pt x="174625" y="533400"/>
                        </a:cubicBezTo>
                        <a:cubicBezTo>
                          <a:pt x="175669" y="540012"/>
                          <a:pt x="180975" y="552450"/>
                          <a:pt x="180975" y="552450"/>
                        </a:cubicBezTo>
                        <a:cubicBezTo>
                          <a:pt x="179917" y="587375"/>
                          <a:pt x="179545" y="622328"/>
                          <a:pt x="177800" y="657225"/>
                        </a:cubicBezTo>
                        <a:cubicBezTo>
                          <a:pt x="176851" y="676208"/>
                          <a:pt x="174782" y="676599"/>
                          <a:pt x="171450" y="692150"/>
                        </a:cubicBezTo>
                        <a:cubicBezTo>
                          <a:pt x="169189" y="702703"/>
                          <a:pt x="165100" y="723900"/>
                          <a:pt x="165100" y="723900"/>
                        </a:cubicBezTo>
                        <a:cubicBezTo>
                          <a:pt x="166672" y="703470"/>
                          <a:pt x="167960" y="678167"/>
                          <a:pt x="171450" y="657225"/>
                        </a:cubicBezTo>
                        <a:cubicBezTo>
                          <a:pt x="172167" y="652921"/>
                          <a:pt x="173711" y="648792"/>
                          <a:pt x="174625" y="644525"/>
                        </a:cubicBezTo>
                        <a:cubicBezTo>
                          <a:pt x="176886" y="633972"/>
                          <a:pt x="178858" y="623358"/>
                          <a:pt x="180975" y="612775"/>
                        </a:cubicBezTo>
                        <a:cubicBezTo>
                          <a:pt x="182033" y="607483"/>
                          <a:pt x="182443" y="602020"/>
                          <a:pt x="184150" y="596900"/>
                        </a:cubicBezTo>
                        <a:cubicBezTo>
                          <a:pt x="189032" y="582255"/>
                          <a:pt x="186669" y="590657"/>
                          <a:pt x="190500" y="571500"/>
                        </a:cubicBezTo>
                        <a:cubicBezTo>
                          <a:pt x="191558" y="530225"/>
                          <a:pt x="191842" y="488923"/>
                          <a:pt x="193675" y="447675"/>
                        </a:cubicBezTo>
                        <a:cubicBezTo>
                          <a:pt x="193961" y="441244"/>
                          <a:pt x="196850" y="435063"/>
                          <a:pt x="196850" y="428625"/>
                        </a:cubicBezTo>
                        <a:cubicBezTo>
                          <a:pt x="196850" y="410602"/>
                          <a:pt x="194733" y="392642"/>
                          <a:pt x="193675" y="374650"/>
                        </a:cubicBezTo>
                        <a:cubicBezTo>
                          <a:pt x="190500" y="376767"/>
                          <a:pt x="186267" y="377825"/>
                          <a:pt x="184150" y="381000"/>
                        </a:cubicBezTo>
                        <a:cubicBezTo>
                          <a:pt x="181729" y="384631"/>
                          <a:pt x="182174" y="389504"/>
                          <a:pt x="180975" y="393700"/>
                        </a:cubicBezTo>
                        <a:cubicBezTo>
                          <a:pt x="180056" y="396918"/>
                          <a:pt x="178719" y="400007"/>
                          <a:pt x="177800" y="403225"/>
                        </a:cubicBezTo>
                        <a:cubicBezTo>
                          <a:pt x="176601" y="407421"/>
                          <a:pt x="175879" y="411745"/>
                          <a:pt x="174625" y="415925"/>
                        </a:cubicBezTo>
                        <a:cubicBezTo>
                          <a:pt x="172702" y="422336"/>
                          <a:pt x="168275" y="434975"/>
                          <a:pt x="168275" y="434975"/>
                        </a:cubicBezTo>
                        <a:cubicBezTo>
                          <a:pt x="167217" y="445558"/>
                          <a:pt x="166275" y="456154"/>
                          <a:pt x="165100" y="466725"/>
                        </a:cubicBezTo>
                        <a:cubicBezTo>
                          <a:pt x="164158" y="475205"/>
                          <a:pt x="162734" y="483631"/>
                          <a:pt x="161925" y="492125"/>
                        </a:cubicBezTo>
                        <a:cubicBezTo>
                          <a:pt x="160617" y="505862"/>
                          <a:pt x="160274" y="519685"/>
                          <a:pt x="158750" y="533400"/>
                        </a:cubicBezTo>
                        <a:cubicBezTo>
                          <a:pt x="158154" y="538763"/>
                          <a:pt x="156884" y="544040"/>
                          <a:pt x="155575" y="549275"/>
                        </a:cubicBezTo>
                        <a:cubicBezTo>
                          <a:pt x="151800" y="564374"/>
                          <a:pt x="152194" y="553683"/>
                          <a:pt x="149225" y="571500"/>
                        </a:cubicBezTo>
                        <a:cubicBezTo>
                          <a:pt x="146466" y="588054"/>
                          <a:pt x="147037" y="597515"/>
                          <a:pt x="142875" y="612775"/>
                        </a:cubicBezTo>
                        <a:cubicBezTo>
                          <a:pt x="141114" y="619233"/>
                          <a:pt x="138642" y="625475"/>
                          <a:pt x="136525" y="631825"/>
                        </a:cubicBezTo>
                        <a:lnTo>
                          <a:pt x="133350" y="641350"/>
                        </a:lnTo>
                        <a:cubicBezTo>
                          <a:pt x="132292" y="644525"/>
                          <a:pt x="129363" y="654122"/>
                          <a:pt x="130175" y="650875"/>
                        </a:cubicBezTo>
                        <a:lnTo>
                          <a:pt x="133350" y="638175"/>
                        </a:lnTo>
                        <a:cubicBezTo>
                          <a:pt x="134408" y="633942"/>
                          <a:pt x="135145" y="629615"/>
                          <a:pt x="136525" y="625475"/>
                        </a:cubicBezTo>
                        <a:lnTo>
                          <a:pt x="142875" y="606425"/>
                        </a:lnTo>
                        <a:lnTo>
                          <a:pt x="146050" y="596900"/>
                        </a:lnTo>
                        <a:cubicBezTo>
                          <a:pt x="147108" y="593725"/>
                          <a:pt x="147369" y="590160"/>
                          <a:pt x="149225" y="587375"/>
                        </a:cubicBezTo>
                        <a:cubicBezTo>
                          <a:pt x="151342" y="584200"/>
                          <a:pt x="154025" y="581337"/>
                          <a:pt x="155575" y="577850"/>
                        </a:cubicBezTo>
                        <a:cubicBezTo>
                          <a:pt x="158293" y="571733"/>
                          <a:pt x="159808" y="565150"/>
                          <a:pt x="161925" y="558800"/>
                        </a:cubicBezTo>
                        <a:cubicBezTo>
                          <a:pt x="166480" y="545135"/>
                          <a:pt x="164288" y="552522"/>
                          <a:pt x="168275" y="536575"/>
                        </a:cubicBezTo>
                        <a:cubicBezTo>
                          <a:pt x="169549" y="514918"/>
                          <a:pt x="171147" y="475195"/>
                          <a:pt x="174625" y="450850"/>
                        </a:cubicBezTo>
                        <a:cubicBezTo>
                          <a:pt x="175825" y="442453"/>
                          <a:pt x="181940" y="425729"/>
                          <a:pt x="184150" y="419100"/>
                        </a:cubicBezTo>
                        <a:lnTo>
                          <a:pt x="187325" y="409575"/>
                        </a:lnTo>
                        <a:cubicBezTo>
                          <a:pt x="188383" y="406400"/>
                          <a:pt x="188644" y="402835"/>
                          <a:pt x="190500" y="400050"/>
                        </a:cubicBezTo>
                        <a:cubicBezTo>
                          <a:pt x="192617" y="396875"/>
                          <a:pt x="195143" y="393938"/>
                          <a:pt x="196850" y="390525"/>
                        </a:cubicBezTo>
                        <a:cubicBezTo>
                          <a:pt x="198347" y="387532"/>
                          <a:pt x="198169" y="383785"/>
                          <a:pt x="200025" y="381000"/>
                        </a:cubicBezTo>
                        <a:cubicBezTo>
                          <a:pt x="202516" y="377264"/>
                          <a:pt x="206793" y="375019"/>
                          <a:pt x="209550" y="371475"/>
                        </a:cubicBezTo>
                        <a:cubicBezTo>
                          <a:pt x="229496" y="345831"/>
                          <a:pt x="213336" y="358368"/>
                          <a:pt x="231775" y="346075"/>
                        </a:cubicBezTo>
                        <a:cubicBezTo>
                          <a:pt x="244624" y="350358"/>
                          <a:pt x="241551" y="346358"/>
                          <a:pt x="244475" y="361950"/>
                        </a:cubicBezTo>
                        <a:cubicBezTo>
                          <a:pt x="246848" y="374605"/>
                          <a:pt x="250825" y="400050"/>
                          <a:pt x="250825" y="400050"/>
                        </a:cubicBezTo>
                        <a:cubicBezTo>
                          <a:pt x="251883" y="422275"/>
                          <a:pt x="252415" y="444531"/>
                          <a:pt x="254000" y="466725"/>
                        </a:cubicBezTo>
                        <a:cubicBezTo>
                          <a:pt x="254538" y="474252"/>
                          <a:pt x="258160" y="496063"/>
                          <a:pt x="260350" y="504825"/>
                        </a:cubicBezTo>
                        <a:cubicBezTo>
                          <a:pt x="261162" y="508072"/>
                          <a:pt x="262606" y="511132"/>
                          <a:pt x="263525" y="514350"/>
                        </a:cubicBezTo>
                        <a:cubicBezTo>
                          <a:pt x="264724" y="518546"/>
                          <a:pt x="265642" y="522817"/>
                          <a:pt x="266700" y="527050"/>
                        </a:cubicBezTo>
                        <a:cubicBezTo>
                          <a:pt x="265642" y="570442"/>
                          <a:pt x="263525" y="613820"/>
                          <a:pt x="263525" y="657225"/>
                        </a:cubicBezTo>
                        <a:cubicBezTo>
                          <a:pt x="263525" y="674191"/>
                          <a:pt x="265230" y="623328"/>
                          <a:pt x="266700" y="606425"/>
                        </a:cubicBezTo>
                        <a:cubicBezTo>
                          <a:pt x="267912" y="592490"/>
                          <a:pt x="270373" y="581708"/>
                          <a:pt x="273050" y="568325"/>
                        </a:cubicBezTo>
                        <a:cubicBezTo>
                          <a:pt x="271992" y="538692"/>
                          <a:pt x="269875" y="509077"/>
                          <a:pt x="269875" y="479425"/>
                        </a:cubicBezTo>
                        <a:cubicBezTo>
                          <a:pt x="269875" y="436020"/>
                          <a:pt x="271165" y="392614"/>
                          <a:pt x="273050" y="349250"/>
                        </a:cubicBezTo>
                        <a:cubicBezTo>
                          <a:pt x="273262" y="344371"/>
                          <a:pt x="278004" y="326259"/>
                          <a:pt x="279400" y="320675"/>
                        </a:cubicBezTo>
                        <a:cubicBezTo>
                          <a:pt x="283736" y="338019"/>
                          <a:pt x="285322" y="343508"/>
                          <a:pt x="288925" y="365125"/>
                        </a:cubicBezTo>
                        <a:cubicBezTo>
                          <a:pt x="289983" y="371475"/>
                          <a:pt x="290751" y="377880"/>
                          <a:pt x="292100" y="384175"/>
                        </a:cubicBezTo>
                        <a:cubicBezTo>
                          <a:pt x="293929" y="392709"/>
                          <a:pt x="295690" y="401296"/>
                          <a:pt x="298450" y="409575"/>
                        </a:cubicBezTo>
                        <a:cubicBezTo>
                          <a:pt x="299508" y="412750"/>
                          <a:pt x="300899" y="415833"/>
                          <a:pt x="301625" y="419100"/>
                        </a:cubicBezTo>
                        <a:cubicBezTo>
                          <a:pt x="307286" y="444576"/>
                          <a:pt x="302197" y="430913"/>
                          <a:pt x="307975" y="454025"/>
                        </a:cubicBezTo>
                        <a:cubicBezTo>
                          <a:pt x="308787" y="457272"/>
                          <a:pt x="310424" y="460283"/>
                          <a:pt x="311150" y="463550"/>
                        </a:cubicBezTo>
                        <a:cubicBezTo>
                          <a:pt x="312547" y="469834"/>
                          <a:pt x="312976" y="476305"/>
                          <a:pt x="314325" y="482600"/>
                        </a:cubicBezTo>
                        <a:cubicBezTo>
                          <a:pt x="316154" y="491134"/>
                          <a:pt x="318963" y="499442"/>
                          <a:pt x="320675" y="508000"/>
                        </a:cubicBezTo>
                        <a:lnTo>
                          <a:pt x="323850" y="523875"/>
                        </a:lnTo>
                        <a:cubicBezTo>
                          <a:pt x="322792" y="545042"/>
                          <a:pt x="322653" y="566274"/>
                          <a:pt x="320675" y="587375"/>
                        </a:cubicBezTo>
                        <a:cubicBezTo>
                          <a:pt x="319473" y="600194"/>
                          <a:pt x="315922" y="612699"/>
                          <a:pt x="314325" y="625475"/>
                        </a:cubicBezTo>
                        <a:cubicBezTo>
                          <a:pt x="313267" y="633942"/>
                          <a:pt x="309477" y="642508"/>
                          <a:pt x="311150" y="650875"/>
                        </a:cubicBezTo>
                        <a:cubicBezTo>
                          <a:pt x="311898" y="654617"/>
                          <a:pt x="315607" y="644663"/>
                          <a:pt x="317500" y="641350"/>
                        </a:cubicBezTo>
                        <a:cubicBezTo>
                          <a:pt x="324975" y="628269"/>
                          <a:pt x="324996" y="625212"/>
                          <a:pt x="330200" y="609600"/>
                        </a:cubicBezTo>
                        <a:lnTo>
                          <a:pt x="333375" y="600075"/>
                        </a:lnTo>
                        <a:cubicBezTo>
                          <a:pt x="335143" y="548807"/>
                          <a:pt x="340220" y="520743"/>
                          <a:pt x="333375" y="476250"/>
                        </a:cubicBezTo>
                        <a:cubicBezTo>
                          <a:pt x="331332" y="462968"/>
                          <a:pt x="329390" y="469666"/>
                          <a:pt x="323850" y="457200"/>
                        </a:cubicBezTo>
                        <a:lnTo>
                          <a:pt x="314325" y="428625"/>
                        </a:lnTo>
                        <a:cubicBezTo>
                          <a:pt x="313267" y="425450"/>
                          <a:pt x="313006" y="421885"/>
                          <a:pt x="311150" y="419100"/>
                        </a:cubicBezTo>
                        <a:cubicBezTo>
                          <a:pt x="309033" y="415925"/>
                          <a:pt x="306350" y="413062"/>
                          <a:pt x="304800" y="409575"/>
                        </a:cubicBezTo>
                        <a:cubicBezTo>
                          <a:pt x="302082" y="403458"/>
                          <a:pt x="300567" y="396875"/>
                          <a:pt x="298450" y="390525"/>
                        </a:cubicBezTo>
                        <a:lnTo>
                          <a:pt x="295275" y="381000"/>
                        </a:lnTo>
                        <a:cubicBezTo>
                          <a:pt x="294217" y="377825"/>
                          <a:pt x="292756" y="374757"/>
                          <a:pt x="292100" y="371475"/>
                        </a:cubicBezTo>
                        <a:cubicBezTo>
                          <a:pt x="291042" y="366183"/>
                          <a:pt x="290096" y="360868"/>
                          <a:pt x="288925" y="355600"/>
                        </a:cubicBezTo>
                        <a:cubicBezTo>
                          <a:pt x="283962" y="333267"/>
                          <a:pt x="287879" y="351937"/>
                          <a:pt x="282575" y="333375"/>
                        </a:cubicBezTo>
                        <a:cubicBezTo>
                          <a:pt x="279586" y="322913"/>
                          <a:pt x="278407" y="315712"/>
                          <a:pt x="276225" y="304800"/>
                        </a:cubicBezTo>
                        <a:cubicBezTo>
                          <a:pt x="277283" y="295275"/>
                          <a:pt x="275114" y="284797"/>
                          <a:pt x="279400" y="276225"/>
                        </a:cubicBezTo>
                        <a:cubicBezTo>
                          <a:pt x="281813" y="271398"/>
                          <a:pt x="281688" y="286777"/>
                          <a:pt x="282575" y="292100"/>
                        </a:cubicBezTo>
                        <a:cubicBezTo>
                          <a:pt x="283805" y="299482"/>
                          <a:pt x="284282" y="306987"/>
                          <a:pt x="285750" y="314325"/>
                        </a:cubicBezTo>
                        <a:cubicBezTo>
                          <a:pt x="286406" y="317607"/>
                          <a:pt x="288113" y="320603"/>
                          <a:pt x="288925" y="323850"/>
                        </a:cubicBezTo>
                        <a:cubicBezTo>
                          <a:pt x="290234" y="329085"/>
                          <a:pt x="291279" y="334391"/>
                          <a:pt x="292100" y="339725"/>
                        </a:cubicBezTo>
                        <a:cubicBezTo>
                          <a:pt x="293397" y="348158"/>
                          <a:pt x="293978" y="356692"/>
                          <a:pt x="295275" y="365125"/>
                        </a:cubicBezTo>
                        <a:cubicBezTo>
                          <a:pt x="297464" y="379356"/>
                          <a:pt x="297762" y="378935"/>
                          <a:pt x="301625" y="390525"/>
                        </a:cubicBezTo>
                        <a:cubicBezTo>
                          <a:pt x="302683" y="397933"/>
                          <a:pt x="303461" y="405387"/>
                          <a:pt x="304800" y="412750"/>
                        </a:cubicBezTo>
                        <a:cubicBezTo>
                          <a:pt x="307281" y="426398"/>
                          <a:pt x="307750" y="423074"/>
                          <a:pt x="311150" y="434975"/>
                        </a:cubicBezTo>
                        <a:cubicBezTo>
                          <a:pt x="312349" y="439171"/>
                          <a:pt x="312606" y="443664"/>
                          <a:pt x="314325" y="447675"/>
                        </a:cubicBezTo>
                        <a:cubicBezTo>
                          <a:pt x="315828" y="451182"/>
                          <a:pt x="318558" y="454025"/>
                          <a:pt x="320675" y="457200"/>
                        </a:cubicBezTo>
                        <a:cubicBezTo>
                          <a:pt x="322450" y="464299"/>
                          <a:pt x="327108" y="484312"/>
                          <a:pt x="330200" y="488950"/>
                        </a:cubicBezTo>
                        <a:lnTo>
                          <a:pt x="336550" y="498475"/>
                        </a:lnTo>
                        <a:cubicBezTo>
                          <a:pt x="337133" y="503721"/>
                          <a:pt x="337729" y="527267"/>
                          <a:pt x="342900" y="536575"/>
                        </a:cubicBezTo>
                        <a:cubicBezTo>
                          <a:pt x="346606" y="543246"/>
                          <a:pt x="353187" y="548385"/>
                          <a:pt x="355600" y="555625"/>
                        </a:cubicBezTo>
                        <a:lnTo>
                          <a:pt x="361950" y="574675"/>
                        </a:lnTo>
                        <a:cubicBezTo>
                          <a:pt x="363008" y="582083"/>
                          <a:pt x="365125" y="589416"/>
                          <a:pt x="365125" y="596900"/>
                        </a:cubicBezTo>
                        <a:cubicBezTo>
                          <a:pt x="365125" y="601264"/>
                          <a:pt x="363204" y="588380"/>
                          <a:pt x="361950" y="584200"/>
                        </a:cubicBezTo>
                        <a:cubicBezTo>
                          <a:pt x="360027" y="577789"/>
                          <a:pt x="357717" y="571500"/>
                          <a:pt x="355600" y="565150"/>
                        </a:cubicBezTo>
                        <a:cubicBezTo>
                          <a:pt x="354220" y="561010"/>
                          <a:pt x="353624" y="556646"/>
                          <a:pt x="352425" y="552450"/>
                        </a:cubicBezTo>
                        <a:cubicBezTo>
                          <a:pt x="351506" y="549232"/>
                          <a:pt x="350003" y="546186"/>
                          <a:pt x="349250" y="542925"/>
                        </a:cubicBezTo>
                        <a:cubicBezTo>
                          <a:pt x="346823" y="532408"/>
                          <a:pt x="345518" y="521646"/>
                          <a:pt x="342900" y="511175"/>
                        </a:cubicBezTo>
                        <a:cubicBezTo>
                          <a:pt x="341842" y="506942"/>
                          <a:pt x="341257" y="502561"/>
                          <a:pt x="339725" y="498475"/>
                        </a:cubicBezTo>
                        <a:cubicBezTo>
                          <a:pt x="338063" y="494043"/>
                          <a:pt x="335037" y="490207"/>
                          <a:pt x="333375" y="485775"/>
                        </a:cubicBezTo>
                        <a:cubicBezTo>
                          <a:pt x="331843" y="481689"/>
                          <a:pt x="331732" y="477161"/>
                          <a:pt x="330200" y="473075"/>
                        </a:cubicBezTo>
                        <a:cubicBezTo>
                          <a:pt x="328538" y="468643"/>
                          <a:pt x="325347" y="464865"/>
                          <a:pt x="323850" y="460375"/>
                        </a:cubicBezTo>
                        <a:cubicBezTo>
                          <a:pt x="320021" y="448887"/>
                          <a:pt x="316844" y="431693"/>
                          <a:pt x="314325" y="419100"/>
                        </a:cubicBezTo>
                        <a:cubicBezTo>
                          <a:pt x="315383" y="384175"/>
                          <a:pt x="315176" y="349189"/>
                          <a:pt x="317500" y="314325"/>
                        </a:cubicBezTo>
                        <a:cubicBezTo>
                          <a:pt x="317723" y="310986"/>
                          <a:pt x="319794" y="320621"/>
                          <a:pt x="320675" y="323850"/>
                        </a:cubicBezTo>
                        <a:cubicBezTo>
                          <a:pt x="322971" y="332270"/>
                          <a:pt x="327025" y="349250"/>
                          <a:pt x="327025" y="349250"/>
                        </a:cubicBezTo>
                        <a:cubicBezTo>
                          <a:pt x="328083" y="358775"/>
                          <a:pt x="328705" y="368359"/>
                          <a:pt x="330200" y="377825"/>
                        </a:cubicBezTo>
                        <a:cubicBezTo>
                          <a:pt x="331710" y="387387"/>
                          <a:pt x="339230" y="423965"/>
                          <a:pt x="342900" y="434975"/>
                        </a:cubicBezTo>
                        <a:cubicBezTo>
                          <a:pt x="343958" y="438150"/>
                          <a:pt x="345156" y="441282"/>
                          <a:pt x="346075" y="444500"/>
                        </a:cubicBezTo>
                        <a:cubicBezTo>
                          <a:pt x="347274" y="448696"/>
                          <a:pt x="348051" y="453004"/>
                          <a:pt x="349250" y="457200"/>
                        </a:cubicBezTo>
                        <a:cubicBezTo>
                          <a:pt x="350169" y="460418"/>
                          <a:pt x="351506" y="463507"/>
                          <a:pt x="352425" y="466725"/>
                        </a:cubicBezTo>
                        <a:cubicBezTo>
                          <a:pt x="353624" y="470921"/>
                          <a:pt x="354346" y="475245"/>
                          <a:pt x="355600" y="479425"/>
                        </a:cubicBezTo>
                        <a:lnTo>
                          <a:pt x="365125" y="508000"/>
                        </a:lnTo>
                        <a:lnTo>
                          <a:pt x="377825" y="546100"/>
                        </a:lnTo>
                        <a:lnTo>
                          <a:pt x="381000" y="555625"/>
                        </a:lnTo>
                        <a:cubicBezTo>
                          <a:pt x="382058" y="558800"/>
                          <a:pt x="382319" y="562365"/>
                          <a:pt x="384175" y="565150"/>
                        </a:cubicBezTo>
                        <a:cubicBezTo>
                          <a:pt x="388408" y="571500"/>
                          <a:pt x="399288" y="591440"/>
                          <a:pt x="396875" y="584200"/>
                        </a:cubicBezTo>
                        <a:cubicBezTo>
                          <a:pt x="395817" y="581025"/>
                          <a:pt x="394901" y="577799"/>
                          <a:pt x="393700" y="574675"/>
                        </a:cubicBezTo>
                        <a:cubicBezTo>
                          <a:pt x="389608" y="564036"/>
                          <a:pt x="384605" y="553739"/>
                          <a:pt x="381000" y="542925"/>
                        </a:cubicBezTo>
                        <a:cubicBezTo>
                          <a:pt x="378883" y="536575"/>
                          <a:pt x="377643" y="529862"/>
                          <a:pt x="374650" y="523875"/>
                        </a:cubicBezTo>
                        <a:cubicBezTo>
                          <a:pt x="372533" y="519642"/>
                          <a:pt x="369962" y="515607"/>
                          <a:pt x="368300" y="511175"/>
                        </a:cubicBezTo>
                        <a:cubicBezTo>
                          <a:pt x="366768" y="507089"/>
                          <a:pt x="366657" y="502561"/>
                          <a:pt x="365125" y="498475"/>
                        </a:cubicBezTo>
                        <a:cubicBezTo>
                          <a:pt x="363463" y="494043"/>
                          <a:pt x="360437" y="490207"/>
                          <a:pt x="358775" y="485775"/>
                        </a:cubicBezTo>
                        <a:cubicBezTo>
                          <a:pt x="357243" y="481689"/>
                          <a:pt x="356854" y="477255"/>
                          <a:pt x="355600" y="473075"/>
                        </a:cubicBezTo>
                        <a:cubicBezTo>
                          <a:pt x="353677" y="466664"/>
                          <a:pt x="350873" y="460519"/>
                          <a:pt x="349250" y="454025"/>
                        </a:cubicBezTo>
                        <a:cubicBezTo>
                          <a:pt x="348192" y="449792"/>
                          <a:pt x="347794" y="445336"/>
                          <a:pt x="346075" y="441325"/>
                        </a:cubicBezTo>
                        <a:cubicBezTo>
                          <a:pt x="344572" y="437818"/>
                          <a:pt x="341842" y="434975"/>
                          <a:pt x="339725" y="431800"/>
                        </a:cubicBezTo>
                        <a:cubicBezTo>
                          <a:pt x="340783" y="404283"/>
                          <a:pt x="341068" y="376726"/>
                          <a:pt x="342900" y="349250"/>
                        </a:cubicBezTo>
                        <a:cubicBezTo>
                          <a:pt x="343190" y="344896"/>
                          <a:pt x="345271" y="340839"/>
                          <a:pt x="346075" y="336550"/>
                        </a:cubicBezTo>
                        <a:cubicBezTo>
                          <a:pt x="348448" y="323895"/>
                          <a:pt x="351356" y="311281"/>
                          <a:pt x="352425" y="298450"/>
                        </a:cubicBezTo>
                        <a:lnTo>
                          <a:pt x="355600" y="260350"/>
                        </a:lnTo>
                        <a:cubicBezTo>
                          <a:pt x="362745" y="288930"/>
                          <a:pt x="354518" y="253855"/>
                          <a:pt x="361950" y="298450"/>
                        </a:cubicBezTo>
                        <a:cubicBezTo>
                          <a:pt x="363724" y="309096"/>
                          <a:pt x="363473" y="320547"/>
                          <a:pt x="368300" y="330200"/>
                        </a:cubicBezTo>
                        <a:cubicBezTo>
                          <a:pt x="387489" y="368578"/>
                          <a:pt x="363049" y="321011"/>
                          <a:pt x="381000" y="352425"/>
                        </a:cubicBezTo>
                        <a:cubicBezTo>
                          <a:pt x="384320" y="358235"/>
                          <a:pt x="388543" y="369493"/>
                          <a:pt x="393700" y="374650"/>
                        </a:cubicBezTo>
                        <a:cubicBezTo>
                          <a:pt x="396398" y="377348"/>
                          <a:pt x="400373" y="378465"/>
                          <a:pt x="403225" y="381000"/>
                        </a:cubicBezTo>
                        <a:cubicBezTo>
                          <a:pt x="435847" y="409998"/>
                          <a:pt x="410182" y="391988"/>
                          <a:pt x="431800" y="406400"/>
                        </a:cubicBezTo>
                        <a:cubicBezTo>
                          <a:pt x="434975" y="411692"/>
                          <a:pt x="438328" y="416880"/>
                          <a:pt x="441325" y="422275"/>
                        </a:cubicBezTo>
                        <a:cubicBezTo>
                          <a:pt x="443624" y="426412"/>
                          <a:pt x="445327" y="430866"/>
                          <a:pt x="447675" y="434975"/>
                        </a:cubicBezTo>
                        <a:cubicBezTo>
                          <a:pt x="455312" y="448340"/>
                          <a:pt x="453979" y="441209"/>
                          <a:pt x="460375" y="457200"/>
                        </a:cubicBezTo>
                        <a:cubicBezTo>
                          <a:pt x="462861" y="463415"/>
                          <a:pt x="470438" y="481819"/>
                          <a:pt x="466725" y="476250"/>
                        </a:cubicBezTo>
                        <a:cubicBezTo>
                          <a:pt x="448527" y="448953"/>
                          <a:pt x="470345" y="483490"/>
                          <a:pt x="457200" y="457200"/>
                        </a:cubicBezTo>
                        <a:cubicBezTo>
                          <a:pt x="454440" y="451680"/>
                          <a:pt x="450229" y="446943"/>
                          <a:pt x="447675" y="441325"/>
                        </a:cubicBezTo>
                        <a:cubicBezTo>
                          <a:pt x="444905" y="435231"/>
                          <a:pt x="444318" y="428262"/>
                          <a:pt x="441325" y="422275"/>
                        </a:cubicBezTo>
                        <a:cubicBezTo>
                          <a:pt x="438150" y="415925"/>
                          <a:pt x="434531" y="409778"/>
                          <a:pt x="431800" y="403225"/>
                        </a:cubicBezTo>
                        <a:cubicBezTo>
                          <a:pt x="429226" y="397046"/>
                          <a:pt x="427567" y="390525"/>
                          <a:pt x="425450" y="384175"/>
                        </a:cubicBezTo>
                        <a:lnTo>
                          <a:pt x="422275" y="374650"/>
                        </a:lnTo>
                        <a:cubicBezTo>
                          <a:pt x="421217" y="371475"/>
                          <a:pt x="420597" y="368118"/>
                          <a:pt x="419100" y="365125"/>
                        </a:cubicBezTo>
                        <a:cubicBezTo>
                          <a:pt x="409757" y="346438"/>
                          <a:pt x="414247" y="356915"/>
                          <a:pt x="406400" y="333375"/>
                        </a:cubicBezTo>
                        <a:lnTo>
                          <a:pt x="396875" y="304800"/>
                        </a:lnTo>
                        <a:lnTo>
                          <a:pt x="393700" y="295275"/>
                        </a:lnTo>
                        <a:cubicBezTo>
                          <a:pt x="392642" y="292100"/>
                          <a:pt x="392381" y="288535"/>
                          <a:pt x="390525" y="285750"/>
                        </a:cubicBezTo>
                        <a:cubicBezTo>
                          <a:pt x="388408" y="282575"/>
                          <a:pt x="385882" y="279638"/>
                          <a:pt x="384175" y="276225"/>
                        </a:cubicBezTo>
                        <a:cubicBezTo>
                          <a:pt x="382678" y="273232"/>
                          <a:pt x="377653" y="266700"/>
                          <a:pt x="381000" y="266700"/>
                        </a:cubicBezTo>
                        <a:cubicBezTo>
                          <a:pt x="384816" y="266700"/>
                          <a:pt x="385106" y="273139"/>
                          <a:pt x="387350" y="276225"/>
                        </a:cubicBezTo>
                        <a:cubicBezTo>
                          <a:pt x="422691" y="324819"/>
                          <a:pt x="392546" y="288492"/>
                          <a:pt x="415925" y="307975"/>
                        </a:cubicBezTo>
                        <a:cubicBezTo>
                          <a:pt x="419374" y="310850"/>
                          <a:pt x="422001" y="314625"/>
                          <a:pt x="425450" y="317500"/>
                        </a:cubicBezTo>
                        <a:cubicBezTo>
                          <a:pt x="435513" y="325886"/>
                          <a:pt x="440181" y="325585"/>
                          <a:pt x="454025" y="330200"/>
                        </a:cubicBezTo>
                        <a:lnTo>
                          <a:pt x="473075" y="336550"/>
                        </a:lnTo>
                        <a:lnTo>
                          <a:pt x="482600" y="339725"/>
                        </a:lnTo>
                        <a:cubicBezTo>
                          <a:pt x="485775" y="340783"/>
                          <a:pt x="489340" y="341044"/>
                          <a:pt x="492125" y="342900"/>
                        </a:cubicBezTo>
                        <a:cubicBezTo>
                          <a:pt x="514911" y="358091"/>
                          <a:pt x="505779" y="350204"/>
                          <a:pt x="520700" y="365125"/>
                        </a:cubicBezTo>
                        <a:cubicBezTo>
                          <a:pt x="521433" y="367323"/>
                          <a:pt x="528047" y="386353"/>
                          <a:pt x="527050" y="387350"/>
                        </a:cubicBezTo>
                        <a:cubicBezTo>
                          <a:pt x="524352" y="390048"/>
                          <a:pt x="522918" y="380930"/>
                          <a:pt x="520700" y="377825"/>
                        </a:cubicBezTo>
                        <a:cubicBezTo>
                          <a:pt x="517624" y="373519"/>
                          <a:pt x="514251" y="369431"/>
                          <a:pt x="511175" y="365125"/>
                        </a:cubicBezTo>
                        <a:cubicBezTo>
                          <a:pt x="508957" y="362020"/>
                          <a:pt x="507043" y="358705"/>
                          <a:pt x="504825" y="355600"/>
                        </a:cubicBezTo>
                        <a:cubicBezTo>
                          <a:pt x="501749" y="351294"/>
                          <a:pt x="498105" y="347387"/>
                          <a:pt x="495300" y="342900"/>
                        </a:cubicBezTo>
                        <a:cubicBezTo>
                          <a:pt x="492792" y="338886"/>
                          <a:pt x="491701" y="334051"/>
                          <a:pt x="488950" y="330200"/>
                        </a:cubicBezTo>
                        <a:cubicBezTo>
                          <a:pt x="486340" y="326546"/>
                          <a:pt x="482119" y="324267"/>
                          <a:pt x="479425" y="320675"/>
                        </a:cubicBezTo>
                        <a:cubicBezTo>
                          <a:pt x="469906" y="307983"/>
                          <a:pt x="470787" y="304765"/>
                          <a:pt x="463550" y="292100"/>
                        </a:cubicBezTo>
                        <a:cubicBezTo>
                          <a:pt x="461657" y="288787"/>
                          <a:pt x="458907" y="285988"/>
                          <a:pt x="457200" y="282575"/>
                        </a:cubicBezTo>
                        <a:cubicBezTo>
                          <a:pt x="454923" y="278020"/>
                          <a:pt x="451867" y="264419"/>
                          <a:pt x="450850" y="260350"/>
                        </a:cubicBezTo>
                        <a:cubicBezTo>
                          <a:pt x="449792" y="244475"/>
                          <a:pt x="449925" y="228475"/>
                          <a:pt x="447675" y="212725"/>
                        </a:cubicBezTo>
                        <a:cubicBezTo>
                          <a:pt x="444526" y="190680"/>
                          <a:pt x="431845" y="191305"/>
                          <a:pt x="454025" y="196850"/>
                        </a:cubicBezTo>
                        <a:cubicBezTo>
                          <a:pt x="482043" y="215529"/>
                          <a:pt x="437260" y="186880"/>
                          <a:pt x="482600" y="209550"/>
                        </a:cubicBezTo>
                        <a:cubicBezTo>
                          <a:pt x="486833" y="211667"/>
                          <a:pt x="490950" y="214036"/>
                          <a:pt x="495300" y="215900"/>
                        </a:cubicBezTo>
                        <a:cubicBezTo>
                          <a:pt x="498376" y="217218"/>
                          <a:pt x="501832" y="217578"/>
                          <a:pt x="504825" y="219075"/>
                        </a:cubicBezTo>
                        <a:cubicBezTo>
                          <a:pt x="523378" y="228352"/>
                          <a:pt x="505254" y="223280"/>
                          <a:pt x="523875" y="228600"/>
                        </a:cubicBezTo>
                        <a:cubicBezTo>
                          <a:pt x="557464" y="238197"/>
                          <a:pt x="510354" y="223035"/>
                          <a:pt x="555625" y="238125"/>
                        </a:cubicBezTo>
                        <a:cubicBezTo>
                          <a:pt x="558800" y="239183"/>
                          <a:pt x="562365" y="239444"/>
                          <a:pt x="565150" y="241300"/>
                        </a:cubicBezTo>
                        <a:cubicBezTo>
                          <a:pt x="568325" y="243417"/>
                          <a:pt x="570973" y="246725"/>
                          <a:pt x="574675" y="247650"/>
                        </a:cubicBezTo>
                        <a:cubicBezTo>
                          <a:pt x="583972" y="249974"/>
                          <a:pt x="593725" y="249767"/>
                          <a:pt x="603250" y="250825"/>
                        </a:cubicBezTo>
                        <a:cubicBezTo>
                          <a:pt x="607483" y="251883"/>
                          <a:pt x="612047" y="252049"/>
                          <a:pt x="615950" y="254000"/>
                        </a:cubicBezTo>
                        <a:cubicBezTo>
                          <a:pt x="659619" y="275835"/>
                          <a:pt x="618185" y="261095"/>
                          <a:pt x="644525" y="269875"/>
                        </a:cubicBezTo>
                        <a:cubicBezTo>
                          <a:pt x="639237" y="243433"/>
                          <a:pt x="645752" y="260747"/>
                          <a:pt x="622300" y="234950"/>
                        </a:cubicBezTo>
                        <a:cubicBezTo>
                          <a:pt x="617742" y="229936"/>
                          <a:pt x="614179" y="224070"/>
                          <a:pt x="609600" y="219075"/>
                        </a:cubicBezTo>
                        <a:cubicBezTo>
                          <a:pt x="590017" y="197712"/>
                          <a:pt x="594147" y="201365"/>
                          <a:pt x="577850" y="190500"/>
                        </a:cubicBezTo>
                        <a:cubicBezTo>
                          <a:pt x="570360" y="179265"/>
                          <a:pt x="570776" y="178540"/>
                          <a:pt x="558800" y="168275"/>
                        </a:cubicBezTo>
                        <a:cubicBezTo>
                          <a:pt x="555903" y="165792"/>
                          <a:pt x="552206" y="164368"/>
                          <a:pt x="549275" y="161925"/>
                        </a:cubicBezTo>
                        <a:cubicBezTo>
                          <a:pt x="545826" y="159050"/>
                          <a:pt x="543404" y="155010"/>
                          <a:pt x="539750" y="152400"/>
                        </a:cubicBezTo>
                        <a:cubicBezTo>
                          <a:pt x="535899" y="149649"/>
                          <a:pt x="531159" y="148398"/>
                          <a:pt x="527050" y="146050"/>
                        </a:cubicBezTo>
                        <a:cubicBezTo>
                          <a:pt x="523737" y="144157"/>
                          <a:pt x="517525" y="143516"/>
                          <a:pt x="517525" y="139700"/>
                        </a:cubicBezTo>
                        <a:cubicBezTo>
                          <a:pt x="517525" y="136353"/>
                          <a:pt x="524057" y="141378"/>
                          <a:pt x="527050" y="142875"/>
                        </a:cubicBezTo>
                        <a:cubicBezTo>
                          <a:pt x="532570" y="145635"/>
                          <a:pt x="537988" y="148697"/>
                          <a:pt x="542925" y="152400"/>
                        </a:cubicBezTo>
                        <a:cubicBezTo>
                          <a:pt x="546517" y="155094"/>
                          <a:pt x="548796" y="159315"/>
                          <a:pt x="552450" y="161925"/>
                        </a:cubicBezTo>
                        <a:cubicBezTo>
                          <a:pt x="563679" y="169945"/>
                          <a:pt x="575768" y="176688"/>
                          <a:pt x="587375" y="184150"/>
                        </a:cubicBezTo>
                        <a:cubicBezTo>
                          <a:pt x="590585" y="186213"/>
                          <a:pt x="593725" y="188383"/>
                          <a:pt x="596900" y="190500"/>
                        </a:cubicBezTo>
                        <a:cubicBezTo>
                          <a:pt x="604438" y="195526"/>
                          <a:pt x="612233" y="200468"/>
                          <a:pt x="619125" y="206375"/>
                        </a:cubicBezTo>
                        <a:cubicBezTo>
                          <a:pt x="622534" y="209297"/>
                          <a:pt x="624862" y="213489"/>
                          <a:pt x="628650" y="215900"/>
                        </a:cubicBezTo>
                        <a:cubicBezTo>
                          <a:pt x="636636" y="220982"/>
                          <a:pt x="647357" y="221907"/>
                          <a:pt x="654050" y="228600"/>
                        </a:cubicBezTo>
                        <a:cubicBezTo>
                          <a:pt x="680284" y="254834"/>
                          <a:pt x="638239" y="213687"/>
                          <a:pt x="688975" y="257175"/>
                        </a:cubicBezTo>
                        <a:cubicBezTo>
                          <a:pt x="696383" y="263525"/>
                          <a:pt x="704301" y="269326"/>
                          <a:pt x="711200" y="276225"/>
                        </a:cubicBezTo>
                        <a:cubicBezTo>
                          <a:pt x="713898" y="278923"/>
                          <a:pt x="714852" y="283052"/>
                          <a:pt x="717550" y="285750"/>
                        </a:cubicBezTo>
                        <a:cubicBezTo>
                          <a:pt x="720248" y="288448"/>
                          <a:pt x="730891" y="292100"/>
                          <a:pt x="727075" y="292100"/>
                        </a:cubicBezTo>
                        <a:cubicBezTo>
                          <a:pt x="722342" y="292100"/>
                          <a:pt x="718608" y="287867"/>
                          <a:pt x="714375" y="285750"/>
                        </a:cubicBezTo>
                        <a:cubicBezTo>
                          <a:pt x="710142" y="280458"/>
                          <a:pt x="706233" y="274889"/>
                          <a:pt x="701675" y="269875"/>
                        </a:cubicBezTo>
                        <a:lnTo>
                          <a:pt x="669925" y="238125"/>
                        </a:lnTo>
                        <a:lnTo>
                          <a:pt x="660400" y="228600"/>
                        </a:lnTo>
                        <a:cubicBezTo>
                          <a:pt x="657225" y="225425"/>
                          <a:pt x="653366" y="222811"/>
                          <a:pt x="650875" y="219075"/>
                        </a:cubicBezTo>
                        <a:cubicBezTo>
                          <a:pt x="642034" y="205814"/>
                          <a:pt x="647223" y="212248"/>
                          <a:pt x="635000" y="200025"/>
                        </a:cubicBezTo>
                        <a:cubicBezTo>
                          <a:pt x="632653" y="192984"/>
                          <a:pt x="624456" y="177583"/>
                          <a:pt x="647700" y="193675"/>
                        </a:cubicBezTo>
                        <a:cubicBezTo>
                          <a:pt x="657545" y="200491"/>
                          <a:pt x="664633" y="210608"/>
                          <a:pt x="673100" y="219075"/>
                        </a:cubicBezTo>
                        <a:cubicBezTo>
                          <a:pt x="677333" y="223308"/>
                          <a:pt x="682479" y="226794"/>
                          <a:pt x="685800" y="231775"/>
                        </a:cubicBezTo>
                        <a:lnTo>
                          <a:pt x="698500" y="250825"/>
                        </a:lnTo>
                        <a:cubicBezTo>
                          <a:pt x="700617" y="254000"/>
                          <a:pt x="703643" y="256730"/>
                          <a:pt x="704850" y="260350"/>
                        </a:cubicBezTo>
                        <a:cubicBezTo>
                          <a:pt x="705908" y="263525"/>
                          <a:pt x="711200" y="270933"/>
                          <a:pt x="708025" y="269875"/>
                        </a:cubicBezTo>
                        <a:cubicBezTo>
                          <a:pt x="697715" y="266438"/>
                          <a:pt x="693467" y="252561"/>
                          <a:pt x="688975" y="244475"/>
                        </a:cubicBezTo>
                        <a:cubicBezTo>
                          <a:pt x="685978" y="239080"/>
                          <a:pt x="682787" y="233791"/>
                          <a:pt x="679450" y="228600"/>
                        </a:cubicBezTo>
                        <a:cubicBezTo>
                          <a:pt x="673260" y="218971"/>
                          <a:pt x="665520" y="210264"/>
                          <a:pt x="660400" y="200025"/>
                        </a:cubicBezTo>
                        <a:cubicBezTo>
                          <a:pt x="658283" y="195792"/>
                          <a:pt x="656398" y="191434"/>
                          <a:pt x="654050" y="187325"/>
                        </a:cubicBezTo>
                        <a:cubicBezTo>
                          <a:pt x="647927" y="176609"/>
                          <a:pt x="640520" y="166614"/>
                          <a:pt x="635000" y="155575"/>
                        </a:cubicBezTo>
                        <a:cubicBezTo>
                          <a:pt x="632883" y="151342"/>
                          <a:pt x="630998" y="146984"/>
                          <a:pt x="628650" y="142875"/>
                        </a:cubicBezTo>
                        <a:cubicBezTo>
                          <a:pt x="626757" y="139562"/>
                          <a:pt x="619602" y="136048"/>
                          <a:pt x="622300" y="133350"/>
                        </a:cubicBezTo>
                        <a:cubicBezTo>
                          <a:pt x="624998" y="130652"/>
                          <a:pt x="628928" y="137217"/>
                          <a:pt x="631825" y="139700"/>
                        </a:cubicBezTo>
                        <a:cubicBezTo>
                          <a:pt x="658772" y="162797"/>
                          <a:pt x="632183" y="144172"/>
                          <a:pt x="654050" y="158750"/>
                        </a:cubicBezTo>
                        <a:cubicBezTo>
                          <a:pt x="661126" y="169363"/>
                          <a:pt x="663403" y="173376"/>
                          <a:pt x="673100" y="184150"/>
                        </a:cubicBezTo>
                        <a:cubicBezTo>
                          <a:pt x="678106" y="189712"/>
                          <a:pt x="684300" y="194181"/>
                          <a:pt x="688975" y="200025"/>
                        </a:cubicBezTo>
                        <a:cubicBezTo>
                          <a:pt x="692830" y="204844"/>
                          <a:pt x="695077" y="210765"/>
                          <a:pt x="698500" y="215900"/>
                        </a:cubicBezTo>
                        <a:cubicBezTo>
                          <a:pt x="701435" y="220303"/>
                          <a:pt x="704949" y="224294"/>
                          <a:pt x="708025" y="228600"/>
                        </a:cubicBezTo>
                        <a:cubicBezTo>
                          <a:pt x="710243" y="231705"/>
                          <a:pt x="716082" y="241538"/>
                          <a:pt x="714375" y="238125"/>
                        </a:cubicBezTo>
                        <a:cubicBezTo>
                          <a:pt x="705985" y="221345"/>
                          <a:pt x="703630" y="221682"/>
                          <a:pt x="692150" y="206375"/>
                        </a:cubicBezTo>
                        <a:cubicBezTo>
                          <a:pt x="680338" y="190626"/>
                          <a:pt x="669037" y="174499"/>
                          <a:pt x="657225" y="158750"/>
                        </a:cubicBezTo>
                        <a:cubicBezTo>
                          <a:pt x="639013" y="134467"/>
                          <a:pt x="655296" y="157756"/>
                          <a:pt x="641350" y="133350"/>
                        </a:cubicBezTo>
                        <a:cubicBezTo>
                          <a:pt x="639457" y="130037"/>
                          <a:pt x="631298" y="124750"/>
                          <a:pt x="635000" y="123825"/>
                        </a:cubicBezTo>
                        <a:cubicBezTo>
                          <a:pt x="641494" y="122202"/>
                          <a:pt x="647700" y="128058"/>
                          <a:pt x="654050" y="130175"/>
                        </a:cubicBezTo>
                        <a:cubicBezTo>
                          <a:pt x="695555" y="161304"/>
                          <a:pt x="643776" y="122837"/>
                          <a:pt x="676275" y="146050"/>
                        </a:cubicBezTo>
                        <a:cubicBezTo>
                          <a:pt x="680581" y="149126"/>
                          <a:pt x="684669" y="152499"/>
                          <a:pt x="688975" y="155575"/>
                        </a:cubicBezTo>
                        <a:cubicBezTo>
                          <a:pt x="692080" y="157793"/>
                          <a:pt x="700943" y="164856"/>
                          <a:pt x="698500" y="161925"/>
                        </a:cubicBezTo>
                        <a:cubicBezTo>
                          <a:pt x="690835" y="152727"/>
                          <a:pt x="680580" y="145875"/>
                          <a:pt x="673100" y="136525"/>
                        </a:cubicBezTo>
                        <a:cubicBezTo>
                          <a:pt x="668867" y="131233"/>
                          <a:pt x="664862" y="125750"/>
                          <a:pt x="660400" y="120650"/>
                        </a:cubicBezTo>
                        <a:cubicBezTo>
                          <a:pt x="657443" y="117271"/>
                          <a:pt x="653797" y="114534"/>
                          <a:pt x="650875" y="111125"/>
                        </a:cubicBezTo>
                        <a:cubicBezTo>
                          <a:pt x="647431" y="107107"/>
                          <a:pt x="644926" y="102326"/>
                          <a:pt x="641350" y="98425"/>
                        </a:cubicBezTo>
                        <a:cubicBezTo>
                          <a:pt x="633259" y="89599"/>
                          <a:pt x="623134" y="82604"/>
                          <a:pt x="615950" y="73025"/>
                        </a:cubicBezTo>
                        <a:cubicBezTo>
                          <a:pt x="612775" y="68792"/>
                          <a:pt x="609501" y="64631"/>
                          <a:pt x="606425" y="60325"/>
                        </a:cubicBezTo>
                        <a:cubicBezTo>
                          <a:pt x="604207" y="57220"/>
                          <a:pt x="597377" y="53498"/>
                          <a:pt x="600075" y="50800"/>
                        </a:cubicBezTo>
                        <a:cubicBezTo>
                          <a:pt x="603161" y="47714"/>
                          <a:pt x="608595" y="52721"/>
                          <a:pt x="612775" y="53975"/>
                        </a:cubicBezTo>
                        <a:cubicBezTo>
                          <a:pt x="669898" y="71112"/>
                          <a:pt x="602091" y="50762"/>
                          <a:pt x="644525" y="66675"/>
                        </a:cubicBezTo>
                        <a:cubicBezTo>
                          <a:pt x="648611" y="68207"/>
                          <a:pt x="653139" y="68318"/>
                          <a:pt x="657225" y="69850"/>
                        </a:cubicBezTo>
                        <a:cubicBezTo>
                          <a:pt x="671181" y="75083"/>
                          <a:pt x="667726" y="75851"/>
                          <a:pt x="679450" y="82550"/>
                        </a:cubicBezTo>
                        <a:cubicBezTo>
                          <a:pt x="683559" y="84898"/>
                          <a:pt x="687732" y="87201"/>
                          <a:pt x="692150" y="88900"/>
                        </a:cubicBezTo>
                        <a:cubicBezTo>
                          <a:pt x="701521" y="92504"/>
                          <a:pt x="730664" y="99845"/>
                          <a:pt x="720725" y="98425"/>
                        </a:cubicBezTo>
                        <a:cubicBezTo>
                          <a:pt x="709465" y="96816"/>
                          <a:pt x="682898" y="93799"/>
                          <a:pt x="673100" y="88900"/>
                        </a:cubicBezTo>
                        <a:cubicBezTo>
                          <a:pt x="668867" y="86783"/>
                          <a:pt x="664951" y="83850"/>
                          <a:pt x="660400" y="82550"/>
                        </a:cubicBezTo>
                        <a:cubicBezTo>
                          <a:pt x="650022" y="79585"/>
                          <a:pt x="639233" y="78317"/>
                          <a:pt x="628650" y="76200"/>
                        </a:cubicBezTo>
                        <a:cubicBezTo>
                          <a:pt x="623358" y="75142"/>
                          <a:pt x="617895" y="74732"/>
                          <a:pt x="612775" y="73025"/>
                        </a:cubicBezTo>
                        <a:cubicBezTo>
                          <a:pt x="609600" y="71967"/>
                          <a:pt x="599903" y="69850"/>
                          <a:pt x="603250" y="69850"/>
                        </a:cubicBezTo>
                        <a:cubicBezTo>
                          <a:pt x="614940" y="69850"/>
                          <a:pt x="626565" y="71659"/>
                          <a:pt x="638175" y="73025"/>
                        </a:cubicBezTo>
                        <a:cubicBezTo>
                          <a:pt x="650529" y="74478"/>
                          <a:pt x="671728" y="78918"/>
                          <a:pt x="682625" y="82550"/>
                        </a:cubicBezTo>
                        <a:cubicBezTo>
                          <a:pt x="685800" y="83608"/>
                          <a:pt x="688932" y="84806"/>
                          <a:pt x="692150" y="85725"/>
                        </a:cubicBezTo>
                        <a:cubicBezTo>
                          <a:pt x="696346" y="86924"/>
                          <a:pt x="700670" y="87646"/>
                          <a:pt x="704850" y="88900"/>
                        </a:cubicBezTo>
                        <a:cubicBezTo>
                          <a:pt x="714467" y="91785"/>
                          <a:pt x="723900" y="95250"/>
                          <a:pt x="733425" y="98425"/>
                        </a:cubicBezTo>
                        <a:lnTo>
                          <a:pt x="742950" y="101600"/>
                        </a:lnTo>
                        <a:lnTo>
                          <a:pt x="752475" y="104775"/>
                        </a:lnTo>
                        <a:cubicBezTo>
                          <a:pt x="755650" y="103717"/>
                          <a:pt x="759007" y="103097"/>
                          <a:pt x="762000" y="101600"/>
                        </a:cubicBezTo>
                        <a:cubicBezTo>
                          <a:pt x="765413" y="99893"/>
                          <a:pt x="767717" y="95488"/>
                          <a:pt x="771525" y="95250"/>
                        </a:cubicBezTo>
                        <a:cubicBezTo>
                          <a:pt x="785297" y="94389"/>
                          <a:pt x="799042" y="97367"/>
                          <a:pt x="812800" y="98425"/>
                        </a:cubicBezTo>
                        <a:lnTo>
                          <a:pt x="831850" y="101600"/>
                        </a:lnTo>
                        <a:cubicBezTo>
                          <a:pt x="837159" y="102565"/>
                          <a:pt x="842898" y="107188"/>
                          <a:pt x="847725" y="104775"/>
                        </a:cubicBezTo>
                        <a:cubicBezTo>
                          <a:pt x="850718" y="103278"/>
                          <a:pt x="846917" y="97617"/>
                          <a:pt x="844550" y="95250"/>
                        </a:cubicBezTo>
                        <a:cubicBezTo>
                          <a:pt x="841203" y="91903"/>
                          <a:pt x="835881" y="91381"/>
                          <a:pt x="831850" y="88900"/>
                        </a:cubicBezTo>
                        <a:cubicBezTo>
                          <a:pt x="826210" y="85429"/>
                          <a:pt x="802403" y="67443"/>
                          <a:pt x="790575" y="63500"/>
                        </a:cubicBezTo>
                        <a:cubicBezTo>
                          <a:pt x="782296" y="60740"/>
                          <a:pt x="773278" y="60391"/>
                          <a:pt x="765175" y="57150"/>
                        </a:cubicBezTo>
                        <a:cubicBezTo>
                          <a:pt x="742352" y="48021"/>
                          <a:pt x="754942" y="51606"/>
                          <a:pt x="727075" y="47625"/>
                        </a:cubicBezTo>
                        <a:cubicBezTo>
                          <a:pt x="697442" y="48683"/>
                          <a:pt x="667779" y="49108"/>
                          <a:pt x="638175" y="50800"/>
                        </a:cubicBezTo>
                        <a:cubicBezTo>
                          <a:pt x="631958" y="51155"/>
                          <a:pt x="604079" y="55954"/>
                          <a:pt x="596900" y="57150"/>
                        </a:cubicBezTo>
                        <a:cubicBezTo>
                          <a:pt x="558800" y="56092"/>
                          <a:pt x="520618" y="56691"/>
                          <a:pt x="482600" y="53975"/>
                        </a:cubicBezTo>
                        <a:cubicBezTo>
                          <a:pt x="475924" y="53498"/>
                          <a:pt x="470044" y="49248"/>
                          <a:pt x="463550" y="47625"/>
                        </a:cubicBezTo>
                        <a:cubicBezTo>
                          <a:pt x="454435" y="45346"/>
                          <a:pt x="439530" y="41965"/>
                          <a:pt x="431800" y="38100"/>
                        </a:cubicBezTo>
                        <a:cubicBezTo>
                          <a:pt x="427567" y="35983"/>
                          <a:pt x="423532" y="33412"/>
                          <a:pt x="419100" y="31750"/>
                        </a:cubicBezTo>
                        <a:cubicBezTo>
                          <a:pt x="397618" y="23694"/>
                          <a:pt x="414785" y="33076"/>
                          <a:pt x="396875" y="25400"/>
                        </a:cubicBezTo>
                        <a:cubicBezTo>
                          <a:pt x="392525" y="23536"/>
                          <a:pt x="388525" y="20914"/>
                          <a:pt x="384175" y="19050"/>
                        </a:cubicBezTo>
                        <a:cubicBezTo>
                          <a:pt x="381099" y="17732"/>
                          <a:pt x="377576" y="17500"/>
                          <a:pt x="374650" y="15875"/>
                        </a:cubicBezTo>
                        <a:cubicBezTo>
                          <a:pt x="341898" y="-2321"/>
                          <a:pt x="367628" y="7184"/>
                          <a:pt x="346075" y="0"/>
                        </a:cubicBezTo>
                        <a:cubicBezTo>
                          <a:pt x="330652" y="1928"/>
                          <a:pt x="319345" y="2714"/>
                          <a:pt x="304800" y="6350"/>
                        </a:cubicBezTo>
                        <a:cubicBezTo>
                          <a:pt x="295457" y="8686"/>
                          <a:pt x="291662" y="11332"/>
                          <a:pt x="282575" y="15875"/>
                        </a:cubicBezTo>
                        <a:cubicBezTo>
                          <a:pt x="278342" y="22225"/>
                          <a:pt x="272288" y="27685"/>
                          <a:pt x="269875" y="34925"/>
                        </a:cubicBezTo>
                        <a:cubicBezTo>
                          <a:pt x="268817" y="38100"/>
                          <a:pt x="268197" y="41457"/>
                          <a:pt x="266700" y="44450"/>
                        </a:cubicBezTo>
                        <a:cubicBezTo>
                          <a:pt x="259893" y="58065"/>
                          <a:pt x="260656" y="50861"/>
                          <a:pt x="250825" y="63500"/>
                        </a:cubicBezTo>
                        <a:cubicBezTo>
                          <a:pt x="246140" y="69524"/>
                          <a:pt x="242358" y="76200"/>
                          <a:pt x="238125" y="82550"/>
                        </a:cubicBezTo>
                        <a:cubicBezTo>
                          <a:pt x="231027" y="93198"/>
                          <a:pt x="224258" y="104549"/>
                          <a:pt x="215900" y="114300"/>
                        </a:cubicBezTo>
                        <a:cubicBezTo>
                          <a:pt x="212978" y="117709"/>
                          <a:pt x="210029" y="121215"/>
                          <a:pt x="206375" y="123825"/>
                        </a:cubicBezTo>
                        <a:cubicBezTo>
                          <a:pt x="202524" y="126576"/>
                          <a:pt x="197784" y="127827"/>
                          <a:pt x="193675" y="130175"/>
                        </a:cubicBezTo>
                        <a:cubicBezTo>
                          <a:pt x="190362" y="132068"/>
                          <a:pt x="187563" y="134818"/>
                          <a:pt x="184150" y="136525"/>
                        </a:cubicBezTo>
                        <a:cubicBezTo>
                          <a:pt x="157860" y="149670"/>
                          <a:pt x="192397" y="127852"/>
                          <a:pt x="165100" y="146050"/>
                        </a:cubicBezTo>
                        <a:cubicBezTo>
                          <a:pt x="159456" y="157339"/>
                          <a:pt x="158689" y="157374"/>
                          <a:pt x="155575" y="168275"/>
                        </a:cubicBezTo>
                        <a:cubicBezTo>
                          <a:pt x="154376" y="172471"/>
                          <a:pt x="154351" y="177072"/>
                          <a:pt x="152400" y="180975"/>
                        </a:cubicBezTo>
                        <a:cubicBezTo>
                          <a:pt x="130565" y="224644"/>
                          <a:pt x="145305" y="183210"/>
                          <a:pt x="136525" y="209550"/>
                        </a:cubicBezTo>
                        <a:cubicBezTo>
                          <a:pt x="137583" y="212725"/>
                          <a:pt x="136387" y="218602"/>
                          <a:pt x="139700" y="219075"/>
                        </a:cubicBezTo>
                        <a:cubicBezTo>
                          <a:pt x="146927" y="220107"/>
                          <a:pt x="164298" y="209440"/>
                          <a:pt x="171450" y="206375"/>
                        </a:cubicBezTo>
                        <a:cubicBezTo>
                          <a:pt x="174526" y="205057"/>
                          <a:pt x="177800" y="204258"/>
                          <a:pt x="180975" y="203200"/>
                        </a:cubicBezTo>
                        <a:cubicBezTo>
                          <a:pt x="212943" y="180365"/>
                          <a:pt x="196762" y="193763"/>
                          <a:pt x="228600" y="161925"/>
                        </a:cubicBezTo>
                        <a:lnTo>
                          <a:pt x="238125" y="152400"/>
                        </a:lnTo>
                        <a:lnTo>
                          <a:pt x="247650" y="142875"/>
                        </a:lnTo>
                        <a:cubicBezTo>
                          <a:pt x="248708" y="139700"/>
                          <a:pt x="249165" y="136256"/>
                          <a:pt x="250825" y="133350"/>
                        </a:cubicBezTo>
                        <a:cubicBezTo>
                          <a:pt x="259473" y="118217"/>
                          <a:pt x="259639" y="123409"/>
                          <a:pt x="269875" y="111125"/>
                        </a:cubicBezTo>
                        <a:cubicBezTo>
                          <a:pt x="283104" y="95250"/>
                          <a:pt x="268288" y="106892"/>
                          <a:pt x="285750" y="95250"/>
                        </a:cubicBezTo>
                        <a:cubicBezTo>
                          <a:pt x="286740" y="93765"/>
                          <a:pt x="294809" y="77438"/>
                          <a:pt x="301625" y="82550"/>
                        </a:cubicBezTo>
                        <a:cubicBezTo>
                          <a:pt x="305116" y="85168"/>
                          <a:pt x="303742" y="91017"/>
                          <a:pt x="304800" y="95250"/>
                        </a:cubicBezTo>
                        <a:cubicBezTo>
                          <a:pt x="263169" y="157696"/>
                          <a:pt x="306073" y="95540"/>
                          <a:pt x="269875" y="142875"/>
                        </a:cubicBezTo>
                        <a:cubicBezTo>
                          <a:pt x="261131" y="154310"/>
                          <a:pt x="254654" y="167621"/>
                          <a:pt x="244475" y="177800"/>
                        </a:cubicBezTo>
                        <a:cubicBezTo>
                          <a:pt x="196375" y="225900"/>
                          <a:pt x="247522" y="176549"/>
                          <a:pt x="212725" y="206375"/>
                        </a:cubicBezTo>
                        <a:cubicBezTo>
                          <a:pt x="191334" y="224710"/>
                          <a:pt x="214727" y="208215"/>
                          <a:pt x="193675" y="222250"/>
                        </a:cubicBezTo>
                        <a:cubicBezTo>
                          <a:pt x="191558" y="225425"/>
                          <a:pt x="187920" y="228006"/>
                          <a:pt x="187325" y="231775"/>
                        </a:cubicBezTo>
                        <a:cubicBezTo>
                          <a:pt x="180653" y="274031"/>
                          <a:pt x="189094" y="302352"/>
                          <a:pt x="180975" y="269875"/>
                        </a:cubicBezTo>
                        <a:cubicBezTo>
                          <a:pt x="188075" y="248575"/>
                          <a:pt x="193617" y="230086"/>
                          <a:pt x="203200" y="209550"/>
                        </a:cubicBezTo>
                        <a:cubicBezTo>
                          <a:pt x="207522" y="200288"/>
                          <a:pt x="213733" y="192697"/>
                          <a:pt x="219075" y="184150"/>
                        </a:cubicBezTo>
                        <a:cubicBezTo>
                          <a:pt x="222346" y="178917"/>
                          <a:pt x="225177" y="173410"/>
                          <a:pt x="228600" y="168275"/>
                        </a:cubicBezTo>
                        <a:cubicBezTo>
                          <a:pt x="235995" y="157182"/>
                          <a:pt x="253520" y="137005"/>
                          <a:pt x="260350" y="130175"/>
                        </a:cubicBezTo>
                        <a:cubicBezTo>
                          <a:pt x="263048" y="127477"/>
                          <a:pt x="266770" y="126043"/>
                          <a:pt x="269875" y="123825"/>
                        </a:cubicBezTo>
                        <a:cubicBezTo>
                          <a:pt x="289109" y="110086"/>
                          <a:pt x="275384" y="117895"/>
                          <a:pt x="295275" y="107950"/>
                        </a:cubicBezTo>
                        <a:cubicBezTo>
                          <a:pt x="311150" y="109008"/>
                          <a:pt x="327184" y="108644"/>
                          <a:pt x="342900" y="111125"/>
                        </a:cubicBezTo>
                        <a:cubicBezTo>
                          <a:pt x="347575" y="111863"/>
                          <a:pt x="351541" y="115040"/>
                          <a:pt x="355600" y="117475"/>
                        </a:cubicBezTo>
                        <a:cubicBezTo>
                          <a:pt x="362144" y="121402"/>
                          <a:pt x="374650" y="130175"/>
                          <a:pt x="374650" y="130175"/>
                        </a:cubicBezTo>
                        <a:lnTo>
                          <a:pt x="387350" y="149225"/>
                        </a:lnTo>
                        <a:lnTo>
                          <a:pt x="393700" y="158750"/>
                        </a:lnTo>
                        <a:cubicBezTo>
                          <a:pt x="400736" y="186893"/>
                          <a:pt x="405637" y="195305"/>
                          <a:pt x="396875" y="228600"/>
                        </a:cubicBezTo>
                        <a:cubicBezTo>
                          <a:pt x="395150" y="235154"/>
                          <a:pt x="389320" y="240065"/>
                          <a:pt x="384175" y="244475"/>
                        </a:cubicBezTo>
                        <a:cubicBezTo>
                          <a:pt x="381634" y="246653"/>
                          <a:pt x="377825" y="246592"/>
                          <a:pt x="374650" y="247650"/>
                        </a:cubicBezTo>
                        <a:cubicBezTo>
                          <a:pt x="355600" y="245533"/>
                          <a:pt x="335684" y="247361"/>
                          <a:pt x="317500" y="241300"/>
                        </a:cubicBezTo>
                        <a:cubicBezTo>
                          <a:pt x="308981" y="238460"/>
                          <a:pt x="304137" y="229200"/>
                          <a:pt x="298450" y="222250"/>
                        </a:cubicBezTo>
                        <a:cubicBezTo>
                          <a:pt x="293324" y="215985"/>
                          <a:pt x="286443" y="201411"/>
                          <a:pt x="282575" y="193675"/>
                        </a:cubicBezTo>
                        <a:cubicBezTo>
                          <a:pt x="276090" y="161251"/>
                          <a:pt x="269914" y="144313"/>
                          <a:pt x="279400" y="107950"/>
                        </a:cubicBezTo>
                        <a:cubicBezTo>
                          <a:pt x="281486" y="99952"/>
                          <a:pt x="289430" y="94745"/>
                          <a:pt x="295275" y="88900"/>
                        </a:cubicBezTo>
                        <a:cubicBezTo>
                          <a:pt x="317136" y="67039"/>
                          <a:pt x="303055" y="81835"/>
                          <a:pt x="320675" y="73025"/>
                        </a:cubicBezTo>
                        <a:cubicBezTo>
                          <a:pt x="324088" y="71318"/>
                          <a:pt x="326580" y="67882"/>
                          <a:pt x="330200" y="66675"/>
                        </a:cubicBezTo>
                        <a:cubicBezTo>
                          <a:pt x="336307" y="64639"/>
                          <a:pt x="342900" y="64558"/>
                          <a:pt x="349250" y="63500"/>
                        </a:cubicBezTo>
                        <a:cubicBezTo>
                          <a:pt x="385057" y="65205"/>
                          <a:pt x="403359" y="54616"/>
                          <a:pt x="425450" y="73025"/>
                        </a:cubicBezTo>
                        <a:cubicBezTo>
                          <a:pt x="428899" y="75900"/>
                          <a:pt x="431800" y="79375"/>
                          <a:pt x="434975" y="82550"/>
                        </a:cubicBezTo>
                        <a:cubicBezTo>
                          <a:pt x="443180" y="107165"/>
                          <a:pt x="441951" y="99546"/>
                          <a:pt x="434975" y="146050"/>
                        </a:cubicBezTo>
                        <a:cubicBezTo>
                          <a:pt x="434409" y="149824"/>
                          <a:pt x="431477" y="153040"/>
                          <a:pt x="428625" y="155575"/>
                        </a:cubicBezTo>
                        <a:cubicBezTo>
                          <a:pt x="421820" y="161623"/>
                          <a:pt x="414416" y="167134"/>
                          <a:pt x="406400" y="171450"/>
                        </a:cubicBezTo>
                        <a:cubicBezTo>
                          <a:pt x="400507" y="174623"/>
                          <a:pt x="387350" y="177800"/>
                          <a:pt x="387350" y="177800"/>
                        </a:cubicBezTo>
                        <a:cubicBezTo>
                          <a:pt x="370417" y="174625"/>
                          <a:pt x="352496" y="174798"/>
                          <a:pt x="336550" y="168275"/>
                        </a:cubicBezTo>
                        <a:cubicBezTo>
                          <a:pt x="329358" y="165333"/>
                          <a:pt x="316296" y="148706"/>
                          <a:pt x="311150" y="139700"/>
                        </a:cubicBezTo>
                        <a:cubicBezTo>
                          <a:pt x="308802" y="135591"/>
                          <a:pt x="306917" y="131233"/>
                          <a:pt x="304800" y="127000"/>
                        </a:cubicBezTo>
                        <a:cubicBezTo>
                          <a:pt x="301605" y="101438"/>
                          <a:pt x="298235" y="88225"/>
                          <a:pt x="304800" y="60325"/>
                        </a:cubicBezTo>
                        <a:cubicBezTo>
                          <a:pt x="306012" y="55174"/>
                          <a:pt x="310785" y="51558"/>
                          <a:pt x="314325" y="47625"/>
                        </a:cubicBezTo>
                        <a:cubicBezTo>
                          <a:pt x="335722" y="23851"/>
                          <a:pt x="329081" y="31787"/>
                          <a:pt x="355600" y="15875"/>
                        </a:cubicBezTo>
                        <a:cubicBezTo>
                          <a:pt x="371262" y="6478"/>
                          <a:pt x="358557" y="11167"/>
                          <a:pt x="377825" y="6350"/>
                        </a:cubicBezTo>
                        <a:cubicBezTo>
                          <a:pt x="386924" y="7867"/>
                          <a:pt x="429143" y="6868"/>
                          <a:pt x="444500" y="22225"/>
                        </a:cubicBezTo>
                        <a:cubicBezTo>
                          <a:pt x="448242" y="25967"/>
                          <a:pt x="450850" y="30692"/>
                          <a:pt x="454025" y="34925"/>
                        </a:cubicBezTo>
                        <a:cubicBezTo>
                          <a:pt x="456142" y="41275"/>
                          <a:pt x="458088" y="47685"/>
                          <a:pt x="460375" y="53975"/>
                        </a:cubicBezTo>
                        <a:cubicBezTo>
                          <a:pt x="462323" y="59331"/>
                          <a:pt x="465607" y="64261"/>
                          <a:pt x="466725" y="69850"/>
                        </a:cubicBezTo>
                        <a:cubicBezTo>
                          <a:pt x="468811" y="80280"/>
                          <a:pt x="468842" y="91017"/>
                          <a:pt x="469900" y="101600"/>
                        </a:cubicBezTo>
                        <a:cubicBezTo>
                          <a:pt x="467382" y="131811"/>
                          <a:pt x="477037" y="136132"/>
                          <a:pt x="457200" y="146050"/>
                        </a:cubicBezTo>
                        <a:cubicBezTo>
                          <a:pt x="454207" y="147547"/>
                          <a:pt x="450850" y="148167"/>
                          <a:pt x="447675" y="149225"/>
                        </a:cubicBezTo>
                        <a:cubicBezTo>
                          <a:pt x="436033" y="148167"/>
                          <a:pt x="423965" y="149348"/>
                          <a:pt x="412750" y="146050"/>
                        </a:cubicBezTo>
                        <a:cubicBezTo>
                          <a:pt x="405428" y="143897"/>
                          <a:pt x="400050" y="137583"/>
                          <a:pt x="393700" y="133350"/>
                        </a:cubicBezTo>
                        <a:lnTo>
                          <a:pt x="384175" y="127000"/>
                        </a:lnTo>
                        <a:cubicBezTo>
                          <a:pt x="381000" y="124883"/>
                          <a:pt x="377348" y="123348"/>
                          <a:pt x="374650" y="120650"/>
                        </a:cubicBezTo>
                        <a:cubicBezTo>
                          <a:pt x="366432" y="112432"/>
                          <a:pt x="356223" y="103468"/>
                          <a:pt x="352425" y="92075"/>
                        </a:cubicBezTo>
                        <a:lnTo>
                          <a:pt x="349250" y="82550"/>
                        </a:lnTo>
                        <a:cubicBezTo>
                          <a:pt x="350308" y="70908"/>
                          <a:pt x="349590" y="58966"/>
                          <a:pt x="352425" y="47625"/>
                        </a:cubicBezTo>
                        <a:cubicBezTo>
                          <a:pt x="353237" y="44378"/>
                          <a:pt x="355600" y="53803"/>
                          <a:pt x="355600" y="57150"/>
                        </a:cubicBezTo>
                        <a:cubicBezTo>
                          <a:pt x="355600" y="64634"/>
                          <a:pt x="356059" y="72833"/>
                          <a:pt x="352425" y="79375"/>
                        </a:cubicBezTo>
                        <a:cubicBezTo>
                          <a:pt x="350126" y="83512"/>
                          <a:pt x="343958" y="83608"/>
                          <a:pt x="339725" y="85725"/>
                        </a:cubicBezTo>
                        <a:cubicBezTo>
                          <a:pt x="330200" y="82550"/>
                          <a:pt x="319964" y="81008"/>
                          <a:pt x="311150" y="76200"/>
                        </a:cubicBezTo>
                        <a:cubicBezTo>
                          <a:pt x="307800" y="74373"/>
                          <a:pt x="306693" y="69988"/>
                          <a:pt x="304800" y="66675"/>
                        </a:cubicBezTo>
                        <a:cubicBezTo>
                          <a:pt x="298523" y="55690"/>
                          <a:pt x="298837" y="55136"/>
                          <a:pt x="295275" y="44450"/>
                        </a:cubicBezTo>
                        <a:cubicBezTo>
                          <a:pt x="296333" y="40217"/>
                          <a:pt x="295724" y="35157"/>
                          <a:pt x="298450" y="31750"/>
                        </a:cubicBezTo>
                        <a:cubicBezTo>
                          <a:pt x="300541" y="29137"/>
                          <a:pt x="304628" y="28575"/>
                          <a:pt x="307975" y="28575"/>
                        </a:cubicBezTo>
                        <a:cubicBezTo>
                          <a:pt x="318611" y="28575"/>
                          <a:pt x="329142" y="30692"/>
                          <a:pt x="339725" y="31750"/>
                        </a:cubicBezTo>
                        <a:cubicBezTo>
                          <a:pt x="350711" y="35412"/>
                          <a:pt x="349855" y="32961"/>
                          <a:pt x="355600" y="44450"/>
                        </a:cubicBezTo>
                        <a:cubicBezTo>
                          <a:pt x="357097" y="47443"/>
                          <a:pt x="362057" y="53319"/>
                          <a:pt x="358775" y="53975"/>
                        </a:cubicBezTo>
                        <a:cubicBezTo>
                          <a:pt x="352211" y="55288"/>
                          <a:pt x="346075" y="49742"/>
                          <a:pt x="339725" y="47625"/>
                        </a:cubicBezTo>
                        <a:cubicBezTo>
                          <a:pt x="316887" y="40012"/>
                          <a:pt x="345407" y="49248"/>
                          <a:pt x="317500" y="41275"/>
                        </a:cubicBezTo>
                        <a:cubicBezTo>
                          <a:pt x="314282" y="40356"/>
                          <a:pt x="311150" y="39158"/>
                          <a:pt x="307975" y="38100"/>
                        </a:cubicBezTo>
                        <a:cubicBezTo>
                          <a:pt x="296333" y="39158"/>
                          <a:pt x="284290" y="38064"/>
                          <a:pt x="273050" y="41275"/>
                        </a:cubicBezTo>
                        <a:cubicBezTo>
                          <a:pt x="268733" y="42509"/>
                          <a:pt x="266400" y="47351"/>
                          <a:pt x="263525" y="50800"/>
                        </a:cubicBezTo>
                        <a:cubicBezTo>
                          <a:pt x="255680" y="60214"/>
                          <a:pt x="257479" y="61934"/>
                          <a:pt x="250825" y="73025"/>
                        </a:cubicBezTo>
                        <a:cubicBezTo>
                          <a:pt x="246898" y="79569"/>
                          <a:pt x="242170" y="85603"/>
                          <a:pt x="238125" y="92075"/>
                        </a:cubicBezTo>
                        <a:cubicBezTo>
                          <a:pt x="231584" y="102541"/>
                          <a:pt x="219075" y="123825"/>
                          <a:pt x="219075" y="123825"/>
                        </a:cubicBezTo>
                        <a:cubicBezTo>
                          <a:pt x="212360" y="150685"/>
                          <a:pt x="221508" y="123351"/>
                          <a:pt x="206375" y="146050"/>
                        </a:cubicBezTo>
                        <a:cubicBezTo>
                          <a:pt x="204519" y="148835"/>
                          <a:pt x="204825" y="152649"/>
                          <a:pt x="203200" y="155575"/>
                        </a:cubicBezTo>
                        <a:cubicBezTo>
                          <a:pt x="199494" y="162246"/>
                          <a:pt x="192913" y="167385"/>
                          <a:pt x="190500" y="174625"/>
                        </a:cubicBezTo>
                        <a:cubicBezTo>
                          <a:pt x="189442" y="177800"/>
                          <a:pt x="188206" y="180921"/>
                          <a:pt x="187325" y="184150"/>
                        </a:cubicBezTo>
                        <a:cubicBezTo>
                          <a:pt x="185029" y="192570"/>
                          <a:pt x="184878" y="201744"/>
                          <a:pt x="180975" y="209550"/>
                        </a:cubicBezTo>
                        <a:cubicBezTo>
                          <a:pt x="178858" y="213783"/>
                          <a:pt x="176973" y="218141"/>
                          <a:pt x="174625" y="222250"/>
                        </a:cubicBezTo>
                        <a:cubicBezTo>
                          <a:pt x="172732" y="225563"/>
                          <a:pt x="169982" y="228362"/>
                          <a:pt x="168275" y="231775"/>
                        </a:cubicBezTo>
                        <a:cubicBezTo>
                          <a:pt x="166778" y="234768"/>
                          <a:pt x="167467" y="238933"/>
                          <a:pt x="165100" y="241300"/>
                        </a:cubicBezTo>
                        <a:cubicBezTo>
                          <a:pt x="145078" y="261322"/>
                          <a:pt x="152495" y="249190"/>
                          <a:pt x="136525" y="257175"/>
                        </a:cubicBezTo>
                        <a:cubicBezTo>
                          <a:pt x="133112" y="258882"/>
                          <a:pt x="130175" y="261408"/>
                          <a:pt x="127000" y="263525"/>
                        </a:cubicBezTo>
                        <a:cubicBezTo>
                          <a:pt x="119453" y="286166"/>
                          <a:pt x="111642" y="305730"/>
                          <a:pt x="127000" y="333375"/>
                        </a:cubicBezTo>
                        <a:cubicBezTo>
                          <a:pt x="131654" y="341753"/>
                          <a:pt x="146050" y="331258"/>
                          <a:pt x="155575" y="330200"/>
                        </a:cubicBezTo>
                        <a:cubicBezTo>
                          <a:pt x="168682" y="325831"/>
                          <a:pt x="181557" y="321057"/>
                          <a:pt x="193675" y="314325"/>
                        </a:cubicBezTo>
                        <a:cubicBezTo>
                          <a:pt x="199070" y="311328"/>
                          <a:pt x="204679" y="308589"/>
                          <a:pt x="209550" y="304800"/>
                        </a:cubicBezTo>
                        <a:cubicBezTo>
                          <a:pt x="214276" y="301124"/>
                          <a:pt x="217820" y="296127"/>
                          <a:pt x="222250" y="292100"/>
                        </a:cubicBezTo>
                        <a:cubicBezTo>
                          <a:pt x="229960" y="285091"/>
                          <a:pt x="245824" y="273064"/>
                          <a:pt x="254000" y="263525"/>
                        </a:cubicBezTo>
                        <a:cubicBezTo>
                          <a:pt x="257444" y="259507"/>
                          <a:pt x="259783" y="254567"/>
                          <a:pt x="263525" y="250825"/>
                        </a:cubicBezTo>
                        <a:cubicBezTo>
                          <a:pt x="267267" y="247083"/>
                          <a:pt x="272483" y="245042"/>
                          <a:pt x="276225" y="241300"/>
                        </a:cubicBezTo>
                        <a:cubicBezTo>
                          <a:pt x="278923" y="238602"/>
                          <a:pt x="280132" y="234706"/>
                          <a:pt x="282575" y="231775"/>
                        </a:cubicBezTo>
                        <a:cubicBezTo>
                          <a:pt x="299855" y="211039"/>
                          <a:pt x="283778" y="233747"/>
                          <a:pt x="304800" y="212725"/>
                        </a:cubicBezTo>
                        <a:cubicBezTo>
                          <a:pt x="329775" y="187750"/>
                          <a:pt x="289467" y="219682"/>
                          <a:pt x="320675" y="193675"/>
                        </a:cubicBezTo>
                        <a:cubicBezTo>
                          <a:pt x="323606" y="191232"/>
                          <a:pt x="327328" y="189838"/>
                          <a:pt x="330200" y="187325"/>
                        </a:cubicBezTo>
                        <a:cubicBezTo>
                          <a:pt x="341127" y="177763"/>
                          <a:pt x="350397" y="163659"/>
                          <a:pt x="365125" y="158750"/>
                        </a:cubicBezTo>
                        <a:cubicBezTo>
                          <a:pt x="368300" y="157692"/>
                          <a:pt x="371657" y="157072"/>
                          <a:pt x="374650" y="155575"/>
                        </a:cubicBezTo>
                        <a:cubicBezTo>
                          <a:pt x="378063" y="153868"/>
                          <a:pt x="380688" y="150775"/>
                          <a:pt x="384175" y="149225"/>
                        </a:cubicBezTo>
                        <a:cubicBezTo>
                          <a:pt x="390292" y="146507"/>
                          <a:pt x="403225" y="142875"/>
                          <a:pt x="403225" y="142875"/>
                        </a:cubicBezTo>
                        <a:cubicBezTo>
                          <a:pt x="399950" y="152700"/>
                          <a:pt x="399571" y="157185"/>
                          <a:pt x="390525" y="165100"/>
                        </a:cubicBezTo>
                        <a:cubicBezTo>
                          <a:pt x="385881" y="169164"/>
                          <a:pt x="379856" y="171312"/>
                          <a:pt x="374650" y="174625"/>
                        </a:cubicBezTo>
                        <a:cubicBezTo>
                          <a:pt x="368211" y="178722"/>
                          <a:pt x="361950" y="183092"/>
                          <a:pt x="355600" y="187325"/>
                        </a:cubicBezTo>
                        <a:cubicBezTo>
                          <a:pt x="352425" y="189442"/>
                          <a:pt x="349777" y="192750"/>
                          <a:pt x="346075" y="193675"/>
                        </a:cubicBezTo>
                        <a:lnTo>
                          <a:pt x="333375" y="196850"/>
                        </a:lnTo>
                        <a:cubicBezTo>
                          <a:pt x="330200" y="198967"/>
                          <a:pt x="327163" y="201307"/>
                          <a:pt x="323850" y="203200"/>
                        </a:cubicBezTo>
                        <a:cubicBezTo>
                          <a:pt x="308901" y="211742"/>
                          <a:pt x="292458" y="216839"/>
                          <a:pt x="276225" y="222250"/>
                        </a:cubicBezTo>
                        <a:cubicBezTo>
                          <a:pt x="273050" y="223308"/>
                          <a:pt x="269982" y="224769"/>
                          <a:pt x="266700" y="225425"/>
                        </a:cubicBezTo>
                        <a:cubicBezTo>
                          <a:pt x="261408" y="226483"/>
                          <a:pt x="255994" y="227049"/>
                          <a:pt x="250825" y="228600"/>
                        </a:cubicBezTo>
                        <a:cubicBezTo>
                          <a:pt x="245366" y="230238"/>
                          <a:pt x="239932" y="232182"/>
                          <a:pt x="234950" y="234950"/>
                        </a:cubicBezTo>
                        <a:cubicBezTo>
                          <a:pt x="206117" y="250968"/>
                          <a:pt x="235780" y="239965"/>
                          <a:pt x="212725" y="247650"/>
                        </a:cubicBezTo>
                        <a:cubicBezTo>
                          <a:pt x="208492" y="250825"/>
                          <a:pt x="203958" y="253635"/>
                          <a:pt x="200025" y="257175"/>
                        </a:cubicBezTo>
                        <a:cubicBezTo>
                          <a:pt x="193350" y="263182"/>
                          <a:pt x="188159" y="270837"/>
                          <a:pt x="180975" y="276225"/>
                        </a:cubicBezTo>
                        <a:cubicBezTo>
                          <a:pt x="154921" y="295765"/>
                          <a:pt x="178639" y="275776"/>
                          <a:pt x="161925" y="295275"/>
                        </a:cubicBezTo>
                        <a:cubicBezTo>
                          <a:pt x="158029" y="299821"/>
                          <a:pt x="152965" y="303300"/>
                          <a:pt x="149225" y="307975"/>
                        </a:cubicBezTo>
                        <a:cubicBezTo>
                          <a:pt x="144457" y="313934"/>
                          <a:pt x="138938" y="319785"/>
                          <a:pt x="136525" y="327025"/>
                        </a:cubicBezTo>
                        <a:cubicBezTo>
                          <a:pt x="134408" y="333375"/>
                          <a:pt x="133888" y="340506"/>
                          <a:pt x="130175" y="346075"/>
                        </a:cubicBezTo>
                        <a:cubicBezTo>
                          <a:pt x="128058" y="349250"/>
                          <a:pt x="125532" y="352187"/>
                          <a:pt x="123825" y="355600"/>
                        </a:cubicBezTo>
                        <a:cubicBezTo>
                          <a:pt x="122328" y="358593"/>
                          <a:pt x="122147" y="362132"/>
                          <a:pt x="120650" y="365125"/>
                        </a:cubicBezTo>
                        <a:cubicBezTo>
                          <a:pt x="118943" y="368538"/>
                          <a:pt x="116007" y="371237"/>
                          <a:pt x="114300" y="374650"/>
                        </a:cubicBezTo>
                        <a:cubicBezTo>
                          <a:pt x="112803" y="377643"/>
                          <a:pt x="112622" y="381182"/>
                          <a:pt x="111125" y="384175"/>
                        </a:cubicBezTo>
                        <a:cubicBezTo>
                          <a:pt x="101913" y="402598"/>
                          <a:pt x="106774" y="384135"/>
                          <a:pt x="98425" y="406400"/>
                        </a:cubicBezTo>
                        <a:cubicBezTo>
                          <a:pt x="96893" y="410486"/>
                          <a:pt x="96969" y="415089"/>
                          <a:pt x="95250" y="419100"/>
                        </a:cubicBezTo>
                        <a:cubicBezTo>
                          <a:pt x="93747" y="422607"/>
                          <a:pt x="90499" y="425160"/>
                          <a:pt x="88900" y="428625"/>
                        </a:cubicBezTo>
                        <a:cubicBezTo>
                          <a:pt x="84123" y="438974"/>
                          <a:pt x="82523" y="450891"/>
                          <a:pt x="76200" y="460375"/>
                        </a:cubicBezTo>
                        <a:cubicBezTo>
                          <a:pt x="69390" y="470590"/>
                          <a:pt x="68871" y="470515"/>
                          <a:pt x="63500" y="482600"/>
                        </a:cubicBezTo>
                        <a:cubicBezTo>
                          <a:pt x="56696" y="497909"/>
                          <a:pt x="58616" y="497497"/>
                          <a:pt x="50800" y="511175"/>
                        </a:cubicBezTo>
                        <a:cubicBezTo>
                          <a:pt x="44101" y="522899"/>
                          <a:pt x="43333" y="519444"/>
                          <a:pt x="38100" y="533400"/>
                        </a:cubicBezTo>
                        <a:cubicBezTo>
                          <a:pt x="29183" y="557178"/>
                          <a:pt x="42950" y="535400"/>
                          <a:pt x="25400" y="558800"/>
                        </a:cubicBezTo>
                        <a:cubicBezTo>
                          <a:pt x="24342" y="563033"/>
                          <a:pt x="23757" y="567414"/>
                          <a:pt x="22225" y="571500"/>
                        </a:cubicBezTo>
                        <a:cubicBezTo>
                          <a:pt x="13876" y="593765"/>
                          <a:pt x="18737" y="575302"/>
                          <a:pt x="9525" y="593725"/>
                        </a:cubicBezTo>
                        <a:cubicBezTo>
                          <a:pt x="-3620" y="620015"/>
                          <a:pt x="18198" y="585478"/>
                          <a:pt x="0" y="612775"/>
                        </a:cubicBezTo>
                        <a:cubicBezTo>
                          <a:pt x="2117" y="601133"/>
                          <a:pt x="3301" y="589283"/>
                          <a:pt x="6350" y="577850"/>
                        </a:cubicBezTo>
                        <a:cubicBezTo>
                          <a:pt x="7570" y="573277"/>
                          <a:pt x="10942" y="569544"/>
                          <a:pt x="12700" y="565150"/>
                        </a:cubicBezTo>
                        <a:cubicBezTo>
                          <a:pt x="15186" y="558935"/>
                          <a:pt x="16332" y="552217"/>
                          <a:pt x="19050" y="546100"/>
                        </a:cubicBezTo>
                        <a:cubicBezTo>
                          <a:pt x="21507" y="540572"/>
                          <a:pt x="32580" y="527979"/>
                          <a:pt x="34925" y="523875"/>
                        </a:cubicBezTo>
                        <a:cubicBezTo>
                          <a:pt x="40796" y="513601"/>
                          <a:pt x="44630" y="502221"/>
                          <a:pt x="50800" y="492125"/>
                        </a:cubicBezTo>
                        <a:cubicBezTo>
                          <a:pt x="56319" y="483094"/>
                          <a:pt x="63500" y="475192"/>
                          <a:pt x="69850" y="466725"/>
                        </a:cubicBezTo>
                        <a:cubicBezTo>
                          <a:pt x="73025" y="462492"/>
                          <a:pt x="75633" y="457767"/>
                          <a:pt x="79375" y="454025"/>
                        </a:cubicBezTo>
                        <a:cubicBezTo>
                          <a:pt x="82550" y="450850"/>
                          <a:pt x="86025" y="447949"/>
                          <a:pt x="88900" y="444500"/>
                        </a:cubicBezTo>
                        <a:cubicBezTo>
                          <a:pt x="91343" y="441569"/>
                          <a:pt x="92552" y="437673"/>
                          <a:pt x="95250" y="434975"/>
                        </a:cubicBezTo>
                        <a:cubicBezTo>
                          <a:pt x="97948" y="432277"/>
                          <a:pt x="101844" y="431068"/>
                          <a:pt x="104775" y="428625"/>
                        </a:cubicBezTo>
                        <a:cubicBezTo>
                          <a:pt x="116593" y="418777"/>
                          <a:pt x="113314" y="418663"/>
                          <a:pt x="123825" y="406400"/>
                        </a:cubicBezTo>
                        <a:cubicBezTo>
                          <a:pt x="126747" y="402991"/>
                          <a:pt x="130475" y="400324"/>
                          <a:pt x="133350" y="396875"/>
                        </a:cubicBezTo>
                        <a:cubicBezTo>
                          <a:pt x="147445" y="379961"/>
                          <a:pt x="133329" y="395008"/>
                          <a:pt x="142875" y="377825"/>
                        </a:cubicBezTo>
                        <a:cubicBezTo>
                          <a:pt x="146581" y="371154"/>
                          <a:pt x="153162" y="366015"/>
                          <a:pt x="155575" y="358775"/>
                        </a:cubicBezTo>
                        <a:lnTo>
                          <a:pt x="165100" y="330200"/>
                        </a:lnTo>
                        <a:cubicBezTo>
                          <a:pt x="167848" y="321956"/>
                          <a:pt x="170829" y="312393"/>
                          <a:pt x="174625" y="304800"/>
                        </a:cubicBezTo>
                        <a:cubicBezTo>
                          <a:pt x="180537" y="292976"/>
                          <a:pt x="181723" y="296283"/>
                          <a:pt x="190500" y="285750"/>
                        </a:cubicBezTo>
                        <a:cubicBezTo>
                          <a:pt x="192943" y="282819"/>
                          <a:pt x="194407" y="279156"/>
                          <a:pt x="196850" y="276225"/>
                        </a:cubicBezTo>
                        <a:cubicBezTo>
                          <a:pt x="199725" y="272776"/>
                          <a:pt x="203500" y="270149"/>
                          <a:pt x="206375" y="266700"/>
                        </a:cubicBezTo>
                        <a:cubicBezTo>
                          <a:pt x="217727" y="253077"/>
                          <a:pt x="207071" y="260299"/>
                          <a:pt x="222250" y="247650"/>
                        </a:cubicBezTo>
                        <a:cubicBezTo>
                          <a:pt x="225181" y="245207"/>
                          <a:pt x="228844" y="243743"/>
                          <a:pt x="231775" y="241300"/>
                        </a:cubicBezTo>
                        <a:cubicBezTo>
                          <a:pt x="235224" y="238425"/>
                          <a:pt x="237756" y="234532"/>
                          <a:pt x="241300" y="231775"/>
                        </a:cubicBezTo>
                        <a:cubicBezTo>
                          <a:pt x="275479" y="205191"/>
                          <a:pt x="248250" y="231175"/>
                          <a:pt x="269875" y="209550"/>
                        </a:cubicBezTo>
                        <a:cubicBezTo>
                          <a:pt x="264805" y="229828"/>
                          <a:pt x="270393" y="216736"/>
                          <a:pt x="254000" y="234950"/>
                        </a:cubicBezTo>
                        <a:cubicBezTo>
                          <a:pt x="232019" y="259374"/>
                          <a:pt x="246694" y="248287"/>
                          <a:pt x="228600" y="260350"/>
                        </a:cubicBezTo>
                        <a:cubicBezTo>
                          <a:pt x="214565" y="281402"/>
                          <a:pt x="231060" y="258009"/>
                          <a:pt x="212725" y="279400"/>
                        </a:cubicBezTo>
                        <a:cubicBezTo>
                          <a:pt x="209281" y="283418"/>
                          <a:pt x="206644" y="288082"/>
                          <a:pt x="203200" y="292100"/>
                        </a:cubicBezTo>
                        <a:cubicBezTo>
                          <a:pt x="200278" y="295509"/>
                          <a:pt x="196432" y="298081"/>
                          <a:pt x="193675" y="301625"/>
                        </a:cubicBezTo>
                        <a:cubicBezTo>
                          <a:pt x="188990" y="307649"/>
                          <a:pt x="185208" y="314325"/>
                          <a:pt x="180975" y="320675"/>
                        </a:cubicBezTo>
                        <a:cubicBezTo>
                          <a:pt x="178858" y="323850"/>
                          <a:pt x="175832" y="326580"/>
                          <a:pt x="174625" y="330200"/>
                        </a:cubicBezTo>
                        <a:cubicBezTo>
                          <a:pt x="173567" y="333375"/>
                          <a:pt x="173505" y="337083"/>
                          <a:pt x="171450" y="339725"/>
                        </a:cubicBezTo>
                        <a:cubicBezTo>
                          <a:pt x="165937" y="346814"/>
                          <a:pt x="157381" y="351303"/>
                          <a:pt x="152400" y="358775"/>
                        </a:cubicBezTo>
                        <a:cubicBezTo>
                          <a:pt x="129646" y="392906"/>
                          <a:pt x="150019" y="367639"/>
                          <a:pt x="130175" y="384175"/>
                        </a:cubicBezTo>
                        <a:cubicBezTo>
                          <a:pt x="114320" y="397388"/>
                          <a:pt x="127864" y="391295"/>
                          <a:pt x="111125" y="396875"/>
                        </a:cubicBezTo>
                        <a:cubicBezTo>
                          <a:pt x="107950" y="400050"/>
                          <a:pt x="102574" y="402017"/>
                          <a:pt x="101600" y="406400"/>
                        </a:cubicBezTo>
                        <a:cubicBezTo>
                          <a:pt x="100203" y="412684"/>
                          <a:pt x="101531" y="419889"/>
                          <a:pt x="104775" y="425450"/>
                        </a:cubicBezTo>
                        <a:cubicBezTo>
                          <a:pt x="113869" y="441040"/>
                          <a:pt x="119898" y="443832"/>
                          <a:pt x="133350" y="447675"/>
                        </a:cubicBezTo>
                        <a:cubicBezTo>
                          <a:pt x="137546" y="448874"/>
                          <a:pt x="141817" y="449792"/>
                          <a:pt x="146050" y="450850"/>
                        </a:cubicBezTo>
                        <a:cubicBezTo>
                          <a:pt x="149225" y="449792"/>
                          <a:pt x="153484" y="450288"/>
                          <a:pt x="155575" y="447675"/>
                        </a:cubicBezTo>
                        <a:cubicBezTo>
                          <a:pt x="158301" y="444268"/>
                          <a:pt x="157218" y="439061"/>
                          <a:pt x="158750" y="434975"/>
                        </a:cubicBezTo>
                        <a:cubicBezTo>
                          <a:pt x="160412" y="430543"/>
                          <a:pt x="163236" y="426625"/>
                          <a:pt x="165100" y="422275"/>
                        </a:cubicBezTo>
                        <a:cubicBezTo>
                          <a:pt x="166418" y="419199"/>
                          <a:pt x="166419" y="415535"/>
                          <a:pt x="168275" y="412750"/>
                        </a:cubicBezTo>
                        <a:cubicBezTo>
                          <a:pt x="170766" y="409014"/>
                          <a:pt x="174625" y="406400"/>
                          <a:pt x="177800" y="403225"/>
                        </a:cubicBezTo>
                        <a:cubicBezTo>
                          <a:pt x="186993" y="375647"/>
                          <a:pt x="171755" y="419064"/>
                          <a:pt x="190500" y="377825"/>
                        </a:cubicBezTo>
                        <a:cubicBezTo>
                          <a:pt x="196304" y="365056"/>
                          <a:pt x="196482" y="358475"/>
                          <a:pt x="200025" y="346075"/>
                        </a:cubicBezTo>
                        <a:cubicBezTo>
                          <a:pt x="200944" y="342857"/>
                          <a:pt x="202142" y="339725"/>
                          <a:pt x="203200" y="336550"/>
                        </a:cubicBezTo>
                        <a:cubicBezTo>
                          <a:pt x="205317" y="339725"/>
                          <a:pt x="207843" y="342662"/>
                          <a:pt x="209550" y="346075"/>
                        </a:cubicBezTo>
                        <a:cubicBezTo>
                          <a:pt x="211047" y="349068"/>
                          <a:pt x="211844" y="352371"/>
                          <a:pt x="212725" y="355600"/>
                        </a:cubicBezTo>
                        <a:cubicBezTo>
                          <a:pt x="215021" y="364020"/>
                          <a:pt x="216958" y="372533"/>
                          <a:pt x="219075" y="381000"/>
                        </a:cubicBezTo>
                        <a:lnTo>
                          <a:pt x="222250" y="393700"/>
                        </a:lnTo>
                        <a:cubicBezTo>
                          <a:pt x="221192" y="483658"/>
                          <a:pt x="221573" y="573645"/>
                          <a:pt x="219075" y="663575"/>
                        </a:cubicBezTo>
                        <a:cubicBezTo>
                          <a:pt x="218692" y="677369"/>
                          <a:pt x="215900" y="636099"/>
                          <a:pt x="215900" y="622300"/>
                        </a:cubicBezTo>
                        <a:cubicBezTo>
                          <a:pt x="215900" y="551384"/>
                          <a:pt x="217133" y="480465"/>
                          <a:pt x="219075" y="409575"/>
                        </a:cubicBezTo>
                        <a:cubicBezTo>
                          <a:pt x="219251" y="403140"/>
                          <a:pt x="221098" y="396859"/>
                          <a:pt x="222250" y="390525"/>
                        </a:cubicBezTo>
                        <a:cubicBezTo>
                          <a:pt x="228298" y="357259"/>
                          <a:pt x="222485" y="390488"/>
                          <a:pt x="228600" y="361950"/>
                        </a:cubicBezTo>
                        <a:cubicBezTo>
                          <a:pt x="237008" y="322714"/>
                          <a:pt x="231102" y="341743"/>
                          <a:pt x="238125" y="320675"/>
                        </a:cubicBezTo>
                        <a:cubicBezTo>
                          <a:pt x="238898" y="314494"/>
                          <a:pt x="243014" y="280353"/>
                          <a:pt x="244475" y="273050"/>
                        </a:cubicBezTo>
                        <a:cubicBezTo>
                          <a:pt x="246187" y="264492"/>
                          <a:pt x="245589" y="254632"/>
                          <a:pt x="250825" y="247650"/>
                        </a:cubicBezTo>
                        <a:lnTo>
                          <a:pt x="260350" y="234950"/>
                        </a:lnTo>
                        <a:cubicBezTo>
                          <a:pt x="267630" y="213111"/>
                          <a:pt x="257673" y="239635"/>
                          <a:pt x="273050" y="212725"/>
                        </a:cubicBezTo>
                        <a:cubicBezTo>
                          <a:pt x="274710" y="209819"/>
                          <a:pt x="275167" y="206375"/>
                          <a:pt x="276225" y="203200"/>
                        </a:cubicBezTo>
                        <a:cubicBezTo>
                          <a:pt x="318193" y="266151"/>
                          <a:pt x="276034" y="199194"/>
                          <a:pt x="285750" y="403225"/>
                        </a:cubicBezTo>
                        <a:cubicBezTo>
                          <a:pt x="286135" y="411307"/>
                          <a:pt x="297007" y="415252"/>
                          <a:pt x="301625" y="419100"/>
                        </a:cubicBezTo>
                        <a:cubicBezTo>
                          <a:pt x="334309" y="446337"/>
                          <a:pt x="286250" y="411475"/>
                          <a:pt x="323850" y="434975"/>
                        </a:cubicBezTo>
                        <a:cubicBezTo>
                          <a:pt x="329603" y="438570"/>
                          <a:pt x="339358" y="447492"/>
                          <a:pt x="346075" y="450850"/>
                        </a:cubicBezTo>
                        <a:cubicBezTo>
                          <a:pt x="349068" y="452347"/>
                          <a:pt x="352425" y="452967"/>
                          <a:pt x="355600" y="454025"/>
                        </a:cubicBezTo>
                        <a:cubicBezTo>
                          <a:pt x="360892" y="458258"/>
                          <a:pt x="366054" y="462659"/>
                          <a:pt x="371475" y="466725"/>
                        </a:cubicBezTo>
                        <a:cubicBezTo>
                          <a:pt x="383233" y="475544"/>
                          <a:pt x="380070" y="470403"/>
                          <a:pt x="390525" y="482600"/>
                        </a:cubicBezTo>
                        <a:cubicBezTo>
                          <a:pt x="403534" y="497777"/>
                          <a:pt x="397108" y="491738"/>
                          <a:pt x="406400" y="508000"/>
                        </a:cubicBezTo>
                        <a:cubicBezTo>
                          <a:pt x="408293" y="511313"/>
                          <a:pt x="411043" y="514112"/>
                          <a:pt x="412750" y="517525"/>
                        </a:cubicBezTo>
                        <a:cubicBezTo>
                          <a:pt x="414247" y="520518"/>
                          <a:pt x="414428" y="524057"/>
                          <a:pt x="415925" y="527050"/>
                        </a:cubicBezTo>
                        <a:cubicBezTo>
                          <a:pt x="417632" y="530463"/>
                          <a:pt x="424973" y="539273"/>
                          <a:pt x="422275" y="536575"/>
                        </a:cubicBezTo>
                        <a:cubicBezTo>
                          <a:pt x="407360" y="521660"/>
                          <a:pt x="412087" y="523509"/>
                          <a:pt x="403225" y="508000"/>
                        </a:cubicBezTo>
                        <a:cubicBezTo>
                          <a:pt x="401332" y="504687"/>
                          <a:pt x="398702" y="501825"/>
                          <a:pt x="396875" y="498475"/>
                        </a:cubicBezTo>
                        <a:cubicBezTo>
                          <a:pt x="392342" y="490165"/>
                          <a:pt x="388945" y="481252"/>
                          <a:pt x="384175" y="473075"/>
                        </a:cubicBezTo>
                        <a:cubicBezTo>
                          <a:pt x="381509" y="468504"/>
                          <a:pt x="377275" y="464969"/>
                          <a:pt x="374650" y="460375"/>
                        </a:cubicBezTo>
                        <a:cubicBezTo>
                          <a:pt x="368779" y="450101"/>
                          <a:pt x="362517" y="439850"/>
                          <a:pt x="358775" y="428625"/>
                        </a:cubicBezTo>
                        <a:cubicBezTo>
                          <a:pt x="351568" y="407005"/>
                          <a:pt x="360639" y="433597"/>
                          <a:pt x="349250" y="403225"/>
                        </a:cubicBezTo>
                        <a:cubicBezTo>
                          <a:pt x="348075" y="400091"/>
                          <a:pt x="347393" y="396776"/>
                          <a:pt x="346075" y="393700"/>
                        </a:cubicBezTo>
                        <a:cubicBezTo>
                          <a:pt x="344211" y="389350"/>
                          <a:pt x="341589" y="385350"/>
                          <a:pt x="339725" y="381000"/>
                        </a:cubicBezTo>
                        <a:cubicBezTo>
                          <a:pt x="338407" y="377924"/>
                          <a:pt x="337469" y="374693"/>
                          <a:pt x="336550" y="371475"/>
                        </a:cubicBezTo>
                        <a:cubicBezTo>
                          <a:pt x="332761" y="358213"/>
                          <a:pt x="332695" y="354694"/>
                          <a:pt x="330200" y="339725"/>
                        </a:cubicBezTo>
                        <a:cubicBezTo>
                          <a:pt x="331258" y="313267"/>
                          <a:pt x="331614" y="286771"/>
                          <a:pt x="333375" y="260350"/>
                        </a:cubicBezTo>
                        <a:cubicBezTo>
                          <a:pt x="334439" y="244392"/>
                          <a:pt x="336560" y="247611"/>
                          <a:pt x="339725" y="234950"/>
                        </a:cubicBezTo>
                        <a:cubicBezTo>
                          <a:pt x="342241" y="224884"/>
                          <a:pt x="342816" y="216153"/>
                          <a:pt x="346075" y="206375"/>
                        </a:cubicBezTo>
                        <a:cubicBezTo>
                          <a:pt x="347877" y="200968"/>
                          <a:pt x="350623" y="195907"/>
                          <a:pt x="352425" y="190500"/>
                        </a:cubicBezTo>
                        <a:cubicBezTo>
                          <a:pt x="353805" y="186360"/>
                          <a:pt x="354401" y="181996"/>
                          <a:pt x="355600" y="177800"/>
                        </a:cubicBezTo>
                        <a:cubicBezTo>
                          <a:pt x="356519" y="174582"/>
                          <a:pt x="358049" y="171542"/>
                          <a:pt x="358775" y="168275"/>
                        </a:cubicBezTo>
                        <a:cubicBezTo>
                          <a:pt x="362696" y="150632"/>
                          <a:pt x="363503" y="132143"/>
                          <a:pt x="365125" y="114300"/>
                        </a:cubicBezTo>
                        <a:cubicBezTo>
                          <a:pt x="366278" y="123520"/>
                          <a:pt x="367542" y="141911"/>
                          <a:pt x="371475" y="152400"/>
                        </a:cubicBezTo>
                        <a:cubicBezTo>
                          <a:pt x="373137" y="156832"/>
                          <a:pt x="375961" y="160750"/>
                          <a:pt x="377825" y="165100"/>
                        </a:cubicBezTo>
                        <a:cubicBezTo>
                          <a:pt x="382654" y="176368"/>
                          <a:pt x="378633" y="173981"/>
                          <a:pt x="387350" y="184150"/>
                        </a:cubicBezTo>
                        <a:cubicBezTo>
                          <a:pt x="391246" y="188696"/>
                          <a:pt x="395817" y="192617"/>
                          <a:pt x="400050" y="196850"/>
                        </a:cubicBezTo>
                        <a:cubicBezTo>
                          <a:pt x="401108" y="200025"/>
                          <a:pt x="401134" y="203762"/>
                          <a:pt x="403225" y="206375"/>
                        </a:cubicBezTo>
                        <a:cubicBezTo>
                          <a:pt x="405609" y="209355"/>
                          <a:pt x="409819" y="210282"/>
                          <a:pt x="412750" y="212725"/>
                        </a:cubicBezTo>
                        <a:cubicBezTo>
                          <a:pt x="437196" y="233097"/>
                          <a:pt x="408151" y="212834"/>
                          <a:pt x="431800" y="228600"/>
                        </a:cubicBezTo>
                        <a:cubicBezTo>
                          <a:pt x="430742" y="243417"/>
                          <a:pt x="435995" y="260153"/>
                          <a:pt x="428625" y="273050"/>
                        </a:cubicBezTo>
                        <a:cubicBezTo>
                          <a:pt x="424626" y="280048"/>
                          <a:pt x="421374" y="258558"/>
                          <a:pt x="419100" y="250825"/>
                        </a:cubicBezTo>
                        <a:cubicBezTo>
                          <a:pt x="398356" y="180296"/>
                          <a:pt x="423769" y="246622"/>
                          <a:pt x="406400" y="203200"/>
                        </a:cubicBezTo>
                        <a:cubicBezTo>
                          <a:pt x="405617" y="193808"/>
                          <a:pt x="398716" y="136392"/>
                          <a:pt x="406400" y="127000"/>
                        </a:cubicBezTo>
                        <a:cubicBezTo>
                          <a:pt x="411803" y="120396"/>
                          <a:pt x="423333" y="129117"/>
                          <a:pt x="431800" y="130175"/>
                        </a:cubicBezTo>
                        <a:cubicBezTo>
                          <a:pt x="433917" y="133350"/>
                          <a:pt x="437896" y="135893"/>
                          <a:pt x="438150" y="139700"/>
                        </a:cubicBezTo>
                        <a:cubicBezTo>
                          <a:pt x="440918" y="181215"/>
                          <a:pt x="436839" y="166980"/>
                          <a:pt x="428625" y="193675"/>
                        </a:cubicBezTo>
                        <a:cubicBezTo>
                          <a:pt x="424249" y="207899"/>
                          <a:pt x="421957" y="220665"/>
                          <a:pt x="419100" y="234950"/>
                        </a:cubicBezTo>
                        <a:cubicBezTo>
                          <a:pt x="419497" y="240900"/>
                          <a:pt x="417875" y="276950"/>
                          <a:pt x="425450" y="292100"/>
                        </a:cubicBezTo>
                        <a:cubicBezTo>
                          <a:pt x="427157" y="295513"/>
                          <a:pt x="429907" y="298312"/>
                          <a:pt x="431800" y="301625"/>
                        </a:cubicBezTo>
                        <a:cubicBezTo>
                          <a:pt x="434148" y="305734"/>
                          <a:pt x="435715" y="310266"/>
                          <a:pt x="438150" y="314325"/>
                        </a:cubicBezTo>
                        <a:cubicBezTo>
                          <a:pt x="442077" y="320869"/>
                          <a:pt x="448437" y="326135"/>
                          <a:pt x="450850" y="333375"/>
                        </a:cubicBezTo>
                        <a:cubicBezTo>
                          <a:pt x="454900" y="345524"/>
                          <a:pt x="457976" y="353129"/>
                          <a:pt x="460375" y="365125"/>
                        </a:cubicBezTo>
                        <a:cubicBezTo>
                          <a:pt x="470787" y="417184"/>
                          <a:pt x="455019" y="345192"/>
                          <a:pt x="466725" y="409575"/>
                        </a:cubicBezTo>
                        <a:cubicBezTo>
                          <a:pt x="467324" y="412868"/>
                          <a:pt x="469147" y="415839"/>
                          <a:pt x="469900" y="419100"/>
                        </a:cubicBezTo>
                        <a:cubicBezTo>
                          <a:pt x="472327" y="429617"/>
                          <a:pt x="477676" y="461548"/>
                          <a:pt x="476250" y="450850"/>
                        </a:cubicBezTo>
                        <a:cubicBezTo>
                          <a:pt x="474133" y="434975"/>
                          <a:pt x="472644" y="419004"/>
                          <a:pt x="469900" y="403225"/>
                        </a:cubicBezTo>
                        <a:cubicBezTo>
                          <a:pt x="468405" y="394627"/>
                          <a:pt x="468391" y="385087"/>
                          <a:pt x="463550" y="377825"/>
                        </a:cubicBezTo>
                        <a:lnTo>
                          <a:pt x="457200" y="368300"/>
                        </a:lnTo>
                        <a:cubicBezTo>
                          <a:pt x="456142" y="360892"/>
                          <a:pt x="455708" y="353367"/>
                          <a:pt x="454025" y="346075"/>
                        </a:cubicBezTo>
                        <a:cubicBezTo>
                          <a:pt x="452520" y="339553"/>
                          <a:pt x="449792" y="333375"/>
                          <a:pt x="447675" y="327025"/>
                        </a:cubicBezTo>
                        <a:cubicBezTo>
                          <a:pt x="446617" y="323850"/>
                          <a:pt x="445050" y="320801"/>
                          <a:pt x="444500" y="317500"/>
                        </a:cubicBezTo>
                        <a:cubicBezTo>
                          <a:pt x="440608" y="294146"/>
                          <a:pt x="442886" y="304695"/>
                          <a:pt x="438150" y="285750"/>
                        </a:cubicBezTo>
                        <a:cubicBezTo>
                          <a:pt x="430963" y="213879"/>
                          <a:pt x="438150" y="300996"/>
                          <a:pt x="438150" y="180975"/>
                        </a:cubicBezTo>
                        <a:cubicBezTo>
                          <a:pt x="438150" y="164009"/>
                          <a:pt x="431940" y="146868"/>
                          <a:pt x="434975" y="130175"/>
                        </a:cubicBezTo>
                        <a:cubicBezTo>
                          <a:pt x="436079" y="124103"/>
                          <a:pt x="441187" y="140844"/>
                          <a:pt x="444500" y="146050"/>
                        </a:cubicBezTo>
                        <a:cubicBezTo>
                          <a:pt x="448597" y="152489"/>
                          <a:pt x="453414" y="158474"/>
                          <a:pt x="457200" y="165100"/>
                        </a:cubicBezTo>
                        <a:cubicBezTo>
                          <a:pt x="463085" y="175398"/>
                          <a:pt x="471167" y="188588"/>
                          <a:pt x="476250" y="200025"/>
                        </a:cubicBezTo>
                        <a:cubicBezTo>
                          <a:pt x="478565" y="205233"/>
                          <a:pt x="479579" y="211067"/>
                          <a:pt x="482600" y="215900"/>
                        </a:cubicBezTo>
                        <a:cubicBezTo>
                          <a:pt x="484980" y="219708"/>
                          <a:pt x="489250" y="221976"/>
                          <a:pt x="492125" y="225425"/>
                        </a:cubicBezTo>
                        <a:cubicBezTo>
                          <a:pt x="503499" y="239074"/>
                          <a:pt x="494490" y="230156"/>
                          <a:pt x="501650" y="244475"/>
                        </a:cubicBezTo>
                        <a:cubicBezTo>
                          <a:pt x="503357" y="247888"/>
                          <a:pt x="506450" y="250513"/>
                          <a:pt x="508000" y="254000"/>
                        </a:cubicBezTo>
                        <a:cubicBezTo>
                          <a:pt x="510718" y="260117"/>
                          <a:pt x="512233" y="266700"/>
                          <a:pt x="514350" y="273050"/>
                        </a:cubicBezTo>
                        <a:lnTo>
                          <a:pt x="523875" y="301625"/>
                        </a:lnTo>
                        <a:lnTo>
                          <a:pt x="527050" y="311150"/>
                        </a:lnTo>
                        <a:cubicBezTo>
                          <a:pt x="528108" y="314325"/>
                          <a:pt x="528369" y="317890"/>
                          <a:pt x="530225" y="320675"/>
                        </a:cubicBezTo>
                        <a:cubicBezTo>
                          <a:pt x="534458" y="327025"/>
                          <a:pt x="540512" y="332485"/>
                          <a:pt x="542925" y="339725"/>
                        </a:cubicBezTo>
                        <a:cubicBezTo>
                          <a:pt x="550905" y="363666"/>
                          <a:pt x="540140" y="334156"/>
                          <a:pt x="552450" y="358775"/>
                        </a:cubicBezTo>
                        <a:cubicBezTo>
                          <a:pt x="558629" y="371132"/>
                          <a:pt x="552696" y="366758"/>
                          <a:pt x="558800" y="381000"/>
                        </a:cubicBezTo>
                        <a:cubicBezTo>
                          <a:pt x="560303" y="384507"/>
                          <a:pt x="563443" y="387112"/>
                          <a:pt x="565150" y="390525"/>
                        </a:cubicBezTo>
                        <a:cubicBezTo>
                          <a:pt x="566647" y="393518"/>
                          <a:pt x="570333" y="402727"/>
                          <a:pt x="568325" y="400050"/>
                        </a:cubicBezTo>
                        <a:cubicBezTo>
                          <a:pt x="563205" y="393224"/>
                          <a:pt x="560015" y="385142"/>
                          <a:pt x="555625" y="377825"/>
                        </a:cubicBezTo>
                        <a:cubicBezTo>
                          <a:pt x="553662" y="374553"/>
                          <a:pt x="550982" y="371713"/>
                          <a:pt x="549275" y="368300"/>
                        </a:cubicBezTo>
                        <a:cubicBezTo>
                          <a:pt x="547778" y="365307"/>
                          <a:pt x="547597" y="361768"/>
                          <a:pt x="546100" y="358775"/>
                        </a:cubicBezTo>
                        <a:cubicBezTo>
                          <a:pt x="528989" y="324552"/>
                          <a:pt x="554152" y="387624"/>
                          <a:pt x="530225" y="330200"/>
                        </a:cubicBezTo>
                        <a:cubicBezTo>
                          <a:pt x="523669" y="314465"/>
                          <a:pt x="517805" y="286871"/>
                          <a:pt x="514350" y="273050"/>
                        </a:cubicBezTo>
                        <a:cubicBezTo>
                          <a:pt x="510953" y="259460"/>
                          <a:pt x="510687" y="259255"/>
                          <a:pt x="508000" y="244475"/>
                        </a:cubicBezTo>
                        <a:cubicBezTo>
                          <a:pt x="506848" y="238141"/>
                          <a:pt x="505577" y="231818"/>
                          <a:pt x="504825" y="225425"/>
                        </a:cubicBezTo>
                        <a:cubicBezTo>
                          <a:pt x="503459" y="213815"/>
                          <a:pt x="502813" y="202132"/>
                          <a:pt x="501650" y="190500"/>
                        </a:cubicBezTo>
                        <a:cubicBezTo>
                          <a:pt x="499621" y="170207"/>
                          <a:pt x="498290" y="159138"/>
                          <a:pt x="495300" y="139700"/>
                        </a:cubicBezTo>
                        <a:cubicBezTo>
                          <a:pt x="494321" y="133337"/>
                          <a:pt x="493686" y="126895"/>
                          <a:pt x="492125" y="120650"/>
                        </a:cubicBezTo>
                        <a:cubicBezTo>
                          <a:pt x="490502" y="114156"/>
                          <a:pt x="483138" y="95448"/>
                          <a:pt x="485775" y="101600"/>
                        </a:cubicBezTo>
                        <a:cubicBezTo>
                          <a:pt x="488950" y="109008"/>
                          <a:pt x="491695" y="116616"/>
                          <a:pt x="495300" y="123825"/>
                        </a:cubicBezTo>
                        <a:cubicBezTo>
                          <a:pt x="497007" y="127238"/>
                          <a:pt x="499943" y="129937"/>
                          <a:pt x="501650" y="133350"/>
                        </a:cubicBezTo>
                        <a:cubicBezTo>
                          <a:pt x="504199" y="138448"/>
                          <a:pt x="505451" y="144127"/>
                          <a:pt x="508000" y="149225"/>
                        </a:cubicBezTo>
                        <a:cubicBezTo>
                          <a:pt x="509707" y="152638"/>
                          <a:pt x="512800" y="155263"/>
                          <a:pt x="514350" y="158750"/>
                        </a:cubicBezTo>
                        <a:cubicBezTo>
                          <a:pt x="517068" y="164867"/>
                          <a:pt x="518583" y="171450"/>
                          <a:pt x="520700" y="177800"/>
                        </a:cubicBezTo>
                        <a:cubicBezTo>
                          <a:pt x="521758" y="180975"/>
                          <a:pt x="522378" y="184332"/>
                          <a:pt x="523875" y="187325"/>
                        </a:cubicBezTo>
                        <a:cubicBezTo>
                          <a:pt x="525992" y="191558"/>
                          <a:pt x="528563" y="195593"/>
                          <a:pt x="530225" y="200025"/>
                        </a:cubicBezTo>
                        <a:cubicBezTo>
                          <a:pt x="537761" y="220120"/>
                          <a:pt x="527964" y="205781"/>
                          <a:pt x="539750" y="225425"/>
                        </a:cubicBezTo>
                        <a:cubicBezTo>
                          <a:pt x="543677" y="231969"/>
                          <a:pt x="547054" y="239079"/>
                          <a:pt x="552450" y="244475"/>
                        </a:cubicBezTo>
                        <a:cubicBezTo>
                          <a:pt x="572906" y="264931"/>
                          <a:pt x="558605" y="248970"/>
                          <a:pt x="571500" y="266700"/>
                        </a:cubicBezTo>
                        <a:cubicBezTo>
                          <a:pt x="577725" y="275259"/>
                          <a:pt x="583066" y="284616"/>
                          <a:pt x="590550" y="292100"/>
                        </a:cubicBezTo>
                        <a:cubicBezTo>
                          <a:pt x="593725" y="295275"/>
                          <a:pt x="597500" y="297947"/>
                          <a:pt x="600075" y="301625"/>
                        </a:cubicBezTo>
                        <a:cubicBezTo>
                          <a:pt x="604968" y="308615"/>
                          <a:pt x="608385" y="316533"/>
                          <a:pt x="612775" y="323850"/>
                        </a:cubicBezTo>
                        <a:cubicBezTo>
                          <a:pt x="614738" y="327122"/>
                          <a:pt x="617575" y="329888"/>
                          <a:pt x="619125" y="333375"/>
                        </a:cubicBezTo>
                        <a:cubicBezTo>
                          <a:pt x="621843" y="339492"/>
                          <a:pt x="629188" y="357994"/>
                          <a:pt x="625475" y="352425"/>
                        </a:cubicBezTo>
                        <a:cubicBezTo>
                          <a:pt x="623358" y="349250"/>
                          <a:pt x="621415" y="345953"/>
                          <a:pt x="619125" y="342900"/>
                        </a:cubicBezTo>
                        <a:cubicBezTo>
                          <a:pt x="607934" y="327978"/>
                          <a:pt x="603116" y="324879"/>
                          <a:pt x="593725" y="307975"/>
                        </a:cubicBezTo>
                        <a:cubicBezTo>
                          <a:pt x="592100" y="305049"/>
                          <a:pt x="592047" y="301443"/>
                          <a:pt x="590550" y="298450"/>
                        </a:cubicBezTo>
                        <a:cubicBezTo>
                          <a:pt x="587790" y="292930"/>
                          <a:pt x="584022" y="287970"/>
                          <a:pt x="581025" y="282575"/>
                        </a:cubicBezTo>
                        <a:cubicBezTo>
                          <a:pt x="578726" y="278438"/>
                          <a:pt x="576974" y="274012"/>
                          <a:pt x="574675" y="269875"/>
                        </a:cubicBezTo>
                        <a:cubicBezTo>
                          <a:pt x="571678" y="264480"/>
                          <a:pt x="567704" y="259618"/>
                          <a:pt x="565150" y="254000"/>
                        </a:cubicBezTo>
                        <a:cubicBezTo>
                          <a:pt x="562380" y="247906"/>
                          <a:pt x="561286" y="241165"/>
                          <a:pt x="558800" y="234950"/>
                        </a:cubicBezTo>
                        <a:cubicBezTo>
                          <a:pt x="556683" y="229658"/>
                          <a:pt x="554088" y="224534"/>
                          <a:pt x="552450" y="219075"/>
                        </a:cubicBezTo>
                        <a:cubicBezTo>
                          <a:pt x="545555" y="196091"/>
                          <a:pt x="553967" y="208996"/>
                          <a:pt x="542925" y="184150"/>
                        </a:cubicBezTo>
                        <a:cubicBezTo>
                          <a:pt x="541375" y="180663"/>
                          <a:pt x="538282" y="178038"/>
                          <a:pt x="536575" y="174625"/>
                        </a:cubicBezTo>
                        <a:cubicBezTo>
                          <a:pt x="535078" y="171632"/>
                          <a:pt x="534718" y="168176"/>
                          <a:pt x="533400" y="165100"/>
                        </a:cubicBezTo>
                        <a:cubicBezTo>
                          <a:pt x="531536" y="160750"/>
                          <a:pt x="529167" y="156633"/>
                          <a:pt x="527050" y="152400"/>
                        </a:cubicBezTo>
                        <a:cubicBezTo>
                          <a:pt x="528108" y="194733"/>
                          <a:pt x="527278" y="237156"/>
                          <a:pt x="530225" y="279400"/>
                        </a:cubicBezTo>
                        <a:cubicBezTo>
                          <a:pt x="530491" y="283207"/>
                          <a:pt x="534868" y="285512"/>
                          <a:pt x="536575" y="288925"/>
                        </a:cubicBezTo>
                        <a:cubicBezTo>
                          <a:pt x="538072" y="291918"/>
                          <a:pt x="538692" y="295275"/>
                          <a:pt x="539750" y="298450"/>
                        </a:cubicBezTo>
                        <a:cubicBezTo>
                          <a:pt x="540808" y="309033"/>
                          <a:pt x="541421" y="319671"/>
                          <a:pt x="542925" y="330200"/>
                        </a:cubicBezTo>
                        <a:cubicBezTo>
                          <a:pt x="543542" y="334520"/>
                          <a:pt x="545153" y="338640"/>
                          <a:pt x="546100" y="342900"/>
                        </a:cubicBezTo>
                        <a:cubicBezTo>
                          <a:pt x="547271" y="348168"/>
                          <a:pt x="548062" y="353517"/>
                          <a:pt x="549275" y="358775"/>
                        </a:cubicBezTo>
                        <a:cubicBezTo>
                          <a:pt x="551237" y="367279"/>
                          <a:pt x="550784" y="376913"/>
                          <a:pt x="555625" y="384175"/>
                        </a:cubicBezTo>
                        <a:cubicBezTo>
                          <a:pt x="557742" y="387350"/>
                          <a:pt x="558159" y="393700"/>
                          <a:pt x="561975" y="393700"/>
                        </a:cubicBezTo>
                        <a:cubicBezTo>
                          <a:pt x="565322" y="393700"/>
                          <a:pt x="560808" y="386852"/>
                          <a:pt x="558800" y="384175"/>
                        </a:cubicBezTo>
                        <a:cubicBezTo>
                          <a:pt x="552450" y="375708"/>
                          <a:pt x="545975" y="367334"/>
                          <a:pt x="539750" y="358775"/>
                        </a:cubicBezTo>
                        <a:cubicBezTo>
                          <a:pt x="531305" y="347163"/>
                          <a:pt x="523977" y="332656"/>
                          <a:pt x="517525" y="320675"/>
                        </a:cubicBezTo>
                        <a:cubicBezTo>
                          <a:pt x="515281" y="316508"/>
                          <a:pt x="513610" y="312034"/>
                          <a:pt x="511175" y="307975"/>
                        </a:cubicBezTo>
                        <a:cubicBezTo>
                          <a:pt x="507248" y="301431"/>
                          <a:pt x="501888" y="295751"/>
                          <a:pt x="498475" y="288925"/>
                        </a:cubicBezTo>
                        <a:cubicBezTo>
                          <a:pt x="495482" y="282938"/>
                          <a:pt x="494242" y="276225"/>
                          <a:pt x="492125" y="269875"/>
                        </a:cubicBezTo>
                        <a:cubicBezTo>
                          <a:pt x="484810" y="247931"/>
                          <a:pt x="489762" y="263597"/>
                          <a:pt x="479425" y="222250"/>
                        </a:cubicBezTo>
                        <a:cubicBezTo>
                          <a:pt x="478367" y="218017"/>
                          <a:pt x="476967" y="213854"/>
                          <a:pt x="476250" y="209550"/>
                        </a:cubicBezTo>
                        <a:lnTo>
                          <a:pt x="473075" y="190500"/>
                        </a:lnTo>
                        <a:cubicBezTo>
                          <a:pt x="472017" y="173567"/>
                          <a:pt x="471588" y="122818"/>
                          <a:pt x="469900" y="139700"/>
                        </a:cubicBezTo>
                        <a:cubicBezTo>
                          <a:pt x="464321" y="195492"/>
                          <a:pt x="466662" y="287783"/>
                          <a:pt x="469900" y="346075"/>
                        </a:cubicBezTo>
                        <a:cubicBezTo>
                          <a:pt x="470315" y="353547"/>
                          <a:pt x="472330" y="360854"/>
                          <a:pt x="473075" y="368300"/>
                        </a:cubicBezTo>
                        <a:cubicBezTo>
                          <a:pt x="474448" y="382030"/>
                          <a:pt x="474877" y="395845"/>
                          <a:pt x="476250" y="409575"/>
                        </a:cubicBezTo>
                        <a:cubicBezTo>
                          <a:pt x="476995" y="417021"/>
                          <a:pt x="478195" y="424418"/>
                          <a:pt x="479425" y="431800"/>
                        </a:cubicBezTo>
                        <a:cubicBezTo>
                          <a:pt x="480312" y="437123"/>
                          <a:pt x="486416" y="451491"/>
                          <a:pt x="482600" y="447675"/>
                        </a:cubicBezTo>
                        <a:cubicBezTo>
                          <a:pt x="477867" y="442942"/>
                          <a:pt x="478676" y="434863"/>
                          <a:pt x="476250" y="428625"/>
                        </a:cubicBezTo>
                        <a:cubicBezTo>
                          <a:pt x="444341" y="346574"/>
                          <a:pt x="475492" y="441287"/>
                          <a:pt x="438150" y="314325"/>
                        </a:cubicBezTo>
                        <a:cubicBezTo>
                          <a:pt x="435032" y="303725"/>
                          <a:pt x="428625" y="282575"/>
                          <a:pt x="428625" y="282575"/>
                        </a:cubicBezTo>
                        <a:cubicBezTo>
                          <a:pt x="423147" y="227798"/>
                          <a:pt x="429499" y="273588"/>
                          <a:pt x="415925" y="215900"/>
                        </a:cubicBezTo>
                        <a:cubicBezTo>
                          <a:pt x="414451" y="209634"/>
                          <a:pt x="414013" y="203163"/>
                          <a:pt x="412750" y="196850"/>
                        </a:cubicBezTo>
                        <a:cubicBezTo>
                          <a:pt x="411894" y="192571"/>
                          <a:pt x="410633" y="188383"/>
                          <a:pt x="409575" y="184150"/>
                        </a:cubicBezTo>
                        <a:cubicBezTo>
                          <a:pt x="408517" y="173567"/>
                          <a:pt x="406400" y="163036"/>
                          <a:pt x="406400" y="152400"/>
                        </a:cubicBezTo>
                        <a:cubicBezTo>
                          <a:pt x="406400" y="124863"/>
                          <a:pt x="410885" y="97356"/>
                          <a:pt x="409575" y="69850"/>
                        </a:cubicBezTo>
                        <a:cubicBezTo>
                          <a:pt x="409304" y="64157"/>
                          <a:pt x="405774" y="80627"/>
                          <a:pt x="403225" y="85725"/>
                        </a:cubicBezTo>
                        <a:cubicBezTo>
                          <a:pt x="401518" y="89138"/>
                          <a:pt x="398768" y="91937"/>
                          <a:pt x="396875" y="95250"/>
                        </a:cubicBezTo>
                        <a:cubicBezTo>
                          <a:pt x="394527" y="99359"/>
                          <a:pt x="392389" y="103600"/>
                          <a:pt x="390525" y="107950"/>
                        </a:cubicBezTo>
                        <a:cubicBezTo>
                          <a:pt x="386035" y="118427"/>
                          <a:pt x="384148" y="130216"/>
                          <a:pt x="377825" y="139700"/>
                        </a:cubicBezTo>
                        <a:cubicBezTo>
                          <a:pt x="359627" y="166997"/>
                          <a:pt x="381445" y="132460"/>
                          <a:pt x="368300" y="158750"/>
                        </a:cubicBezTo>
                        <a:cubicBezTo>
                          <a:pt x="365540" y="164270"/>
                          <a:pt x="361730" y="169207"/>
                          <a:pt x="358775" y="174625"/>
                        </a:cubicBezTo>
                        <a:cubicBezTo>
                          <a:pt x="355375" y="180858"/>
                          <a:pt x="353188" y="187768"/>
                          <a:pt x="349250" y="193675"/>
                        </a:cubicBezTo>
                        <a:cubicBezTo>
                          <a:pt x="346759" y="197411"/>
                          <a:pt x="342647" y="199791"/>
                          <a:pt x="339725" y="203200"/>
                        </a:cubicBezTo>
                        <a:cubicBezTo>
                          <a:pt x="336281" y="207218"/>
                          <a:pt x="334551" y="212888"/>
                          <a:pt x="330200" y="215900"/>
                        </a:cubicBezTo>
                        <a:cubicBezTo>
                          <a:pt x="320471" y="222635"/>
                          <a:pt x="310164" y="230102"/>
                          <a:pt x="298450" y="231775"/>
                        </a:cubicBezTo>
                        <a:cubicBezTo>
                          <a:pt x="270883" y="235713"/>
                          <a:pt x="283563" y="233482"/>
                          <a:pt x="260350" y="238125"/>
                        </a:cubicBezTo>
                        <a:cubicBezTo>
                          <a:pt x="244475" y="237067"/>
                          <a:pt x="228379" y="237796"/>
                          <a:pt x="212725" y="234950"/>
                        </a:cubicBezTo>
                        <a:cubicBezTo>
                          <a:pt x="208421" y="234167"/>
                          <a:pt x="184631" y="222801"/>
                          <a:pt x="177800" y="219075"/>
                        </a:cubicBezTo>
                        <a:cubicBezTo>
                          <a:pt x="158365" y="208474"/>
                          <a:pt x="155349" y="207368"/>
                          <a:pt x="139700" y="193675"/>
                        </a:cubicBezTo>
                        <a:cubicBezTo>
                          <a:pt x="133458" y="188214"/>
                          <a:pt x="127582" y="182140"/>
                          <a:pt x="123825" y="174625"/>
                        </a:cubicBezTo>
                        <a:cubicBezTo>
                          <a:pt x="121276" y="169527"/>
                          <a:pt x="119592" y="164042"/>
                          <a:pt x="117475" y="158750"/>
                        </a:cubicBezTo>
                        <a:cubicBezTo>
                          <a:pt x="119592" y="142875"/>
                          <a:pt x="119002" y="126397"/>
                          <a:pt x="123825" y="111125"/>
                        </a:cubicBezTo>
                        <a:cubicBezTo>
                          <a:pt x="125628" y="105416"/>
                          <a:pt x="132583" y="102931"/>
                          <a:pt x="136525" y="98425"/>
                        </a:cubicBezTo>
                        <a:cubicBezTo>
                          <a:pt x="140010" y="94443"/>
                          <a:pt x="141783" y="88854"/>
                          <a:pt x="146050" y="85725"/>
                        </a:cubicBezTo>
                        <a:cubicBezTo>
                          <a:pt x="157906" y="77030"/>
                          <a:pt x="170742" y="69534"/>
                          <a:pt x="184150" y="63500"/>
                        </a:cubicBezTo>
                        <a:cubicBezTo>
                          <a:pt x="201264" y="55799"/>
                          <a:pt x="254564" y="51854"/>
                          <a:pt x="263525" y="50800"/>
                        </a:cubicBezTo>
                        <a:cubicBezTo>
                          <a:pt x="322448" y="56692"/>
                          <a:pt x="311884" y="48025"/>
                          <a:pt x="346075" y="66675"/>
                        </a:cubicBezTo>
                        <a:cubicBezTo>
                          <a:pt x="351493" y="69630"/>
                          <a:pt x="357287" y="72158"/>
                          <a:pt x="361950" y="76200"/>
                        </a:cubicBezTo>
                        <a:cubicBezTo>
                          <a:pt x="373260" y="86002"/>
                          <a:pt x="393700" y="107950"/>
                          <a:pt x="393700" y="107950"/>
                        </a:cubicBezTo>
                        <a:cubicBezTo>
                          <a:pt x="395817" y="113242"/>
                          <a:pt x="398668" y="118296"/>
                          <a:pt x="400050" y="123825"/>
                        </a:cubicBezTo>
                        <a:cubicBezTo>
                          <a:pt x="401865" y="131085"/>
                          <a:pt x="401886" y="138687"/>
                          <a:pt x="403225" y="146050"/>
                        </a:cubicBezTo>
                        <a:cubicBezTo>
                          <a:pt x="404006" y="150343"/>
                          <a:pt x="405342" y="154517"/>
                          <a:pt x="406400" y="158750"/>
                        </a:cubicBezTo>
                        <a:cubicBezTo>
                          <a:pt x="405342" y="170392"/>
                          <a:pt x="406237" y="182380"/>
                          <a:pt x="403225" y="193675"/>
                        </a:cubicBezTo>
                        <a:cubicBezTo>
                          <a:pt x="400294" y="204665"/>
                          <a:pt x="372045" y="223553"/>
                          <a:pt x="368300" y="225425"/>
                        </a:cubicBezTo>
                        <a:cubicBezTo>
                          <a:pt x="364067" y="227542"/>
                          <a:pt x="360090" y="230278"/>
                          <a:pt x="355600" y="231775"/>
                        </a:cubicBezTo>
                        <a:cubicBezTo>
                          <a:pt x="350480" y="233482"/>
                          <a:pt x="344960" y="233641"/>
                          <a:pt x="339725" y="234950"/>
                        </a:cubicBezTo>
                        <a:cubicBezTo>
                          <a:pt x="336478" y="235762"/>
                          <a:pt x="333345" y="236981"/>
                          <a:pt x="330200" y="238125"/>
                        </a:cubicBezTo>
                        <a:cubicBezTo>
                          <a:pt x="282349" y="255525"/>
                          <a:pt x="327869" y="239960"/>
                          <a:pt x="276225" y="257175"/>
                        </a:cubicBezTo>
                        <a:cubicBezTo>
                          <a:pt x="273050" y="258233"/>
                          <a:pt x="269982" y="259694"/>
                          <a:pt x="266700" y="260350"/>
                        </a:cubicBezTo>
                        <a:cubicBezTo>
                          <a:pt x="243487" y="264993"/>
                          <a:pt x="256167" y="262762"/>
                          <a:pt x="228600" y="266700"/>
                        </a:cubicBezTo>
                        <a:cubicBezTo>
                          <a:pt x="225425" y="265642"/>
                          <a:pt x="221688" y="265616"/>
                          <a:pt x="219075" y="263525"/>
                        </a:cubicBezTo>
                        <a:cubicBezTo>
                          <a:pt x="216095" y="261141"/>
                          <a:pt x="212613" y="257814"/>
                          <a:pt x="212725" y="254000"/>
                        </a:cubicBezTo>
                        <a:cubicBezTo>
                          <a:pt x="213694" y="221053"/>
                          <a:pt x="215460" y="187830"/>
                          <a:pt x="222250" y="155575"/>
                        </a:cubicBezTo>
                        <a:cubicBezTo>
                          <a:pt x="224126" y="146666"/>
                          <a:pt x="232663" y="140633"/>
                          <a:pt x="238125" y="133350"/>
                        </a:cubicBezTo>
                        <a:cubicBezTo>
                          <a:pt x="253192" y="113261"/>
                          <a:pt x="254684" y="112361"/>
                          <a:pt x="279400" y="95250"/>
                        </a:cubicBezTo>
                        <a:cubicBezTo>
                          <a:pt x="283291" y="92556"/>
                          <a:pt x="287549" y="90200"/>
                          <a:pt x="292100" y="88900"/>
                        </a:cubicBezTo>
                        <a:cubicBezTo>
                          <a:pt x="313048" y="82915"/>
                          <a:pt x="331059" y="81749"/>
                          <a:pt x="352425" y="79375"/>
                        </a:cubicBezTo>
                        <a:cubicBezTo>
                          <a:pt x="364067" y="80433"/>
                          <a:pt x="376405" y="78445"/>
                          <a:pt x="387350" y="82550"/>
                        </a:cubicBezTo>
                        <a:cubicBezTo>
                          <a:pt x="394357" y="85178"/>
                          <a:pt x="398391" y="92712"/>
                          <a:pt x="403225" y="98425"/>
                        </a:cubicBezTo>
                        <a:cubicBezTo>
                          <a:pt x="411754" y="108505"/>
                          <a:pt x="423517" y="122904"/>
                          <a:pt x="428625" y="136525"/>
                        </a:cubicBezTo>
                        <a:cubicBezTo>
                          <a:pt x="430157" y="140611"/>
                          <a:pt x="430742" y="144992"/>
                          <a:pt x="431800" y="149225"/>
                        </a:cubicBezTo>
                        <a:cubicBezTo>
                          <a:pt x="435801" y="185230"/>
                          <a:pt x="436715" y="177294"/>
                          <a:pt x="431800" y="219075"/>
                        </a:cubicBezTo>
                        <a:cubicBezTo>
                          <a:pt x="431290" y="223409"/>
                          <a:pt x="430576" y="227872"/>
                          <a:pt x="428625" y="231775"/>
                        </a:cubicBezTo>
                        <a:cubicBezTo>
                          <a:pt x="426258" y="236508"/>
                          <a:pt x="422701" y="240597"/>
                          <a:pt x="419100" y="244475"/>
                        </a:cubicBezTo>
                        <a:cubicBezTo>
                          <a:pt x="409878" y="254406"/>
                          <a:pt x="390036" y="276282"/>
                          <a:pt x="374650" y="285750"/>
                        </a:cubicBezTo>
                        <a:cubicBezTo>
                          <a:pt x="341618" y="306077"/>
                          <a:pt x="356630" y="298581"/>
                          <a:pt x="330200" y="304800"/>
                        </a:cubicBezTo>
                        <a:cubicBezTo>
                          <a:pt x="317457" y="307798"/>
                          <a:pt x="292100" y="314325"/>
                          <a:pt x="292100" y="314325"/>
                        </a:cubicBezTo>
                        <a:cubicBezTo>
                          <a:pt x="254936" y="307767"/>
                          <a:pt x="240827" y="317529"/>
                          <a:pt x="225425" y="288925"/>
                        </a:cubicBezTo>
                        <a:cubicBezTo>
                          <a:pt x="221138" y="280963"/>
                          <a:pt x="219075" y="271992"/>
                          <a:pt x="215900" y="263525"/>
                        </a:cubicBezTo>
                        <a:cubicBezTo>
                          <a:pt x="208912" y="200629"/>
                          <a:pt x="204829" y="179182"/>
                          <a:pt x="222250" y="92075"/>
                        </a:cubicBezTo>
                        <a:cubicBezTo>
                          <a:pt x="223715" y="84749"/>
                          <a:pt x="244870" y="46833"/>
                          <a:pt x="260350" y="34925"/>
                        </a:cubicBezTo>
                        <a:cubicBezTo>
                          <a:pt x="270590" y="27048"/>
                          <a:pt x="279844" y="16785"/>
                          <a:pt x="292100" y="12700"/>
                        </a:cubicBezTo>
                        <a:lnTo>
                          <a:pt x="301625" y="9525"/>
                        </a:lnTo>
                        <a:cubicBezTo>
                          <a:pt x="324908" y="12700"/>
                          <a:pt x="349561" y="10567"/>
                          <a:pt x="371475" y="19050"/>
                        </a:cubicBezTo>
                        <a:cubicBezTo>
                          <a:pt x="391073" y="26636"/>
                          <a:pt x="405038" y="55030"/>
                          <a:pt x="412750" y="73025"/>
                        </a:cubicBezTo>
                        <a:cubicBezTo>
                          <a:pt x="415387" y="79177"/>
                          <a:pt x="416983" y="85725"/>
                          <a:pt x="419100" y="92075"/>
                        </a:cubicBezTo>
                        <a:cubicBezTo>
                          <a:pt x="420158" y="102658"/>
                          <a:pt x="420869" y="113282"/>
                          <a:pt x="422275" y="123825"/>
                        </a:cubicBezTo>
                        <a:cubicBezTo>
                          <a:pt x="425589" y="148684"/>
                          <a:pt x="434534" y="150920"/>
                          <a:pt x="415925" y="184150"/>
                        </a:cubicBezTo>
                        <a:cubicBezTo>
                          <a:pt x="402453" y="208208"/>
                          <a:pt x="389101" y="213087"/>
                          <a:pt x="371475" y="225425"/>
                        </a:cubicBezTo>
                        <a:cubicBezTo>
                          <a:pt x="353433" y="238054"/>
                          <a:pt x="338120" y="255792"/>
                          <a:pt x="317500" y="263525"/>
                        </a:cubicBezTo>
                        <a:cubicBezTo>
                          <a:pt x="305200" y="268137"/>
                          <a:pt x="252190" y="288168"/>
                          <a:pt x="247650" y="288925"/>
                        </a:cubicBezTo>
                        <a:cubicBezTo>
                          <a:pt x="185388" y="299302"/>
                          <a:pt x="277412" y="283228"/>
                          <a:pt x="206375" y="298450"/>
                        </a:cubicBezTo>
                        <a:cubicBezTo>
                          <a:pt x="126741" y="315514"/>
                          <a:pt x="222366" y="292071"/>
                          <a:pt x="171450" y="304800"/>
                        </a:cubicBezTo>
                        <a:cubicBezTo>
                          <a:pt x="166158" y="303742"/>
                          <a:pt x="158568" y="306115"/>
                          <a:pt x="155575" y="301625"/>
                        </a:cubicBezTo>
                        <a:cubicBezTo>
                          <a:pt x="150842" y="294525"/>
                          <a:pt x="151308" y="284687"/>
                          <a:pt x="152400" y="276225"/>
                        </a:cubicBezTo>
                        <a:cubicBezTo>
                          <a:pt x="155588" y="251520"/>
                          <a:pt x="161799" y="227254"/>
                          <a:pt x="168275" y="203200"/>
                        </a:cubicBezTo>
                        <a:cubicBezTo>
                          <a:pt x="169267" y="199515"/>
                          <a:pt x="172335" y="196728"/>
                          <a:pt x="174625" y="193675"/>
                        </a:cubicBezTo>
                        <a:cubicBezTo>
                          <a:pt x="181865" y="184022"/>
                          <a:pt x="188904" y="174181"/>
                          <a:pt x="196850" y="165100"/>
                        </a:cubicBezTo>
                        <a:cubicBezTo>
                          <a:pt x="203749" y="157215"/>
                          <a:pt x="210837" y="149348"/>
                          <a:pt x="219075" y="142875"/>
                        </a:cubicBezTo>
                        <a:cubicBezTo>
                          <a:pt x="232302" y="132483"/>
                          <a:pt x="237874" y="131317"/>
                          <a:pt x="250825" y="127000"/>
                        </a:cubicBezTo>
                        <a:cubicBezTo>
                          <a:pt x="271992" y="131233"/>
                          <a:pt x="293674" y="133415"/>
                          <a:pt x="314325" y="139700"/>
                        </a:cubicBezTo>
                        <a:cubicBezTo>
                          <a:pt x="318621" y="141007"/>
                          <a:pt x="321112" y="145666"/>
                          <a:pt x="323850" y="149225"/>
                        </a:cubicBezTo>
                        <a:cubicBezTo>
                          <a:pt x="346612" y="178815"/>
                          <a:pt x="342482" y="171993"/>
                          <a:pt x="352425" y="196850"/>
                        </a:cubicBezTo>
                        <a:cubicBezTo>
                          <a:pt x="353483" y="204258"/>
                          <a:pt x="356310" y="211625"/>
                          <a:pt x="355600" y="219075"/>
                        </a:cubicBezTo>
                        <a:cubicBezTo>
                          <a:pt x="354163" y="234160"/>
                          <a:pt x="350351" y="248988"/>
                          <a:pt x="346075" y="263525"/>
                        </a:cubicBezTo>
                        <a:cubicBezTo>
                          <a:pt x="344998" y="267186"/>
                          <a:pt x="342423" y="270352"/>
                          <a:pt x="339725" y="273050"/>
                        </a:cubicBezTo>
                        <a:cubicBezTo>
                          <a:pt x="337389" y="275386"/>
                          <a:pt x="320187" y="289169"/>
                          <a:pt x="314325" y="292100"/>
                        </a:cubicBezTo>
                        <a:cubicBezTo>
                          <a:pt x="311332" y="293597"/>
                          <a:pt x="307907" y="294032"/>
                          <a:pt x="304800" y="295275"/>
                        </a:cubicBezTo>
                        <a:cubicBezTo>
                          <a:pt x="297316" y="298268"/>
                          <a:pt x="290421" y="302954"/>
                          <a:pt x="282575" y="304800"/>
                        </a:cubicBezTo>
                        <a:cubicBezTo>
                          <a:pt x="272222" y="307236"/>
                          <a:pt x="261408" y="306917"/>
                          <a:pt x="250825" y="307975"/>
                        </a:cubicBezTo>
                        <a:cubicBezTo>
                          <a:pt x="230221" y="303854"/>
                          <a:pt x="204929" y="310470"/>
                          <a:pt x="196850" y="288925"/>
                        </a:cubicBezTo>
                        <a:cubicBezTo>
                          <a:pt x="194955" y="283872"/>
                          <a:pt x="194733" y="278342"/>
                          <a:pt x="193675" y="273050"/>
                        </a:cubicBezTo>
                        <a:cubicBezTo>
                          <a:pt x="200600" y="226886"/>
                          <a:pt x="196750" y="207878"/>
                          <a:pt x="222250" y="171450"/>
                        </a:cubicBezTo>
                        <a:cubicBezTo>
                          <a:pt x="229658" y="160867"/>
                          <a:pt x="236405" y="149788"/>
                          <a:pt x="244475" y="139700"/>
                        </a:cubicBezTo>
                        <a:cubicBezTo>
                          <a:pt x="263752" y="115604"/>
                          <a:pt x="251210" y="132734"/>
                          <a:pt x="266700" y="107950"/>
                        </a:cubicBezTo>
                        <a:cubicBezTo>
                          <a:pt x="275493" y="93882"/>
                          <a:pt x="271329" y="103587"/>
                          <a:pt x="276225" y="88900"/>
                        </a:cubicBezTo>
                        <a:cubicBezTo>
                          <a:pt x="273050" y="86783"/>
                          <a:pt x="270508" y="82788"/>
                          <a:pt x="266700" y="82550"/>
                        </a:cubicBezTo>
                        <a:cubicBezTo>
                          <a:pt x="265679" y="82486"/>
                          <a:pt x="227944" y="82209"/>
                          <a:pt x="215900" y="88900"/>
                        </a:cubicBezTo>
                        <a:cubicBezTo>
                          <a:pt x="209229" y="92606"/>
                          <a:pt x="203676" y="98187"/>
                          <a:pt x="196850" y="101600"/>
                        </a:cubicBezTo>
                        <a:cubicBezTo>
                          <a:pt x="174707" y="112672"/>
                          <a:pt x="192645" y="102029"/>
                          <a:pt x="174625" y="117475"/>
                        </a:cubicBezTo>
                        <a:cubicBezTo>
                          <a:pt x="170607" y="120919"/>
                          <a:pt x="165858" y="123460"/>
                          <a:pt x="161925" y="127000"/>
                        </a:cubicBezTo>
                        <a:cubicBezTo>
                          <a:pt x="155250" y="133007"/>
                          <a:pt x="146891" y="138018"/>
                          <a:pt x="142875" y="146050"/>
                        </a:cubicBezTo>
                        <a:cubicBezTo>
                          <a:pt x="133112" y="165576"/>
                          <a:pt x="139150" y="154812"/>
                          <a:pt x="123825" y="177800"/>
                        </a:cubicBezTo>
                        <a:cubicBezTo>
                          <a:pt x="121708" y="180975"/>
                          <a:pt x="120173" y="184627"/>
                          <a:pt x="117475" y="187325"/>
                        </a:cubicBezTo>
                        <a:cubicBezTo>
                          <a:pt x="113242" y="191558"/>
                          <a:pt x="108671" y="195479"/>
                          <a:pt x="104775" y="200025"/>
                        </a:cubicBezTo>
                        <a:cubicBezTo>
                          <a:pt x="90664" y="216488"/>
                          <a:pt x="107244" y="203670"/>
                          <a:pt x="88900" y="215900"/>
                        </a:cubicBezTo>
                        <a:cubicBezTo>
                          <a:pt x="87842" y="219075"/>
                          <a:pt x="86167" y="222108"/>
                          <a:pt x="85725" y="225425"/>
                        </a:cubicBezTo>
                        <a:cubicBezTo>
                          <a:pt x="81593" y="256416"/>
                          <a:pt x="81039" y="286257"/>
                          <a:pt x="85725" y="317500"/>
                        </a:cubicBezTo>
                        <a:cubicBezTo>
                          <a:pt x="86291" y="321274"/>
                          <a:pt x="89857" y="323920"/>
                          <a:pt x="92075" y="327025"/>
                        </a:cubicBezTo>
                        <a:cubicBezTo>
                          <a:pt x="95151" y="331331"/>
                          <a:pt x="98795" y="335238"/>
                          <a:pt x="101600" y="339725"/>
                        </a:cubicBezTo>
                        <a:cubicBezTo>
                          <a:pt x="104108" y="343739"/>
                          <a:pt x="104920" y="348789"/>
                          <a:pt x="107950" y="352425"/>
                        </a:cubicBezTo>
                        <a:cubicBezTo>
                          <a:pt x="110393" y="355356"/>
                          <a:pt x="114544" y="356332"/>
                          <a:pt x="117475" y="358775"/>
                        </a:cubicBezTo>
                        <a:cubicBezTo>
                          <a:pt x="133689" y="372286"/>
                          <a:pt x="119142" y="366336"/>
                          <a:pt x="139700" y="371475"/>
                        </a:cubicBezTo>
                        <a:cubicBezTo>
                          <a:pt x="154517" y="370417"/>
                          <a:pt x="169522" y="370881"/>
                          <a:pt x="184150" y="368300"/>
                        </a:cubicBezTo>
                        <a:cubicBezTo>
                          <a:pt x="187908" y="367637"/>
                          <a:pt x="197491" y="361950"/>
                          <a:pt x="193675" y="361950"/>
                        </a:cubicBezTo>
                        <a:cubicBezTo>
                          <a:pt x="181842" y="361950"/>
                          <a:pt x="170392" y="366183"/>
                          <a:pt x="158750" y="368300"/>
                        </a:cubicBezTo>
                        <a:cubicBezTo>
                          <a:pt x="155575" y="371475"/>
                          <a:pt x="152100" y="374376"/>
                          <a:pt x="149225" y="377825"/>
                        </a:cubicBezTo>
                        <a:cubicBezTo>
                          <a:pt x="145038" y="382850"/>
                          <a:pt x="138642" y="394404"/>
                          <a:pt x="136525" y="400050"/>
                        </a:cubicBezTo>
                        <a:cubicBezTo>
                          <a:pt x="134993" y="404136"/>
                          <a:pt x="134549" y="408554"/>
                          <a:pt x="133350" y="412750"/>
                        </a:cubicBezTo>
                        <a:cubicBezTo>
                          <a:pt x="132431" y="415968"/>
                          <a:pt x="131233" y="419100"/>
                          <a:pt x="130175" y="422275"/>
                        </a:cubicBezTo>
                        <a:cubicBezTo>
                          <a:pt x="127000" y="418042"/>
                          <a:pt x="122132" y="414655"/>
                          <a:pt x="120650" y="409575"/>
                        </a:cubicBezTo>
                        <a:cubicBezTo>
                          <a:pt x="112716" y="382373"/>
                          <a:pt x="108842" y="352316"/>
                          <a:pt x="104775" y="323850"/>
                        </a:cubicBezTo>
                        <a:cubicBezTo>
                          <a:pt x="108206" y="203748"/>
                          <a:pt x="81747" y="238928"/>
                          <a:pt x="127000" y="193675"/>
                        </a:cubicBezTo>
                        <a:cubicBezTo>
                          <a:pt x="133350" y="187325"/>
                          <a:pt x="138578" y="179606"/>
                          <a:pt x="146050" y="174625"/>
                        </a:cubicBezTo>
                        <a:lnTo>
                          <a:pt x="174625" y="155575"/>
                        </a:lnTo>
                        <a:cubicBezTo>
                          <a:pt x="177800" y="153458"/>
                          <a:pt x="180837" y="151118"/>
                          <a:pt x="184150" y="149225"/>
                        </a:cubicBezTo>
                        <a:cubicBezTo>
                          <a:pt x="191558" y="144992"/>
                          <a:pt x="199108" y="140997"/>
                          <a:pt x="206375" y="136525"/>
                        </a:cubicBezTo>
                        <a:cubicBezTo>
                          <a:pt x="212875" y="132525"/>
                          <a:pt x="218833" y="127670"/>
                          <a:pt x="225425" y="123825"/>
                        </a:cubicBezTo>
                        <a:cubicBezTo>
                          <a:pt x="283974" y="89672"/>
                          <a:pt x="208852" y="136961"/>
                          <a:pt x="260350" y="104775"/>
                        </a:cubicBezTo>
                        <a:cubicBezTo>
                          <a:pt x="263586" y="102753"/>
                          <a:pt x="273653" y="98965"/>
                          <a:pt x="269875" y="98425"/>
                        </a:cubicBezTo>
                        <a:cubicBezTo>
                          <a:pt x="259346" y="96921"/>
                          <a:pt x="248708" y="100542"/>
                          <a:pt x="238125" y="101600"/>
                        </a:cubicBezTo>
                        <a:cubicBezTo>
                          <a:pt x="232833" y="103717"/>
                          <a:pt x="227198" y="105122"/>
                          <a:pt x="222250" y="107950"/>
                        </a:cubicBezTo>
                        <a:cubicBezTo>
                          <a:pt x="212311" y="113630"/>
                          <a:pt x="203200" y="120650"/>
                          <a:pt x="193675" y="127000"/>
                        </a:cubicBezTo>
                        <a:cubicBezTo>
                          <a:pt x="173277" y="140598"/>
                          <a:pt x="189794" y="129252"/>
                          <a:pt x="155575" y="155575"/>
                        </a:cubicBezTo>
                        <a:cubicBezTo>
                          <a:pt x="151381" y="158801"/>
                          <a:pt x="146050" y="160867"/>
                          <a:pt x="142875" y="165100"/>
                        </a:cubicBezTo>
                        <a:cubicBezTo>
                          <a:pt x="124706" y="189326"/>
                          <a:pt x="143616" y="167047"/>
                          <a:pt x="114300" y="190500"/>
                        </a:cubicBezTo>
                        <a:cubicBezTo>
                          <a:pt x="74868" y="222045"/>
                          <a:pt x="126710" y="186258"/>
                          <a:pt x="88900" y="212725"/>
                        </a:cubicBezTo>
                        <a:cubicBezTo>
                          <a:pt x="79522" y="219290"/>
                          <a:pt x="69850" y="225425"/>
                          <a:pt x="60325" y="231775"/>
                        </a:cubicBezTo>
                        <a:cubicBezTo>
                          <a:pt x="57150" y="233892"/>
                          <a:pt x="54420" y="236918"/>
                          <a:pt x="50800" y="238125"/>
                        </a:cubicBezTo>
                        <a:lnTo>
                          <a:pt x="22225" y="247650"/>
                        </a:lnTo>
                        <a:lnTo>
                          <a:pt x="12700" y="250825"/>
                        </a:lnTo>
                        <a:cubicBezTo>
                          <a:pt x="10583" y="254000"/>
                          <a:pt x="6977" y="256586"/>
                          <a:pt x="6350" y="260350"/>
                        </a:cubicBezTo>
                        <a:cubicBezTo>
                          <a:pt x="4850" y="269353"/>
                          <a:pt x="12084" y="272514"/>
                          <a:pt x="19050" y="273050"/>
                        </a:cubicBezTo>
                        <a:cubicBezTo>
                          <a:pt x="43343" y="274919"/>
                          <a:pt x="67733" y="275167"/>
                          <a:pt x="92075" y="276225"/>
                        </a:cubicBezTo>
                        <a:cubicBezTo>
                          <a:pt x="96308" y="277283"/>
                          <a:pt x="100872" y="277449"/>
                          <a:pt x="104775" y="279400"/>
                        </a:cubicBezTo>
                        <a:cubicBezTo>
                          <a:pt x="111601" y="282813"/>
                          <a:pt x="123825" y="292100"/>
                          <a:pt x="123825" y="292100"/>
                        </a:cubicBezTo>
                        <a:cubicBezTo>
                          <a:pt x="138476" y="321403"/>
                          <a:pt x="134229" y="308317"/>
                          <a:pt x="139700" y="330200"/>
                        </a:cubicBezTo>
                        <a:cubicBezTo>
                          <a:pt x="138642" y="333375"/>
                          <a:pt x="139838" y="339252"/>
                          <a:pt x="136525" y="339725"/>
                        </a:cubicBezTo>
                        <a:cubicBezTo>
                          <a:pt x="119708" y="342127"/>
                          <a:pt x="117851" y="333267"/>
                          <a:pt x="111125" y="323850"/>
                        </a:cubicBezTo>
                        <a:cubicBezTo>
                          <a:pt x="108049" y="319544"/>
                          <a:pt x="104775" y="315383"/>
                          <a:pt x="101600" y="311150"/>
                        </a:cubicBezTo>
                        <a:lnTo>
                          <a:pt x="92075" y="282575"/>
                        </a:lnTo>
                        <a:cubicBezTo>
                          <a:pt x="91017" y="279400"/>
                          <a:pt x="90218" y="276126"/>
                          <a:pt x="88900" y="273050"/>
                        </a:cubicBezTo>
                        <a:cubicBezTo>
                          <a:pt x="85725" y="265642"/>
                          <a:pt x="82368" y="258309"/>
                          <a:pt x="79375" y="250825"/>
                        </a:cubicBezTo>
                        <a:cubicBezTo>
                          <a:pt x="78132" y="247718"/>
                          <a:pt x="77119" y="244518"/>
                          <a:pt x="76200" y="241300"/>
                        </a:cubicBezTo>
                        <a:cubicBezTo>
                          <a:pt x="75001" y="237104"/>
                          <a:pt x="74976" y="232503"/>
                          <a:pt x="73025" y="228600"/>
                        </a:cubicBezTo>
                        <a:cubicBezTo>
                          <a:pt x="70658" y="223867"/>
                          <a:pt x="66675" y="220133"/>
                          <a:pt x="63500" y="215900"/>
                        </a:cubicBezTo>
                        <a:cubicBezTo>
                          <a:pt x="62442" y="212725"/>
                          <a:pt x="61206" y="209604"/>
                          <a:pt x="60325" y="206375"/>
                        </a:cubicBezTo>
                        <a:cubicBezTo>
                          <a:pt x="58029" y="197955"/>
                          <a:pt x="53975" y="180975"/>
                          <a:pt x="53975" y="180975"/>
                        </a:cubicBezTo>
                        <a:cubicBezTo>
                          <a:pt x="56706" y="142737"/>
                          <a:pt x="48293" y="142207"/>
                          <a:pt x="69850" y="120650"/>
                        </a:cubicBezTo>
                        <a:cubicBezTo>
                          <a:pt x="73592" y="116908"/>
                          <a:pt x="78147" y="114060"/>
                          <a:pt x="82550" y="111125"/>
                        </a:cubicBezTo>
                        <a:cubicBezTo>
                          <a:pt x="90857" y="105587"/>
                          <a:pt x="99643" y="100788"/>
                          <a:pt x="107950" y="95250"/>
                        </a:cubicBezTo>
                        <a:cubicBezTo>
                          <a:pt x="114300" y="91017"/>
                          <a:pt x="119760" y="84963"/>
                          <a:pt x="127000" y="82550"/>
                        </a:cubicBezTo>
                        <a:lnTo>
                          <a:pt x="146050" y="76200"/>
                        </a:lnTo>
                        <a:cubicBezTo>
                          <a:pt x="167783" y="77649"/>
                          <a:pt x="212209" y="82888"/>
                          <a:pt x="234950" y="76200"/>
                        </a:cubicBezTo>
                        <a:cubicBezTo>
                          <a:pt x="240694" y="74511"/>
                          <a:pt x="243144" y="67442"/>
                          <a:pt x="247650" y="63500"/>
                        </a:cubicBezTo>
                        <a:cubicBezTo>
                          <a:pt x="251632" y="60015"/>
                          <a:pt x="264753" y="51040"/>
                          <a:pt x="260350" y="53975"/>
                        </a:cubicBezTo>
                        <a:cubicBezTo>
                          <a:pt x="239126" y="68124"/>
                          <a:pt x="263753" y="53249"/>
                          <a:pt x="238125" y="63500"/>
                        </a:cubicBezTo>
                        <a:cubicBezTo>
                          <a:pt x="231533" y="66137"/>
                          <a:pt x="225667" y="70388"/>
                          <a:pt x="219075" y="73025"/>
                        </a:cubicBezTo>
                        <a:cubicBezTo>
                          <a:pt x="215023" y="74646"/>
                          <a:pt x="210515" y="74820"/>
                          <a:pt x="206375" y="76200"/>
                        </a:cubicBezTo>
                        <a:cubicBezTo>
                          <a:pt x="200968" y="78002"/>
                          <a:pt x="195836" y="80549"/>
                          <a:pt x="190500" y="82550"/>
                        </a:cubicBezTo>
                        <a:cubicBezTo>
                          <a:pt x="187366" y="83725"/>
                          <a:pt x="184051" y="84407"/>
                          <a:pt x="180975" y="85725"/>
                        </a:cubicBezTo>
                        <a:cubicBezTo>
                          <a:pt x="176625" y="87589"/>
                          <a:pt x="172625" y="90211"/>
                          <a:pt x="168275" y="92075"/>
                        </a:cubicBezTo>
                        <a:cubicBezTo>
                          <a:pt x="165199" y="93393"/>
                          <a:pt x="161743" y="93753"/>
                          <a:pt x="158750" y="95250"/>
                        </a:cubicBezTo>
                        <a:cubicBezTo>
                          <a:pt x="155337" y="96957"/>
                          <a:pt x="152638" y="99893"/>
                          <a:pt x="149225" y="101600"/>
                        </a:cubicBezTo>
                        <a:cubicBezTo>
                          <a:pt x="144127" y="104149"/>
                          <a:pt x="138448" y="105401"/>
                          <a:pt x="133350" y="107950"/>
                        </a:cubicBezTo>
                        <a:cubicBezTo>
                          <a:pt x="129937" y="109657"/>
                          <a:pt x="127175" y="112473"/>
                          <a:pt x="123825" y="114300"/>
                        </a:cubicBezTo>
                        <a:cubicBezTo>
                          <a:pt x="115515" y="118833"/>
                          <a:pt x="106301" y="121749"/>
                          <a:pt x="98425" y="127000"/>
                        </a:cubicBezTo>
                        <a:cubicBezTo>
                          <a:pt x="95250" y="129117"/>
                          <a:pt x="92313" y="131643"/>
                          <a:pt x="88900" y="133350"/>
                        </a:cubicBezTo>
                        <a:cubicBezTo>
                          <a:pt x="85907" y="134847"/>
                          <a:pt x="82368" y="135028"/>
                          <a:pt x="79375" y="136525"/>
                        </a:cubicBezTo>
                        <a:cubicBezTo>
                          <a:pt x="75769" y="138328"/>
                          <a:pt x="58588" y="150962"/>
                          <a:pt x="57150" y="152400"/>
                        </a:cubicBezTo>
                        <a:cubicBezTo>
                          <a:pt x="54452" y="155098"/>
                          <a:pt x="53335" y="159073"/>
                          <a:pt x="50800" y="161925"/>
                        </a:cubicBezTo>
                        <a:cubicBezTo>
                          <a:pt x="44834" y="168637"/>
                          <a:pt x="38100" y="174625"/>
                          <a:pt x="31750" y="180975"/>
                        </a:cubicBezTo>
                        <a:cubicBezTo>
                          <a:pt x="28575" y="184150"/>
                          <a:pt x="26628" y="189619"/>
                          <a:pt x="22225" y="190500"/>
                        </a:cubicBezTo>
                        <a:cubicBezTo>
                          <a:pt x="16933" y="191558"/>
                          <a:pt x="954" y="193675"/>
                          <a:pt x="6350" y="193675"/>
                        </a:cubicBezTo>
                        <a:cubicBezTo>
                          <a:pt x="36002" y="193675"/>
                          <a:pt x="65617" y="191558"/>
                          <a:pt x="95250" y="190500"/>
                        </a:cubicBezTo>
                        <a:cubicBezTo>
                          <a:pt x="99483" y="188383"/>
                          <a:pt x="103862" y="186535"/>
                          <a:pt x="107950" y="184150"/>
                        </a:cubicBezTo>
                        <a:cubicBezTo>
                          <a:pt x="116574" y="179119"/>
                          <a:pt x="124420" y="172740"/>
                          <a:pt x="133350" y="168275"/>
                        </a:cubicBezTo>
                        <a:cubicBezTo>
                          <a:pt x="143933" y="162983"/>
                          <a:pt x="154114" y="156794"/>
                          <a:pt x="165100" y="152400"/>
                        </a:cubicBezTo>
                        <a:cubicBezTo>
                          <a:pt x="173463" y="149055"/>
                          <a:pt x="185765" y="144644"/>
                          <a:pt x="193675" y="139700"/>
                        </a:cubicBezTo>
                        <a:cubicBezTo>
                          <a:pt x="198162" y="136895"/>
                          <a:pt x="201888" y="132980"/>
                          <a:pt x="206375" y="130175"/>
                        </a:cubicBezTo>
                        <a:cubicBezTo>
                          <a:pt x="210389" y="127667"/>
                          <a:pt x="214938" y="126124"/>
                          <a:pt x="219075" y="123825"/>
                        </a:cubicBezTo>
                        <a:cubicBezTo>
                          <a:pt x="224470" y="120828"/>
                          <a:pt x="229744" y="117613"/>
                          <a:pt x="234950" y="114300"/>
                        </a:cubicBezTo>
                        <a:cubicBezTo>
                          <a:pt x="258968" y="99016"/>
                          <a:pt x="245802" y="104333"/>
                          <a:pt x="263525" y="98425"/>
                        </a:cubicBezTo>
                        <a:cubicBezTo>
                          <a:pt x="291978" y="77085"/>
                          <a:pt x="280119" y="85246"/>
                          <a:pt x="298450" y="73025"/>
                        </a:cubicBezTo>
                        <a:cubicBezTo>
                          <a:pt x="296333" y="76200"/>
                          <a:pt x="294798" y="79852"/>
                          <a:pt x="292100" y="82550"/>
                        </a:cubicBezTo>
                        <a:cubicBezTo>
                          <a:pt x="289829" y="84821"/>
                          <a:pt x="274082" y="96021"/>
                          <a:pt x="269875" y="98425"/>
                        </a:cubicBezTo>
                        <a:cubicBezTo>
                          <a:pt x="265766" y="100773"/>
                          <a:pt x="261189" y="102267"/>
                          <a:pt x="257175" y="104775"/>
                        </a:cubicBezTo>
                        <a:cubicBezTo>
                          <a:pt x="252688" y="107580"/>
                          <a:pt x="249208" y="111933"/>
                          <a:pt x="244475" y="114300"/>
                        </a:cubicBezTo>
                        <a:cubicBezTo>
                          <a:pt x="240572" y="116251"/>
                          <a:pt x="235955" y="116221"/>
                          <a:pt x="231775" y="117475"/>
                        </a:cubicBezTo>
                        <a:cubicBezTo>
                          <a:pt x="225364" y="119398"/>
                          <a:pt x="206117" y="124891"/>
                          <a:pt x="212725" y="123825"/>
                        </a:cubicBezTo>
                        <a:cubicBezTo>
                          <a:pt x="245533" y="118533"/>
                          <a:pt x="278054" y="110959"/>
                          <a:pt x="311150" y="107950"/>
                        </a:cubicBezTo>
                        <a:cubicBezTo>
                          <a:pt x="322792" y="106892"/>
                          <a:pt x="334462" y="106115"/>
                          <a:pt x="346075" y="104775"/>
                        </a:cubicBezTo>
                        <a:cubicBezTo>
                          <a:pt x="361985" y="102939"/>
                          <a:pt x="377808" y="100411"/>
                          <a:pt x="393700" y="98425"/>
                        </a:cubicBezTo>
                        <a:cubicBezTo>
                          <a:pt x="403210" y="97236"/>
                          <a:pt x="412750" y="96308"/>
                          <a:pt x="422275" y="95250"/>
                        </a:cubicBezTo>
                        <a:cubicBezTo>
                          <a:pt x="443442" y="96308"/>
                          <a:pt x="467434" y="87806"/>
                          <a:pt x="485775" y="98425"/>
                        </a:cubicBezTo>
                        <a:cubicBezTo>
                          <a:pt x="494980" y="103754"/>
                          <a:pt x="487993" y="121007"/>
                          <a:pt x="482600" y="130175"/>
                        </a:cubicBezTo>
                        <a:cubicBezTo>
                          <a:pt x="479792" y="134948"/>
                          <a:pt x="448704" y="157054"/>
                          <a:pt x="438150" y="161925"/>
                        </a:cubicBezTo>
                        <a:cubicBezTo>
                          <a:pt x="416195" y="172058"/>
                          <a:pt x="393102" y="179686"/>
                          <a:pt x="371475" y="190500"/>
                        </a:cubicBezTo>
                        <a:cubicBezTo>
                          <a:pt x="367242" y="192617"/>
                          <a:pt x="363265" y="195353"/>
                          <a:pt x="358775" y="196850"/>
                        </a:cubicBezTo>
                        <a:cubicBezTo>
                          <a:pt x="324196" y="208376"/>
                          <a:pt x="317177" y="208648"/>
                          <a:pt x="285750" y="215900"/>
                        </a:cubicBezTo>
                        <a:cubicBezTo>
                          <a:pt x="261121" y="221584"/>
                          <a:pt x="285739" y="216960"/>
                          <a:pt x="254000" y="222250"/>
                        </a:cubicBezTo>
                        <a:cubicBezTo>
                          <a:pt x="247650" y="220133"/>
                          <a:pt x="236263" y="222464"/>
                          <a:pt x="234950" y="215900"/>
                        </a:cubicBezTo>
                        <a:cubicBezTo>
                          <a:pt x="232815" y="205224"/>
                          <a:pt x="240026" y="177099"/>
                          <a:pt x="250825" y="165100"/>
                        </a:cubicBezTo>
                        <a:cubicBezTo>
                          <a:pt x="257834" y="157313"/>
                          <a:pt x="265263" y="149884"/>
                          <a:pt x="273050" y="142875"/>
                        </a:cubicBezTo>
                        <a:cubicBezTo>
                          <a:pt x="280894" y="135816"/>
                          <a:pt x="296784" y="130083"/>
                          <a:pt x="304800" y="127000"/>
                        </a:cubicBezTo>
                        <a:cubicBezTo>
                          <a:pt x="322256" y="120286"/>
                          <a:pt x="322699" y="120880"/>
                          <a:pt x="339725" y="117475"/>
                        </a:cubicBezTo>
                        <a:cubicBezTo>
                          <a:pt x="346075" y="120650"/>
                          <a:pt x="356044" y="120447"/>
                          <a:pt x="358775" y="127000"/>
                        </a:cubicBezTo>
                        <a:cubicBezTo>
                          <a:pt x="362461" y="135846"/>
                          <a:pt x="358233" y="146360"/>
                          <a:pt x="355600" y="155575"/>
                        </a:cubicBezTo>
                        <a:cubicBezTo>
                          <a:pt x="352595" y="166093"/>
                          <a:pt x="337863" y="181365"/>
                          <a:pt x="330200" y="187325"/>
                        </a:cubicBezTo>
                        <a:cubicBezTo>
                          <a:pt x="326464" y="190231"/>
                          <a:pt x="321733" y="191558"/>
                          <a:pt x="317500" y="193675"/>
                        </a:cubicBezTo>
                        <a:cubicBezTo>
                          <a:pt x="318558" y="187325"/>
                          <a:pt x="317592" y="180277"/>
                          <a:pt x="320675" y="174625"/>
                        </a:cubicBezTo>
                        <a:cubicBezTo>
                          <a:pt x="324259" y="168055"/>
                          <a:pt x="331956" y="164657"/>
                          <a:pt x="336550" y="158750"/>
                        </a:cubicBezTo>
                        <a:cubicBezTo>
                          <a:pt x="339456" y="155014"/>
                          <a:pt x="339783" y="149612"/>
                          <a:pt x="342900" y="146050"/>
                        </a:cubicBezTo>
                        <a:cubicBezTo>
                          <a:pt x="347362" y="140950"/>
                          <a:pt x="353675" y="137812"/>
                          <a:pt x="358775" y="133350"/>
                        </a:cubicBezTo>
                        <a:cubicBezTo>
                          <a:pt x="373411" y="120544"/>
                          <a:pt x="361995" y="125927"/>
                          <a:pt x="377825" y="120650"/>
                        </a:cubicBezTo>
                        <a:cubicBezTo>
                          <a:pt x="378883" y="125942"/>
                          <a:pt x="382171" y="131257"/>
                          <a:pt x="381000" y="136525"/>
                        </a:cubicBezTo>
                        <a:cubicBezTo>
                          <a:pt x="379852" y="141691"/>
                          <a:pt x="374280" y="144738"/>
                          <a:pt x="371475" y="149225"/>
                        </a:cubicBezTo>
                        <a:cubicBezTo>
                          <a:pt x="368967" y="153239"/>
                          <a:pt x="368031" y="158189"/>
                          <a:pt x="365125" y="161925"/>
                        </a:cubicBezTo>
                        <a:cubicBezTo>
                          <a:pt x="356615" y="172866"/>
                          <a:pt x="344085" y="181932"/>
                          <a:pt x="333375" y="190500"/>
                        </a:cubicBezTo>
                        <a:cubicBezTo>
                          <a:pt x="324908" y="189442"/>
                          <a:pt x="315897" y="190494"/>
                          <a:pt x="307975" y="187325"/>
                        </a:cubicBezTo>
                        <a:cubicBezTo>
                          <a:pt x="304432" y="185908"/>
                          <a:pt x="301625" y="181616"/>
                          <a:pt x="301625" y="177800"/>
                        </a:cubicBezTo>
                        <a:cubicBezTo>
                          <a:pt x="301625" y="135503"/>
                          <a:pt x="296418" y="140377"/>
                          <a:pt x="317500" y="133350"/>
                        </a:cubicBezTo>
                        <a:cubicBezTo>
                          <a:pt x="323850" y="135467"/>
                          <a:pt x="334064" y="133485"/>
                          <a:pt x="336550" y="139700"/>
                        </a:cubicBezTo>
                        <a:cubicBezTo>
                          <a:pt x="339424" y="146885"/>
                          <a:pt x="330603" y="167421"/>
                          <a:pt x="323850" y="174625"/>
                        </a:cubicBezTo>
                        <a:cubicBezTo>
                          <a:pt x="310542" y="188820"/>
                          <a:pt x="296333" y="202142"/>
                          <a:pt x="282575" y="215900"/>
                        </a:cubicBezTo>
                        <a:cubicBezTo>
                          <a:pt x="278342" y="220133"/>
                          <a:pt x="274747" y="225120"/>
                          <a:pt x="269875" y="228600"/>
                        </a:cubicBezTo>
                        <a:cubicBezTo>
                          <a:pt x="262467" y="233892"/>
                          <a:pt x="255225" y="239425"/>
                          <a:pt x="247650" y="244475"/>
                        </a:cubicBezTo>
                        <a:cubicBezTo>
                          <a:pt x="221460" y="261935"/>
                          <a:pt x="230664" y="258246"/>
                          <a:pt x="209550" y="263525"/>
                        </a:cubicBezTo>
                        <a:cubicBezTo>
                          <a:pt x="208492" y="260350"/>
                          <a:pt x="206375" y="257347"/>
                          <a:pt x="206375" y="254000"/>
                        </a:cubicBezTo>
                        <a:cubicBezTo>
                          <a:pt x="206375" y="228518"/>
                          <a:pt x="207433" y="224896"/>
                          <a:pt x="222250" y="206375"/>
                        </a:cubicBezTo>
                        <a:cubicBezTo>
                          <a:pt x="225990" y="201700"/>
                          <a:pt x="229873" y="196848"/>
                          <a:pt x="234950" y="193675"/>
                        </a:cubicBezTo>
                        <a:cubicBezTo>
                          <a:pt x="238650" y="191362"/>
                          <a:pt x="243417" y="191558"/>
                          <a:pt x="247650" y="190500"/>
                        </a:cubicBezTo>
                        <a:cubicBezTo>
                          <a:pt x="256117" y="193675"/>
                          <a:pt x="265737" y="194707"/>
                          <a:pt x="273050" y="200025"/>
                        </a:cubicBezTo>
                        <a:cubicBezTo>
                          <a:pt x="278041" y="203655"/>
                          <a:pt x="285998" y="210765"/>
                          <a:pt x="282575" y="215900"/>
                        </a:cubicBezTo>
                        <a:cubicBezTo>
                          <a:pt x="278424" y="222127"/>
                          <a:pt x="267758" y="218017"/>
                          <a:pt x="260350" y="219075"/>
                        </a:cubicBezTo>
                        <a:cubicBezTo>
                          <a:pt x="251883" y="222250"/>
                          <a:pt x="243477" y="225591"/>
                          <a:pt x="234950" y="228600"/>
                        </a:cubicBezTo>
                        <a:cubicBezTo>
                          <a:pt x="225482" y="231942"/>
                          <a:pt x="215643" y="234263"/>
                          <a:pt x="206375" y="238125"/>
                        </a:cubicBezTo>
                        <a:cubicBezTo>
                          <a:pt x="202853" y="239593"/>
                          <a:pt x="200357" y="242972"/>
                          <a:pt x="196850" y="244475"/>
                        </a:cubicBezTo>
                        <a:cubicBezTo>
                          <a:pt x="165088" y="258087"/>
                          <a:pt x="207860" y="231519"/>
                          <a:pt x="165100" y="257175"/>
                        </a:cubicBezTo>
                        <a:cubicBezTo>
                          <a:pt x="160562" y="259898"/>
                          <a:pt x="155960" y="262784"/>
                          <a:pt x="152400" y="266700"/>
                        </a:cubicBezTo>
                        <a:cubicBezTo>
                          <a:pt x="145281" y="274531"/>
                          <a:pt x="133350" y="292100"/>
                          <a:pt x="133350" y="292100"/>
                        </a:cubicBezTo>
                        <a:cubicBezTo>
                          <a:pt x="132292" y="296333"/>
                          <a:pt x="131374" y="300604"/>
                          <a:pt x="130175" y="304800"/>
                        </a:cubicBezTo>
                        <a:cubicBezTo>
                          <a:pt x="129256" y="308018"/>
                          <a:pt x="124387" y="312234"/>
                          <a:pt x="127000" y="314325"/>
                        </a:cubicBezTo>
                        <a:cubicBezTo>
                          <a:pt x="132027" y="318347"/>
                          <a:pt x="139700" y="316442"/>
                          <a:pt x="146050" y="317500"/>
                        </a:cubicBezTo>
                        <a:cubicBezTo>
                          <a:pt x="170392" y="316442"/>
                          <a:pt x="194859" y="317016"/>
                          <a:pt x="219075" y="314325"/>
                        </a:cubicBezTo>
                        <a:cubicBezTo>
                          <a:pt x="223779" y="313802"/>
                          <a:pt x="227381" y="309733"/>
                          <a:pt x="231775" y="307975"/>
                        </a:cubicBezTo>
                        <a:cubicBezTo>
                          <a:pt x="237990" y="305489"/>
                          <a:pt x="244475" y="303742"/>
                          <a:pt x="250825" y="301625"/>
                        </a:cubicBezTo>
                        <a:cubicBezTo>
                          <a:pt x="260350" y="302683"/>
                          <a:pt x="271315" y="299655"/>
                          <a:pt x="279400" y="304800"/>
                        </a:cubicBezTo>
                        <a:cubicBezTo>
                          <a:pt x="284090" y="307785"/>
                          <a:pt x="288204" y="338572"/>
                          <a:pt x="288925" y="342900"/>
                        </a:cubicBezTo>
                        <a:cubicBezTo>
                          <a:pt x="287867" y="356658"/>
                          <a:pt x="289097" y="370788"/>
                          <a:pt x="285750" y="384175"/>
                        </a:cubicBezTo>
                        <a:cubicBezTo>
                          <a:pt x="280307" y="405949"/>
                          <a:pt x="276058" y="403351"/>
                          <a:pt x="263525" y="412750"/>
                        </a:cubicBezTo>
                        <a:cubicBezTo>
                          <a:pt x="258104" y="416816"/>
                          <a:pt x="253071" y="421384"/>
                          <a:pt x="247650" y="425450"/>
                        </a:cubicBezTo>
                        <a:cubicBezTo>
                          <a:pt x="244597" y="427740"/>
                          <a:pt x="241745" y="430593"/>
                          <a:pt x="238125" y="431800"/>
                        </a:cubicBezTo>
                        <a:cubicBezTo>
                          <a:pt x="234821" y="432901"/>
                          <a:pt x="198562" y="437905"/>
                          <a:pt x="196850" y="438150"/>
                        </a:cubicBezTo>
                        <a:cubicBezTo>
                          <a:pt x="189442" y="437092"/>
                          <a:pt x="180971" y="438941"/>
                          <a:pt x="174625" y="434975"/>
                        </a:cubicBezTo>
                        <a:cubicBezTo>
                          <a:pt x="169123" y="431536"/>
                          <a:pt x="171232" y="416821"/>
                          <a:pt x="174625" y="412750"/>
                        </a:cubicBezTo>
                        <a:cubicBezTo>
                          <a:pt x="183249" y="402402"/>
                          <a:pt x="190421" y="388435"/>
                          <a:pt x="203200" y="384175"/>
                        </a:cubicBezTo>
                        <a:lnTo>
                          <a:pt x="241300" y="371475"/>
                        </a:lnTo>
                        <a:cubicBezTo>
                          <a:pt x="254000" y="373592"/>
                          <a:pt x="267275" y="373495"/>
                          <a:pt x="279400" y="377825"/>
                        </a:cubicBezTo>
                        <a:cubicBezTo>
                          <a:pt x="291495" y="382145"/>
                          <a:pt x="283309" y="398665"/>
                          <a:pt x="279400" y="403225"/>
                        </a:cubicBezTo>
                        <a:cubicBezTo>
                          <a:pt x="273961" y="409571"/>
                          <a:pt x="257559" y="411403"/>
                          <a:pt x="250825" y="412750"/>
                        </a:cubicBezTo>
                        <a:cubicBezTo>
                          <a:pt x="247650" y="411692"/>
                          <a:pt x="243156" y="412360"/>
                          <a:pt x="241300" y="409575"/>
                        </a:cubicBezTo>
                        <a:cubicBezTo>
                          <a:pt x="236220" y="401955"/>
                          <a:pt x="237913" y="385445"/>
                          <a:pt x="241300" y="377825"/>
                        </a:cubicBezTo>
                        <a:cubicBezTo>
                          <a:pt x="243449" y="372989"/>
                          <a:pt x="246474" y="368137"/>
                          <a:pt x="250825" y="365125"/>
                        </a:cubicBezTo>
                        <a:cubicBezTo>
                          <a:pt x="270977" y="351174"/>
                          <a:pt x="276812" y="350691"/>
                          <a:pt x="295275" y="346075"/>
                        </a:cubicBezTo>
                        <a:cubicBezTo>
                          <a:pt x="304800" y="348192"/>
                          <a:pt x="316507" y="346000"/>
                          <a:pt x="323850" y="352425"/>
                        </a:cubicBezTo>
                        <a:cubicBezTo>
                          <a:pt x="327911" y="355979"/>
                          <a:pt x="322382" y="363180"/>
                          <a:pt x="320675" y="368300"/>
                        </a:cubicBezTo>
                        <a:cubicBezTo>
                          <a:pt x="317183" y="378776"/>
                          <a:pt x="310670" y="387239"/>
                          <a:pt x="301625" y="393700"/>
                        </a:cubicBezTo>
                        <a:cubicBezTo>
                          <a:pt x="298902" y="395645"/>
                          <a:pt x="295275" y="395817"/>
                          <a:pt x="292100" y="396875"/>
                        </a:cubicBezTo>
                        <a:cubicBezTo>
                          <a:pt x="287867" y="394758"/>
                          <a:pt x="281517" y="394758"/>
                          <a:pt x="279400" y="390525"/>
                        </a:cubicBezTo>
                        <a:cubicBezTo>
                          <a:pt x="276273" y="384271"/>
                          <a:pt x="271324" y="346693"/>
                          <a:pt x="269875" y="336550"/>
                        </a:cubicBezTo>
                        <a:cubicBezTo>
                          <a:pt x="270933" y="311150"/>
                          <a:pt x="269125" y="285467"/>
                          <a:pt x="273050" y="260350"/>
                        </a:cubicBezTo>
                        <a:cubicBezTo>
                          <a:pt x="274511" y="250997"/>
                          <a:pt x="280631" y="242913"/>
                          <a:pt x="285750" y="234950"/>
                        </a:cubicBezTo>
                        <a:cubicBezTo>
                          <a:pt x="290782" y="227122"/>
                          <a:pt x="300881" y="213951"/>
                          <a:pt x="311150" y="209550"/>
                        </a:cubicBezTo>
                        <a:cubicBezTo>
                          <a:pt x="315161" y="207831"/>
                          <a:pt x="319571" y="207231"/>
                          <a:pt x="323850" y="206375"/>
                        </a:cubicBezTo>
                        <a:cubicBezTo>
                          <a:pt x="353961" y="200353"/>
                          <a:pt x="364002" y="202089"/>
                          <a:pt x="403225" y="200025"/>
                        </a:cubicBezTo>
                        <a:cubicBezTo>
                          <a:pt x="439987" y="185320"/>
                          <a:pt x="394035" y="202146"/>
                          <a:pt x="444500" y="190500"/>
                        </a:cubicBezTo>
                        <a:cubicBezTo>
                          <a:pt x="450053" y="189218"/>
                          <a:pt x="455167" y="186465"/>
                          <a:pt x="460375" y="184150"/>
                        </a:cubicBezTo>
                        <a:cubicBezTo>
                          <a:pt x="464700" y="182228"/>
                          <a:pt x="469137" y="180425"/>
                          <a:pt x="473075" y="177800"/>
                        </a:cubicBezTo>
                        <a:cubicBezTo>
                          <a:pt x="481881" y="171929"/>
                          <a:pt x="489669" y="164621"/>
                          <a:pt x="498475" y="158750"/>
                        </a:cubicBezTo>
                        <a:lnTo>
                          <a:pt x="508000" y="152400"/>
                        </a:lnTo>
                        <a:cubicBezTo>
                          <a:pt x="519642" y="134938"/>
                          <a:pt x="508000" y="149754"/>
                          <a:pt x="523875" y="136525"/>
                        </a:cubicBezTo>
                        <a:cubicBezTo>
                          <a:pt x="527324" y="133650"/>
                          <a:pt x="529856" y="129757"/>
                          <a:pt x="533400" y="127000"/>
                        </a:cubicBezTo>
                        <a:cubicBezTo>
                          <a:pt x="539424" y="122315"/>
                          <a:pt x="545046" y="116151"/>
                          <a:pt x="552450" y="114300"/>
                        </a:cubicBezTo>
                        <a:cubicBezTo>
                          <a:pt x="570385" y="109816"/>
                          <a:pt x="560871" y="111981"/>
                          <a:pt x="581025" y="107950"/>
                        </a:cubicBezTo>
                        <a:cubicBezTo>
                          <a:pt x="596050" y="109828"/>
                          <a:pt x="605659" y="107184"/>
                          <a:pt x="615950" y="117475"/>
                        </a:cubicBezTo>
                        <a:cubicBezTo>
                          <a:pt x="618648" y="120173"/>
                          <a:pt x="620183" y="123825"/>
                          <a:pt x="622300" y="127000"/>
                        </a:cubicBezTo>
                        <a:cubicBezTo>
                          <a:pt x="617008" y="129117"/>
                          <a:pt x="612118" y="133079"/>
                          <a:pt x="606425" y="133350"/>
                        </a:cubicBezTo>
                        <a:cubicBezTo>
                          <a:pt x="579438" y="134635"/>
                          <a:pt x="562975" y="131977"/>
                          <a:pt x="539750" y="127000"/>
                        </a:cubicBezTo>
                        <a:cubicBezTo>
                          <a:pt x="529884" y="124886"/>
                          <a:pt x="496287" y="117534"/>
                          <a:pt x="485775" y="114300"/>
                        </a:cubicBezTo>
                        <a:cubicBezTo>
                          <a:pt x="480328" y="112624"/>
                          <a:pt x="475192" y="110067"/>
                          <a:pt x="469900" y="107950"/>
                        </a:cubicBezTo>
                        <a:lnTo>
                          <a:pt x="498475" y="98425"/>
                        </a:lnTo>
                        <a:cubicBezTo>
                          <a:pt x="507833" y="95306"/>
                          <a:pt x="514384" y="93329"/>
                          <a:pt x="523875" y="88900"/>
                        </a:cubicBezTo>
                        <a:cubicBezTo>
                          <a:pt x="566276" y="69113"/>
                          <a:pt x="564836" y="71709"/>
                          <a:pt x="533400" y="76200"/>
                        </a:cubicBezTo>
                        <a:cubicBezTo>
                          <a:pt x="524812" y="81925"/>
                          <a:pt x="514949" y="85107"/>
                          <a:pt x="536575" y="85725"/>
                        </a:cubicBezTo>
                        <a:cubicBezTo>
                          <a:pt x="606405" y="87720"/>
                          <a:pt x="676275" y="87842"/>
                          <a:pt x="746125" y="88900"/>
                        </a:cubicBezTo>
                        <a:lnTo>
                          <a:pt x="901700" y="85725"/>
                        </a:lnTo>
                        <a:cubicBezTo>
                          <a:pt x="906042" y="85291"/>
                          <a:pt x="903676" y="77221"/>
                          <a:pt x="904875" y="73025"/>
                        </a:cubicBezTo>
                        <a:cubicBezTo>
                          <a:pt x="905794" y="69807"/>
                          <a:pt x="911332" y="64156"/>
                          <a:pt x="908050" y="63500"/>
                        </a:cubicBezTo>
                        <a:cubicBezTo>
                          <a:pt x="901486" y="62187"/>
                          <a:pt x="895494" y="68227"/>
                          <a:pt x="889000" y="69850"/>
                        </a:cubicBezTo>
                        <a:cubicBezTo>
                          <a:pt x="884767" y="70908"/>
                          <a:pt x="880496" y="71826"/>
                          <a:pt x="876300" y="73025"/>
                        </a:cubicBezTo>
                        <a:cubicBezTo>
                          <a:pt x="873082" y="73944"/>
                          <a:pt x="869950" y="75142"/>
                          <a:pt x="866775" y="76200"/>
                        </a:cubicBezTo>
                        <a:cubicBezTo>
                          <a:pt x="843492" y="75142"/>
                          <a:pt x="820158" y="74884"/>
                          <a:pt x="796925" y="73025"/>
                        </a:cubicBezTo>
                        <a:cubicBezTo>
                          <a:pt x="793589" y="72758"/>
                          <a:pt x="790717" y="70292"/>
                          <a:pt x="787400" y="69850"/>
                        </a:cubicBezTo>
                        <a:cubicBezTo>
                          <a:pt x="774768" y="68166"/>
                          <a:pt x="762000" y="67733"/>
                          <a:pt x="749300" y="66675"/>
                        </a:cubicBezTo>
                        <a:cubicBezTo>
                          <a:pt x="724958" y="67733"/>
                          <a:pt x="700573" y="68050"/>
                          <a:pt x="676275" y="69850"/>
                        </a:cubicBezTo>
                        <a:cubicBezTo>
                          <a:pt x="671923" y="70172"/>
                          <a:pt x="667661" y="71493"/>
                          <a:pt x="663575" y="73025"/>
                        </a:cubicBezTo>
                        <a:cubicBezTo>
                          <a:pt x="650693" y="77856"/>
                          <a:pt x="638527" y="84549"/>
                          <a:pt x="625475" y="88900"/>
                        </a:cubicBezTo>
                        <a:cubicBezTo>
                          <a:pt x="619125" y="91017"/>
                          <a:pt x="612836" y="93327"/>
                          <a:pt x="606425" y="95250"/>
                        </a:cubicBezTo>
                        <a:cubicBezTo>
                          <a:pt x="595363" y="98568"/>
                          <a:pt x="589503" y="99010"/>
                          <a:pt x="577850" y="101600"/>
                        </a:cubicBezTo>
                        <a:cubicBezTo>
                          <a:pt x="573590" y="102547"/>
                          <a:pt x="569383" y="103717"/>
                          <a:pt x="565150" y="104775"/>
                        </a:cubicBezTo>
                        <a:cubicBezTo>
                          <a:pt x="576599" y="106206"/>
                          <a:pt x="608420" y="110302"/>
                          <a:pt x="619125" y="111125"/>
                        </a:cubicBezTo>
                        <a:cubicBezTo>
                          <a:pt x="672295" y="115215"/>
                          <a:pt x="689064" y="114214"/>
                          <a:pt x="746125" y="117475"/>
                        </a:cubicBezTo>
                        <a:cubicBezTo>
                          <a:pt x="765064" y="118557"/>
                          <a:pt x="796382" y="121866"/>
                          <a:pt x="815975" y="123825"/>
                        </a:cubicBezTo>
                        <a:cubicBezTo>
                          <a:pt x="870120" y="137361"/>
                          <a:pt x="819890" y="123825"/>
                          <a:pt x="704850" y="123825"/>
                        </a:cubicBezTo>
                        <a:cubicBezTo>
                          <a:pt x="668851" y="123825"/>
                          <a:pt x="632883" y="125942"/>
                          <a:pt x="596900" y="127000"/>
                        </a:cubicBezTo>
                        <a:cubicBezTo>
                          <a:pt x="586317" y="128058"/>
                          <a:pt x="575679" y="128671"/>
                          <a:pt x="565150" y="130175"/>
                        </a:cubicBezTo>
                        <a:cubicBezTo>
                          <a:pt x="554736" y="131663"/>
                          <a:pt x="543122" y="137049"/>
                          <a:pt x="533400" y="139700"/>
                        </a:cubicBezTo>
                        <a:cubicBezTo>
                          <a:pt x="528194" y="141120"/>
                          <a:pt x="522817" y="141817"/>
                          <a:pt x="517525" y="142875"/>
                        </a:cubicBezTo>
                        <a:cubicBezTo>
                          <a:pt x="531415" y="146348"/>
                          <a:pt x="530012" y="145021"/>
                          <a:pt x="542925" y="152400"/>
                        </a:cubicBezTo>
                        <a:cubicBezTo>
                          <a:pt x="546238" y="154293"/>
                          <a:pt x="548943" y="157247"/>
                          <a:pt x="552450" y="158750"/>
                        </a:cubicBezTo>
                        <a:cubicBezTo>
                          <a:pt x="556461" y="160469"/>
                          <a:pt x="561064" y="160393"/>
                          <a:pt x="565150" y="161925"/>
                        </a:cubicBezTo>
                        <a:cubicBezTo>
                          <a:pt x="569582" y="163587"/>
                          <a:pt x="573500" y="166411"/>
                          <a:pt x="577850" y="168275"/>
                        </a:cubicBezTo>
                        <a:cubicBezTo>
                          <a:pt x="580926" y="169593"/>
                          <a:pt x="584200" y="170392"/>
                          <a:pt x="587375" y="171450"/>
                        </a:cubicBezTo>
                        <a:cubicBezTo>
                          <a:pt x="588433" y="174625"/>
                          <a:pt x="590550" y="177628"/>
                          <a:pt x="590550" y="180975"/>
                        </a:cubicBezTo>
                        <a:cubicBezTo>
                          <a:pt x="590550" y="184322"/>
                          <a:pt x="590160" y="192356"/>
                          <a:pt x="587375" y="190500"/>
                        </a:cubicBezTo>
                        <a:cubicBezTo>
                          <a:pt x="582633" y="187339"/>
                          <a:pt x="582827" y="180032"/>
                          <a:pt x="581025" y="174625"/>
                        </a:cubicBezTo>
                        <a:cubicBezTo>
                          <a:pt x="579645" y="170485"/>
                          <a:pt x="579049" y="166121"/>
                          <a:pt x="577850" y="161925"/>
                        </a:cubicBezTo>
                        <a:cubicBezTo>
                          <a:pt x="576931" y="158707"/>
                          <a:pt x="575733" y="155575"/>
                          <a:pt x="574675" y="152400"/>
                        </a:cubicBezTo>
                        <a:cubicBezTo>
                          <a:pt x="575733" y="146050"/>
                          <a:pt x="574656" y="138939"/>
                          <a:pt x="577850" y="133350"/>
                        </a:cubicBezTo>
                        <a:cubicBezTo>
                          <a:pt x="579510" y="130444"/>
                          <a:pt x="586960" y="126854"/>
                          <a:pt x="587375" y="130175"/>
                        </a:cubicBezTo>
                        <a:cubicBezTo>
                          <a:pt x="588495" y="139138"/>
                          <a:pt x="583192" y="159758"/>
                          <a:pt x="574675" y="168275"/>
                        </a:cubicBezTo>
                        <a:cubicBezTo>
                          <a:pt x="570933" y="172017"/>
                          <a:pt x="566281" y="174724"/>
                          <a:pt x="561975" y="177800"/>
                        </a:cubicBezTo>
                        <a:cubicBezTo>
                          <a:pt x="558870" y="180018"/>
                          <a:pt x="555863" y="182443"/>
                          <a:pt x="552450" y="184150"/>
                        </a:cubicBezTo>
                        <a:cubicBezTo>
                          <a:pt x="549457" y="185647"/>
                          <a:pt x="546100" y="186267"/>
                          <a:pt x="542925" y="187325"/>
                        </a:cubicBezTo>
                        <a:cubicBezTo>
                          <a:pt x="546100" y="184150"/>
                          <a:pt x="548796" y="180410"/>
                          <a:pt x="552450" y="177800"/>
                        </a:cubicBezTo>
                        <a:cubicBezTo>
                          <a:pt x="559316" y="172896"/>
                          <a:pt x="566902" y="170866"/>
                          <a:pt x="574675" y="168275"/>
                        </a:cubicBezTo>
                        <a:cubicBezTo>
                          <a:pt x="583142" y="169333"/>
                          <a:pt x="594042" y="165417"/>
                          <a:pt x="600075" y="171450"/>
                        </a:cubicBezTo>
                        <a:cubicBezTo>
                          <a:pt x="603817" y="175192"/>
                          <a:pt x="594035" y="180168"/>
                          <a:pt x="590550" y="184150"/>
                        </a:cubicBezTo>
                        <a:cubicBezTo>
                          <a:pt x="584815" y="190704"/>
                          <a:pt x="573176" y="201997"/>
                          <a:pt x="565150" y="206375"/>
                        </a:cubicBezTo>
                        <a:cubicBezTo>
                          <a:pt x="558074" y="210235"/>
                          <a:pt x="550263" y="212565"/>
                          <a:pt x="542925" y="215900"/>
                        </a:cubicBezTo>
                        <a:cubicBezTo>
                          <a:pt x="538616" y="217859"/>
                          <a:pt x="534776" y="220950"/>
                          <a:pt x="530225" y="222250"/>
                        </a:cubicBezTo>
                        <a:cubicBezTo>
                          <a:pt x="507513" y="228739"/>
                          <a:pt x="490030" y="229445"/>
                          <a:pt x="466725" y="231775"/>
                        </a:cubicBezTo>
                        <a:cubicBezTo>
                          <a:pt x="441325" y="230717"/>
                          <a:pt x="415898" y="230186"/>
                          <a:pt x="390525" y="228600"/>
                        </a:cubicBezTo>
                        <a:cubicBezTo>
                          <a:pt x="382009" y="228068"/>
                          <a:pt x="373658" y="225425"/>
                          <a:pt x="365125" y="225425"/>
                        </a:cubicBezTo>
                        <a:cubicBezTo>
                          <a:pt x="338646" y="225425"/>
                          <a:pt x="312208" y="227542"/>
                          <a:pt x="285750" y="228600"/>
                        </a:cubicBezTo>
                        <a:cubicBezTo>
                          <a:pt x="281037" y="229543"/>
                          <a:pt x="254353" y="236831"/>
                          <a:pt x="250825" y="228600"/>
                        </a:cubicBezTo>
                        <a:cubicBezTo>
                          <a:pt x="248028" y="222075"/>
                          <a:pt x="257467" y="216038"/>
                          <a:pt x="260350" y="209550"/>
                        </a:cubicBezTo>
                        <a:cubicBezTo>
                          <a:pt x="261709" y="206492"/>
                          <a:pt x="261517" y="202702"/>
                          <a:pt x="263525" y="200025"/>
                        </a:cubicBezTo>
                        <a:cubicBezTo>
                          <a:pt x="276688" y="182475"/>
                          <a:pt x="277977" y="187179"/>
                          <a:pt x="292100" y="174625"/>
                        </a:cubicBezTo>
                        <a:cubicBezTo>
                          <a:pt x="297693" y="169653"/>
                          <a:pt x="301748" y="162901"/>
                          <a:pt x="307975" y="158750"/>
                        </a:cubicBezTo>
                        <a:cubicBezTo>
                          <a:pt x="322716" y="148923"/>
                          <a:pt x="332953" y="148766"/>
                          <a:pt x="349250" y="146050"/>
                        </a:cubicBezTo>
                        <a:cubicBezTo>
                          <a:pt x="352561" y="146464"/>
                          <a:pt x="381918" y="142376"/>
                          <a:pt x="377825" y="158750"/>
                        </a:cubicBezTo>
                        <a:cubicBezTo>
                          <a:pt x="372805" y="178830"/>
                          <a:pt x="332192" y="244572"/>
                          <a:pt x="330200" y="247650"/>
                        </a:cubicBezTo>
                        <a:lnTo>
                          <a:pt x="295275" y="301625"/>
                        </a:lnTo>
                        <a:cubicBezTo>
                          <a:pt x="287813" y="313232"/>
                          <a:pt x="279221" y="324208"/>
                          <a:pt x="273050" y="336550"/>
                        </a:cubicBezTo>
                        <a:cubicBezTo>
                          <a:pt x="258643" y="365363"/>
                          <a:pt x="265601" y="354074"/>
                          <a:pt x="254000" y="371475"/>
                        </a:cubicBezTo>
                        <a:cubicBezTo>
                          <a:pt x="254242" y="372201"/>
                          <a:pt x="257991" y="391916"/>
                          <a:pt x="266700" y="384175"/>
                        </a:cubicBezTo>
                        <a:cubicBezTo>
                          <a:pt x="268941" y="382183"/>
                          <a:pt x="285708" y="355206"/>
                          <a:pt x="292100" y="346075"/>
                        </a:cubicBezTo>
                        <a:cubicBezTo>
                          <a:pt x="295985" y="340524"/>
                          <a:pt x="311269" y="318939"/>
                          <a:pt x="317500" y="311150"/>
                        </a:cubicBezTo>
                        <a:cubicBezTo>
                          <a:pt x="322664" y="304695"/>
                          <a:pt x="328790" y="298978"/>
                          <a:pt x="333375" y="292100"/>
                        </a:cubicBezTo>
                        <a:cubicBezTo>
                          <a:pt x="335492" y="288925"/>
                          <a:pt x="337190" y="285427"/>
                          <a:pt x="339725" y="282575"/>
                        </a:cubicBezTo>
                        <a:cubicBezTo>
                          <a:pt x="345691" y="275863"/>
                          <a:pt x="358775" y="263525"/>
                          <a:pt x="358775" y="263525"/>
                        </a:cubicBezTo>
                        <a:cubicBezTo>
                          <a:pt x="355683" y="282080"/>
                          <a:pt x="357101" y="285086"/>
                          <a:pt x="346075" y="301625"/>
                        </a:cubicBezTo>
                        <a:cubicBezTo>
                          <a:pt x="343584" y="305361"/>
                          <a:pt x="339355" y="307644"/>
                          <a:pt x="336550" y="311150"/>
                        </a:cubicBezTo>
                        <a:cubicBezTo>
                          <a:pt x="330863" y="318259"/>
                          <a:pt x="326799" y="326638"/>
                          <a:pt x="320675" y="333375"/>
                        </a:cubicBezTo>
                        <a:cubicBezTo>
                          <a:pt x="310890" y="344139"/>
                          <a:pt x="304027" y="346462"/>
                          <a:pt x="292100" y="352425"/>
                        </a:cubicBezTo>
                        <a:cubicBezTo>
                          <a:pt x="281517" y="349250"/>
                          <a:pt x="268802" y="350017"/>
                          <a:pt x="260350" y="342900"/>
                        </a:cubicBezTo>
                        <a:cubicBezTo>
                          <a:pt x="247550" y="332121"/>
                          <a:pt x="239788" y="316315"/>
                          <a:pt x="231775" y="301625"/>
                        </a:cubicBezTo>
                        <a:cubicBezTo>
                          <a:pt x="225425" y="289983"/>
                          <a:pt x="218426" y="278673"/>
                          <a:pt x="212725" y="266700"/>
                        </a:cubicBezTo>
                        <a:cubicBezTo>
                          <a:pt x="201419" y="242958"/>
                          <a:pt x="201635" y="241392"/>
                          <a:pt x="196850" y="222250"/>
                        </a:cubicBezTo>
                        <a:cubicBezTo>
                          <a:pt x="203069" y="188044"/>
                          <a:pt x="194198" y="161533"/>
                          <a:pt x="219075" y="142875"/>
                        </a:cubicBezTo>
                        <a:cubicBezTo>
                          <a:pt x="224012" y="139172"/>
                          <a:pt x="229220" y="135642"/>
                          <a:pt x="234950" y="133350"/>
                        </a:cubicBezTo>
                        <a:cubicBezTo>
                          <a:pt x="239960" y="131346"/>
                          <a:pt x="245533" y="131233"/>
                          <a:pt x="250825" y="130175"/>
                        </a:cubicBezTo>
                        <a:cubicBezTo>
                          <a:pt x="257781" y="130993"/>
                          <a:pt x="345308" y="122962"/>
                          <a:pt x="371475" y="152400"/>
                        </a:cubicBezTo>
                        <a:cubicBezTo>
                          <a:pt x="376545" y="158104"/>
                          <a:pt x="379942" y="165100"/>
                          <a:pt x="384175" y="171450"/>
                        </a:cubicBezTo>
                        <a:cubicBezTo>
                          <a:pt x="391631" y="205004"/>
                          <a:pt x="397570" y="214487"/>
                          <a:pt x="381000" y="254000"/>
                        </a:cubicBezTo>
                        <a:cubicBezTo>
                          <a:pt x="373958" y="270792"/>
                          <a:pt x="360625" y="284232"/>
                          <a:pt x="349250" y="298450"/>
                        </a:cubicBezTo>
                        <a:cubicBezTo>
                          <a:pt x="343640" y="305462"/>
                          <a:pt x="336781" y="311389"/>
                          <a:pt x="330200" y="317500"/>
                        </a:cubicBezTo>
                        <a:cubicBezTo>
                          <a:pt x="327649" y="319869"/>
                          <a:pt x="301180" y="343954"/>
                          <a:pt x="292100" y="349250"/>
                        </a:cubicBezTo>
                        <a:cubicBezTo>
                          <a:pt x="283923" y="354020"/>
                          <a:pt x="275167" y="357717"/>
                          <a:pt x="266700" y="361950"/>
                        </a:cubicBezTo>
                        <a:cubicBezTo>
                          <a:pt x="245533" y="359833"/>
                          <a:pt x="223460" y="362083"/>
                          <a:pt x="203200" y="355600"/>
                        </a:cubicBezTo>
                        <a:cubicBezTo>
                          <a:pt x="195327" y="353081"/>
                          <a:pt x="192432" y="343050"/>
                          <a:pt x="187325" y="336550"/>
                        </a:cubicBezTo>
                        <a:cubicBezTo>
                          <a:pt x="180786" y="328228"/>
                          <a:pt x="174625" y="319617"/>
                          <a:pt x="168275" y="311150"/>
                        </a:cubicBezTo>
                        <a:cubicBezTo>
                          <a:pt x="164042" y="299508"/>
                          <a:pt x="155575" y="288612"/>
                          <a:pt x="155575" y="276225"/>
                        </a:cubicBezTo>
                        <a:cubicBezTo>
                          <a:pt x="155575" y="258771"/>
                          <a:pt x="162241" y="241803"/>
                          <a:pt x="168275" y="225425"/>
                        </a:cubicBezTo>
                        <a:cubicBezTo>
                          <a:pt x="169827" y="221212"/>
                          <a:pt x="174294" y="218705"/>
                          <a:pt x="177800" y="215900"/>
                        </a:cubicBezTo>
                        <a:cubicBezTo>
                          <a:pt x="184909" y="210213"/>
                          <a:pt x="192305" y="204850"/>
                          <a:pt x="200025" y="200025"/>
                        </a:cubicBezTo>
                        <a:cubicBezTo>
                          <a:pt x="221555" y="186569"/>
                          <a:pt x="236276" y="179876"/>
                          <a:pt x="260350" y="171450"/>
                        </a:cubicBezTo>
                        <a:cubicBezTo>
                          <a:pt x="270779" y="167800"/>
                          <a:pt x="281265" y="164092"/>
                          <a:pt x="292100" y="161925"/>
                        </a:cubicBezTo>
                        <a:cubicBezTo>
                          <a:pt x="302530" y="159839"/>
                          <a:pt x="313267" y="159808"/>
                          <a:pt x="323850" y="158750"/>
                        </a:cubicBezTo>
                        <a:cubicBezTo>
                          <a:pt x="340783" y="159808"/>
                          <a:pt x="358145" y="157995"/>
                          <a:pt x="374650" y="161925"/>
                        </a:cubicBezTo>
                        <a:cubicBezTo>
                          <a:pt x="381242" y="163495"/>
                          <a:pt x="386292" y="169333"/>
                          <a:pt x="390525" y="174625"/>
                        </a:cubicBezTo>
                        <a:cubicBezTo>
                          <a:pt x="396823" y="182498"/>
                          <a:pt x="400032" y="193620"/>
                          <a:pt x="403225" y="203200"/>
                        </a:cubicBezTo>
                        <a:cubicBezTo>
                          <a:pt x="401460" y="219087"/>
                          <a:pt x="404637" y="230363"/>
                          <a:pt x="393700" y="241300"/>
                        </a:cubicBezTo>
                        <a:cubicBezTo>
                          <a:pt x="392952" y="242048"/>
                          <a:pt x="391583" y="241300"/>
                          <a:pt x="390525" y="241300"/>
                        </a:cubicBezTo>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37">
                    <a:extLst>
                      <a:ext uri="{FF2B5EF4-FFF2-40B4-BE49-F238E27FC236}">
                        <a16:creationId xmlns:a16="http://schemas.microsoft.com/office/drawing/2014/main" id="{004857FC-269F-3048-A58A-79F5E230F4FC}"/>
                      </a:ext>
                    </a:extLst>
                  </p:cNvPr>
                  <p:cNvSpPr/>
                  <p:nvPr/>
                </p:nvSpPr>
                <p:spPr>
                  <a:xfrm rot="315404">
                    <a:off x="3289514" y="3495649"/>
                    <a:ext cx="231574" cy="475692"/>
                  </a:xfrm>
                  <a:custGeom>
                    <a:avLst/>
                    <a:gdLst>
                      <a:gd name="connsiteX0" fmla="*/ 184150 w 909078"/>
                      <a:gd name="connsiteY0" fmla="*/ 161925 h 723900"/>
                      <a:gd name="connsiteX1" fmla="*/ 168275 w 909078"/>
                      <a:gd name="connsiteY1" fmla="*/ 177800 h 723900"/>
                      <a:gd name="connsiteX2" fmla="*/ 155575 w 909078"/>
                      <a:gd name="connsiteY2" fmla="*/ 196850 h 723900"/>
                      <a:gd name="connsiteX3" fmla="*/ 149225 w 909078"/>
                      <a:gd name="connsiteY3" fmla="*/ 206375 h 723900"/>
                      <a:gd name="connsiteX4" fmla="*/ 146050 w 909078"/>
                      <a:gd name="connsiteY4" fmla="*/ 215900 h 723900"/>
                      <a:gd name="connsiteX5" fmla="*/ 133350 w 909078"/>
                      <a:gd name="connsiteY5" fmla="*/ 234950 h 723900"/>
                      <a:gd name="connsiteX6" fmla="*/ 127000 w 909078"/>
                      <a:gd name="connsiteY6" fmla="*/ 244475 h 723900"/>
                      <a:gd name="connsiteX7" fmla="*/ 120650 w 909078"/>
                      <a:gd name="connsiteY7" fmla="*/ 254000 h 723900"/>
                      <a:gd name="connsiteX8" fmla="*/ 114300 w 909078"/>
                      <a:gd name="connsiteY8" fmla="*/ 273050 h 723900"/>
                      <a:gd name="connsiteX9" fmla="*/ 111125 w 909078"/>
                      <a:gd name="connsiteY9" fmla="*/ 301625 h 723900"/>
                      <a:gd name="connsiteX10" fmla="*/ 101600 w 909078"/>
                      <a:gd name="connsiteY10" fmla="*/ 346075 h 723900"/>
                      <a:gd name="connsiteX11" fmla="*/ 98425 w 909078"/>
                      <a:gd name="connsiteY11" fmla="*/ 365125 h 723900"/>
                      <a:gd name="connsiteX12" fmla="*/ 107950 w 909078"/>
                      <a:gd name="connsiteY12" fmla="*/ 400050 h 723900"/>
                      <a:gd name="connsiteX13" fmla="*/ 111125 w 909078"/>
                      <a:gd name="connsiteY13" fmla="*/ 409575 h 723900"/>
                      <a:gd name="connsiteX14" fmla="*/ 120650 w 909078"/>
                      <a:gd name="connsiteY14" fmla="*/ 428625 h 723900"/>
                      <a:gd name="connsiteX15" fmla="*/ 117475 w 909078"/>
                      <a:gd name="connsiteY15" fmla="*/ 685800 h 723900"/>
                      <a:gd name="connsiteX16" fmla="*/ 111125 w 909078"/>
                      <a:gd name="connsiteY16" fmla="*/ 720725 h 723900"/>
                      <a:gd name="connsiteX17" fmla="*/ 114300 w 909078"/>
                      <a:gd name="connsiteY17" fmla="*/ 685800 h 723900"/>
                      <a:gd name="connsiteX18" fmla="*/ 117475 w 909078"/>
                      <a:gd name="connsiteY18" fmla="*/ 628650 h 723900"/>
                      <a:gd name="connsiteX19" fmla="*/ 123825 w 909078"/>
                      <a:gd name="connsiteY19" fmla="*/ 609600 h 723900"/>
                      <a:gd name="connsiteX20" fmla="*/ 127000 w 909078"/>
                      <a:gd name="connsiteY20" fmla="*/ 596900 h 723900"/>
                      <a:gd name="connsiteX21" fmla="*/ 130175 w 909078"/>
                      <a:gd name="connsiteY21" fmla="*/ 577850 h 723900"/>
                      <a:gd name="connsiteX22" fmla="*/ 136525 w 909078"/>
                      <a:gd name="connsiteY22" fmla="*/ 533400 h 723900"/>
                      <a:gd name="connsiteX23" fmla="*/ 142875 w 909078"/>
                      <a:gd name="connsiteY23" fmla="*/ 498475 h 723900"/>
                      <a:gd name="connsiteX24" fmla="*/ 146050 w 909078"/>
                      <a:gd name="connsiteY24" fmla="*/ 393700 h 723900"/>
                      <a:gd name="connsiteX25" fmla="*/ 149225 w 909078"/>
                      <a:gd name="connsiteY25" fmla="*/ 374650 h 723900"/>
                      <a:gd name="connsiteX26" fmla="*/ 161925 w 909078"/>
                      <a:gd name="connsiteY26" fmla="*/ 346075 h 723900"/>
                      <a:gd name="connsiteX27" fmla="*/ 171450 w 909078"/>
                      <a:gd name="connsiteY27" fmla="*/ 339725 h 723900"/>
                      <a:gd name="connsiteX28" fmla="*/ 180975 w 909078"/>
                      <a:gd name="connsiteY28" fmla="*/ 349250 h 723900"/>
                      <a:gd name="connsiteX29" fmla="*/ 184150 w 909078"/>
                      <a:gd name="connsiteY29" fmla="*/ 365125 h 723900"/>
                      <a:gd name="connsiteX30" fmla="*/ 187325 w 909078"/>
                      <a:gd name="connsiteY30" fmla="*/ 377825 h 723900"/>
                      <a:gd name="connsiteX31" fmla="*/ 193675 w 909078"/>
                      <a:gd name="connsiteY31" fmla="*/ 396875 h 723900"/>
                      <a:gd name="connsiteX32" fmla="*/ 190500 w 909078"/>
                      <a:gd name="connsiteY32" fmla="*/ 431800 h 723900"/>
                      <a:gd name="connsiteX33" fmla="*/ 180975 w 909078"/>
                      <a:gd name="connsiteY33" fmla="*/ 460375 h 723900"/>
                      <a:gd name="connsiteX34" fmla="*/ 177800 w 909078"/>
                      <a:gd name="connsiteY34" fmla="*/ 473075 h 723900"/>
                      <a:gd name="connsiteX35" fmla="*/ 171450 w 909078"/>
                      <a:gd name="connsiteY35" fmla="*/ 492125 h 723900"/>
                      <a:gd name="connsiteX36" fmla="*/ 174625 w 909078"/>
                      <a:gd name="connsiteY36" fmla="*/ 533400 h 723900"/>
                      <a:gd name="connsiteX37" fmla="*/ 180975 w 909078"/>
                      <a:gd name="connsiteY37" fmla="*/ 552450 h 723900"/>
                      <a:gd name="connsiteX38" fmla="*/ 177800 w 909078"/>
                      <a:gd name="connsiteY38" fmla="*/ 657225 h 723900"/>
                      <a:gd name="connsiteX39" fmla="*/ 171450 w 909078"/>
                      <a:gd name="connsiteY39" fmla="*/ 692150 h 723900"/>
                      <a:gd name="connsiteX40" fmla="*/ 165100 w 909078"/>
                      <a:gd name="connsiteY40" fmla="*/ 723900 h 723900"/>
                      <a:gd name="connsiteX41" fmla="*/ 171450 w 909078"/>
                      <a:gd name="connsiteY41" fmla="*/ 657225 h 723900"/>
                      <a:gd name="connsiteX42" fmla="*/ 174625 w 909078"/>
                      <a:gd name="connsiteY42" fmla="*/ 644525 h 723900"/>
                      <a:gd name="connsiteX43" fmla="*/ 180975 w 909078"/>
                      <a:gd name="connsiteY43" fmla="*/ 612775 h 723900"/>
                      <a:gd name="connsiteX44" fmla="*/ 184150 w 909078"/>
                      <a:gd name="connsiteY44" fmla="*/ 596900 h 723900"/>
                      <a:gd name="connsiteX45" fmla="*/ 190500 w 909078"/>
                      <a:gd name="connsiteY45" fmla="*/ 571500 h 723900"/>
                      <a:gd name="connsiteX46" fmla="*/ 193675 w 909078"/>
                      <a:gd name="connsiteY46" fmla="*/ 447675 h 723900"/>
                      <a:gd name="connsiteX47" fmla="*/ 196850 w 909078"/>
                      <a:gd name="connsiteY47" fmla="*/ 428625 h 723900"/>
                      <a:gd name="connsiteX48" fmla="*/ 193675 w 909078"/>
                      <a:gd name="connsiteY48" fmla="*/ 374650 h 723900"/>
                      <a:gd name="connsiteX49" fmla="*/ 184150 w 909078"/>
                      <a:gd name="connsiteY49" fmla="*/ 381000 h 723900"/>
                      <a:gd name="connsiteX50" fmla="*/ 180975 w 909078"/>
                      <a:gd name="connsiteY50" fmla="*/ 393700 h 723900"/>
                      <a:gd name="connsiteX51" fmla="*/ 177800 w 909078"/>
                      <a:gd name="connsiteY51" fmla="*/ 403225 h 723900"/>
                      <a:gd name="connsiteX52" fmla="*/ 174625 w 909078"/>
                      <a:gd name="connsiteY52" fmla="*/ 415925 h 723900"/>
                      <a:gd name="connsiteX53" fmla="*/ 168275 w 909078"/>
                      <a:gd name="connsiteY53" fmla="*/ 434975 h 723900"/>
                      <a:gd name="connsiteX54" fmla="*/ 165100 w 909078"/>
                      <a:gd name="connsiteY54" fmla="*/ 466725 h 723900"/>
                      <a:gd name="connsiteX55" fmla="*/ 161925 w 909078"/>
                      <a:gd name="connsiteY55" fmla="*/ 492125 h 723900"/>
                      <a:gd name="connsiteX56" fmla="*/ 158750 w 909078"/>
                      <a:gd name="connsiteY56" fmla="*/ 533400 h 723900"/>
                      <a:gd name="connsiteX57" fmla="*/ 155575 w 909078"/>
                      <a:gd name="connsiteY57" fmla="*/ 549275 h 723900"/>
                      <a:gd name="connsiteX58" fmla="*/ 149225 w 909078"/>
                      <a:gd name="connsiteY58" fmla="*/ 571500 h 723900"/>
                      <a:gd name="connsiteX59" fmla="*/ 142875 w 909078"/>
                      <a:gd name="connsiteY59" fmla="*/ 612775 h 723900"/>
                      <a:gd name="connsiteX60" fmla="*/ 136525 w 909078"/>
                      <a:gd name="connsiteY60" fmla="*/ 631825 h 723900"/>
                      <a:gd name="connsiteX61" fmla="*/ 133350 w 909078"/>
                      <a:gd name="connsiteY61" fmla="*/ 641350 h 723900"/>
                      <a:gd name="connsiteX62" fmla="*/ 130175 w 909078"/>
                      <a:gd name="connsiteY62" fmla="*/ 650875 h 723900"/>
                      <a:gd name="connsiteX63" fmla="*/ 133350 w 909078"/>
                      <a:gd name="connsiteY63" fmla="*/ 638175 h 723900"/>
                      <a:gd name="connsiteX64" fmla="*/ 136525 w 909078"/>
                      <a:gd name="connsiteY64" fmla="*/ 625475 h 723900"/>
                      <a:gd name="connsiteX65" fmla="*/ 142875 w 909078"/>
                      <a:gd name="connsiteY65" fmla="*/ 606425 h 723900"/>
                      <a:gd name="connsiteX66" fmla="*/ 146050 w 909078"/>
                      <a:gd name="connsiteY66" fmla="*/ 596900 h 723900"/>
                      <a:gd name="connsiteX67" fmla="*/ 149225 w 909078"/>
                      <a:gd name="connsiteY67" fmla="*/ 587375 h 723900"/>
                      <a:gd name="connsiteX68" fmla="*/ 155575 w 909078"/>
                      <a:gd name="connsiteY68" fmla="*/ 577850 h 723900"/>
                      <a:gd name="connsiteX69" fmla="*/ 161925 w 909078"/>
                      <a:gd name="connsiteY69" fmla="*/ 558800 h 723900"/>
                      <a:gd name="connsiteX70" fmla="*/ 168275 w 909078"/>
                      <a:gd name="connsiteY70" fmla="*/ 536575 h 723900"/>
                      <a:gd name="connsiteX71" fmla="*/ 174625 w 909078"/>
                      <a:gd name="connsiteY71" fmla="*/ 450850 h 723900"/>
                      <a:gd name="connsiteX72" fmla="*/ 184150 w 909078"/>
                      <a:gd name="connsiteY72" fmla="*/ 419100 h 723900"/>
                      <a:gd name="connsiteX73" fmla="*/ 187325 w 909078"/>
                      <a:gd name="connsiteY73" fmla="*/ 409575 h 723900"/>
                      <a:gd name="connsiteX74" fmla="*/ 190500 w 909078"/>
                      <a:gd name="connsiteY74" fmla="*/ 400050 h 723900"/>
                      <a:gd name="connsiteX75" fmla="*/ 196850 w 909078"/>
                      <a:gd name="connsiteY75" fmla="*/ 390525 h 723900"/>
                      <a:gd name="connsiteX76" fmla="*/ 200025 w 909078"/>
                      <a:gd name="connsiteY76" fmla="*/ 381000 h 723900"/>
                      <a:gd name="connsiteX77" fmla="*/ 209550 w 909078"/>
                      <a:gd name="connsiteY77" fmla="*/ 371475 h 723900"/>
                      <a:gd name="connsiteX78" fmla="*/ 231775 w 909078"/>
                      <a:gd name="connsiteY78" fmla="*/ 346075 h 723900"/>
                      <a:gd name="connsiteX79" fmla="*/ 244475 w 909078"/>
                      <a:gd name="connsiteY79" fmla="*/ 361950 h 723900"/>
                      <a:gd name="connsiteX80" fmla="*/ 250825 w 909078"/>
                      <a:gd name="connsiteY80" fmla="*/ 400050 h 723900"/>
                      <a:gd name="connsiteX81" fmla="*/ 254000 w 909078"/>
                      <a:gd name="connsiteY81" fmla="*/ 466725 h 723900"/>
                      <a:gd name="connsiteX82" fmla="*/ 260350 w 909078"/>
                      <a:gd name="connsiteY82" fmla="*/ 504825 h 723900"/>
                      <a:gd name="connsiteX83" fmla="*/ 263525 w 909078"/>
                      <a:gd name="connsiteY83" fmla="*/ 514350 h 723900"/>
                      <a:gd name="connsiteX84" fmla="*/ 266700 w 909078"/>
                      <a:gd name="connsiteY84" fmla="*/ 527050 h 723900"/>
                      <a:gd name="connsiteX85" fmla="*/ 263525 w 909078"/>
                      <a:gd name="connsiteY85" fmla="*/ 657225 h 723900"/>
                      <a:gd name="connsiteX86" fmla="*/ 266700 w 909078"/>
                      <a:gd name="connsiteY86" fmla="*/ 606425 h 723900"/>
                      <a:gd name="connsiteX87" fmla="*/ 273050 w 909078"/>
                      <a:gd name="connsiteY87" fmla="*/ 568325 h 723900"/>
                      <a:gd name="connsiteX88" fmla="*/ 269875 w 909078"/>
                      <a:gd name="connsiteY88" fmla="*/ 479425 h 723900"/>
                      <a:gd name="connsiteX89" fmla="*/ 273050 w 909078"/>
                      <a:gd name="connsiteY89" fmla="*/ 349250 h 723900"/>
                      <a:gd name="connsiteX90" fmla="*/ 279400 w 909078"/>
                      <a:gd name="connsiteY90" fmla="*/ 320675 h 723900"/>
                      <a:gd name="connsiteX91" fmla="*/ 288925 w 909078"/>
                      <a:gd name="connsiteY91" fmla="*/ 365125 h 723900"/>
                      <a:gd name="connsiteX92" fmla="*/ 292100 w 909078"/>
                      <a:gd name="connsiteY92" fmla="*/ 384175 h 723900"/>
                      <a:gd name="connsiteX93" fmla="*/ 298450 w 909078"/>
                      <a:gd name="connsiteY93" fmla="*/ 409575 h 723900"/>
                      <a:gd name="connsiteX94" fmla="*/ 301625 w 909078"/>
                      <a:gd name="connsiteY94" fmla="*/ 419100 h 723900"/>
                      <a:gd name="connsiteX95" fmla="*/ 307975 w 909078"/>
                      <a:gd name="connsiteY95" fmla="*/ 454025 h 723900"/>
                      <a:gd name="connsiteX96" fmla="*/ 311150 w 909078"/>
                      <a:gd name="connsiteY96" fmla="*/ 463550 h 723900"/>
                      <a:gd name="connsiteX97" fmla="*/ 314325 w 909078"/>
                      <a:gd name="connsiteY97" fmla="*/ 482600 h 723900"/>
                      <a:gd name="connsiteX98" fmla="*/ 320675 w 909078"/>
                      <a:gd name="connsiteY98" fmla="*/ 508000 h 723900"/>
                      <a:gd name="connsiteX99" fmla="*/ 323850 w 909078"/>
                      <a:gd name="connsiteY99" fmla="*/ 523875 h 723900"/>
                      <a:gd name="connsiteX100" fmla="*/ 320675 w 909078"/>
                      <a:gd name="connsiteY100" fmla="*/ 587375 h 723900"/>
                      <a:gd name="connsiteX101" fmla="*/ 314325 w 909078"/>
                      <a:gd name="connsiteY101" fmla="*/ 625475 h 723900"/>
                      <a:gd name="connsiteX102" fmla="*/ 311150 w 909078"/>
                      <a:gd name="connsiteY102" fmla="*/ 650875 h 723900"/>
                      <a:gd name="connsiteX103" fmla="*/ 317500 w 909078"/>
                      <a:gd name="connsiteY103" fmla="*/ 641350 h 723900"/>
                      <a:gd name="connsiteX104" fmla="*/ 330200 w 909078"/>
                      <a:gd name="connsiteY104" fmla="*/ 609600 h 723900"/>
                      <a:gd name="connsiteX105" fmla="*/ 333375 w 909078"/>
                      <a:gd name="connsiteY105" fmla="*/ 600075 h 723900"/>
                      <a:gd name="connsiteX106" fmla="*/ 333375 w 909078"/>
                      <a:gd name="connsiteY106" fmla="*/ 476250 h 723900"/>
                      <a:gd name="connsiteX107" fmla="*/ 323850 w 909078"/>
                      <a:gd name="connsiteY107" fmla="*/ 457200 h 723900"/>
                      <a:gd name="connsiteX108" fmla="*/ 314325 w 909078"/>
                      <a:gd name="connsiteY108" fmla="*/ 428625 h 723900"/>
                      <a:gd name="connsiteX109" fmla="*/ 311150 w 909078"/>
                      <a:gd name="connsiteY109" fmla="*/ 419100 h 723900"/>
                      <a:gd name="connsiteX110" fmla="*/ 304800 w 909078"/>
                      <a:gd name="connsiteY110" fmla="*/ 409575 h 723900"/>
                      <a:gd name="connsiteX111" fmla="*/ 298450 w 909078"/>
                      <a:gd name="connsiteY111" fmla="*/ 390525 h 723900"/>
                      <a:gd name="connsiteX112" fmla="*/ 295275 w 909078"/>
                      <a:gd name="connsiteY112" fmla="*/ 381000 h 723900"/>
                      <a:gd name="connsiteX113" fmla="*/ 292100 w 909078"/>
                      <a:gd name="connsiteY113" fmla="*/ 371475 h 723900"/>
                      <a:gd name="connsiteX114" fmla="*/ 288925 w 909078"/>
                      <a:gd name="connsiteY114" fmla="*/ 355600 h 723900"/>
                      <a:gd name="connsiteX115" fmla="*/ 282575 w 909078"/>
                      <a:gd name="connsiteY115" fmla="*/ 333375 h 723900"/>
                      <a:gd name="connsiteX116" fmla="*/ 276225 w 909078"/>
                      <a:gd name="connsiteY116" fmla="*/ 304800 h 723900"/>
                      <a:gd name="connsiteX117" fmla="*/ 279400 w 909078"/>
                      <a:gd name="connsiteY117" fmla="*/ 276225 h 723900"/>
                      <a:gd name="connsiteX118" fmla="*/ 282575 w 909078"/>
                      <a:gd name="connsiteY118" fmla="*/ 292100 h 723900"/>
                      <a:gd name="connsiteX119" fmla="*/ 285750 w 909078"/>
                      <a:gd name="connsiteY119" fmla="*/ 314325 h 723900"/>
                      <a:gd name="connsiteX120" fmla="*/ 288925 w 909078"/>
                      <a:gd name="connsiteY120" fmla="*/ 323850 h 723900"/>
                      <a:gd name="connsiteX121" fmla="*/ 292100 w 909078"/>
                      <a:gd name="connsiteY121" fmla="*/ 339725 h 723900"/>
                      <a:gd name="connsiteX122" fmla="*/ 295275 w 909078"/>
                      <a:gd name="connsiteY122" fmla="*/ 365125 h 723900"/>
                      <a:gd name="connsiteX123" fmla="*/ 301625 w 909078"/>
                      <a:gd name="connsiteY123" fmla="*/ 390525 h 723900"/>
                      <a:gd name="connsiteX124" fmla="*/ 304800 w 909078"/>
                      <a:gd name="connsiteY124" fmla="*/ 412750 h 723900"/>
                      <a:gd name="connsiteX125" fmla="*/ 311150 w 909078"/>
                      <a:gd name="connsiteY125" fmla="*/ 434975 h 723900"/>
                      <a:gd name="connsiteX126" fmla="*/ 314325 w 909078"/>
                      <a:gd name="connsiteY126" fmla="*/ 447675 h 723900"/>
                      <a:gd name="connsiteX127" fmla="*/ 320675 w 909078"/>
                      <a:gd name="connsiteY127" fmla="*/ 457200 h 723900"/>
                      <a:gd name="connsiteX128" fmla="*/ 330200 w 909078"/>
                      <a:gd name="connsiteY128" fmla="*/ 488950 h 723900"/>
                      <a:gd name="connsiteX129" fmla="*/ 336550 w 909078"/>
                      <a:gd name="connsiteY129" fmla="*/ 498475 h 723900"/>
                      <a:gd name="connsiteX130" fmla="*/ 342900 w 909078"/>
                      <a:gd name="connsiteY130" fmla="*/ 536575 h 723900"/>
                      <a:gd name="connsiteX131" fmla="*/ 355600 w 909078"/>
                      <a:gd name="connsiteY131" fmla="*/ 555625 h 723900"/>
                      <a:gd name="connsiteX132" fmla="*/ 361950 w 909078"/>
                      <a:gd name="connsiteY132" fmla="*/ 574675 h 723900"/>
                      <a:gd name="connsiteX133" fmla="*/ 365125 w 909078"/>
                      <a:gd name="connsiteY133" fmla="*/ 596900 h 723900"/>
                      <a:gd name="connsiteX134" fmla="*/ 361950 w 909078"/>
                      <a:gd name="connsiteY134" fmla="*/ 584200 h 723900"/>
                      <a:gd name="connsiteX135" fmla="*/ 355600 w 909078"/>
                      <a:gd name="connsiteY135" fmla="*/ 565150 h 723900"/>
                      <a:gd name="connsiteX136" fmla="*/ 352425 w 909078"/>
                      <a:gd name="connsiteY136" fmla="*/ 552450 h 723900"/>
                      <a:gd name="connsiteX137" fmla="*/ 349250 w 909078"/>
                      <a:gd name="connsiteY137" fmla="*/ 542925 h 723900"/>
                      <a:gd name="connsiteX138" fmla="*/ 342900 w 909078"/>
                      <a:gd name="connsiteY138" fmla="*/ 511175 h 723900"/>
                      <a:gd name="connsiteX139" fmla="*/ 339725 w 909078"/>
                      <a:gd name="connsiteY139" fmla="*/ 498475 h 723900"/>
                      <a:gd name="connsiteX140" fmla="*/ 333375 w 909078"/>
                      <a:gd name="connsiteY140" fmla="*/ 485775 h 723900"/>
                      <a:gd name="connsiteX141" fmla="*/ 330200 w 909078"/>
                      <a:gd name="connsiteY141" fmla="*/ 473075 h 723900"/>
                      <a:gd name="connsiteX142" fmla="*/ 323850 w 909078"/>
                      <a:gd name="connsiteY142" fmla="*/ 460375 h 723900"/>
                      <a:gd name="connsiteX143" fmla="*/ 314325 w 909078"/>
                      <a:gd name="connsiteY143" fmla="*/ 419100 h 723900"/>
                      <a:gd name="connsiteX144" fmla="*/ 317500 w 909078"/>
                      <a:gd name="connsiteY144" fmla="*/ 314325 h 723900"/>
                      <a:gd name="connsiteX145" fmla="*/ 320675 w 909078"/>
                      <a:gd name="connsiteY145" fmla="*/ 323850 h 723900"/>
                      <a:gd name="connsiteX146" fmla="*/ 327025 w 909078"/>
                      <a:gd name="connsiteY146" fmla="*/ 349250 h 723900"/>
                      <a:gd name="connsiteX147" fmla="*/ 330200 w 909078"/>
                      <a:gd name="connsiteY147" fmla="*/ 377825 h 723900"/>
                      <a:gd name="connsiteX148" fmla="*/ 342900 w 909078"/>
                      <a:gd name="connsiteY148" fmla="*/ 434975 h 723900"/>
                      <a:gd name="connsiteX149" fmla="*/ 346075 w 909078"/>
                      <a:gd name="connsiteY149" fmla="*/ 444500 h 723900"/>
                      <a:gd name="connsiteX150" fmla="*/ 349250 w 909078"/>
                      <a:gd name="connsiteY150" fmla="*/ 457200 h 723900"/>
                      <a:gd name="connsiteX151" fmla="*/ 352425 w 909078"/>
                      <a:gd name="connsiteY151" fmla="*/ 466725 h 723900"/>
                      <a:gd name="connsiteX152" fmla="*/ 355600 w 909078"/>
                      <a:gd name="connsiteY152" fmla="*/ 479425 h 723900"/>
                      <a:gd name="connsiteX153" fmla="*/ 365125 w 909078"/>
                      <a:gd name="connsiteY153" fmla="*/ 508000 h 723900"/>
                      <a:gd name="connsiteX154" fmla="*/ 377825 w 909078"/>
                      <a:gd name="connsiteY154" fmla="*/ 546100 h 723900"/>
                      <a:gd name="connsiteX155" fmla="*/ 381000 w 909078"/>
                      <a:gd name="connsiteY155" fmla="*/ 555625 h 723900"/>
                      <a:gd name="connsiteX156" fmla="*/ 384175 w 909078"/>
                      <a:gd name="connsiteY156" fmla="*/ 565150 h 723900"/>
                      <a:gd name="connsiteX157" fmla="*/ 396875 w 909078"/>
                      <a:gd name="connsiteY157" fmla="*/ 584200 h 723900"/>
                      <a:gd name="connsiteX158" fmla="*/ 393700 w 909078"/>
                      <a:gd name="connsiteY158" fmla="*/ 574675 h 723900"/>
                      <a:gd name="connsiteX159" fmla="*/ 381000 w 909078"/>
                      <a:gd name="connsiteY159" fmla="*/ 542925 h 723900"/>
                      <a:gd name="connsiteX160" fmla="*/ 374650 w 909078"/>
                      <a:gd name="connsiteY160" fmla="*/ 523875 h 723900"/>
                      <a:gd name="connsiteX161" fmla="*/ 368300 w 909078"/>
                      <a:gd name="connsiteY161" fmla="*/ 511175 h 723900"/>
                      <a:gd name="connsiteX162" fmla="*/ 365125 w 909078"/>
                      <a:gd name="connsiteY162" fmla="*/ 498475 h 723900"/>
                      <a:gd name="connsiteX163" fmla="*/ 358775 w 909078"/>
                      <a:gd name="connsiteY163" fmla="*/ 485775 h 723900"/>
                      <a:gd name="connsiteX164" fmla="*/ 355600 w 909078"/>
                      <a:gd name="connsiteY164" fmla="*/ 473075 h 723900"/>
                      <a:gd name="connsiteX165" fmla="*/ 349250 w 909078"/>
                      <a:gd name="connsiteY165" fmla="*/ 454025 h 723900"/>
                      <a:gd name="connsiteX166" fmla="*/ 346075 w 909078"/>
                      <a:gd name="connsiteY166" fmla="*/ 441325 h 723900"/>
                      <a:gd name="connsiteX167" fmla="*/ 339725 w 909078"/>
                      <a:gd name="connsiteY167" fmla="*/ 431800 h 723900"/>
                      <a:gd name="connsiteX168" fmla="*/ 342900 w 909078"/>
                      <a:gd name="connsiteY168" fmla="*/ 349250 h 723900"/>
                      <a:gd name="connsiteX169" fmla="*/ 346075 w 909078"/>
                      <a:gd name="connsiteY169" fmla="*/ 336550 h 723900"/>
                      <a:gd name="connsiteX170" fmla="*/ 352425 w 909078"/>
                      <a:gd name="connsiteY170" fmla="*/ 298450 h 723900"/>
                      <a:gd name="connsiteX171" fmla="*/ 355600 w 909078"/>
                      <a:gd name="connsiteY171" fmla="*/ 260350 h 723900"/>
                      <a:gd name="connsiteX172" fmla="*/ 361950 w 909078"/>
                      <a:gd name="connsiteY172" fmla="*/ 298450 h 723900"/>
                      <a:gd name="connsiteX173" fmla="*/ 368300 w 909078"/>
                      <a:gd name="connsiteY173" fmla="*/ 330200 h 723900"/>
                      <a:gd name="connsiteX174" fmla="*/ 381000 w 909078"/>
                      <a:gd name="connsiteY174" fmla="*/ 352425 h 723900"/>
                      <a:gd name="connsiteX175" fmla="*/ 393700 w 909078"/>
                      <a:gd name="connsiteY175" fmla="*/ 374650 h 723900"/>
                      <a:gd name="connsiteX176" fmla="*/ 403225 w 909078"/>
                      <a:gd name="connsiteY176" fmla="*/ 381000 h 723900"/>
                      <a:gd name="connsiteX177" fmla="*/ 431800 w 909078"/>
                      <a:gd name="connsiteY177" fmla="*/ 406400 h 723900"/>
                      <a:gd name="connsiteX178" fmla="*/ 441325 w 909078"/>
                      <a:gd name="connsiteY178" fmla="*/ 422275 h 723900"/>
                      <a:gd name="connsiteX179" fmla="*/ 447675 w 909078"/>
                      <a:gd name="connsiteY179" fmla="*/ 434975 h 723900"/>
                      <a:gd name="connsiteX180" fmla="*/ 460375 w 909078"/>
                      <a:gd name="connsiteY180" fmla="*/ 457200 h 723900"/>
                      <a:gd name="connsiteX181" fmla="*/ 466725 w 909078"/>
                      <a:gd name="connsiteY181" fmla="*/ 476250 h 723900"/>
                      <a:gd name="connsiteX182" fmla="*/ 457200 w 909078"/>
                      <a:gd name="connsiteY182" fmla="*/ 457200 h 723900"/>
                      <a:gd name="connsiteX183" fmla="*/ 447675 w 909078"/>
                      <a:gd name="connsiteY183" fmla="*/ 441325 h 723900"/>
                      <a:gd name="connsiteX184" fmla="*/ 441325 w 909078"/>
                      <a:gd name="connsiteY184" fmla="*/ 422275 h 723900"/>
                      <a:gd name="connsiteX185" fmla="*/ 431800 w 909078"/>
                      <a:gd name="connsiteY185" fmla="*/ 403225 h 723900"/>
                      <a:gd name="connsiteX186" fmla="*/ 425450 w 909078"/>
                      <a:gd name="connsiteY186" fmla="*/ 384175 h 723900"/>
                      <a:gd name="connsiteX187" fmla="*/ 422275 w 909078"/>
                      <a:gd name="connsiteY187" fmla="*/ 374650 h 723900"/>
                      <a:gd name="connsiteX188" fmla="*/ 419100 w 909078"/>
                      <a:gd name="connsiteY188" fmla="*/ 365125 h 723900"/>
                      <a:gd name="connsiteX189" fmla="*/ 406400 w 909078"/>
                      <a:gd name="connsiteY189" fmla="*/ 333375 h 723900"/>
                      <a:gd name="connsiteX190" fmla="*/ 396875 w 909078"/>
                      <a:gd name="connsiteY190" fmla="*/ 304800 h 723900"/>
                      <a:gd name="connsiteX191" fmla="*/ 393700 w 909078"/>
                      <a:gd name="connsiteY191" fmla="*/ 295275 h 723900"/>
                      <a:gd name="connsiteX192" fmla="*/ 390525 w 909078"/>
                      <a:gd name="connsiteY192" fmla="*/ 285750 h 723900"/>
                      <a:gd name="connsiteX193" fmla="*/ 384175 w 909078"/>
                      <a:gd name="connsiteY193" fmla="*/ 276225 h 723900"/>
                      <a:gd name="connsiteX194" fmla="*/ 381000 w 909078"/>
                      <a:gd name="connsiteY194" fmla="*/ 266700 h 723900"/>
                      <a:gd name="connsiteX195" fmla="*/ 387350 w 909078"/>
                      <a:gd name="connsiteY195" fmla="*/ 276225 h 723900"/>
                      <a:gd name="connsiteX196" fmla="*/ 415925 w 909078"/>
                      <a:gd name="connsiteY196" fmla="*/ 307975 h 723900"/>
                      <a:gd name="connsiteX197" fmla="*/ 425450 w 909078"/>
                      <a:gd name="connsiteY197" fmla="*/ 317500 h 723900"/>
                      <a:gd name="connsiteX198" fmla="*/ 454025 w 909078"/>
                      <a:gd name="connsiteY198" fmla="*/ 330200 h 723900"/>
                      <a:gd name="connsiteX199" fmla="*/ 473075 w 909078"/>
                      <a:gd name="connsiteY199" fmla="*/ 336550 h 723900"/>
                      <a:gd name="connsiteX200" fmla="*/ 482600 w 909078"/>
                      <a:gd name="connsiteY200" fmla="*/ 339725 h 723900"/>
                      <a:gd name="connsiteX201" fmla="*/ 492125 w 909078"/>
                      <a:gd name="connsiteY201" fmla="*/ 342900 h 723900"/>
                      <a:gd name="connsiteX202" fmla="*/ 520700 w 909078"/>
                      <a:gd name="connsiteY202" fmla="*/ 365125 h 723900"/>
                      <a:gd name="connsiteX203" fmla="*/ 527050 w 909078"/>
                      <a:gd name="connsiteY203" fmla="*/ 387350 h 723900"/>
                      <a:gd name="connsiteX204" fmla="*/ 520700 w 909078"/>
                      <a:gd name="connsiteY204" fmla="*/ 377825 h 723900"/>
                      <a:gd name="connsiteX205" fmla="*/ 511175 w 909078"/>
                      <a:gd name="connsiteY205" fmla="*/ 365125 h 723900"/>
                      <a:gd name="connsiteX206" fmla="*/ 504825 w 909078"/>
                      <a:gd name="connsiteY206" fmla="*/ 355600 h 723900"/>
                      <a:gd name="connsiteX207" fmla="*/ 495300 w 909078"/>
                      <a:gd name="connsiteY207" fmla="*/ 342900 h 723900"/>
                      <a:gd name="connsiteX208" fmla="*/ 488950 w 909078"/>
                      <a:gd name="connsiteY208" fmla="*/ 330200 h 723900"/>
                      <a:gd name="connsiteX209" fmla="*/ 479425 w 909078"/>
                      <a:gd name="connsiteY209" fmla="*/ 320675 h 723900"/>
                      <a:gd name="connsiteX210" fmla="*/ 463550 w 909078"/>
                      <a:gd name="connsiteY210" fmla="*/ 292100 h 723900"/>
                      <a:gd name="connsiteX211" fmla="*/ 457200 w 909078"/>
                      <a:gd name="connsiteY211" fmla="*/ 282575 h 723900"/>
                      <a:gd name="connsiteX212" fmla="*/ 450850 w 909078"/>
                      <a:gd name="connsiteY212" fmla="*/ 260350 h 723900"/>
                      <a:gd name="connsiteX213" fmla="*/ 447675 w 909078"/>
                      <a:gd name="connsiteY213" fmla="*/ 212725 h 723900"/>
                      <a:gd name="connsiteX214" fmla="*/ 454025 w 909078"/>
                      <a:gd name="connsiteY214" fmla="*/ 196850 h 723900"/>
                      <a:gd name="connsiteX215" fmla="*/ 482600 w 909078"/>
                      <a:gd name="connsiteY215" fmla="*/ 209550 h 723900"/>
                      <a:gd name="connsiteX216" fmla="*/ 495300 w 909078"/>
                      <a:gd name="connsiteY216" fmla="*/ 215900 h 723900"/>
                      <a:gd name="connsiteX217" fmla="*/ 504825 w 909078"/>
                      <a:gd name="connsiteY217" fmla="*/ 219075 h 723900"/>
                      <a:gd name="connsiteX218" fmla="*/ 523875 w 909078"/>
                      <a:gd name="connsiteY218" fmla="*/ 228600 h 723900"/>
                      <a:gd name="connsiteX219" fmla="*/ 555625 w 909078"/>
                      <a:gd name="connsiteY219" fmla="*/ 238125 h 723900"/>
                      <a:gd name="connsiteX220" fmla="*/ 565150 w 909078"/>
                      <a:gd name="connsiteY220" fmla="*/ 241300 h 723900"/>
                      <a:gd name="connsiteX221" fmla="*/ 574675 w 909078"/>
                      <a:gd name="connsiteY221" fmla="*/ 247650 h 723900"/>
                      <a:gd name="connsiteX222" fmla="*/ 603250 w 909078"/>
                      <a:gd name="connsiteY222" fmla="*/ 250825 h 723900"/>
                      <a:gd name="connsiteX223" fmla="*/ 615950 w 909078"/>
                      <a:gd name="connsiteY223" fmla="*/ 254000 h 723900"/>
                      <a:gd name="connsiteX224" fmla="*/ 644525 w 909078"/>
                      <a:gd name="connsiteY224" fmla="*/ 269875 h 723900"/>
                      <a:gd name="connsiteX225" fmla="*/ 622300 w 909078"/>
                      <a:gd name="connsiteY225" fmla="*/ 234950 h 723900"/>
                      <a:gd name="connsiteX226" fmla="*/ 609600 w 909078"/>
                      <a:gd name="connsiteY226" fmla="*/ 219075 h 723900"/>
                      <a:gd name="connsiteX227" fmla="*/ 577850 w 909078"/>
                      <a:gd name="connsiteY227" fmla="*/ 190500 h 723900"/>
                      <a:gd name="connsiteX228" fmla="*/ 558800 w 909078"/>
                      <a:gd name="connsiteY228" fmla="*/ 168275 h 723900"/>
                      <a:gd name="connsiteX229" fmla="*/ 549275 w 909078"/>
                      <a:gd name="connsiteY229" fmla="*/ 161925 h 723900"/>
                      <a:gd name="connsiteX230" fmla="*/ 539750 w 909078"/>
                      <a:gd name="connsiteY230" fmla="*/ 152400 h 723900"/>
                      <a:gd name="connsiteX231" fmla="*/ 527050 w 909078"/>
                      <a:gd name="connsiteY231" fmla="*/ 146050 h 723900"/>
                      <a:gd name="connsiteX232" fmla="*/ 517525 w 909078"/>
                      <a:gd name="connsiteY232" fmla="*/ 139700 h 723900"/>
                      <a:gd name="connsiteX233" fmla="*/ 527050 w 909078"/>
                      <a:gd name="connsiteY233" fmla="*/ 142875 h 723900"/>
                      <a:gd name="connsiteX234" fmla="*/ 542925 w 909078"/>
                      <a:gd name="connsiteY234" fmla="*/ 152400 h 723900"/>
                      <a:gd name="connsiteX235" fmla="*/ 552450 w 909078"/>
                      <a:gd name="connsiteY235" fmla="*/ 161925 h 723900"/>
                      <a:gd name="connsiteX236" fmla="*/ 587375 w 909078"/>
                      <a:gd name="connsiteY236" fmla="*/ 184150 h 723900"/>
                      <a:gd name="connsiteX237" fmla="*/ 596900 w 909078"/>
                      <a:gd name="connsiteY237" fmla="*/ 190500 h 723900"/>
                      <a:gd name="connsiteX238" fmla="*/ 619125 w 909078"/>
                      <a:gd name="connsiteY238" fmla="*/ 206375 h 723900"/>
                      <a:gd name="connsiteX239" fmla="*/ 628650 w 909078"/>
                      <a:gd name="connsiteY239" fmla="*/ 215900 h 723900"/>
                      <a:gd name="connsiteX240" fmla="*/ 654050 w 909078"/>
                      <a:gd name="connsiteY240" fmla="*/ 228600 h 723900"/>
                      <a:gd name="connsiteX241" fmla="*/ 688975 w 909078"/>
                      <a:gd name="connsiteY241" fmla="*/ 257175 h 723900"/>
                      <a:gd name="connsiteX242" fmla="*/ 711200 w 909078"/>
                      <a:gd name="connsiteY242" fmla="*/ 276225 h 723900"/>
                      <a:gd name="connsiteX243" fmla="*/ 717550 w 909078"/>
                      <a:gd name="connsiteY243" fmla="*/ 285750 h 723900"/>
                      <a:gd name="connsiteX244" fmla="*/ 727075 w 909078"/>
                      <a:gd name="connsiteY244" fmla="*/ 292100 h 723900"/>
                      <a:gd name="connsiteX245" fmla="*/ 714375 w 909078"/>
                      <a:gd name="connsiteY245" fmla="*/ 285750 h 723900"/>
                      <a:gd name="connsiteX246" fmla="*/ 701675 w 909078"/>
                      <a:gd name="connsiteY246" fmla="*/ 269875 h 723900"/>
                      <a:gd name="connsiteX247" fmla="*/ 669925 w 909078"/>
                      <a:gd name="connsiteY247" fmla="*/ 238125 h 723900"/>
                      <a:gd name="connsiteX248" fmla="*/ 660400 w 909078"/>
                      <a:gd name="connsiteY248" fmla="*/ 228600 h 723900"/>
                      <a:gd name="connsiteX249" fmla="*/ 650875 w 909078"/>
                      <a:gd name="connsiteY249" fmla="*/ 219075 h 723900"/>
                      <a:gd name="connsiteX250" fmla="*/ 635000 w 909078"/>
                      <a:gd name="connsiteY250" fmla="*/ 200025 h 723900"/>
                      <a:gd name="connsiteX251" fmla="*/ 647700 w 909078"/>
                      <a:gd name="connsiteY251" fmla="*/ 193675 h 723900"/>
                      <a:gd name="connsiteX252" fmla="*/ 673100 w 909078"/>
                      <a:gd name="connsiteY252" fmla="*/ 219075 h 723900"/>
                      <a:gd name="connsiteX253" fmla="*/ 685800 w 909078"/>
                      <a:gd name="connsiteY253" fmla="*/ 231775 h 723900"/>
                      <a:gd name="connsiteX254" fmla="*/ 698500 w 909078"/>
                      <a:gd name="connsiteY254" fmla="*/ 250825 h 723900"/>
                      <a:gd name="connsiteX255" fmla="*/ 704850 w 909078"/>
                      <a:gd name="connsiteY255" fmla="*/ 260350 h 723900"/>
                      <a:gd name="connsiteX256" fmla="*/ 708025 w 909078"/>
                      <a:gd name="connsiteY256" fmla="*/ 269875 h 723900"/>
                      <a:gd name="connsiteX257" fmla="*/ 688975 w 909078"/>
                      <a:gd name="connsiteY257" fmla="*/ 244475 h 723900"/>
                      <a:gd name="connsiteX258" fmla="*/ 679450 w 909078"/>
                      <a:gd name="connsiteY258" fmla="*/ 228600 h 723900"/>
                      <a:gd name="connsiteX259" fmla="*/ 660400 w 909078"/>
                      <a:gd name="connsiteY259" fmla="*/ 200025 h 723900"/>
                      <a:gd name="connsiteX260" fmla="*/ 654050 w 909078"/>
                      <a:gd name="connsiteY260" fmla="*/ 187325 h 723900"/>
                      <a:gd name="connsiteX261" fmla="*/ 635000 w 909078"/>
                      <a:gd name="connsiteY261" fmla="*/ 155575 h 723900"/>
                      <a:gd name="connsiteX262" fmla="*/ 628650 w 909078"/>
                      <a:gd name="connsiteY262" fmla="*/ 142875 h 723900"/>
                      <a:gd name="connsiteX263" fmla="*/ 622300 w 909078"/>
                      <a:gd name="connsiteY263" fmla="*/ 133350 h 723900"/>
                      <a:gd name="connsiteX264" fmla="*/ 631825 w 909078"/>
                      <a:gd name="connsiteY264" fmla="*/ 139700 h 723900"/>
                      <a:gd name="connsiteX265" fmla="*/ 654050 w 909078"/>
                      <a:gd name="connsiteY265" fmla="*/ 158750 h 723900"/>
                      <a:gd name="connsiteX266" fmla="*/ 673100 w 909078"/>
                      <a:gd name="connsiteY266" fmla="*/ 184150 h 723900"/>
                      <a:gd name="connsiteX267" fmla="*/ 688975 w 909078"/>
                      <a:gd name="connsiteY267" fmla="*/ 200025 h 723900"/>
                      <a:gd name="connsiteX268" fmla="*/ 698500 w 909078"/>
                      <a:gd name="connsiteY268" fmla="*/ 215900 h 723900"/>
                      <a:gd name="connsiteX269" fmla="*/ 708025 w 909078"/>
                      <a:gd name="connsiteY269" fmla="*/ 228600 h 723900"/>
                      <a:gd name="connsiteX270" fmla="*/ 714375 w 909078"/>
                      <a:gd name="connsiteY270" fmla="*/ 238125 h 723900"/>
                      <a:gd name="connsiteX271" fmla="*/ 692150 w 909078"/>
                      <a:gd name="connsiteY271" fmla="*/ 206375 h 723900"/>
                      <a:gd name="connsiteX272" fmla="*/ 657225 w 909078"/>
                      <a:gd name="connsiteY272" fmla="*/ 158750 h 723900"/>
                      <a:gd name="connsiteX273" fmla="*/ 641350 w 909078"/>
                      <a:gd name="connsiteY273" fmla="*/ 133350 h 723900"/>
                      <a:gd name="connsiteX274" fmla="*/ 635000 w 909078"/>
                      <a:gd name="connsiteY274" fmla="*/ 123825 h 723900"/>
                      <a:gd name="connsiteX275" fmla="*/ 654050 w 909078"/>
                      <a:gd name="connsiteY275" fmla="*/ 130175 h 723900"/>
                      <a:gd name="connsiteX276" fmla="*/ 676275 w 909078"/>
                      <a:gd name="connsiteY276" fmla="*/ 146050 h 723900"/>
                      <a:gd name="connsiteX277" fmla="*/ 688975 w 909078"/>
                      <a:gd name="connsiteY277" fmla="*/ 155575 h 723900"/>
                      <a:gd name="connsiteX278" fmla="*/ 698500 w 909078"/>
                      <a:gd name="connsiteY278" fmla="*/ 161925 h 723900"/>
                      <a:gd name="connsiteX279" fmla="*/ 673100 w 909078"/>
                      <a:gd name="connsiteY279" fmla="*/ 136525 h 723900"/>
                      <a:gd name="connsiteX280" fmla="*/ 660400 w 909078"/>
                      <a:gd name="connsiteY280" fmla="*/ 120650 h 723900"/>
                      <a:gd name="connsiteX281" fmla="*/ 650875 w 909078"/>
                      <a:gd name="connsiteY281" fmla="*/ 111125 h 723900"/>
                      <a:gd name="connsiteX282" fmla="*/ 641350 w 909078"/>
                      <a:gd name="connsiteY282" fmla="*/ 98425 h 723900"/>
                      <a:gd name="connsiteX283" fmla="*/ 615950 w 909078"/>
                      <a:gd name="connsiteY283" fmla="*/ 73025 h 723900"/>
                      <a:gd name="connsiteX284" fmla="*/ 606425 w 909078"/>
                      <a:gd name="connsiteY284" fmla="*/ 60325 h 723900"/>
                      <a:gd name="connsiteX285" fmla="*/ 600075 w 909078"/>
                      <a:gd name="connsiteY285" fmla="*/ 50800 h 723900"/>
                      <a:gd name="connsiteX286" fmla="*/ 612775 w 909078"/>
                      <a:gd name="connsiteY286" fmla="*/ 53975 h 723900"/>
                      <a:gd name="connsiteX287" fmla="*/ 644525 w 909078"/>
                      <a:gd name="connsiteY287" fmla="*/ 66675 h 723900"/>
                      <a:gd name="connsiteX288" fmla="*/ 657225 w 909078"/>
                      <a:gd name="connsiteY288" fmla="*/ 69850 h 723900"/>
                      <a:gd name="connsiteX289" fmla="*/ 679450 w 909078"/>
                      <a:gd name="connsiteY289" fmla="*/ 82550 h 723900"/>
                      <a:gd name="connsiteX290" fmla="*/ 692150 w 909078"/>
                      <a:gd name="connsiteY290" fmla="*/ 88900 h 723900"/>
                      <a:gd name="connsiteX291" fmla="*/ 720725 w 909078"/>
                      <a:gd name="connsiteY291" fmla="*/ 98425 h 723900"/>
                      <a:gd name="connsiteX292" fmla="*/ 673100 w 909078"/>
                      <a:gd name="connsiteY292" fmla="*/ 88900 h 723900"/>
                      <a:gd name="connsiteX293" fmla="*/ 660400 w 909078"/>
                      <a:gd name="connsiteY293" fmla="*/ 82550 h 723900"/>
                      <a:gd name="connsiteX294" fmla="*/ 628650 w 909078"/>
                      <a:gd name="connsiteY294" fmla="*/ 76200 h 723900"/>
                      <a:gd name="connsiteX295" fmla="*/ 612775 w 909078"/>
                      <a:gd name="connsiteY295" fmla="*/ 73025 h 723900"/>
                      <a:gd name="connsiteX296" fmla="*/ 603250 w 909078"/>
                      <a:gd name="connsiteY296" fmla="*/ 69850 h 723900"/>
                      <a:gd name="connsiteX297" fmla="*/ 638175 w 909078"/>
                      <a:gd name="connsiteY297" fmla="*/ 73025 h 723900"/>
                      <a:gd name="connsiteX298" fmla="*/ 682625 w 909078"/>
                      <a:gd name="connsiteY298" fmla="*/ 82550 h 723900"/>
                      <a:gd name="connsiteX299" fmla="*/ 692150 w 909078"/>
                      <a:gd name="connsiteY299" fmla="*/ 85725 h 723900"/>
                      <a:gd name="connsiteX300" fmla="*/ 704850 w 909078"/>
                      <a:gd name="connsiteY300" fmla="*/ 88900 h 723900"/>
                      <a:gd name="connsiteX301" fmla="*/ 733425 w 909078"/>
                      <a:gd name="connsiteY301" fmla="*/ 98425 h 723900"/>
                      <a:gd name="connsiteX302" fmla="*/ 742950 w 909078"/>
                      <a:gd name="connsiteY302" fmla="*/ 101600 h 723900"/>
                      <a:gd name="connsiteX303" fmla="*/ 752475 w 909078"/>
                      <a:gd name="connsiteY303" fmla="*/ 104775 h 723900"/>
                      <a:gd name="connsiteX304" fmla="*/ 762000 w 909078"/>
                      <a:gd name="connsiteY304" fmla="*/ 101600 h 723900"/>
                      <a:gd name="connsiteX305" fmla="*/ 771525 w 909078"/>
                      <a:gd name="connsiteY305" fmla="*/ 95250 h 723900"/>
                      <a:gd name="connsiteX306" fmla="*/ 812800 w 909078"/>
                      <a:gd name="connsiteY306" fmla="*/ 98425 h 723900"/>
                      <a:gd name="connsiteX307" fmla="*/ 831850 w 909078"/>
                      <a:gd name="connsiteY307" fmla="*/ 101600 h 723900"/>
                      <a:gd name="connsiteX308" fmla="*/ 847725 w 909078"/>
                      <a:gd name="connsiteY308" fmla="*/ 104775 h 723900"/>
                      <a:gd name="connsiteX309" fmla="*/ 844550 w 909078"/>
                      <a:gd name="connsiteY309" fmla="*/ 95250 h 723900"/>
                      <a:gd name="connsiteX310" fmla="*/ 831850 w 909078"/>
                      <a:gd name="connsiteY310" fmla="*/ 88900 h 723900"/>
                      <a:gd name="connsiteX311" fmla="*/ 790575 w 909078"/>
                      <a:gd name="connsiteY311" fmla="*/ 63500 h 723900"/>
                      <a:gd name="connsiteX312" fmla="*/ 765175 w 909078"/>
                      <a:gd name="connsiteY312" fmla="*/ 57150 h 723900"/>
                      <a:gd name="connsiteX313" fmla="*/ 727075 w 909078"/>
                      <a:gd name="connsiteY313" fmla="*/ 47625 h 723900"/>
                      <a:gd name="connsiteX314" fmla="*/ 638175 w 909078"/>
                      <a:gd name="connsiteY314" fmla="*/ 50800 h 723900"/>
                      <a:gd name="connsiteX315" fmla="*/ 596900 w 909078"/>
                      <a:gd name="connsiteY315" fmla="*/ 57150 h 723900"/>
                      <a:gd name="connsiteX316" fmla="*/ 482600 w 909078"/>
                      <a:gd name="connsiteY316" fmla="*/ 53975 h 723900"/>
                      <a:gd name="connsiteX317" fmla="*/ 463550 w 909078"/>
                      <a:gd name="connsiteY317" fmla="*/ 47625 h 723900"/>
                      <a:gd name="connsiteX318" fmla="*/ 431800 w 909078"/>
                      <a:gd name="connsiteY318" fmla="*/ 38100 h 723900"/>
                      <a:gd name="connsiteX319" fmla="*/ 419100 w 909078"/>
                      <a:gd name="connsiteY319" fmla="*/ 31750 h 723900"/>
                      <a:gd name="connsiteX320" fmla="*/ 396875 w 909078"/>
                      <a:gd name="connsiteY320" fmla="*/ 25400 h 723900"/>
                      <a:gd name="connsiteX321" fmla="*/ 384175 w 909078"/>
                      <a:gd name="connsiteY321" fmla="*/ 19050 h 723900"/>
                      <a:gd name="connsiteX322" fmla="*/ 374650 w 909078"/>
                      <a:gd name="connsiteY322" fmla="*/ 15875 h 723900"/>
                      <a:gd name="connsiteX323" fmla="*/ 346075 w 909078"/>
                      <a:gd name="connsiteY323" fmla="*/ 0 h 723900"/>
                      <a:gd name="connsiteX324" fmla="*/ 304800 w 909078"/>
                      <a:gd name="connsiteY324" fmla="*/ 6350 h 723900"/>
                      <a:gd name="connsiteX325" fmla="*/ 282575 w 909078"/>
                      <a:gd name="connsiteY325" fmla="*/ 15875 h 723900"/>
                      <a:gd name="connsiteX326" fmla="*/ 269875 w 909078"/>
                      <a:gd name="connsiteY326" fmla="*/ 34925 h 723900"/>
                      <a:gd name="connsiteX327" fmla="*/ 266700 w 909078"/>
                      <a:gd name="connsiteY327" fmla="*/ 44450 h 723900"/>
                      <a:gd name="connsiteX328" fmla="*/ 250825 w 909078"/>
                      <a:gd name="connsiteY328" fmla="*/ 63500 h 723900"/>
                      <a:gd name="connsiteX329" fmla="*/ 238125 w 909078"/>
                      <a:gd name="connsiteY329" fmla="*/ 82550 h 723900"/>
                      <a:gd name="connsiteX330" fmla="*/ 215900 w 909078"/>
                      <a:gd name="connsiteY330" fmla="*/ 114300 h 723900"/>
                      <a:gd name="connsiteX331" fmla="*/ 206375 w 909078"/>
                      <a:gd name="connsiteY331" fmla="*/ 123825 h 723900"/>
                      <a:gd name="connsiteX332" fmla="*/ 193675 w 909078"/>
                      <a:gd name="connsiteY332" fmla="*/ 130175 h 723900"/>
                      <a:gd name="connsiteX333" fmla="*/ 184150 w 909078"/>
                      <a:gd name="connsiteY333" fmla="*/ 136525 h 723900"/>
                      <a:gd name="connsiteX334" fmla="*/ 165100 w 909078"/>
                      <a:gd name="connsiteY334" fmla="*/ 146050 h 723900"/>
                      <a:gd name="connsiteX335" fmla="*/ 155575 w 909078"/>
                      <a:gd name="connsiteY335" fmla="*/ 168275 h 723900"/>
                      <a:gd name="connsiteX336" fmla="*/ 152400 w 909078"/>
                      <a:gd name="connsiteY336" fmla="*/ 180975 h 723900"/>
                      <a:gd name="connsiteX337" fmla="*/ 136525 w 909078"/>
                      <a:gd name="connsiteY337" fmla="*/ 209550 h 723900"/>
                      <a:gd name="connsiteX338" fmla="*/ 139700 w 909078"/>
                      <a:gd name="connsiteY338" fmla="*/ 219075 h 723900"/>
                      <a:gd name="connsiteX339" fmla="*/ 171450 w 909078"/>
                      <a:gd name="connsiteY339" fmla="*/ 206375 h 723900"/>
                      <a:gd name="connsiteX340" fmla="*/ 180975 w 909078"/>
                      <a:gd name="connsiteY340" fmla="*/ 203200 h 723900"/>
                      <a:gd name="connsiteX341" fmla="*/ 228600 w 909078"/>
                      <a:gd name="connsiteY341" fmla="*/ 161925 h 723900"/>
                      <a:gd name="connsiteX342" fmla="*/ 238125 w 909078"/>
                      <a:gd name="connsiteY342" fmla="*/ 152400 h 723900"/>
                      <a:gd name="connsiteX343" fmla="*/ 247650 w 909078"/>
                      <a:gd name="connsiteY343" fmla="*/ 142875 h 723900"/>
                      <a:gd name="connsiteX344" fmla="*/ 250825 w 909078"/>
                      <a:gd name="connsiteY344" fmla="*/ 133350 h 723900"/>
                      <a:gd name="connsiteX345" fmla="*/ 269875 w 909078"/>
                      <a:gd name="connsiteY345" fmla="*/ 111125 h 723900"/>
                      <a:gd name="connsiteX346" fmla="*/ 285750 w 909078"/>
                      <a:gd name="connsiteY346" fmla="*/ 95250 h 723900"/>
                      <a:gd name="connsiteX347" fmla="*/ 301625 w 909078"/>
                      <a:gd name="connsiteY347" fmla="*/ 82550 h 723900"/>
                      <a:gd name="connsiteX348" fmla="*/ 304800 w 909078"/>
                      <a:gd name="connsiteY348" fmla="*/ 95250 h 723900"/>
                      <a:gd name="connsiteX349" fmla="*/ 269875 w 909078"/>
                      <a:gd name="connsiteY349" fmla="*/ 142875 h 723900"/>
                      <a:gd name="connsiteX350" fmla="*/ 244475 w 909078"/>
                      <a:gd name="connsiteY350" fmla="*/ 177800 h 723900"/>
                      <a:gd name="connsiteX351" fmla="*/ 212725 w 909078"/>
                      <a:gd name="connsiteY351" fmla="*/ 206375 h 723900"/>
                      <a:gd name="connsiteX352" fmla="*/ 193675 w 909078"/>
                      <a:gd name="connsiteY352" fmla="*/ 222250 h 723900"/>
                      <a:gd name="connsiteX353" fmla="*/ 187325 w 909078"/>
                      <a:gd name="connsiteY353" fmla="*/ 231775 h 723900"/>
                      <a:gd name="connsiteX354" fmla="*/ 180975 w 909078"/>
                      <a:gd name="connsiteY354" fmla="*/ 269875 h 723900"/>
                      <a:gd name="connsiteX355" fmla="*/ 203200 w 909078"/>
                      <a:gd name="connsiteY355" fmla="*/ 209550 h 723900"/>
                      <a:gd name="connsiteX356" fmla="*/ 219075 w 909078"/>
                      <a:gd name="connsiteY356" fmla="*/ 184150 h 723900"/>
                      <a:gd name="connsiteX357" fmla="*/ 228600 w 909078"/>
                      <a:gd name="connsiteY357" fmla="*/ 168275 h 723900"/>
                      <a:gd name="connsiteX358" fmla="*/ 260350 w 909078"/>
                      <a:gd name="connsiteY358" fmla="*/ 130175 h 723900"/>
                      <a:gd name="connsiteX359" fmla="*/ 269875 w 909078"/>
                      <a:gd name="connsiteY359" fmla="*/ 123825 h 723900"/>
                      <a:gd name="connsiteX360" fmla="*/ 295275 w 909078"/>
                      <a:gd name="connsiteY360" fmla="*/ 107950 h 723900"/>
                      <a:gd name="connsiteX361" fmla="*/ 342900 w 909078"/>
                      <a:gd name="connsiteY361" fmla="*/ 111125 h 723900"/>
                      <a:gd name="connsiteX362" fmla="*/ 355600 w 909078"/>
                      <a:gd name="connsiteY362" fmla="*/ 117475 h 723900"/>
                      <a:gd name="connsiteX363" fmla="*/ 374650 w 909078"/>
                      <a:gd name="connsiteY363" fmla="*/ 130175 h 723900"/>
                      <a:gd name="connsiteX364" fmla="*/ 387350 w 909078"/>
                      <a:gd name="connsiteY364" fmla="*/ 149225 h 723900"/>
                      <a:gd name="connsiteX365" fmla="*/ 393700 w 909078"/>
                      <a:gd name="connsiteY365" fmla="*/ 158750 h 723900"/>
                      <a:gd name="connsiteX366" fmla="*/ 396875 w 909078"/>
                      <a:gd name="connsiteY366" fmla="*/ 228600 h 723900"/>
                      <a:gd name="connsiteX367" fmla="*/ 384175 w 909078"/>
                      <a:gd name="connsiteY367" fmla="*/ 244475 h 723900"/>
                      <a:gd name="connsiteX368" fmla="*/ 374650 w 909078"/>
                      <a:gd name="connsiteY368" fmla="*/ 247650 h 723900"/>
                      <a:gd name="connsiteX369" fmla="*/ 317500 w 909078"/>
                      <a:gd name="connsiteY369" fmla="*/ 241300 h 723900"/>
                      <a:gd name="connsiteX370" fmla="*/ 298450 w 909078"/>
                      <a:gd name="connsiteY370" fmla="*/ 222250 h 723900"/>
                      <a:gd name="connsiteX371" fmla="*/ 282575 w 909078"/>
                      <a:gd name="connsiteY371" fmla="*/ 193675 h 723900"/>
                      <a:gd name="connsiteX372" fmla="*/ 279400 w 909078"/>
                      <a:gd name="connsiteY372" fmla="*/ 107950 h 723900"/>
                      <a:gd name="connsiteX373" fmla="*/ 295275 w 909078"/>
                      <a:gd name="connsiteY373" fmla="*/ 88900 h 723900"/>
                      <a:gd name="connsiteX374" fmla="*/ 320675 w 909078"/>
                      <a:gd name="connsiteY374" fmla="*/ 73025 h 723900"/>
                      <a:gd name="connsiteX375" fmla="*/ 330200 w 909078"/>
                      <a:gd name="connsiteY375" fmla="*/ 66675 h 723900"/>
                      <a:gd name="connsiteX376" fmla="*/ 349250 w 909078"/>
                      <a:gd name="connsiteY376" fmla="*/ 63500 h 723900"/>
                      <a:gd name="connsiteX377" fmla="*/ 425450 w 909078"/>
                      <a:gd name="connsiteY377" fmla="*/ 73025 h 723900"/>
                      <a:gd name="connsiteX378" fmla="*/ 434975 w 909078"/>
                      <a:gd name="connsiteY378" fmla="*/ 82550 h 723900"/>
                      <a:gd name="connsiteX379" fmla="*/ 434975 w 909078"/>
                      <a:gd name="connsiteY379" fmla="*/ 146050 h 723900"/>
                      <a:gd name="connsiteX380" fmla="*/ 428625 w 909078"/>
                      <a:gd name="connsiteY380" fmla="*/ 155575 h 723900"/>
                      <a:gd name="connsiteX381" fmla="*/ 406400 w 909078"/>
                      <a:gd name="connsiteY381" fmla="*/ 171450 h 723900"/>
                      <a:gd name="connsiteX382" fmla="*/ 387350 w 909078"/>
                      <a:gd name="connsiteY382" fmla="*/ 177800 h 723900"/>
                      <a:gd name="connsiteX383" fmla="*/ 336550 w 909078"/>
                      <a:gd name="connsiteY383" fmla="*/ 168275 h 723900"/>
                      <a:gd name="connsiteX384" fmla="*/ 311150 w 909078"/>
                      <a:gd name="connsiteY384" fmla="*/ 139700 h 723900"/>
                      <a:gd name="connsiteX385" fmla="*/ 304800 w 909078"/>
                      <a:gd name="connsiteY385" fmla="*/ 127000 h 723900"/>
                      <a:gd name="connsiteX386" fmla="*/ 304800 w 909078"/>
                      <a:gd name="connsiteY386" fmla="*/ 60325 h 723900"/>
                      <a:gd name="connsiteX387" fmla="*/ 314325 w 909078"/>
                      <a:gd name="connsiteY387" fmla="*/ 47625 h 723900"/>
                      <a:gd name="connsiteX388" fmla="*/ 355600 w 909078"/>
                      <a:gd name="connsiteY388" fmla="*/ 15875 h 723900"/>
                      <a:gd name="connsiteX389" fmla="*/ 377825 w 909078"/>
                      <a:gd name="connsiteY389" fmla="*/ 6350 h 723900"/>
                      <a:gd name="connsiteX390" fmla="*/ 444500 w 909078"/>
                      <a:gd name="connsiteY390" fmla="*/ 22225 h 723900"/>
                      <a:gd name="connsiteX391" fmla="*/ 454025 w 909078"/>
                      <a:gd name="connsiteY391" fmla="*/ 34925 h 723900"/>
                      <a:gd name="connsiteX392" fmla="*/ 460375 w 909078"/>
                      <a:gd name="connsiteY392" fmla="*/ 53975 h 723900"/>
                      <a:gd name="connsiteX393" fmla="*/ 466725 w 909078"/>
                      <a:gd name="connsiteY393" fmla="*/ 69850 h 723900"/>
                      <a:gd name="connsiteX394" fmla="*/ 469900 w 909078"/>
                      <a:gd name="connsiteY394" fmla="*/ 101600 h 723900"/>
                      <a:gd name="connsiteX395" fmla="*/ 457200 w 909078"/>
                      <a:gd name="connsiteY395" fmla="*/ 146050 h 723900"/>
                      <a:gd name="connsiteX396" fmla="*/ 447675 w 909078"/>
                      <a:gd name="connsiteY396" fmla="*/ 149225 h 723900"/>
                      <a:gd name="connsiteX397" fmla="*/ 412750 w 909078"/>
                      <a:gd name="connsiteY397" fmla="*/ 146050 h 723900"/>
                      <a:gd name="connsiteX398" fmla="*/ 393700 w 909078"/>
                      <a:gd name="connsiteY398" fmla="*/ 133350 h 723900"/>
                      <a:gd name="connsiteX399" fmla="*/ 384175 w 909078"/>
                      <a:gd name="connsiteY399" fmla="*/ 127000 h 723900"/>
                      <a:gd name="connsiteX400" fmla="*/ 374650 w 909078"/>
                      <a:gd name="connsiteY400" fmla="*/ 120650 h 723900"/>
                      <a:gd name="connsiteX401" fmla="*/ 352425 w 909078"/>
                      <a:gd name="connsiteY401" fmla="*/ 92075 h 723900"/>
                      <a:gd name="connsiteX402" fmla="*/ 349250 w 909078"/>
                      <a:gd name="connsiteY402" fmla="*/ 82550 h 723900"/>
                      <a:gd name="connsiteX403" fmla="*/ 352425 w 909078"/>
                      <a:gd name="connsiteY403" fmla="*/ 47625 h 723900"/>
                      <a:gd name="connsiteX404" fmla="*/ 355600 w 909078"/>
                      <a:gd name="connsiteY404" fmla="*/ 57150 h 723900"/>
                      <a:gd name="connsiteX405" fmla="*/ 352425 w 909078"/>
                      <a:gd name="connsiteY405" fmla="*/ 79375 h 723900"/>
                      <a:gd name="connsiteX406" fmla="*/ 339725 w 909078"/>
                      <a:gd name="connsiteY406" fmla="*/ 85725 h 723900"/>
                      <a:gd name="connsiteX407" fmla="*/ 311150 w 909078"/>
                      <a:gd name="connsiteY407" fmla="*/ 76200 h 723900"/>
                      <a:gd name="connsiteX408" fmla="*/ 304800 w 909078"/>
                      <a:gd name="connsiteY408" fmla="*/ 66675 h 723900"/>
                      <a:gd name="connsiteX409" fmla="*/ 295275 w 909078"/>
                      <a:gd name="connsiteY409" fmla="*/ 44450 h 723900"/>
                      <a:gd name="connsiteX410" fmla="*/ 298450 w 909078"/>
                      <a:gd name="connsiteY410" fmla="*/ 31750 h 723900"/>
                      <a:gd name="connsiteX411" fmla="*/ 307975 w 909078"/>
                      <a:gd name="connsiteY411" fmla="*/ 28575 h 723900"/>
                      <a:gd name="connsiteX412" fmla="*/ 339725 w 909078"/>
                      <a:gd name="connsiteY412" fmla="*/ 31750 h 723900"/>
                      <a:gd name="connsiteX413" fmla="*/ 355600 w 909078"/>
                      <a:gd name="connsiteY413" fmla="*/ 44450 h 723900"/>
                      <a:gd name="connsiteX414" fmla="*/ 358775 w 909078"/>
                      <a:gd name="connsiteY414" fmla="*/ 53975 h 723900"/>
                      <a:gd name="connsiteX415" fmla="*/ 339725 w 909078"/>
                      <a:gd name="connsiteY415" fmla="*/ 47625 h 723900"/>
                      <a:gd name="connsiteX416" fmla="*/ 317500 w 909078"/>
                      <a:gd name="connsiteY416" fmla="*/ 41275 h 723900"/>
                      <a:gd name="connsiteX417" fmla="*/ 307975 w 909078"/>
                      <a:gd name="connsiteY417" fmla="*/ 38100 h 723900"/>
                      <a:gd name="connsiteX418" fmla="*/ 273050 w 909078"/>
                      <a:gd name="connsiteY418" fmla="*/ 41275 h 723900"/>
                      <a:gd name="connsiteX419" fmla="*/ 263525 w 909078"/>
                      <a:gd name="connsiteY419" fmla="*/ 50800 h 723900"/>
                      <a:gd name="connsiteX420" fmla="*/ 250825 w 909078"/>
                      <a:gd name="connsiteY420" fmla="*/ 73025 h 723900"/>
                      <a:gd name="connsiteX421" fmla="*/ 238125 w 909078"/>
                      <a:gd name="connsiteY421" fmla="*/ 92075 h 723900"/>
                      <a:gd name="connsiteX422" fmla="*/ 219075 w 909078"/>
                      <a:gd name="connsiteY422" fmla="*/ 123825 h 723900"/>
                      <a:gd name="connsiteX423" fmla="*/ 206375 w 909078"/>
                      <a:gd name="connsiteY423" fmla="*/ 146050 h 723900"/>
                      <a:gd name="connsiteX424" fmla="*/ 203200 w 909078"/>
                      <a:gd name="connsiteY424" fmla="*/ 155575 h 723900"/>
                      <a:gd name="connsiteX425" fmla="*/ 190500 w 909078"/>
                      <a:gd name="connsiteY425" fmla="*/ 174625 h 723900"/>
                      <a:gd name="connsiteX426" fmla="*/ 187325 w 909078"/>
                      <a:gd name="connsiteY426" fmla="*/ 184150 h 723900"/>
                      <a:gd name="connsiteX427" fmla="*/ 180975 w 909078"/>
                      <a:gd name="connsiteY427" fmla="*/ 209550 h 723900"/>
                      <a:gd name="connsiteX428" fmla="*/ 174625 w 909078"/>
                      <a:gd name="connsiteY428" fmla="*/ 222250 h 723900"/>
                      <a:gd name="connsiteX429" fmla="*/ 168275 w 909078"/>
                      <a:gd name="connsiteY429" fmla="*/ 231775 h 723900"/>
                      <a:gd name="connsiteX430" fmla="*/ 165100 w 909078"/>
                      <a:gd name="connsiteY430" fmla="*/ 241300 h 723900"/>
                      <a:gd name="connsiteX431" fmla="*/ 136525 w 909078"/>
                      <a:gd name="connsiteY431" fmla="*/ 257175 h 723900"/>
                      <a:gd name="connsiteX432" fmla="*/ 127000 w 909078"/>
                      <a:gd name="connsiteY432" fmla="*/ 263525 h 723900"/>
                      <a:gd name="connsiteX433" fmla="*/ 127000 w 909078"/>
                      <a:gd name="connsiteY433" fmla="*/ 333375 h 723900"/>
                      <a:gd name="connsiteX434" fmla="*/ 155575 w 909078"/>
                      <a:gd name="connsiteY434" fmla="*/ 330200 h 723900"/>
                      <a:gd name="connsiteX435" fmla="*/ 193675 w 909078"/>
                      <a:gd name="connsiteY435" fmla="*/ 314325 h 723900"/>
                      <a:gd name="connsiteX436" fmla="*/ 209550 w 909078"/>
                      <a:gd name="connsiteY436" fmla="*/ 304800 h 723900"/>
                      <a:gd name="connsiteX437" fmla="*/ 222250 w 909078"/>
                      <a:gd name="connsiteY437" fmla="*/ 292100 h 723900"/>
                      <a:gd name="connsiteX438" fmla="*/ 254000 w 909078"/>
                      <a:gd name="connsiteY438" fmla="*/ 263525 h 723900"/>
                      <a:gd name="connsiteX439" fmla="*/ 263525 w 909078"/>
                      <a:gd name="connsiteY439" fmla="*/ 250825 h 723900"/>
                      <a:gd name="connsiteX440" fmla="*/ 276225 w 909078"/>
                      <a:gd name="connsiteY440" fmla="*/ 241300 h 723900"/>
                      <a:gd name="connsiteX441" fmla="*/ 282575 w 909078"/>
                      <a:gd name="connsiteY441" fmla="*/ 231775 h 723900"/>
                      <a:gd name="connsiteX442" fmla="*/ 304800 w 909078"/>
                      <a:gd name="connsiteY442" fmla="*/ 212725 h 723900"/>
                      <a:gd name="connsiteX443" fmla="*/ 320675 w 909078"/>
                      <a:gd name="connsiteY443" fmla="*/ 193675 h 723900"/>
                      <a:gd name="connsiteX444" fmla="*/ 330200 w 909078"/>
                      <a:gd name="connsiteY444" fmla="*/ 187325 h 723900"/>
                      <a:gd name="connsiteX445" fmla="*/ 365125 w 909078"/>
                      <a:gd name="connsiteY445" fmla="*/ 158750 h 723900"/>
                      <a:gd name="connsiteX446" fmla="*/ 374650 w 909078"/>
                      <a:gd name="connsiteY446" fmla="*/ 155575 h 723900"/>
                      <a:gd name="connsiteX447" fmla="*/ 384175 w 909078"/>
                      <a:gd name="connsiteY447" fmla="*/ 149225 h 723900"/>
                      <a:gd name="connsiteX448" fmla="*/ 403225 w 909078"/>
                      <a:gd name="connsiteY448" fmla="*/ 142875 h 723900"/>
                      <a:gd name="connsiteX449" fmla="*/ 390525 w 909078"/>
                      <a:gd name="connsiteY449" fmla="*/ 165100 h 723900"/>
                      <a:gd name="connsiteX450" fmla="*/ 374650 w 909078"/>
                      <a:gd name="connsiteY450" fmla="*/ 174625 h 723900"/>
                      <a:gd name="connsiteX451" fmla="*/ 355600 w 909078"/>
                      <a:gd name="connsiteY451" fmla="*/ 187325 h 723900"/>
                      <a:gd name="connsiteX452" fmla="*/ 346075 w 909078"/>
                      <a:gd name="connsiteY452" fmla="*/ 193675 h 723900"/>
                      <a:gd name="connsiteX453" fmla="*/ 333375 w 909078"/>
                      <a:gd name="connsiteY453" fmla="*/ 196850 h 723900"/>
                      <a:gd name="connsiteX454" fmla="*/ 323850 w 909078"/>
                      <a:gd name="connsiteY454" fmla="*/ 203200 h 723900"/>
                      <a:gd name="connsiteX455" fmla="*/ 276225 w 909078"/>
                      <a:gd name="connsiteY455" fmla="*/ 222250 h 723900"/>
                      <a:gd name="connsiteX456" fmla="*/ 266700 w 909078"/>
                      <a:gd name="connsiteY456" fmla="*/ 225425 h 723900"/>
                      <a:gd name="connsiteX457" fmla="*/ 250825 w 909078"/>
                      <a:gd name="connsiteY457" fmla="*/ 228600 h 723900"/>
                      <a:gd name="connsiteX458" fmla="*/ 234950 w 909078"/>
                      <a:gd name="connsiteY458" fmla="*/ 234950 h 723900"/>
                      <a:gd name="connsiteX459" fmla="*/ 212725 w 909078"/>
                      <a:gd name="connsiteY459" fmla="*/ 247650 h 723900"/>
                      <a:gd name="connsiteX460" fmla="*/ 200025 w 909078"/>
                      <a:gd name="connsiteY460" fmla="*/ 257175 h 723900"/>
                      <a:gd name="connsiteX461" fmla="*/ 180975 w 909078"/>
                      <a:gd name="connsiteY461" fmla="*/ 276225 h 723900"/>
                      <a:gd name="connsiteX462" fmla="*/ 161925 w 909078"/>
                      <a:gd name="connsiteY462" fmla="*/ 295275 h 723900"/>
                      <a:gd name="connsiteX463" fmla="*/ 149225 w 909078"/>
                      <a:gd name="connsiteY463" fmla="*/ 307975 h 723900"/>
                      <a:gd name="connsiteX464" fmla="*/ 136525 w 909078"/>
                      <a:gd name="connsiteY464" fmla="*/ 327025 h 723900"/>
                      <a:gd name="connsiteX465" fmla="*/ 130175 w 909078"/>
                      <a:gd name="connsiteY465" fmla="*/ 346075 h 723900"/>
                      <a:gd name="connsiteX466" fmla="*/ 123825 w 909078"/>
                      <a:gd name="connsiteY466" fmla="*/ 355600 h 723900"/>
                      <a:gd name="connsiteX467" fmla="*/ 120650 w 909078"/>
                      <a:gd name="connsiteY467" fmla="*/ 365125 h 723900"/>
                      <a:gd name="connsiteX468" fmla="*/ 114300 w 909078"/>
                      <a:gd name="connsiteY468" fmla="*/ 374650 h 723900"/>
                      <a:gd name="connsiteX469" fmla="*/ 111125 w 909078"/>
                      <a:gd name="connsiteY469" fmla="*/ 384175 h 723900"/>
                      <a:gd name="connsiteX470" fmla="*/ 98425 w 909078"/>
                      <a:gd name="connsiteY470" fmla="*/ 406400 h 723900"/>
                      <a:gd name="connsiteX471" fmla="*/ 95250 w 909078"/>
                      <a:gd name="connsiteY471" fmla="*/ 419100 h 723900"/>
                      <a:gd name="connsiteX472" fmla="*/ 88900 w 909078"/>
                      <a:gd name="connsiteY472" fmla="*/ 428625 h 723900"/>
                      <a:gd name="connsiteX473" fmla="*/ 76200 w 909078"/>
                      <a:gd name="connsiteY473" fmla="*/ 460375 h 723900"/>
                      <a:gd name="connsiteX474" fmla="*/ 63500 w 909078"/>
                      <a:gd name="connsiteY474" fmla="*/ 482600 h 723900"/>
                      <a:gd name="connsiteX475" fmla="*/ 50800 w 909078"/>
                      <a:gd name="connsiteY475" fmla="*/ 511175 h 723900"/>
                      <a:gd name="connsiteX476" fmla="*/ 38100 w 909078"/>
                      <a:gd name="connsiteY476" fmla="*/ 533400 h 723900"/>
                      <a:gd name="connsiteX477" fmla="*/ 25400 w 909078"/>
                      <a:gd name="connsiteY477" fmla="*/ 558800 h 723900"/>
                      <a:gd name="connsiteX478" fmla="*/ 22225 w 909078"/>
                      <a:gd name="connsiteY478" fmla="*/ 571500 h 723900"/>
                      <a:gd name="connsiteX479" fmla="*/ 9525 w 909078"/>
                      <a:gd name="connsiteY479" fmla="*/ 593725 h 723900"/>
                      <a:gd name="connsiteX480" fmla="*/ 0 w 909078"/>
                      <a:gd name="connsiteY480" fmla="*/ 612775 h 723900"/>
                      <a:gd name="connsiteX481" fmla="*/ 6350 w 909078"/>
                      <a:gd name="connsiteY481" fmla="*/ 577850 h 723900"/>
                      <a:gd name="connsiteX482" fmla="*/ 12700 w 909078"/>
                      <a:gd name="connsiteY482" fmla="*/ 565150 h 723900"/>
                      <a:gd name="connsiteX483" fmla="*/ 19050 w 909078"/>
                      <a:gd name="connsiteY483" fmla="*/ 546100 h 723900"/>
                      <a:gd name="connsiteX484" fmla="*/ 34925 w 909078"/>
                      <a:gd name="connsiteY484" fmla="*/ 523875 h 723900"/>
                      <a:gd name="connsiteX485" fmla="*/ 50800 w 909078"/>
                      <a:gd name="connsiteY485" fmla="*/ 492125 h 723900"/>
                      <a:gd name="connsiteX486" fmla="*/ 69850 w 909078"/>
                      <a:gd name="connsiteY486" fmla="*/ 466725 h 723900"/>
                      <a:gd name="connsiteX487" fmla="*/ 79375 w 909078"/>
                      <a:gd name="connsiteY487" fmla="*/ 454025 h 723900"/>
                      <a:gd name="connsiteX488" fmla="*/ 88900 w 909078"/>
                      <a:gd name="connsiteY488" fmla="*/ 444500 h 723900"/>
                      <a:gd name="connsiteX489" fmla="*/ 95250 w 909078"/>
                      <a:gd name="connsiteY489" fmla="*/ 434975 h 723900"/>
                      <a:gd name="connsiteX490" fmla="*/ 104775 w 909078"/>
                      <a:gd name="connsiteY490" fmla="*/ 428625 h 723900"/>
                      <a:gd name="connsiteX491" fmla="*/ 123825 w 909078"/>
                      <a:gd name="connsiteY491" fmla="*/ 406400 h 723900"/>
                      <a:gd name="connsiteX492" fmla="*/ 133350 w 909078"/>
                      <a:gd name="connsiteY492" fmla="*/ 396875 h 723900"/>
                      <a:gd name="connsiteX493" fmla="*/ 142875 w 909078"/>
                      <a:gd name="connsiteY493" fmla="*/ 377825 h 723900"/>
                      <a:gd name="connsiteX494" fmla="*/ 155575 w 909078"/>
                      <a:gd name="connsiteY494" fmla="*/ 358775 h 723900"/>
                      <a:gd name="connsiteX495" fmla="*/ 165100 w 909078"/>
                      <a:gd name="connsiteY495" fmla="*/ 330200 h 723900"/>
                      <a:gd name="connsiteX496" fmla="*/ 174625 w 909078"/>
                      <a:gd name="connsiteY496" fmla="*/ 304800 h 723900"/>
                      <a:gd name="connsiteX497" fmla="*/ 190500 w 909078"/>
                      <a:gd name="connsiteY497" fmla="*/ 285750 h 723900"/>
                      <a:gd name="connsiteX498" fmla="*/ 196850 w 909078"/>
                      <a:gd name="connsiteY498" fmla="*/ 276225 h 723900"/>
                      <a:gd name="connsiteX499" fmla="*/ 206375 w 909078"/>
                      <a:gd name="connsiteY499" fmla="*/ 266700 h 723900"/>
                      <a:gd name="connsiteX500" fmla="*/ 222250 w 909078"/>
                      <a:gd name="connsiteY500" fmla="*/ 247650 h 723900"/>
                      <a:gd name="connsiteX501" fmla="*/ 231775 w 909078"/>
                      <a:gd name="connsiteY501" fmla="*/ 241300 h 723900"/>
                      <a:gd name="connsiteX502" fmla="*/ 241300 w 909078"/>
                      <a:gd name="connsiteY502" fmla="*/ 231775 h 723900"/>
                      <a:gd name="connsiteX503" fmla="*/ 269875 w 909078"/>
                      <a:gd name="connsiteY503" fmla="*/ 209550 h 723900"/>
                      <a:gd name="connsiteX504" fmla="*/ 254000 w 909078"/>
                      <a:gd name="connsiteY504" fmla="*/ 234950 h 723900"/>
                      <a:gd name="connsiteX505" fmla="*/ 228600 w 909078"/>
                      <a:gd name="connsiteY505" fmla="*/ 260350 h 723900"/>
                      <a:gd name="connsiteX506" fmla="*/ 212725 w 909078"/>
                      <a:gd name="connsiteY506" fmla="*/ 279400 h 723900"/>
                      <a:gd name="connsiteX507" fmla="*/ 203200 w 909078"/>
                      <a:gd name="connsiteY507" fmla="*/ 292100 h 723900"/>
                      <a:gd name="connsiteX508" fmla="*/ 193675 w 909078"/>
                      <a:gd name="connsiteY508" fmla="*/ 301625 h 723900"/>
                      <a:gd name="connsiteX509" fmla="*/ 180975 w 909078"/>
                      <a:gd name="connsiteY509" fmla="*/ 320675 h 723900"/>
                      <a:gd name="connsiteX510" fmla="*/ 174625 w 909078"/>
                      <a:gd name="connsiteY510" fmla="*/ 330200 h 723900"/>
                      <a:gd name="connsiteX511" fmla="*/ 171450 w 909078"/>
                      <a:gd name="connsiteY511" fmla="*/ 339725 h 723900"/>
                      <a:gd name="connsiteX512" fmla="*/ 152400 w 909078"/>
                      <a:gd name="connsiteY512" fmla="*/ 358775 h 723900"/>
                      <a:gd name="connsiteX513" fmla="*/ 130175 w 909078"/>
                      <a:gd name="connsiteY513" fmla="*/ 384175 h 723900"/>
                      <a:gd name="connsiteX514" fmla="*/ 111125 w 909078"/>
                      <a:gd name="connsiteY514" fmla="*/ 396875 h 723900"/>
                      <a:gd name="connsiteX515" fmla="*/ 101600 w 909078"/>
                      <a:gd name="connsiteY515" fmla="*/ 406400 h 723900"/>
                      <a:gd name="connsiteX516" fmla="*/ 104775 w 909078"/>
                      <a:gd name="connsiteY516" fmla="*/ 425450 h 723900"/>
                      <a:gd name="connsiteX517" fmla="*/ 133350 w 909078"/>
                      <a:gd name="connsiteY517" fmla="*/ 447675 h 723900"/>
                      <a:gd name="connsiteX518" fmla="*/ 146050 w 909078"/>
                      <a:gd name="connsiteY518" fmla="*/ 450850 h 723900"/>
                      <a:gd name="connsiteX519" fmla="*/ 155575 w 909078"/>
                      <a:gd name="connsiteY519" fmla="*/ 447675 h 723900"/>
                      <a:gd name="connsiteX520" fmla="*/ 158750 w 909078"/>
                      <a:gd name="connsiteY520" fmla="*/ 434975 h 723900"/>
                      <a:gd name="connsiteX521" fmla="*/ 165100 w 909078"/>
                      <a:gd name="connsiteY521" fmla="*/ 422275 h 723900"/>
                      <a:gd name="connsiteX522" fmla="*/ 168275 w 909078"/>
                      <a:gd name="connsiteY522" fmla="*/ 412750 h 723900"/>
                      <a:gd name="connsiteX523" fmla="*/ 177800 w 909078"/>
                      <a:gd name="connsiteY523" fmla="*/ 403225 h 723900"/>
                      <a:gd name="connsiteX524" fmla="*/ 190500 w 909078"/>
                      <a:gd name="connsiteY524" fmla="*/ 377825 h 723900"/>
                      <a:gd name="connsiteX525" fmla="*/ 200025 w 909078"/>
                      <a:gd name="connsiteY525" fmla="*/ 346075 h 723900"/>
                      <a:gd name="connsiteX526" fmla="*/ 203200 w 909078"/>
                      <a:gd name="connsiteY526" fmla="*/ 336550 h 723900"/>
                      <a:gd name="connsiteX527" fmla="*/ 209550 w 909078"/>
                      <a:gd name="connsiteY527" fmla="*/ 346075 h 723900"/>
                      <a:gd name="connsiteX528" fmla="*/ 212725 w 909078"/>
                      <a:gd name="connsiteY528" fmla="*/ 355600 h 723900"/>
                      <a:gd name="connsiteX529" fmla="*/ 219075 w 909078"/>
                      <a:gd name="connsiteY529" fmla="*/ 381000 h 723900"/>
                      <a:gd name="connsiteX530" fmla="*/ 222250 w 909078"/>
                      <a:gd name="connsiteY530" fmla="*/ 393700 h 723900"/>
                      <a:gd name="connsiteX531" fmla="*/ 219075 w 909078"/>
                      <a:gd name="connsiteY531" fmla="*/ 663575 h 723900"/>
                      <a:gd name="connsiteX532" fmla="*/ 215900 w 909078"/>
                      <a:gd name="connsiteY532" fmla="*/ 622300 h 723900"/>
                      <a:gd name="connsiteX533" fmla="*/ 219075 w 909078"/>
                      <a:gd name="connsiteY533" fmla="*/ 409575 h 723900"/>
                      <a:gd name="connsiteX534" fmla="*/ 222250 w 909078"/>
                      <a:gd name="connsiteY534" fmla="*/ 390525 h 723900"/>
                      <a:gd name="connsiteX535" fmla="*/ 228600 w 909078"/>
                      <a:gd name="connsiteY535" fmla="*/ 361950 h 723900"/>
                      <a:gd name="connsiteX536" fmla="*/ 238125 w 909078"/>
                      <a:gd name="connsiteY536" fmla="*/ 320675 h 723900"/>
                      <a:gd name="connsiteX537" fmla="*/ 244475 w 909078"/>
                      <a:gd name="connsiteY537" fmla="*/ 273050 h 723900"/>
                      <a:gd name="connsiteX538" fmla="*/ 250825 w 909078"/>
                      <a:gd name="connsiteY538" fmla="*/ 247650 h 723900"/>
                      <a:gd name="connsiteX539" fmla="*/ 260350 w 909078"/>
                      <a:gd name="connsiteY539" fmla="*/ 234950 h 723900"/>
                      <a:gd name="connsiteX540" fmla="*/ 273050 w 909078"/>
                      <a:gd name="connsiteY540" fmla="*/ 212725 h 723900"/>
                      <a:gd name="connsiteX541" fmla="*/ 276225 w 909078"/>
                      <a:gd name="connsiteY541" fmla="*/ 203200 h 723900"/>
                      <a:gd name="connsiteX542" fmla="*/ 285750 w 909078"/>
                      <a:gd name="connsiteY542" fmla="*/ 403225 h 723900"/>
                      <a:gd name="connsiteX543" fmla="*/ 301625 w 909078"/>
                      <a:gd name="connsiteY543" fmla="*/ 419100 h 723900"/>
                      <a:gd name="connsiteX544" fmla="*/ 323850 w 909078"/>
                      <a:gd name="connsiteY544" fmla="*/ 434975 h 723900"/>
                      <a:gd name="connsiteX545" fmla="*/ 346075 w 909078"/>
                      <a:gd name="connsiteY545" fmla="*/ 450850 h 723900"/>
                      <a:gd name="connsiteX546" fmla="*/ 355600 w 909078"/>
                      <a:gd name="connsiteY546" fmla="*/ 454025 h 723900"/>
                      <a:gd name="connsiteX547" fmla="*/ 371475 w 909078"/>
                      <a:gd name="connsiteY547" fmla="*/ 466725 h 723900"/>
                      <a:gd name="connsiteX548" fmla="*/ 390525 w 909078"/>
                      <a:gd name="connsiteY548" fmla="*/ 482600 h 723900"/>
                      <a:gd name="connsiteX549" fmla="*/ 406400 w 909078"/>
                      <a:gd name="connsiteY549" fmla="*/ 508000 h 723900"/>
                      <a:gd name="connsiteX550" fmla="*/ 412750 w 909078"/>
                      <a:gd name="connsiteY550" fmla="*/ 517525 h 723900"/>
                      <a:gd name="connsiteX551" fmla="*/ 415925 w 909078"/>
                      <a:gd name="connsiteY551" fmla="*/ 527050 h 723900"/>
                      <a:gd name="connsiteX552" fmla="*/ 422275 w 909078"/>
                      <a:gd name="connsiteY552" fmla="*/ 536575 h 723900"/>
                      <a:gd name="connsiteX553" fmla="*/ 403225 w 909078"/>
                      <a:gd name="connsiteY553" fmla="*/ 508000 h 723900"/>
                      <a:gd name="connsiteX554" fmla="*/ 396875 w 909078"/>
                      <a:gd name="connsiteY554" fmla="*/ 498475 h 723900"/>
                      <a:gd name="connsiteX555" fmla="*/ 384175 w 909078"/>
                      <a:gd name="connsiteY555" fmla="*/ 473075 h 723900"/>
                      <a:gd name="connsiteX556" fmla="*/ 374650 w 909078"/>
                      <a:gd name="connsiteY556" fmla="*/ 460375 h 723900"/>
                      <a:gd name="connsiteX557" fmla="*/ 358775 w 909078"/>
                      <a:gd name="connsiteY557" fmla="*/ 428625 h 723900"/>
                      <a:gd name="connsiteX558" fmla="*/ 349250 w 909078"/>
                      <a:gd name="connsiteY558" fmla="*/ 403225 h 723900"/>
                      <a:gd name="connsiteX559" fmla="*/ 346075 w 909078"/>
                      <a:gd name="connsiteY559" fmla="*/ 393700 h 723900"/>
                      <a:gd name="connsiteX560" fmla="*/ 339725 w 909078"/>
                      <a:gd name="connsiteY560" fmla="*/ 381000 h 723900"/>
                      <a:gd name="connsiteX561" fmla="*/ 336550 w 909078"/>
                      <a:gd name="connsiteY561" fmla="*/ 371475 h 723900"/>
                      <a:gd name="connsiteX562" fmla="*/ 330200 w 909078"/>
                      <a:gd name="connsiteY562" fmla="*/ 339725 h 723900"/>
                      <a:gd name="connsiteX563" fmla="*/ 333375 w 909078"/>
                      <a:gd name="connsiteY563" fmla="*/ 260350 h 723900"/>
                      <a:gd name="connsiteX564" fmla="*/ 339725 w 909078"/>
                      <a:gd name="connsiteY564" fmla="*/ 234950 h 723900"/>
                      <a:gd name="connsiteX565" fmla="*/ 346075 w 909078"/>
                      <a:gd name="connsiteY565" fmla="*/ 206375 h 723900"/>
                      <a:gd name="connsiteX566" fmla="*/ 352425 w 909078"/>
                      <a:gd name="connsiteY566" fmla="*/ 190500 h 723900"/>
                      <a:gd name="connsiteX567" fmla="*/ 355600 w 909078"/>
                      <a:gd name="connsiteY567" fmla="*/ 177800 h 723900"/>
                      <a:gd name="connsiteX568" fmla="*/ 358775 w 909078"/>
                      <a:gd name="connsiteY568" fmla="*/ 168275 h 723900"/>
                      <a:gd name="connsiteX569" fmla="*/ 365125 w 909078"/>
                      <a:gd name="connsiteY569" fmla="*/ 114300 h 723900"/>
                      <a:gd name="connsiteX570" fmla="*/ 371475 w 909078"/>
                      <a:gd name="connsiteY570" fmla="*/ 152400 h 723900"/>
                      <a:gd name="connsiteX571" fmla="*/ 377825 w 909078"/>
                      <a:gd name="connsiteY571" fmla="*/ 165100 h 723900"/>
                      <a:gd name="connsiteX572" fmla="*/ 387350 w 909078"/>
                      <a:gd name="connsiteY572" fmla="*/ 184150 h 723900"/>
                      <a:gd name="connsiteX573" fmla="*/ 400050 w 909078"/>
                      <a:gd name="connsiteY573" fmla="*/ 196850 h 723900"/>
                      <a:gd name="connsiteX574" fmla="*/ 403225 w 909078"/>
                      <a:gd name="connsiteY574" fmla="*/ 206375 h 723900"/>
                      <a:gd name="connsiteX575" fmla="*/ 412750 w 909078"/>
                      <a:gd name="connsiteY575" fmla="*/ 212725 h 723900"/>
                      <a:gd name="connsiteX576" fmla="*/ 431800 w 909078"/>
                      <a:gd name="connsiteY576" fmla="*/ 228600 h 723900"/>
                      <a:gd name="connsiteX577" fmla="*/ 428625 w 909078"/>
                      <a:gd name="connsiteY577" fmla="*/ 273050 h 723900"/>
                      <a:gd name="connsiteX578" fmla="*/ 419100 w 909078"/>
                      <a:gd name="connsiteY578" fmla="*/ 250825 h 723900"/>
                      <a:gd name="connsiteX579" fmla="*/ 406400 w 909078"/>
                      <a:gd name="connsiteY579" fmla="*/ 203200 h 723900"/>
                      <a:gd name="connsiteX580" fmla="*/ 406400 w 909078"/>
                      <a:gd name="connsiteY580" fmla="*/ 127000 h 723900"/>
                      <a:gd name="connsiteX581" fmla="*/ 431800 w 909078"/>
                      <a:gd name="connsiteY581" fmla="*/ 130175 h 723900"/>
                      <a:gd name="connsiteX582" fmla="*/ 438150 w 909078"/>
                      <a:gd name="connsiteY582" fmla="*/ 139700 h 723900"/>
                      <a:gd name="connsiteX583" fmla="*/ 428625 w 909078"/>
                      <a:gd name="connsiteY583" fmla="*/ 193675 h 723900"/>
                      <a:gd name="connsiteX584" fmla="*/ 419100 w 909078"/>
                      <a:gd name="connsiteY584" fmla="*/ 234950 h 723900"/>
                      <a:gd name="connsiteX585" fmla="*/ 425450 w 909078"/>
                      <a:gd name="connsiteY585" fmla="*/ 292100 h 723900"/>
                      <a:gd name="connsiteX586" fmla="*/ 431800 w 909078"/>
                      <a:gd name="connsiteY586" fmla="*/ 301625 h 723900"/>
                      <a:gd name="connsiteX587" fmla="*/ 438150 w 909078"/>
                      <a:gd name="connsiteY587" fmla="*/ 314325 h 723900"/>
                      <a:gd name="connsiteX588" fmla="*/ 450850 w 909078"/>
                      <a:gd name="connsiteY588" fmla="*/ 333375 h 723900"/>
                      <a:gd name="connsiteX589" fmla="*/ 460375 w 909078"/>
                      <a:gd name="connsiteY589" fmla="*/ 365125 h 723900"/>
                      <a:gd name="connsiteX590" fmla="*/ 466725 w 909078"/>
                      <a:gd name="connsiteY590" fmla="*/ 409575 h 723900"/>
                      <a:gd name="connsiteX591" fmla="*/ 469900 w 909078"/>
                      <a:gd name="connsiteY591" fmla="*/ 419100 h 723900"/>
                      <a:gd name="connsiteX592" fmla="*/ 476250 w 909078"/>
                      <a:gd name="connsiteY592" fmla="*/ 450850 h 723900"/>
                      <a:gd name="connsiteX593" fmla="*/ 469900 w 909078"/>
                      <a:gd name="connsiteY593" fmla="*/ 403225 h 723900"/>
                      <a:gd name="connsiteX594" fmla="*/ 463550 w 909078"/>
                      <a:gd name="connsiteY594" fmla="*/ 377825 h 723900"/>
                      <a:gd name="connsiteX595" fmla="*/ 457200 w 909078"/>
                      <a:gd name="connsiteY595" fmla="*/ 368300 h 723900"/>
                      <a:gd name="connsiteX596" fmla="*/ 454025 w 909078"/>
                      <a:gd name="connsiteY596" fmla="*/ 346075 h 723900"/>
                      <a:gd name="connsiteX597" fmla="*/ 447675 w 909078"/>
                      <a:gd name="connsiteY597" fmla="*/ 327025 h 723900"/>
                      <a:gd name="connsiteX598" fmla="*/ 444500 w 909078"/>
                      <a:gd name="connsiteY598" fmla="*/ 317500 h 723900"/>
                      <a:gd name="connsiteX599" fmla="*/ 438150 w 909078"/>
                      <a:gd name="connsiteY599" fmla="*/ 285750 h 723900"/>
                      <a:gd name="connsiteX600" fmla="*/ 438150 w 909078"/>
                      <a:gd name="connsiteY600" fmla="*/ 180975 h 723900"/>
                      <a:gd name="connsiteX601" fmla="*/ 434975 w 909078"/>
                      <a:gd name="connsiteY601" fmla="*/ 130175 h 723900"/>
                      <a:gd name="connsiteX602" fmla="*/ 444500 w 909078"/>
                      <a:gd name="connsiteY602" fmla="*/ 146050 h 723900"/>
                      <a:gd name="connsiteX603" fmla="*/ 457200 w 909078"/>
                      <a:gd name="connsiteY603" fmla="*/ 165100 h 723900"/>
                      <a:gd name="connsiteX604" fmla="*/ 476250 w 909078"/>
                      <a:gd name="connsiteY604" fmla="*/ 200025 h 723900"/>
                      <a:gd name="connsiteX605" fmla="*/ 482600 w 909078"/>
                      <a:gd name="connsiteY605" fmla="*/ 215900 h 723900"/>
                      <a:gd name="connsiteX606" fmla="*/ 492125 w 909078"/>
                      <a:gd name="connsiteY606" fmla="*/ 225425 h 723900"/>
                      <a:gd name="connsiteX607" fmla="*/ 501650 w 909078"/>
                      <a:gd name="connsiteY607" fmla="*/ 244475 h 723900"/>
                      <a:gd name="connsiteX608" fmla="*/ 508000 w 909078"/>
                      <a:gd name="connsiteY608" fmla="*/ 254000 h 723900"/>
                      <a:gd name="connsiteX609" fmla="*/ 514350 w 909078"/>
                      <a:gd name="connsiteY609" fmla="*/ 273050 h 723900"/>
                      <a:gd name="connsiteX610" fmla="*/ 523875 w 909078"/>
                      <a:gd name="connsiteY610" fmla="*/ 301625 h 723900"/>
                      <a:gd name="connsiteX611" fmla="*/ 527050 w 909078"/>
                      <a:gd name="connsiteY611" fmla="*/ 311150 h 723900"/>
                      <a:gd name="connsiteX612" fmla="*/ 530225 w 909078"/>
                      <a:gd name="connsiteY612" fmla="*/ 320675 h 723900"/>
                      <a:gd name="connsiteX613" fmla="*/ 542925 w 909078"/>
                      <a:gd name="connsiteY613" fmla="*/ 339725 h 723900"/>
                      <a:gd name="connsiteX614" fmla="*/ 552450 w 909078"/>
                      <a:gd name="connsiteY614" fmla="*/ 358775 h 723900"/>
                      <a:gd name="connsiteX615" fmla="*/ 558800 w 909078"/>
                      <a:gd name="connsiteY615" fmla="*/ 381000 h 723900"/>
                      <a:gd name="connsiteX616" fmla="*/ 565150 w 909078"/>
                      <a:gd name="connsiteY616" fmla="*/ 390525 h 723900"/>
                      <a:gd name="connsiteX617" fmla="*/ 568325 w 909078"/>
                      <a:gd name="connsiteY617" fmla="*/ 400050 h 723900"/>
                      <a:gd name="connsiteX618" fmla="*/ 555625 w 909078"/>
                      <a:gd name="connsiteY618" fmla="*/ 377825 h 723900"/>
                      <a:gd name="connsiteX619" fmla="*/ 549275 w 909078"/>
                      <a:gd name="connsiteY619" fmla="*/ 368300 h 723900"/>
                      <a:gd name="connsiteX620" fmla="*/ 546100 w 909078"/>
                      <a:gd name="connsiteY620" fmla="*/ 358775 h 723900"/>
                      <a:gd name="connsiteX621" fmla="*/ 530225 w 909078"/>
                      <a:gd name="connsiteY621" fmla="*/ 330200 h 723900"/>
                      <a:gd name="connsiteX622" fmla="*/ 514350 w 909078"/>
                      <a:gd name="connsiteY622" fmla="*/ 273050 h 723900"/>
                      <a:gd name="connsiteX623" fmla="*/ 508000 w 909078"/>
                      <a:gd name="connsiteY623" fmla="*/ 244475 h 723900"/>
                      <a:gd name="connsiteX624" fmla="*/ 504825 w 909078"/>
                      <a:gd name="connsiteY624" fmla="*/ 225425 h 723900"/>
                      <a:gd name="connsiteX625" fmla="*/ 501650 w 909078"/>
                      <a:gd name="connsiteY625" fmla="*/ 190500 h 723900"/>
                      <a:gd name="connsiteX626" fmla="*/ 495300 w 909078"/>
                      <a:gd name="connsiteY626" fmla="*/ 139700 h 723900"/>
                      <a:gd name="connsiteX627" fmla="*/ 492125 w 909078"/>
                      <a:gd name="connsiteY627" fmla="*/ 120650 h 723900"/>
                      <a:gd name="connsiteX628" fmla="*/ 485775 w 909078"/>
                      <a:gd name="connsiteY628" fmla="*/ 101600 h 723900"/>
                      <a:gd name="connsiteX629" fmla="*/ 495300 w 909078"/>
                      <a:gd name="connsiteY629" fmla="*/ 123825 h 723900"/>
                      <a:gd name="connsiteX630" fmla="*/ 501650 w 909078"/>
                      <a:gd name="connsiteY630" fmla="*/ 133350 h 723900"/>
                      <a:gd name="connsiteX631" fmla="*/ 508000 w 909078"/>
                      <a:gd name="connsiteY631" fmla="*/ 149225 h 723900"/>
                      <a:gd name="connsiteX632" fmla="*/ 514350 w 909078"/>
                      <a:gd name="connsiteY632" fmla="*/ 158750 h 723900"/>
                      <a:gd name="connsiteX633" fmla="*/ 520700 w 909078"/>
                      <a:gd name="connsiteY633" fmla="*/ 177800 h 723900"/>
                      <a:gd name="connsiteX634" fmla="*/ 523875 w 909078"/>
                      <a:gd name="connsiteY634" fmla="*/ 187325 h 723900"/>
                      <a:gd name="connsiteX635" fmla="*/ 530225 w 909078"/>
                      <a:gd name="connsiteY635" fmla="*/ 200025 h 723900"/>
                      <a:gd name="connsiteX636" fmla="*/ 539750 w 909078"/>
                      <a:gd name="connsiteY636" fmla="*/ 225425 h 723900"/>
                      <a:gd name="connsiteX637" fmla="*/ 552450 w 909078"/>
                      <a:gd name="connsiteY637" fmla="*/ 244475 h 723900"/>
                      <a:gd name="connsiteX638" fmla="*/ 571500 w 909078"/>
                      <a:gd name="connsiteY638" fmla="*/ 266700 h 723900"/>
                      <a:gd name="connsiteX639" fmla="*/ 590550 w 909078"/>
                      <a:gd name="connsiteY639" fmla="*/ 292100 h 723900"/>
                      <a:gd name="connsiteX640" fmla="*/ 600075 w 909078"/>
                      <a:gd name="connsiteY640" fmla="*/ 301625 h 723900"/>
                      <a:gd name="connsiteX641" fmla="*/ 612775 w 909078"/>
                      <a:gd name="connsiteY641" fmla="*/ 323850 h 723900"/>
                      <a:gd name="connsiteX642" fmla="*/ 619125 w 909078"/>
                      <a:gd name="connsiteY642" fmla="*/ 333375 h 723900"/>
                      <a:gd name="connsiteX643" fmla="*/ 625475 w 909078"/>
                      <a:gd name="connsiteY643" fmla="*/ 352425 h 723900"/>
                      <a:gd name="connsiteX644" fmla="*/ 619125 w 909078"/>
                      <a:gd name="connsiteY644" fmla="*/ 342900 h 723900"/>
                      <a:gd name="connsiteX645" fmla="*/ 593725 w 909078"/>
                      <a:gd name="connsiteY645" fmla="*/ 307975 h 723900"/>
                      <a:gd name="connsiteX646" fmla="*/ 590550 w 909078"/>
                      <a:gd name="connsiteY646" fmla="*/ 298450 h 723900"/>
                      <a:gd name="connsiteX647" fmla="*/ 581025 w 909078"/>
                      <a:gd name="connsiteY647" fmla="*/ 282575 h 723900"/>
                      <a:gd name="connsiteX648" fmla="*/ 574675 w 909078"/>
                      <a:gd name="connsiteY648" fmla="*/ 269875 h 723900"/>
                      <a:gd name="connsiteX649" fmla="*/ 565150 w 909078"/>
                      <a:gd name="connsiteY649" fmla="*/ 254000 h 723900"/>
                      <a:gd name="connsiteX650" fmla="*/ 558800 w 909078"/>
                      <a:gd name="connsiteY650" fmla="*/ 234950 h 723900"/>
                      <a:gd name="connsiteX651" fmla="*/ 552450 w 909078"/>
                      <a:gd name="connsiteY651" fmla="*/ 219075 h 723900"/>
                      <a:gd name="connsiteX652" fmla="*/ 542925 w 909078"/>
                      <a:gd name="connsiteY652" fmla="*/ 184150 h 723900"/>
                      <a:gd name="connsiteX653" fmla="*/ 536575 w 909078"/>
                      <a:gd name="connsiteY653" fmla="*/ 174625 h 723900"/>
                      <a:gd name="connsiteX654" fmla="*/ 533400 w 909078"/>
                      <a:gd name="connsiteY654" fmla="*/ 165100 h 723900"/>
                      <a:gd name="connsiteX655" fmla="*/ 527050 w 909078"/>
                      <a:gd name="connsiteY655" fmla="*/ 152400 h 723900"/>
                      <a:gd name="connsiteX656" fmla="*/ 530225 w 909078"/>
                      <a:gd name="connsiteY656" fmla="*/ 279400 h 723900"/>
                      <a:gd name="connsiteX657" fmla="*/ 536575 w 909078"/>
                      <a:gd name="connsiteY657" fmla="*/ 288925 h 723900"/>
                      <a:gd name="connsiteX658" fmla="*/ 539750 w 909078"/>
                      <a:gd name="connsiteY658" fmla="*/ 298450 h 723900"/>
                      <a:gd name="connsiteX659" fmla="*/ 542925 w 909078"/>
                      <a:gd name="connsiteY659" fmla="*/ 330200 h 723900"/>
                      <a:gd name="connsiteX660" fmla="*/ 546100 w 909078"/>
                      <a:gd name="connsiteY660" fmla="*/ 342900 h 723900"/>
                      <a:gd name="connsiteX661" fmla="*/ 549275 w 909078"/>
                      <a:gd name="connsiteY661" fmla="*/ 358775 h 723900"/>
                      <a:gd name="connsiteX662" fmla="*/ 555625 w 909078"/>
                      <a:gd name="connsiteY662" fmla="*/ 384175 h 723900"/>
                      <a:gd name="connsiteX663" fmla="*/ 561975 w 909078"/>
                      <a:gd name="connsiteY663" fmla="*/ 393700 h 723900"/>
                      <a:gd name="connsiteX664" fmla="*/ 558800 w 909078"/>
                      <a:gd name="connsiteY664" fmla="*/ 384175 h 723900"/>
                      <a:gd name="connsiteX665" fmla="*/ 539750 w 909078"/>
                      <a:gd name="connsiteY665" fmla="*/ 358775 h 723900"/>
                      <a:gd name="connsiteX666" fmla="*/ 517525 w 909078"/>
                      <a:gd name="connsiteY666" fmla="*/ 320675 h 723900"/>
                      <a:gd name="connsiteX667" fmla="*/ 511175 w 909078"/>
                      <a:gd name="connsiteY667" fmla="*/ 307975 h 723900"/>
                      <a:gd name="connsiteX668" fmla="*/ 498475 w 909078"/>
                      <a:gd name="connsiteY668" fmla="*/ 288925 h 723900"/>
                      <a:gd name="connsiteX669" fmla="*/ 492125 w 909078"/>
                      <a:gd name="connsiteY669" fmla="*/ 269875 h 723900"/>
                      <a:gd name="connsiteX670" fmla="*/ 479425 w 909078"/>
                      <a:gd name="connsiteY670" fmla="*/ 222250 h 723900"/>
                      <a:gd name="connsiteX671" fmla="*/ 476250 w 909078"/>
                      <a:gd name="connsiteY671" fmla="*/ 209550 h 723900"/>
                      <a:gd name="connsiteX672" fmla="*/ 473075 w 909078"/>
                      <a:gd name="connsiteY672" fmla="*/ 190500 h 723900"/>
                      <a:gd name="connsiteX673" fmla="*/ 469900 w 909078"/>
                      <a:gd name="connsiteY673" fmla="*/ 139700 h 723900"/>
                      <a:gd name="connsiteX674" fmla="*/ 469900 w 909078"/>
                      <a:gd name="connsiteY674" fmla="*/ 346075 h 723900"/>
                      <a:gd name="connsiteX675" fmla="*/ 473075 w 909078"/>
                      <a:gd name="connsiteY675" fmla="*/ 368300 h 723900"/>
                      <a:gd name="connsiteX676" fmla="*/ 476250 w 909078"/>
                      <a:gd name="connsiteY676" fmla="*/ 409575 h 723900"/>
                      <a:gd name="connsiteX677" fmla="*/ 479425 w 909078"/>
                      <a:gd name="connsiteY677" fmla="*/ 431800 h 723900"/>
                      <a:gd name="connsiteX678" fmla="*/ 482600 w 909078"/>
                      <a:gd name="connsiteY678" fmla="*/ 447675 h 723900"/>
                      <a:gd name="connsiteX679" fmla="*/ 476250 w 909078"/>
                      <a:gd name="connsiteY679" fmla="*/ 428625 h 723900"/>
                      <a:gd name="connsiteX680" fmla="*/ 438150 w 909078"/>
                      <a:gd name="connsiteY680" fmla="*/ 314325 h 723900"/>
                      <a:gd name="connsiteX681" fmla="*/ 428625 w 909078"/>
                      <a:gd name="connsiteY681" fmla="*/ 282575 h 723900"/>
                      <a:gd name="connsiteX682" fmla="*/ 415925 w 909078"/>
                      <a:gd name="connsiteY682" fmla="*/ 215900 h 723900"/>
                      <a:gd name="connsiteX683" fmla="*/ 412750 w 909078"/>
                      <a:gd name="connsiteY683" fmla="*/ 196850 h 723900"/>
                      <a:gd name="connsiteX684" fmla="*/ 409575 w 909078"/>
                      <a:gd name="connsiteY684" fmla="*/ 184150 h 723900"/>
                      <a:gd name="connsiteX685" fmla="*/ 406400 w 909078"/>
                      <a:gd name="connsiteY685" fmla="*/ 152400 h 723900"/>
                      <a:gd name="connsiteX686" fmla="*/ 409575 w 909078"/>
                      <a:gd name="connsiteY686" fmla="*/ 69850 h 723900"/>
                      <a:gd name="connsiteX687" fmla="*/ 403225 w 909078"/>
                      <a:gd name="connsiteY687" fmla="*/ 85725 h 723900"/>
                      <a:gd name="connsiteX688" fmla="*/ 396875 w 909078"/>
                      <a:gd name="connsiteY688" fmla="*/ 95250 h 723900"/>
                      <a:gd name="connsiteX689" fmla="*/ 390525 w 909078"/>
                      <a:gd name="connsiteY689" fmla="*/ 107950 h 723900"/>
                      <a:gd name="connsiteX690" fmla="*/ 377825 w 909078"/>
                      <a:gd name="connsiteY690" fmla="*/ 139700 h 723900"/>
                      <a:gd name="connsiteX691" fmla="*/ 368300 w 909078"/>
                      <a:gd name="connsiteY691" fmla="*/ 158750 h 723900"/>
                      <a:gd name="connsiteX692" fmla="*/ 358775 w 909078"/>
                      <a:gd name="connsiteY692" fmla="*/ 174625 h 723900"/>
                      <a:gd name="connsiteX693" fmla="*/ 349250 w 909078"/>
                      <a:gd name="connsiteY693" fmla="*/ 193675 h 723900"/>
                      <a:gd name="connsiteX694" fmla="*/ 339725 w 909078"/>
                      <a:gd name="connsiteY694" fmla="*/ 203200 h 723900"/>
                      <a:gd name="connsiteX695" fmla="*/ 330200 w 909078"/>
                      <a:gd name="connsiteY695" fmla="*/ 215900 h 723900"/>
                      <a:gd name="connsiteX696" fmla="*/ 298450 w 909078"/>
                      <a:gd name="connsiteY696" fmla="*/ 231775 h 723900"/>
                      <a:gd name="connsiteX697" fmla="*/ 260350 w 909078"/>
                      <a:gd name="connsiteY697" fmla="*/ 238125 h 723900"/>
                      <a:gd name="connsiteX698" fmla="*/ 212725 w 909078"/>
                      <a:gd name="connsiteY698" fmla="*/ 234950 h 723900"/>
                      <a:gd name="connsiteX699" fmla="*/ 177800 w 909078"/>
                      <a:gd name="connsiteY699" fmla="*/ 219075 h 723900"/>
                      <a:gd name="connsiteX700" fmla="*/ 139700 w 909078"/>
                      <a:gd name="connsiteY700" fmla="*/ 193675 h 723900"/>
                      <a:gd name="connsiteX701" fmla="*/ 123825 w 909078"/>
                      <a:gd name="connsiteY701" fmla="*/ 174625 h 723900"/>
                      <a:gd name="connsiteX702" fmla="*/ 117475 w 909078"/>
                      <a:gd name="connsiteY702" fmla="*/ 158750 h 723900"/>
                      <a:gd name="connsiteX703" fmla="*/ 123825 w 909078"/>
                      <a:gd name="connsiteY703" fmla="*/ 111125 h 723900"/>
                      <a:gd name="connsiteX704" fmla="*/ 136525 w 909078"/>
                      <a:gd name="connsiteY704" fmla="*/ 98425 h 723900"/>
                      <a:gd name="connsiteX705" fmla="*/ 146050 w 909078"/>
                      <a:gd name="connsiteY705" fmla="*/ 85725 h 723900"/>
                      <a:gd name="connsiteX706" fmla="*/ 184150 w 909078"/>
                      <a:gd name="connsiteY706" fmla="*/ 63500 h 723900"/>
                      <a:gd name="connsiteX707" fmla="*/ 263525 w 909078"/>
                      <a:gd name="connsiteY707" fmla="*/ 50800 h 723900"/>
                      <a:gd name="connsiteX708" fmla="*/ 346075 w 909078"/>
                      <a:gd name="connsiteY708" fmla="*/ 66675 h 723900"/>
                      <a:gd name="connsiteX709" fmla="*/ 361950 w 909078"/>
                      <a:gd name="connsiteY709" fmla="*/ 76200 h 723900"/>
                      <a:gd name="connsiteX710" fmla="*/ 393700 w 909078"/>
                      <a:gd name="connsiteY710" fmla="*/ 107950 h 723900"/>
                      <a:gd name="connsiteX711" fmla="*/ 400050 w 909078"/>
                      <a:gd name="connsiteY711" fmla="*/ 123825 h 723900"/>
                      <a:gd name="connsiteX712" fmla="*/ 403225 w 909078"/>
                      <a:gd name="connsiteY712" fmla="*/ 146050 h 723900"/>
                      <a:gd name="connsiteX713" fmla="*/ 406400 w 909078"/>
                      <a:gd name="connsiteY713" fmla="*/ 158750 h 723900"/>
                      <a:gd name="connsiteX714" fmla="*/ 403225 w 909078"/>
                      <a:gd name="connsiteY714" fmla="*/ 193675 h 723900"/>
                      <a:gd name="connsiteX715" fmla="*/ 368300 w 909078"/>
                      <a:gd name="connsiteY715" fmla="*/ 225425 h 723900"/>
                      <a:gd name="connsiteX716" fmla="*/ 355600 w 909078"/>
                      <a:gd name="connsiteY716" fmla="*/ 231775 h 723900"/>
                      <a:gd name="connsiteX717" fmla="*/ 339725 w 909078"/>
                      <a:gd name="connsiteY717" fmla="*/ 234950 h 723900"/>
                      <a:gd name="connsiteX718" fmla="*/ 330200 w 909078"/>
                      <a:gd name="connsiteY718" fmla="*/ 238125 h 723900"/>
                      <a:gd name="connsiteX719" fmla="*/ 276225 w 909078"/>
                      <a:gd name="connsiteY719" fmla="*/ 257175 h 723900"/>
                      <a:gd name="connsiteX720" fmla="*/ 266700 w 909078"/>
                      <a:gd name="connsiteY720" fmla="*/ 260350 h 723900"/>
                      <a:gd name="connsiteX721" fmla="*/ 228600 w 909078"/>
                      <a:gd name="connsiteY721" fmla="*/ 266700 h 723900"/>
                      <a:gd name="connsiteX722" fmla="*/ 219075 w 909078"/>
                      <a:gd name="connsiteY722" fmla="*/ 263525 h 723900"/>
                      <a:gd name="connsiteX723" fmla="*/ 212725 w 909078"/>
                      <a:gd name="connsiteY723" fmla="*/ 254000 h 723900"/>
                      <a:gd name="connsiteX724" fmla="*/ 222250 w 909078"/>
                      <a:gd name="connsiteY724" fmla="*/ 155575 h 723900"/>
                      <a:gd name="connsiteX725" fmla="*/ 238125 w 909078"/>
                      <a:gd name="connsiteY725" fmla="*/ 133350 h 723900"/>
                      <a:gd name="connsiteX726" fmla="*/ 279400 w 909078"/>
                      <a:gd name="connsiteY726" fmla="*/ 95250 h 723900"/>
                      <a:gd name="connsiteX727" fmla="*/ 292100 w 909078"/>
                      <a:gd name="connsiteY727" fmla="*/ 88900 h 723900"/>
                      <a:gd name="connsiteX728" fmla="*/ 352425 w 909078"/>
                      <a:gd name="connsiteY728" fmla="*/ 79375 h 723900"/>
                      <a:gd name="connsiteX729" fmla="*/ 387350 w 909078"/>
                      <a:gd name="connsiteY729" fmla="*/ 82550 h 723900"/>
                      <a:gd name="connsiteX730" fmla="*/ 403225 w 909078"/>
                      <a:gd name="connsiteY730" fmla="*/ 98425 h 723900"/>
                      <a:gd name="connsiteX731" fmla="*/ 428625 w 909078"/>
                      <a:gd name="connsiteY731" fmla="*/ 136525 h 723900"/>
                      <a:gd name="connsiteX732" fmla="*/ 431800 w 909078"/>
                      <a:gd name="connsiteY732" fmla="*/ 149225 h 723900"/>
                      <a:gd name="connsiteX733" fmla="*/ 431800 w 909078"/>
                      <a:gd name="connsiteY733" fmla="*/ 219075 h 723900"/>
                      <a:gd name="connsiteX734" fmla="*/ 428625 w 909078"/>
                      <a:gd name="connsiteY734" fmla="*/ 231775 h 723900"/>
                      <a:gd name="connsiteX735" fmla="*/ 419100 w 909078"/>
                      <a:gd name="connsiteY735" fmla="*/ 244475 h 723900"/>
                      <a:gd name="connsiteX736" fmla="*/ 374650 w 909078"/>
                      <a:gd name="connsiteY736" fmla="*/ 285750 h 723900"/>
                      <a:gd name="connsiteX737" fmla="*/ 330200 w 909078"/>
                      <a:gd name="connsiteY737" fmla="*/ 304800 h 723900"/>
                      <a:gd name="connsiteX738" fmla="*/ 292100 w 909078"/>
                      <a:gd name="connsiteY738" fmla="*/ 314325 h 723900"/>
                      <a:gd name="connsiteX739" fmla="*/ 225425 w 909078"/>
                      <a:gd name="connsiteY739" fmla="*/ 288925 h 723900"/>
                      <a:gd name="connsiteX740" fmla="*/ 215900 w 909078"/>
                      <a:gd name="connsiteY740" fmla="*/ 263525 h 723900"/>
                      <a:gd name="connsiteX741" fmla="*/ 222250 w 909078"/>
                      <a:gd name="connsiteY741" fmla="*/ 92075 h 723900"/>
                      <a:gd name="connsiteX742" fmla="*/ 260350 w 909078"/>
                      <a:gd name="connsiteY742" fmla="*/ 34925 h 723900"/>
                      <a:gd name="connsiteX743" fmla="*/ 292100 w 909078"/>
                      <a:gd name="connsiteY743" fmla="*/ 12700 h 723900"/>
                      <a:gd name="connsiteX744" fmla="*/ 301625 w 909078"/>
                      <a:gd name="connsiteY744" fmla="*/ 9525 h 723900"/>
                      <a:gd name="connsiteX745" fmla="*/ 371475 w 909078"/>
                      <a:gd name="connsiteY745" fmla="*/ 19050 h 723900"/>
                      <a:gd name="connsiteX746" fmla="*/ 412750 w 909078"/>
                      <a:gd name="connsiteY746" fmla="*/ 73025 h 723900"/>
                      <a:gd name="connsiteX747" fmla="*/ 419100 w 909078"/>
                      <a:gd name="connsiteY747" fmla="*/ 92075 h 723900"/>
                      <a:gd name="connsiteX748" fmla="*/ 422275 w 909078"/>
                      <a:gd name="connsiteY748" fmla="*/ 123825 h 723900"/>
                      <a:gd name="connsiteX749" fmla="*/ 415925 w 909078"/>
                      <a:gd name="connsiteY749" fmla="*/ 184150 h 723900"/>
                      <a:gd name="connsiteX750" fmla="*/ 371475 w 909078"/>
                      <a:gd name="connsiteY750" fmla="*/ 225425 h 723900"/>
                      <a:gd name="connsiteX751" fmla="*/ 317500 w 909078"/>
                      <a:gd name="connsiteY751" fmla="*/ 263525 h 723900"/>
                      <a:gd name="connsiteX752" fmla="*/ 247650 w 909078"/>
                      <a:gd name="connsiteY752" fmla="*/ 288925 h 723900"/>
                      <a:gd name="connsiteX753" fmla="*/ 206375 w 909078"/>
                      <a:gd name="connsiteY753" fmla="*/ 298450 h 723900"/>
                      <a:gd name="connsiteX754" fmla="*/ 171450 w 909078"/>
                      <a:gd name="connsiteY754" fmla="*/ 304800 h 723900"/>
                      <a:gd name="connsiteX755" fmla="*/ 155575 w 909078"/>
                      <a:gd name="connsiteY755" fmla="*/ 301625 h 723900"/>
                      <a:gd name="connsiteX756" fmla="*/ 152400 w 909078"/>
                      <a:gd name="connsiteY756" fmla="*/ 276225 h 723900"/>
                      <a:gd name="connsiteX757" fmla="*/ 168275 w 909078"/>
                      <a:gd name="connsiteY757" fmla="*/ 203200 h 723900"/>
                      <a:gd name="connsiteX758" fmla="*/ 174625 w 909078"/>
                      <a:gd name="connsiteY758" fmla="*/ 193675 h 723900"/>
                      <a:gd name="connsiteX759" fmla="*/ 196850 w 909078"/>
                      <a:gd name="connsiteY759" fmla="*/ 165100 h 723900"/>
                      <a:gd name="connsiteX760" fmla="*/ 219075 w 909078"/>
                      <a:gd name="connsiteY760" fmla="*/ 142875 h 723900"/>
                      <a:gd name="connsiteX761" fmla="*/ 250825 w 909078"/>
                      <a:gd name="connsiteY761" fmla="*/ 127000 h 723900"/>
                      <a:gd name="connsiteX762" fmla="*/ 314325 w 909078"/>
                      <a:gd name="connsiteY762" fmla="*/ 139700 h 723900"/>
                      <a:gd name="connsiteX763" fmla="*/ 323850 w 909078"/>
                      <a:gd name="connsiteY763" fmla="*/ 149225 h 723900"/>
                      <a:gd name="connsiteX764" fmla="*/ 352425 w 909078"/>
                      <a:gd name="connsiteY764" fmla="*/ 196850 h 723900"/>
                      <a:gd name="connsiteX765" fmla="*/ 355600 w 909078"/>
                      <a:gd name="connsiteY765" fmla="*/ 219075 h 723900"/>
                      <a:gd name="connsiteX766" fmla="*/ 346075 w 909078"/>
                      <a:gd name="connsiteY766" fmla="*/ 263525 h 723900"/>
                      <a:gd name="connsiteX767" fmla="*/ 339725 w 909078"/>
                      <a:gd name="connsiteY767" fmla="*/ 273050 h 723900"/>
                      <a:gd name="connsiteX768" fmla="*/ 314325 w 909078"/>
                      <a:gd name="connsiteY768" fmla="*/ 292100 h 723900"/>
                      <a:gd name="connsiteX769" fmla="*/ 304800 w 909078"/>
                      <a:gd name="connsiteY769" fmla="*/ 295275 h 723900"/>
                      <a:gd name="connsiteX770" fmla="*/ 282575 w 909078"/>
                      <a:gd name="connsiteY770" fmla="*/ 304800 h 723900"/>
                      <a:gd name="connsiteX771" fmla="*/ 250825 w 909078"/>
                      <a:gd name="connsiteY771" fmla="*/ 307975 h 723900"/>
                      <a:gd name="connsiteX772" fmla="*/ 196850 w 909078"/>
                      <a:gd name="connsiteY772" fmla="*/ 288925 h 723900"/>
                      <a:gd name="connsiteX773" fmla="*/ 193675 w 909078"/>
                      <a:gd name="connsiteY773" fmla="*/ 273050 h 723900"/>
                      <a:gd name="connsiteX774" fmla="*/ 222250 w 909078"/>
                      <a:gd name="connsiteY774" fmla="*/ 171450 h 723900"/>
                      <a:gd name="connsiteX775" fmla="*/ 244475 w 909078"/>
                      <a:gd name="connsiteY775" fmla="*/ 139700 h 723900"/>
                      <a:gd name="connsiteX776" fmla="*/ 266700 w 909078"/>
                      <a:gd name="connsiteY776" fmla="*/ 107950 h 723900"/>
                      <a:gd name="connsiteX777" fmla="*/ 276225 w 909078"/>
                      <a:gd name="connsiteY777" fmla="*/ 88900 h 723900"/>
                      <a:gd name="connsiteX778" fmla="*/ 266700 w 909078"/>
                      <a:gd name="connsiteY778" fmla="*/ 82550 h 723900"/>
                      <a:gd name="connsiteX779" fmla="*/ 215900 w 909078"/>
                      <a:gd name="connsiteY779" fmla="*/ 88900 h 723900"/>
                      <a:gd name="connsiteX780" fmla="*/ 196850 w 909078"/>
                      <a:gd name="connsiteY780" fmla="*/ 101600 h 723900"/>
                      <a:gd name="connsiteX781" fmla="*/ 174625 w 909078"/>
                      <a:gd name="connsiteY781" fmla="*/ 117475 h 723900"/>
                      <a:gd name="connsiteX782" fmla="*/ 161925 w 909078"/>
                      <a:gd name="connsiteY782" fmla="*/ 127000 h 723900"/>
                      <a:gd name="connsiteX783" fmla="*/ 142875 w 909078"/>
                      <a:gd name="connsiteY783" fmla="*/ 146050 h 723900"/>
                      <a:gd name="connsiteX784" fmla="*/ 123825 w 909078"/>
                      <a:gd name="connsiteY784" fmla="*/ 177800 h 723900"/>
                      <a:gd name="connsiteX785" fmla="*/ 117475 w 909078"/>
                      <a:gd name="connsiteY785" fmla="*/ 187325 h 723900"/>
                      <a:gd name="connsiteX786" fmla="*/ 104775 w 909078"/>
                      <a:gd name="connsiteY786" fmla="*/ 200025 h 723900"/>
                      <a:gd name="connsiteX787" fmla="*/ 88900 w 909078"/>
                      <a:gd name="connsiteY787" fmla="*/ 215900 h 723900"/>
                      <a:gd name="connsiteX788" fmla="*/ 85725 w 909078"/>
                      <a:gd name="connsiteY788" fmla="*/ 225425 h 723900"/>
                      <a:gd name="connsiteX789" fmla="*/ 85725 w 909078"/>
                      <a:gd name="connsiteY789" fmla="*/ 317500 h 723900"/>
                      <a:gd name="connsiteX790" fmla="*/ 92075 w 909078"/>
                      <a:gd name="connsiteY790" fmla="*/ 327025 h 723900"/>
                      <a:gd name="connsiteX791" fmla="*/ 101600 w 909078"/>
                      <a:gd name="connsiteY791" fmla="*/ 339725 h 723900"/>
                      <a:gd name="connsiteX792" fmla="*/ 107950 w 909078"/>
                      <a:gd name="connsiteY792" fmla="*/ 352425 h 723900"/>
                      <a:gd name="connsiteX793" fmla="*/ 117475 w 909078"/>
                      <a:gd name="connsiteY793" fmla="*/ 358775 h 723900"/>
                      <a:gd name="connsiteX794" fmla="*/ 139700 w 909078"/>
                      <a:gd name="connsiteY794" fmla="*/ 371475 h 723900"/>
                      <a:gd name="connsiteX795" fmla="*/ 184150 w 909078"/>
                      <a:gd name="connsiteY795" fmla="*/ 368300 h 723900"/>
                      <a:gd name="connsiteX796" fmla="*/ 193675 w 909078"/>
                      <a:gd name="connsiteY796" fmla="*/ 361950 h 723900"/>
                      <a:gd name="connsiteX797" fmla="*/ 158750 w 909078"/>
                      <a:gd name="connsiteY797" fmla="*/ 368300 h 723900"/>
                      <a:gd name="connsiteX798" fmla="*/ 149225 w 909078"/>
                      <a:gd name="connsiteY798" fmla="*/ 377825 h 723900"/>
                      <a:gd name="connsiteX799" fmla="*/ 136525 w 909078"/>
                      <a:gd name="connsiteY799" fmla="*/ 400050 h 723900"/>
                      <a:gd name="connsiteX800" fmla="*/ 133350 w 909078"/>
                      <a:gd name="connsiteY800" fmla="*/ 412750 h 723900"/>
                      <a:gd name="connsiteX801" fmla="*/ 130175 w 909078"/>
                      <a:gd name="connsiteY801" fmla="*/ 422275 h 723900"/>
                      <a:gd name="connsiteX802" fmla="*/ 120650 w 909078"/>
                      <a:gd name="connsiteY802" fmla="*/ 409575 h 723900"/>
                      <a:gd name="connsiteX803" fmla="*/ 104775 w 909078"/>
                      <a:gd name="connsiteY803" fmla="*/ 323850 h 723900"/>
                      <a:gd name="connsiteX804" fmla="*/ 127000 w 909078"/>
                      <a:gd name="connsiteY804" fmla="*/ 193675 h 723900"/>
                      <a:gd name="connsiteX805" fmla="*/ 146050 w 909078"/>
                      <a:gd name="connsiteY805" fmla="*/ 174625 h 723900"/>
                      <a:gd name="connsiteX806" fmla="*/ 174625 w 909078"/>
                      <a:gd name="connsiteY806" fmla="*/ 155575 h 723900"/>
                      <a:gd name="connsiteX807" fmla="*/ 184150 w 909078"/>
                      <a:gd name="connsiteY807" fmla="*/ 149225 h 723900"/>
                      <a:gd name="connsiteX808" fmla="*/ 206375 w 909078"/>
                      <a:gd name="connsiteY808" fmla="*/ 136525 h 723900"/>
                      <a:gd name="connsiteX809" fmla="*/ 225425 w 909078"/>
                      <a:gd name="connsiteY809" fmla="*/ 123825 h 723900"/>
                      <a:gd name="connsiteX810" fmla="*/ 260350 w 909078"/>
                      <a:gd name="connsiteY810" fmla="*/ 104775 h 723900"/>
                      <a:gd name="connsiteX811" fmla="*/ 269875 w 909078"/>
                      <a:gd name="connsiteY811" fmla="*/ 98425 h 723900"/>
                      <a:gd name="connsiteX812" fmla="*/ 238125 w 909078"/>
                      <a:gd name="connsiteY812" fmla="*/ 101600 h 723900"/>
                      <a:gd name="connsiteX813" fmla="*/ 222250 w 909078"/>
                      <a:gd name="connsiteY813" fmla="*/ 107950 h 723900"/>
                      <a:gd name="connsiteX814" fmla="*/ 193675 w 909078"/>
                      <a:gd name="connsiteY814" fmla="*/ 127000 h 723900"/>
                      <a:gd name="connsiteX815" fmla="*/ 155575 w 909078"/>
                      <a:gd name="connsiteY815" fmla="*/ 155575 h 723900"/>
                      <a:gd name="connsiteX816" fmla="*/ 142875 w 909078"/>
                      <a:gd name="connsiteY816" fmla="*/ 165100 h 723900"/>
                      <a:gd name="connsiteX817" fmla="*/ 114300 w 909078"/>
                      <a:gd name="connsiteY817" fmla="*/ 190500 h 723900"/>
                      <a:gd name="connsiteX818" fmla="*/ 88900 w 909078"/>
                      <a:gd name="connsiteY818" fmla="*/ 212725 h 723900"/>
                      <a:gd name="connsiteX819" fmla="*/ 60325 w 909078"/>
                      <a:gd name="connsiteY819" fmla="*/ 231775 h 723900"/>
                      <a:gd name="connsiteX820" fmla="*/ 50800 w 909078"/>
                      <a:gd name="connsiteY820" fmla="*/ 238125 h 723900"/>
                      <a:gd name="connsiteX821" fmla="*/ 22225 w 909078"/>
                      <a:gd name="connsiteY821" fmla="*/ 247650 h 723900"/>
                      <a:gd name="connsiteX822" fmla="*/ 12700 w 909078"/>
                      <a:gd name="connsiteY822" fmla="*/ 250825 h 723900"/>
                      <a:gd name="connsiteX823" fmla="*/ 6350 w 909078"/>
                      <a:gd name="connsiteY823" fmla="*/ 260350 h 723900"/>
                      <a:gd name="connsiteX824" fmla="*/ 19050 w 909078"/>
                      <a:gd name="connsiteY824" fmla="*/ 273050 h 723900"/>
                      <a:gd name="connsiteX825" fmla="*/ 92075 w 909078"/>
                      <a:gd name="connsiteY825" fmla="*/ 276225 h 723900"/>
                      <a:gd name="connsiteX826" fmla="*/ 104775 w 909078"/>
                      <a:gd name="connsiteY826" fmla="*/ 279400 h 723900"/>
                      <a:gd name="connsiteX827" fmla="*/ 123825 w 909078"/>
                      <a:gd name="connsiteY827" fmla="*/ 292100 h 723900"/>
                      <a:gd name="connsiteX828" fmla="*/ 139700 w 909078"/>
                      <a:gd name="connsiteY828" fmla="*/ 330200 h 723900"/>
                      <a:gd name="connsiteX829" fmla="*/ 136525 w 909078"/>
                      <a:gd name="connsiteY829" fmla="*/ 339725 h 723900"/>
                      <a:gd name="connsiteX830" fmla="*/ 111125 w 909078"/>
                      <a:gd name="connsiteY830" fmla="*/ 323850 h 723900"/>
                      <a:gd name="connsiteX831" fmla="*/ 101600 w 909078"/>
                      <a:gd name="connsiteY831" fmla="*/ 311150 h 723900"/>
                      <a:gd name="connsiteX832" fmla="*/ 92075 w 909078"/>
                      <a:gd name="connsiteY832" fmla="*/ 282575 h 723900"/>
                      <a:gd name="connsiteX833" fmla="*/ 88900 w 909078"/>
                      <a:gd name="connsiteY833" fmla="*/ 273050 h 723900"/>
                      <a:gd name="connsiteX834" fmla="*/ 79375 w 909078"/>
                      <a:gd name="connsiteY834" fmla="*/ 250825 h 723900"/>
                      <a:gd name="connsiteX835" fmla="*/ 76200 w 909078"/>
                      <a:gd name="connsiteY835" fmla="*/ 241300 h 723900"/>
                      <a:gd name="connsiteX836" fmla="*/ 73025 w 909078"/>
                      <a:gd name="connsiteY836" fmla="*/ 228600 h 723900"/>
                      <a:gd name="connsiteX837" fmla="*/ 63500 w 909078"/>
                      <a:gd name="connsiteY837" fmla="*/ 215900 h 723900"/>
                      <a:gd name="connsiteX838" fmla="*/ 60325 w 909078"/>
                      <a:gd name="connsiteY838" fmla="*/ 206375 h 723900"/>
                      <a:gd name="connsiteX839" fmla="*/ 53975 w 909078"/>
                      <a:gd name="connsiteY839" fmla="*/ 180975 h 723900"/>
                      <a:gd name="connsiteX840" fmla="*/ 69850 w 909078"/>
                      <a:gd name="connsiteY840" fmla="*/ 120650 h 723900"/>
                      <a:gd name="connsiteX841" fmla="*/ 82550 w 909078"/>
                      <a:gd name="connsiteY841" fmla="*/ 111125 h 723900"/>
                      <a:gd name="connsiteX842" fmla="*/ 107950 w 909078"/>
                      <a:gd name="connsiteY842" fmla="*/ 95250 h 723900"/>
                      <a:gd name="connsiteX843" fmla="*/ 127000 w 909078"/>
                      <a:gd name="connsiteY843" fmla="*/ 82550 h 723900"/>
                      <a:gd name="connsiteX844" fmla="*/ 146050 w 909078"/>
                      <a:gd name="connsiteY844" fmla="*/ 76200 h 723900"/>
                      <a:gd name="connsiteX845" fmla="*/ 234950 w 909078"/>
                      <a:gd name="connsiteY845" fmla="*/ 76200 h 723900"/>
                      <a:gd name="connsiteX846" fmla="*/ 247650 w 909078"/>
                      <a:gd name="connsiteY846" fmla="*/ 63500 h 723900"/>
                      <a:gd name="connsiteX847" fmla="*/ 260350 w 909078"/>
                      <a:gd name="connsiteY847" fmla="*/ 53975 h 723900"/>
                      <a:gd name="connsiteX848" fmla="*/ 238125 w 909078"/>
                      <a:gd name="connsiteY848" fmla="*/ 63500 h 723900"/>
                      <a:gd name="connsiteX849" fmla="*/ 219075 w 909078"/>
                      <a:gd name="connsiteY849" fmla="*/ 73025 h 723900"/>
                      <a:gd name="connsiteX850" fmla="*/ 206375 w 909078"/>
                      <a:gd name="connsiteY850" fmla="*/ 76200 h 723900"/>
                      <a:gd name="connsiteX851" fmla="*/ 190500 w 909078"/>
                      <a:gd name="connsiteY851" fmla="*/ 82550 h 723900"/>
                      <a:gd name="connsiteX852" fmla="*/ 180975 w 909078"/>
                      <a:gd name="connsiteY852" fmla="*/ 85725 h 723900"/>
                      <a:gd name="connsiteX853" fmla="*/ 168275 w 909078"/>
                      <a:gd name="connsiteY853" fmla="*/ 92075 h 723900"/>
                      <a:gd name="connsiteX854" fmla="*/ 158750 w 909078"/>
                      <a:gd name="connsiteY854" fmla="*/ 95250 h 723900"/>
                      <a:gd name="connsiteX855" fmla="*/ 149225 w 909078"/>
                      <a:gd name="connsiteY855" fmla="*/ 101600 h 723900"/>
                      <a:gd name="connsiteX856" fmla="*/ 133350 w 909078"/>
                      <a:gd name="connsiteY856" fmla="*/ 107950 h 723900"/>
                      <a:gd name="connsiteX857" fmla="*/ 123825 w 909078"/>
                      <a:gd name="connsiteY857" fmla="*/ 114300 h 723900"/>
                      <a:gd name="connsiteX858" fmla="*/ 98425 w 909078"/>
                      <a:gd name="connsiteY858" fmla="*/ 127000 h 723900"/>
                      <a:gd name="connsiteX859" fmla="*/ 88900 w 909078"/>
                      <a:gd name="connsiteY859" fmla="*/ 133350 h 723900"/>
                      <a:gd name="connsiteX860" fmla="*/ 79375 w 909078"/>
                      <a:gd name="connsiteY860" fmla="*/ 136525 h 723900"/>
                      <a:gd name="connsiteX861" fmla="*/ 57150 w 909078"/>
                      <a:gd name="connsiteY861" fmla="*/ 152400 h 723900"/>
                      <a:gd name="connsiteX862" fmla="*/ 50800 w 909078"/>
                      <a:gd name="connsiteY862" fmla="*/ 161925 h 723900"/>
                      <a:gd name="connsiteX863" fmla="*/ 31750 w 909078"/>
                      <a:gd name="connsiteY863" fmla="*/ 180975 h 723900"/>
                      <a:gd name="connsiteX864" fmla="*/ 22225 w 909078"/>
                      <a:gd name="connsiteY864" fmla="*/ 190500 h 723900"/>
                      <a:gd name="connsiteX865" fmla="*/ 6350 w 909078"/>
                      <a:gd name="connsiteY865" fmla="*/ 193675 h 723900"/>
                      <a:gd name="connsiteX866" fmla="*/ 95250 w 909078"/>
                      <a:gd name="connsiteY866" fmla="*/ 190500 h 723900"/>
                      <a:gd name="connsiteX867" fmla="*/ 107950 w 909078"/>
                      <a:gd name="connsiteY867" fmla="*/ 184150 h 723900"/>
                      <a:gd name="connsiteX868" fmla="*/ 133350 w 909078"/>
                      <a:gd name="connsiteY868" fmla="*/ 168275 h 723900"/>
                      <a:gd name="connsiteX869" fmla="*/ 165100 w 909078"/>
                      <a:gd name="connsiteY869" fmla="*/ 152400 h 723900"/>
                      <a:gd name="connsiteX870" fmla="*/ 193675 w 909078"/>
                      <a:gd name="connsiteY870" fmla="*/ 139700 h 723900"/>
                      <a:gd name="connsiteX871" fmla="*/ 206375 w 909078"/>
                      <a:gd name="connsiteY871" fmla="*/ 130175 h 723900"/>
                      <a:gd name="connsiteX872" fmla="*/ 219075 w 909078"/>
                      <a:gd name="connsiteY872" fmla="*/ 123825 h 723900"/>
                      <a:gd name="connsiteX873" fmla="*/ 234950 w 909078"/>
                      <a:gd name="connsiteY873" fmla="*/ 114300 h 723900"/>
                      <a:gd name="connsiteX874" fmla="*/ 263525 w 909078"/>
                      <a:gd name="connsiteY874" fmla="*/ 98425 h 723900"/>
                      <a:gd name="connsiteX875" fmla="*/ 298450 w 909078"/>
                      <a:gd name="connsiteY875" fmla="*/ 73025 h 723900"/>
                      <a:gd name="connsiteX876" fmla="*/ 292100 w 909078"/>
                      <a:gd name="connsiteY876" fmla="*/ 82550 h 723900"/>
                      <a:gd name="connsiteX877" fmla="*/ 269875 w 909078"/>
                      <a:gd name="connsiteY877" fmla="*/ 98425 h 723900"/>
                      <a:gd name="connsiteX878" fmla="*/ 257175 w 909078"/>
                      <a:gd name="connsiteY878" fmla="*/ 104775 h 723900"/>
                      <a:gd name="connsiteX879" fmla="*/ 244475 w 909078"/>
                      <a:gd name="connsiteY879" fmla="*/ 114300 h 723900"/>
                      <a:gd name="connsiteX880" fmla="*/ 231775 w 909078"/>
                      <a:gd name="connsiteY880" fmla="*/ 117475 h 723900"/>
                      <a:gd name="connsiteX881" fmla="*/ 212725 w 909078"/>
                      <a:gd name="connsiteY881" fmla="*/ 123825 h 723900"/>
                      <a:gd name="connsiteX882" fmla="*/ 311150 w 909078"/>
                      <a:gd name="connsiteY882" fmla="*/ 107950 h 723900"/>
                      <a:gd name="connsiteX883" fmla="*/ 346075 w 909078"/>
                      <a:gd name="connsiteY883" fmla="*/ 104775 h 723900"/>
                      <a:gd name="connsiteX884" fmla="*/ 393700 w 909078"/>
                      <a:gd name="connsiteY884" fmla="*/ 98425 h 723900"/>
                      <a:gd name="connsiteX885" fmla="*/ 422275 w 909078"/>
                      <a:gd name="connsiteY885" fmla="*/ 95250 h 723900"/>
                      <a:gd name="connsiteX886" fmla="*/ 485775 w 909078"/>
                      <a:gd name="connsiteY886" fmla="*/ 98425 h 723900"/>
                      <a:gd name="connsiteX887" fmla="*/ 482600 w 909078"/>
                      <a:gd name="connsiteY887" fmla="*/ 130175 h 723900"/>
                      <a:gd name="connsiteX888" fmla="*/ 438150 w 909078"/>
                      <a:gd name="connsiteY888" fmla="*/ 161925 h 723900"/>
                      <a:gd name="connsiteX889" fmla="*/ 371475 w 909078"/>
                      <a:gd name="connsiteY889" fmla="*/ 190500 h 723900"/>
                      <a:gd name="connsiteX890" fmla="*/ 358775 w 909078"/>
                      <a:gd name="connsiteY890" fmla="*/ 196850 h 723900"/>
                      <a:gd name="connsiteX891" fmla="*/ 285750 w 909078"/>
                      <a:gd name="connsiteY891" fmla="*/ 215900 h 723900"/>
                      <a:gd name="connsiteX892" fmla="*/ 254000 w 909078"/>
                      <a:gd name="connsiteY892" fmla="*/ 222250 h 723900"/>
                      <a:gd name="connsiteX893" fmla="*/ 234950 w 909078"/>
                      <a:gd name="connsiteY893" fmla="*/ 215900 h 723900"/>
                      <a:gd name="connsiteX894" fmla="*/ 250825 w 909078"/>
                      <a:gd name="connsiteY894" fmla="*/ 165100 h 723900"/>
                      <a:gd name="connsiteX895" fmla="*/ 273050 w 909078"/>
                      <a:gd name="connsiteY895" fmla="*/ 142875 h 723900"/>
                      <a:gd name="connsiteX896" fmla="*/ 304800 w 909078"/>
                      <a:gd name="connsiteY896" fmla="*/ 127000 h 723900"/>
                      <a:gd name="connsiteX897" fmla="*/ 339725 w 909078"/>
                      <a:gd name="connsiteY897" fmla="*/ 117475 h 723900"/>
                      <a:gd name="connsiteX898" fmla="*/ 358775 w 909078"/>
                      <a:gd name="connsiteY898" fmla="*/ 127000 h 723900"/>
                      <a:gd name="connsiteX899" fmla="*/ 355600 w 909078"/>
                      <a:gd name="connsiteY899" fmla="*/ 155575 h 723900"/>
                      <a:gd name="connsiteX900" fmla="*/ 330200 w 909078"/>
                      <a:gd name="connsiteY900" fmla="*/ 187325 h 723900"/>
                      <a:gd name="connsiteX901" fmla="*/ 317500 w 909078"/>
                      <a:gd name="connsiteY901" fmla="*/ 193675 h 723900"/>
                      <a:gd name="connsiteX902" fmla="*/ 320675 w 909078"/>
                      <a:gd name="connsiteY902" fmla="*/ 174625 h 723900"/>
                      <a:gd name="connsiteX903" fmla="*/ 336550 w 909078"/>
                      <a:gd name="connsiteY903" fmla="*/ 158750 h 723900"/>
                      <a:gd name="connsiteX904" fmla="*/ 342900 w 909078"/>
                      <a:gd name="connsiteY904" fmla="*/ 146050 h 723900"/>
                      <a:gd name="connsiteX905" fmla="*/ 358775 w 909078"/>
                      <a:gd name="connsiteY905" fmla="*/ 133350 h 723900"/>
                      <a:gd name="connsiteX906" fmla="*/ 377825 w 909078"/>
                      <a:gd name="connsiteY906" fmla="*/ 120650 h 723900"/>
                      <a:gd name="connsiteX907" fmla="*/ 381000 w 909078"/>
                      <a:gd name="connsiteY907" fmla="*/ 136525 h 723900"/>
                      <a:gd name="connsiteX908" fmla="*/ 371475 w 909078"/>
                      <a:gd name="connsiteY908" fmla="*/ 149225 h 723900"/>
                      <a:gd name="connsiteX909" fmla="*/ 365125 w 909078"/>
                      <a:gd name="connsiteY909" fmla="*/ 161925 h 723900"/>
                      <a:gd name="connsiteX910" fmla="*/ 333375 w 909078"/>
                      <a:gd name="connsiteY910" fmla="*/ 190500 h 723900"/>
                      <a:gd name="connsiteX911" fmla="*/ 307975 w 909078"/>
                      <a:gd name="connsiteY911" fmla="*/ 187325 h 723900"/>
                      <a:gd name="connsiteX912" fmla="*/ 301625 w 909078"/>
                      <a:gd name="connsiteY912" fmla="*/ 177800 h 723900"/>
                      <a:gd name="connsiteX913" fmla="*/ 317500 w 909078"/>
                      <a:gd name="connsiteY913" fmla="*/ 133350 h 723900"/>
                      <a:gd name="connsiteX914" fmla="*/ 336550 w 909078"/>
                      <a:gd name="connsiteY914" fmla="*/ 139700 h 723900"/>
                      <a:gd name="connsiteX915" fmla="*/ 323850 w 909078"/>
                      <a:gd name="connsiteY915" fmla="*/ 174625 h 723900"/>
                      <a:gd name="connsiteX916" fmla="*/ 282575 w 909078"/>
                      <a:gd name="connsiteY916" fmla="*/ 215900 h 723900"/>
                      <a:gd name="connsiteX917" fmla="*/ 269875 w 909078"/>
                      <a:gd name="connsiteY917" fmla="*/ 228600 h 723900"/>
                      <a:gd name="connsiteX918" fmla="*/ 247650 w 909078"/>
                      <a:gd name="connsiteY918" fmla="*/ 244475 h 723900"/>
                      <a:gd name="connsiteX919" fmla="*/ 209550 w 909078"/>
                      <a:gd name="connsiteY919" fmla="*/ 263525 h 723900"/>
                      <a:gd name="connsiteX920" fmla="*/ 206375 w 909078"/>
                      <a:gd name="connsiteY920" fmla="*/ 254000 h 723900"/>
                      <a:gd name="connsiteX921" fmla="*/ 222250 w 909078"/>
                      <a:gd name="connsiteY921" fmla="*/ 206375 h 723900"/>
                      <a:gd name="connsiteX922" fmla="*/ 234950 w 909078"/>
                      <a:gd name="connsiteY922" fmla="*/ 193675 h 723900"/>
                      <a:gd name="connsiteX923" fmla="*/ 247650 w 909078"/>
                      <a:gd name="connsiteY923" fmla="*/ 190500 h 723900"/>
                      <a:gd name="connsiteX924" fmla="*/ 273050 w 909078"/>
                      <a:gd name="connsiteY924" fmla="*/ 200025 h 723900"/>
                      <a:gd name="connsiteX925" fmla="*/ 282575 w 909078"/>
                      <a:gd name="connsiteY925" fmla="*/ 215900 h 723900"/>
                      <a:gd name="connsiteX926" fmla="*/ 260350 w 909078"/>
                      <a:gd name="connsiteY926" fmla="*/ 219075 h 723900"/>
                      <a:gd name="connsiteX927" fmla="*/ 234950 w 909078"/>
                      <a:gd name="connsiteY927" fmla="*/ 228600 h 723900"/>
                      <a:gd name="connsiteX928" fmla="*/ 206375 w 909078"/>
                      <a:gd name="connsiteY928" fmla="*/ 238125 h 723900"/>
                      <a:gd name="connsiteX929" fmla="*/ 196850 w 909078"/>
                      <a:gd name="connsiteY929" fmla="*/ 244475 h 723900"/>
                      <a:gd name="connsiteX930" fmla="*/ 165100 w 909078"/>
                      <a:gd name="connsiteY930" fmla="*/ 257175 h 723900"/>
                      <a:gd name="connsiteX931" fmla="*/ 152400 w 909078"/>
                      <a:gd name="connsiteY931" fmla="*/ 266700 h 723900"/>
                      <a:gd name="connsiteX932" fmla="*/ 133350 w 909078"/>
                      <a:gd name="connsiteY932" fmla="*/ 292100 h 723900"/>
                      <a:gd name="connsiteX933" fmla="*/ 130175 w 909078"/>
                      <a:gd name="connsiteY933" fmla="*/ 304800 h 723900"/>
                      <a:gd name="connsiteX934" fmla="*/ 127000 w 909078"/>
                      <a:gd name="connsiteY934" fmla="*/ 314325 h 723900"/>
                      <a:gd name="connsiteX935" fmla="*/ 146050 w 909078"/>
                      <a:gd name="connsiteY935" fmla="*/ 317500 h 723900"/>
                      <a:gd name="connsiteX936" fmla="*/ 219075 w 909078"/>
                      <a:gd name="connsiteY936" fmla="*/ 314325 h 723900"/>
                      <a:gd name="connsiteX937" fmla="*/ 231775 w 909078"/>
                      <a:gd name="connsiteY937" fmla="*/ 307975 h 723900"/>
                      <a:gd name="connsiteX938" fmla="*/ 250825 w 909078"/>
                      <a:gd name="connsiteY938" fmla="*/ 301625 h 723900"/>
                      <a:gd name="connsiteX939" fmla="*/ 279400 w 909078"/>
                      <a:gd name="connsiteY939" fmla="*/ 304800 h 723900"/>
                      <a:gd name="connsiteX940" fmla="*/ 288925 w 909078"/>
                      <a:gd name="connsiteY940" fmla="*/ 342900 h 723900"/>
                      <a:gd name="connsiteX941" fmla="*/ 285750 w 909078"/>
                      <a:gd name="connsiteY941" fmla="*/ 384175 h 723900"/>
                      <a:gd name="connsiteX942" fmla="*/ 263525 w 909078"/>
                      <a:gd name="connsiteY942" fmla="*/ 412750 h 723900"/>
                      <a:gd name="connsiteX943" fmla="*/ 247650 w 909078"/>
                      <a:gd name="connsiteY943" fmla="*/ 425450 h 723900"/>
                      <a:gd name="connsiteX944" fmla="*/ 238125 w 909078"/>
                      <a:gd name="connsiteY944" fmla="*/ 431800 h 723900"/>
                      <a:gd name="connsiteX945" fmla="*/ 196850 w 909078"/>
                      <a:gd name="connsiteY945" fmla="*/ 438150 h 723900"/>
                      <a:gd name="connsiteX946" fmla="*/ 174625 w 909078"/>
                      <a:gd name="connsiteY946" fmla="*/ 434975 h 723900"/>
                      <a:gd name="connsiteX947" fmla="*/ 174625 w 909078"/>
                      <a:gd name="connsiteY947" fmla="*/ 412750 h 723900"/>
                      <a:gd name="connsiteX948" fmla="*/ 203200 w 909078"/>
                      <a:gd name="connsiteY948" fmla="*/ 384175 h 723900"/>
                      <a:gd name="connsiteX949" fmla="*/ 241300 w 909078"/>
                      <a:gd name="connsiteY949" fmla="*/ 371475 h 723900"/>
                      <a:gd name="connsiteX950" fmla="*/ 279400 w 909078"/>
                      <a:gd name="connsiteY950" fmla="*/ 377825 h 723900"/>
                      <a:gd name="connsiteX951" fmla="*/ 279400 w 909078"/>
                      <a:gd name="connsiteY951" fmla="*/ 403225 h 723900"/>
                      <a:gd name="connsiteX952" fmla="*/ 250825 w 909078"/>
                      <a:gd name="connsiteY952" fmla="*/ 412750 h 723900"/>
                      <a:gd name="connsiteX953" fmla="*/ 241300 w 909078"/>
                      <a:gd name="connsiteY953" fmla="*/ 409575 h 723900"/>
                      <a:gd name="connsiteX954" fmla="*/ 241300 w 909078"/>
                      <a:gd name="connsiteY954" fmla="*/ 377825 h 723900"/>
                      <a:gd name="connsiteX955" fmla="*/ 250825 w 909078"/>
                      <a:gd name="connsiteY955" fmla="*/ 365125 h 723900"/>
                      <a:gd name="connsiteX956" fmla="*/ 295275 w 909078"/>
                      <a:gd name="connsiteY956" fmla="*/ 346075 h 723900"/>
                      <a:gd name="connsiteX957" fmla="*/ 323850 w 909078"/>
                      <a:gd name="connsiteY957" fmla="*/ 352425 h 723900"/>
                      <a:gd name="connsiteX958" fmla="*/ 320675 w 909078"/>
                      <a:gd name="connsiteY958" fmla="*/ 368300 h 723900"/>
                      <a:gd name="connsiteX959" fmla="*/ 301625 w 909078"/>
                      <a:gd name="connsiteY959" fmla="*/ 393700 h 723900"/>
                      <a:gd name="connsiteX960" fmla="*/ 292100 w 909078"/>
                      <a:gd name="connsiteY960" fmla="*/ 396875 h 723900"/>
                      <a:gd name="connsiteX961" fmla="*/ 279400 w 909078"/>
                      <a:gd name="connsiteY961" fmla="*/ 390525 h 723900"/>
                      <a:gd name="connsiteX962" fmla="*/ 269875 w 909078"/>
                      <a:gd name="connsiteY962" fmla="*/ 336550 h 723900"/>
                      <a:gd name="connsiteX963" fmla="*/ 273050 w 909078"/>
                      <a:gd name="connsiteY963" fmla="*/ 260350 h 723900"/>
                      <a:gd name="connsiteX964" fmla="*/ 285750 w 909078"/>
                      <a:gd name="connsiteY964" fmla="*/ 234950 h 723900"/>
                      <a:gd name="connsiteX965" fmla="*/ 311150 w 909078"/>
                      <a:gd name="connsiteY965" fmla="*/ 209550 h 723900"/>
                      <a:gd name="connsiteX966" fmla="*/ 323850 w 909078"/>
                      <a:gd name="connsiteY966" fmla="*/ 206375 h 723900"/>
                      <a:gd name="connsiteX967" fmla="*/ 403225 w 909078"/>
                      <a:gd name="connsiteY967" fmla="*/ 200025 h 723900"/>
                      <a:gd name="connsiteX968" fmla="*/ 444500 w 909078"/>
                      <a:gd name="connsiteY968" fmla="*/ 190500 h 723900"/>
                      <a:gd name="connsiteX969" fmla="*/ 460375 w 909078"/>
                      <a:gd name="connsiteY969" fmla="*/ 184150 h 723900"/>
                      <a:gd name="connsiteX970" fmla="*/ 473075 w 909078"/>
                      <a:gd name="connsiteY970" fmla="*/ 177800 h 723900"/>
                      <a:gd name="connsiteX971" fmla="*/ 498475 w 909078"/>
                      <a:gd name="connsiteY971" fmla="*/ 158750 h 723900"/>
                      <a:gd name="connsiteX972" fmla="*/ 508000 w 909078"/>
                      <a:gd name="connsiteY972" fmla="*/ 152400 h 723900"/>
                      <a:gd name="connsiteX973" fmla="*/ 523875 w 909078"/>
                      <a:gd name="connsiteY973" fmla="*/ 136525 h 723900"/>
                      <a:gd name="connsiteX974" fmla="*/ 533400 w 909078"/>
                      <a:gd name="connsiteY974" fmla="*/ 127000 h 723900"/>
                      <a:gd name="connsiteX975" fmla="*/ 552450 w 909078"/>
                      <a:gd name="connsiteY975" fmla="*/ 114300 h 723900"/>
                      <a:gd name="connsiteX976" fmla="*/ 581025 w 909078"/>
                      <a:gd name="connsiteY976" fmla="*/ 107950 h 723900"/>
                      <a:gd name="connsiteX977" fmla="*/ 615950 w 909078"/>
                      <a:gd name="connsiteY977" fmla="*/ 117475 h 723900"/>
                      <a:gd name="connsiteX978" fmla="*/ 622300 w 909078"/>
                      <a:gd name="connsiteY978" fmla="*/ 127000 h 723900"/>
                      <a:gd name="connsiteX979" fmla="*/ 606425 w 909078"/>
                      <a:gd name="connsiteY979" fmla="*/ 133350 h 723900"/>
                      <a:gd name="connsiteX980" fmla="*/ 539750 w 909078"/>
                      <a:gd name="connsiteY980" fmla="*/ 127000 h 723900"/>
                      <a:gd name="connsiteX981" fmla="*/ 485775 w 909078"/>
                      <a:gd name="connsiteY981" fmla="*/ 114300 h 723900"/>
                      <a:gd name="connsiteX982" fmla="*/ 469900 w 909078"/>
                      <a:gd name="connsiteY982" fmla="*/ 107950 h 723900"/>
                      <a:gd name="connsiteX983" fmla="*/ 498475 w 909078"/>
                      <a:gd name="connsiteY983" fmla="*/ 98425 h 723900"/>
                      <a:gd name="connsiteX984" fmla="*/ 523875 w 909078"/>
                      <a:gd name="connsiteY984" fmla="*/ 88900 h 723900"/>
                      <a:gd name="connsiteX985" fmla="*/ 533400 w 909078"/>
                      <a:gd name="connsiteY985" fmla="*/ 76200 h 723900"/>
                      <a:gd name="connsiteX986" fmla="*/ 536575 w 909078"/>
                      <a:gd name="connsiteY986" fmla="*/ 85725 h 723900"/>
                      <a:gd name="connsiteX987" fmla="*/ 746125 w 909078"/>
                      <a:gd name="connsiteY987" fmla="*/ 88900 h 723900"/>
                      <a:gd name="connsiteX988" fmla="*/ 901700 w 909078"/>
                      <a:gd name="connsiteY988" fmla="*/ 85725 h 723900"/>
                      <a:gd name="connsiteX989" fmla="*/ 904875 w 909078"/>
                      <a:gd name="connsiteY989" fmla="*/ 73025 h 723900"/>
                      <a:gd name="connsiteX990" fmla="*/ 908050 w 909078"/>
                      <a:gd name="connsiteY990" fmla="*/ 63500 h 723900"/>
                      <a:gd name="connsiteX991" fmla="*/ 889000 w 909078"/>
                      <a:gd name="connsiteY991" fmla="*/ 69850 h 723900"/>
                      <a:gd name="connsiteX992" fmla="*/ 876300 w 909078"/>
                      <a:gd name="connsiteY992" fmla="*/ 73025 h 723900"/>
                      <a:gd name="connsiteX993" fmla="*/ 866775 w 909078"/>
                      <a:gd name="connsiteY993" fmla="*/ 76200 h 723900"/>
                      <a:gd name="connsiteX994" fmla="*/ 796925 w 909078"/>
                      <a:gd name="connsiteY994" fmla="*/ 73025 h 723900"/>
                      <a:gd name="connsiteX995" fmla="*/ 787400 w 909078"/>
                      <a:gd name="connsiteY995" fmla="*/ 69850 h 723900"/>
                      <a:gd name="connsiteX996" fmla="*/ 749300 w 909078"/>
                      <a:gd name="connsiteY996" fmla="*/ 66675 h 723900"/>
                      <a:gd name="connsiteX997" fmla="*/ 676275 w 909078"/>
                      <a:gd name="connsiteY997" fmla="*/ 69850 h 723900"/>
                      <a:gd name="connsiteX998" fmla="*/ 663575 w 909078"/>
                      <a:gd name="connsiteY998" fmla="*/ 73025 h 723900"/>
                      <a:gd name="connsiteX999" fmla="*/ 625475 w 909078"/>
                      <a:gd name="connsiteY999" fmla="*/ 88900 h 723900"/>
                      <a:gd name="connsiteX1000" fmla="*/ 606425 w 909078"/>
                      <a:gd name="connsiteY1000" fmla="*/ 95250 h 723900"/>
                      <a:gd name="connsiteX1001" fmla="*/ 577850 w 909078"/>
                      <a:gd name="connsiteY1001" fmla="*/ 101600 h 723900"/>
                      <a:gd name="connsiteX1002" fmla="*/ 565150 w 909078"/>
                      <a:gd name="connsiteY1002" fmla="*/ 104775 h 723900"/>
                      <a:gd name="connsiteX1003" fmla="*/ 619125 w 909078"/>
                      <a:gd name="connsiteY1003" fmla="*/ 111125 h 723900"/>
                      <a:gd name="connsiteX1004" fmla="*/ 746125 w 909078"/>
                      <a:gd name="connsiteY1004" fmla="*/ 117475 h 723900"/>
                      <a:gd name="connsiteX1005" fmla="*/ 815975 w 909078"/>
                      <a:gd name="connsiteY1005" fmla="*/ 123825 h 723900"/>
                      <a:gd name="connsiteX1006" fmla="*/ 704850 w 909078"/>
                      <a:gd name="connsiteY1006" fmla="*/ 123825 h 723900"/>
                      <a:gd name="connsiteX1007" fmla="*/ 596900 w 909078"/>
                      <a:gd name="connsiteY1007" fmla="*/ 127000 h 723900"/>
                      <a:gd name="connsiteX1008" fmla="*/ 565150 w 909078"/>
                      <a:gd name="connsiteY1008" fmla="*/ 130175 h 723900"/>
                      <a:gd name="connsiteX1009" fmla="*/ 533400 w 909078"/>
                      <a:gd name="connsiteY1009" fmla="*/ 139700 h 723900"/>
                      <a:gd name="connsiteX1010" fmla="*/ 517525 w 909078"/>
                      <a:gd name="connsiteY1010" fmla="*/ 142875 h 723900"/>
                      <a:gd name="connsiteX1011" fmla="*/ 542925 w 909078"/>
                      <a:gd name="connsiteY1011" fmla="*/ 152400 h 723900"/>
                      <a:gd name="connsiteX1012" fmla="*/ 552450 w 909078"/>
                      <a:gd name="connsiteY1012" fmla="*/ 158750 h 723900"/>
                      <a:gd name="connsiteX1013" fmla="*/ 565150 w 909078"/>
                      <a:gd name="connsiteY1013" fmla="*/ 161925 h 723900"/>
                      <a:gd name="connsiteX1014" fmla="*/ 577850 w 909078"/>
                      <a:gd name="connsiteY1014" fmla="*/ 168275 h 723900"/>
                      <a:gd name="connsiteX1015" fmla="*/ 587375 w 909078"/>
                      <a:gd name="connsiteY1015" fmla="*/ 171450 h 723900"/>
                      <a:gd name="connsiteX1016" fmla="*/ 590550 w 909078"/>
                      <a:gd name="connsiteY1016" fmla="*/ 180975 h 723900"/>
                      <a:gd name="connsiteX1017" fmla="*/ 587375 w 909078"/>
                      <a:gd name="connsiteY1017" fmla="*/ 190500 h 723900"/>
                      <a:gd name="connsiteX1018" fmla="*/ 581025 w 909078"/>
                      <a:gd name="connsiteY1018" fmla="*/ 174625 h 723900"/>
                      <a:gd name="connsiteX1019" fmla="*/ 577850 w 909078"/>
                      <a:gd name="connsiteY1019" fmla="*/ 161925 h 723900"/>
                      <a:gd name="connsiteX1020" fmla="*/ 574675 w 909078"/>
                      <a:gd name="connsiteY1020" fmla="*/ 152400 h 723900"/>
                      <a:gd name="connsiteX1021" fmla="*/ 577850 w 909078"/>
                      <a:gd name="connsiteY1021" fmla="*/ 133350 h 723900"/>
                      <a:gd name="connsiteX1022" fmla="*/ 587375 w 909078"/>
                      <a:gd name="connsiteY1022" fmla="*/ 130175 h 723900"/>
                      <a:gd name="connsiteX1023" fmla="*/ 574675 w 909078"/>
                      <a:gd name="connsiteY1023" fmla="*/ 168275 h 723900"/>
                      <a:gd name="connsiteX1024" fmla="*/ 561975 w 909078"/>
                      <a:gd name="connsiteY1024" fmla="*/ 177800 h 723900"/>
                      <a:gd name="connsiteX1025" fmla="*/ 552450 w 909078"/>
                      <a:gd name="connsiteY1025" fmla="*/ 184150 h 723900"/>
                      <a:gd name="connsiteX1026" fmla="*/ 542925 w 909078"/>
                      <a:gd name="connsiteY1026" fmla="*/ 187325 h 723900"/>
                      <a:gd name="connsiteX1027" fmla="*/ 552450 w 909078"/>
                      <a:gd name="connsiteY1027" fmla="*/ 177800 h 723900"/>
                      <a:gd name="connsiteX1028" fmla="*/ 574675 w 909078"/>
                      <a:gd name="connsiteY1028" fmla="*/ 168275 h 723900"/>
                      <a:gd name="connsiteX1029" fmla="*/ 600075 w 909078"/>
                      <a:gd name="connsiteY1029" fmla="*/ 171450 h 723900"/>
                      <a:gd name="connsiteX1030" fmla="*/ 590550 w 909078"/>
                      <a:gd name="connsiteY1030" fmla="*/ 184150 h 723900"/>
                      <a:gd name="connsiteX1031" fmla="*/ 565150 w 909078"/>
                      <a:gd name="connsiteY1031" fmla="*/ 206375 h 723900"/>
                      <a:gd name="connsiteX1032" fmla="*/ 542925 w 909078"/>
                      <a:gd name="connsiteY1032" fmla="*/ 215900 h 723900"/>
                      <a:gd name="connsiteX1033" fmla="*/ 530225 w 909078"/>
                      <a:gd name="connsiteY1033" fmla="*/ 222250 h 723900"/>
                      <a:gd name="connsiteX1034" fmla="*/ 466725 w 909078"/>
                      <a:gd name="connsiteY1034" fmla="*/ 231775 h 723900"/>
                      <a:gd name="connsiteX1035" fmla="*/ 390525 w 909078"/>
                      <a:gd name="connsiteY1035" fmla="*/ 228600 h 723900"/>
                      <a:gd name="connsiteX1036" fmla="*/ 365125 w 909078"/>
                      <a:gd name="connsiteY1036" fmla="*/ 225425 h 723900"/>
                      <a:gd name="connsiteX1037" fmla="*/ 285750 w 909078"/>
                      <a:gd name="connsiteY1037" fmla="*/ 228600 h 723900"/>
                      <a:gd name="connsiteX1038" fmla="*/ 250825 w 909078"/>
                      <a:gd name="connsiteY1038" fmla="*/ 228600 h 723900"/>
                      <a:gd name="connsiteX1039" fmla="*/ 260350 w 909078"/>
                      <a:gd name="connsiteY1039" fmla="*/ 209550 h 723900"/>
                      <a:gd name="connsiteX1040" fmla="*/ 263525 w 909078"/>
                      <a:gd name="connsiteY1040" fmla="*/ 200025 h 723900"/>
                      <a:gd name="connsiteX1041" fmla="*/ 292100 w 909078"/>
                      <a:gd name="connsiteY1041" fmla="*/ 174625 h 723900"/>
                      <a:gd name="connsiteX1042" fmla="*/ 307975 w 909078"/>
                      <a:gd name="connsiteY1042" fmla="*/ 158750 h 723900"/>
                      <a:gd name="connsiteX1043" fmla="*/ 349250 w 909078"/>
                      <a:gd name="connsiteY1043" fmla="*/ 146050 h 723900"/>
                      <a:gd name="connsiteX1044" fmla="*/ 377825 w 909078"/>
                      <a:gd name="connsiteY1044" fmla="*/ 158750 h 723900"/>
                      <a:gd name="connsiteX1045" fmla="*/ 330200 w 909078"/>
                      <a:gd name="connsiteY1045" fmla="*/ 247650 h 723900"/>
                      <a:gd name="connsiteX1046" fmla="*/ 295275 w 909078"/>
                      <a:gd name="connsiteY1046" fmla="*/ 301625 h 723900"/>
                      <a:gd name="connsiteX1047" fmla="*/ 273050 w 909078"/>
                      <a:gd name="connsiteY1047" fmla="*/ 336550 h 723900"/>
                      <a:gd name="connsiteX1048" fmla="*/ 254000 w 909078"/>
                      <a:gd name="connsiteY1048" fmla="*/ 371475 h 723900"/>
                      <a:gd name="connsiteX1049" fmla="*/ 266700 w 909078"/>
                      <a:gd name="connsiteY1049" fmla="*/ 384175 h 723900"/>
                      <a:gd name="connsiteX1050" fmla="*/ 292100 w 909078"/>
                      <a:gd name="connsiteY1050" fmla="*/ 346075 h 723900"/>
                      <a:gd name="connsiteX1051" fmla="*/ 317500 w 909078"/>
                      <a:gd name="connsiteY1051" fmla="*/ 311150 h 723900"/>
                      <a:gd name="connsiteX1052" fmla="*/ 333375 w 909078"/>
                      <a:gd name="connsiteY1052" fmla="*/ 292100 h 723900"/>
                      <a:gd name="connsiteX1053" fmla="*/ 339725 w 909078"/>
                      <a:gd name="connsiteY1053" fmla="*/ 282575 h 723900"/>
                      <a:gd name="connsiteX1054" fmla="*/ 358775 w 909078"/>
                      <a:gd name="connsiteY1054" fmla="*/ 263525 h 723900"/>
                      <a:gd name="connsiteX1055" fmla="*/ 346075 w 909078"/>
                      <a:gd name="connsiteY1055" fmla="*/ 301625 h 723900"/>
                      <a:gd name="connsiteX1056" fmla="*/ 336550 w 909078"/>
                      <a:gd name="connsiteY1056" fmla="*/ 311150 h 723900"/>
                      <a:gd name="connsiteX1057" fmla="*/ 320675 w 909078"/>
                      <a:gd name="connsiteY1057" fmla="*/ 333375 h 723900"/>
                      <a:gd name="connsiteX1058" fmla="*/ 292100 w 909078"/>
                      <a:gd name="connsiteY1058" fmla="*/ 352425 h 723900"/>
                      <a:gd name="connsiteX1059" fmla="*/ 260350 w 909078"/>
                      <a:gd name="connsiteY1059" fmla="*/ 342900 h 723900"/>
                      <a:gd name="connsiteX1060" fmla="*/ 231775 w 909078"/>
                      <a:gd name="connsiteY1060" fmla="*/ 301625 h 723900"/>
                      <a:gd name="connsiteX1061" fmla="*/ 212725 w 909078"/>
                      <a:gd name="connsiteY1061" fmla="*/ 266700 h 723900"/>
                      <a:gd name="connsiteX1062" fmla="*/ 196850 w 909078"/>
                      <a:gd name="connsiteY1062" fmla="*/ 222250 h 723900"/>
                      <a:gd name="connsiteX1063" fmla="*/ 219075 w 909078"/>
                      <a:gd name="connsiteY1063" fmla="*/ 142875 h 723900"/>
                      <a:gd name="connsiteX1064" fmla="*/ 234950 w 909078"/>
                      <a:gd name="connsiteY1064" fmla="*/ 133350 h 723900"/>
                      <a:gd name="connsiteX1065" fmla="*/ 250825 w 909078"/>
                      <a:gd name="connsiteY1065" fmla="*/ 130175 h 723900"/>
                      <a:gd name="connsiteX1066" fmla="*/ 371475 w 909078"/>
                      <a:gd name="connsiteY1066" fmla="*/ 152400 h 723900"/>
                      <a:gd name="connsiteX1067" fmla="*/ 384175 w 909078"/>
                      <a:gd name="connsiteY1067" fmla="*/ 171450 h 723900"/>
                      <a:gd name="connsiteX1068" fmla="*/ 381000 w 909078"/>
                      <a:gd name="connsiteY1068" fmla="*/ 254000 h 723900"/>
                      <a:gd name="connsiteX1069" fmla="*/ 349250 w 909078"/>
                      <a:gd name="connsiteY1069" fmla="*/ 298450 h 723900"/>
                      <a:gd name="connsiteX1070" fmla="*/ 330200 w 909078"/>
                      <a:gd name="connsiteY1070" fmla="*/ 317500 h 723900"/>
                      <a:gd name="connsiteX1071" fmla="*/ 292100 w 909078"/>
                      <a:gd name="connsiteY1071" fmla="*/ 349250 h 723900"/>
                      <a:gd name="connsiteX1072" fmla="*/ 266700 w 909078"/>
                      <a:gd name="connsiteY1072" fmla="*/ 361950 h 723900"/>
                      <a:gd name="connsiteX1073" fmla="*/ 203200 w 909078"/>
                      <a:gd name="connsiteY1073" fmla="*/ 355600 h 723900"/>
                      <a:gd name="connsiteX1074" fmla="*/ 187325 w 909078"/>
                      <a:gd name="connsiteY1074" fmla="*/ 336550 h 723900"/>
                      <a:gd name="connsiteX1075" fmla="*/ 168275 w 909078"/>
                      <a:gd name="connsiteY1075" fmla="*/ 311150 h 723900"/>
                      <a:gd name="connsiteX1076" fmla="*/ 155575 w 909078"/>
                      <a:gd name="connsiteY1076" fmla="*/ 276225 h 723900"/>
                      <a:gd name="connsiteX1077" fmla="*/ 168275 w 909078"/>
                      <a:gd name="connsiteY1077" fmla="*/ 225425 h 723900"/>
                      <a:gd name="connsiteX1078" fmla="*/ 177800 w 909078"/>
                      <a:gd name="connsiteY1078" fmla="*/ 215900 h 723900"/>
                      <a:gd name="connsiteX1079" fmla="*/ 200025 w 909078"/>
                      <a:gd name="connsiteY1079" fmla="*/ 200025 h 723900"/>
                      <a:gd name="connsiteX1080" fmla="*/ 260350 w 909078"/>
                      <a:gd name="connsiteY1080" fmla="*/ 171450 h 723900"/>
                      <a:gd name="connsiteX1081" fmla="*/ 292100 w 909078"/>
                      <a:gd name="connsiteY1081" fmla="*/ 161925 h 723900"/>
                      <a:gd name="connsiteX1082" fmla="*/ 323850 w 909078"/>
                      <a:gd name="connsiteY1082" fmla="*/ 158750 h 723900"/>
                      <a:gd name="connsiteX1083" fmla="*/ 374650 w 909078"/>
                      <a:gd name="connsiteY1083" fmla="*/ 161925 h 723900"/>
                      <a:gd name="connsiteX1084" fmla="*/ 390525 w 909078"/>
                      <a:gd name="connsiteY1084" fmla="*/ 174625 h 723900"/>
                      <a:gd name="connsiteX1085" fmla="*/ 403225 w 909078"/>
                      <a:gd name="connsiteY1085" fmla="*/ 203200 h 723900"/>
                      <a:gd name="connsiteX1086" fmla="*/ 393700 w 909078"/>
                      <a:gd name="connsiteY1086" fmla="*/ 241300 h 723900"/>
                      <a:gd name="connsiteX1087" fmla="*/ 390525 w 909078"/>
                      <a:gd name="connsiteY1087" fmla="*/ 2413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909078" h="723900">
                        <a:moveTo>
                          <a:pt x="184150" y="161925"/>
                        </a:moveTo>
                        <a:cubicBezTo>
                          <a:pt x="178858" y="167217"/>
                          <a:pt x="173014" y="172008"/>
                          <a:pt x="168275" y="177800"/>
                        </a:cubicBezTo>
                        <a:cubicBezTo>
                          <a:pt x="163442" y="183707"/>
                          <a:pt x="159808" y="190500"/>
                          <a:pt x="155575" y="196850"/>
                        </a:cubicBezTo>
                        <a:cubicBezTo>
                          <a:pt x="153458" y="200025"/>
                          <a:pt x="150432" y="202755"/>
                          <a:pt x="149225" y="206375"/>
                        </a:cubicBezTo>
                        <a:cubicBezTo>
                          <a:pt x="148167" y="209550"/>
                          <a:pt x="147675" y="212974"/>
                          <a:pt x="146050" y="215900"/>
                        </a:cubicBezTo>
                        <a:cubicBezTo>
                          <a:pt x="142344" y="222571"/>
                          <a:pt x="137583" y="228600"/>
                          <a:pt x="133350" y="234950"/>
                        </a:cubicBezTo>
                        <a:lnTo>
                          <a:pt x="127000" y="244475"/>
                        </a:lnTo>
                        <a:cubicBezTo>
                          <a:pt x="124883" y="247650"/>
                          <a:pt x="121857" y="250380"/>
                          <a:pt x="120650" y="254000"/>
                        </a:cubicBezTo>
                        <a:lnTo>
                          <a:pt x="114300" y="273050"/>
                        </a:lnTo>
                        <a:cubicBezTo>
                          <a:pt x="113242" y="282575"/>
                          <a:pt x="112620" y="292159"/>
                          <a:pt x="111125" y="301625"/>
                        </a:cubicBezTo>
                        <a:cubicBezTo>
                          <a:pt x="100379" y="369681"/>
                          <a:pt x="108824" y="309956"/>
                          <a:pt x="101600" y="346075"/>
                        </a:cubicBezTo>
                        <a:cubicBezTo>
                          <a:pt x="100337" y="352388"/>
                          <a:pt x="99483" y="358775"/>
                          <a:pt x="98425" y="365125"/>
                        </a:cubicBezTo>
                        <a:cubicBezTo>
                          <a:pt x="102913" y="387564"/>
                          <a:pt x="99893" y="375880"/>
                          <a:pt x="107950" y="400050"/>
                        </a:cubicBezTo>
                        <a:cubicBezTo>
                          <a:pt x="109008" y="403225"/>
                          <a:pt x="109269" y="406790"/>
                          <a:pt x="111125" y="409575"/>
                        </a:cubicBezTo>
                        <a:cubicBezTo>
                          <a:pt x="119331" y="421885"/>
                          <a:pt x="116268" y="415480"/>
                          <a:pt x="120650" y="428625"/>
                        </a:cubicBezTo>
                        <a:cubicBezTo>
                          <a:pt x="119592" y="514350"/>
                          <a:pt x="119423" y="600091"/>
                          <a:pt x="117475" y="685800"/>
                        </a:cubicBezTo>
                        <a:cubicBezTo>
                          <a:pt x="117191" y="698314"/>
                          <a:pt x="114070" y="708946"/>
                          <a:pt x="111125" y="720725"/>
                        </a:cubicBezTo>
                        <a:cubicBezTo>
                          <a:pt x="112183" y="709083"/>
                          <a:pt x="113496" y="697462"/>
                          <a:pt x="114300" y="685800"/>
                        </a:cubicBezTo>
                        <a:cubicBezTo>
                          <a:pt x="115613" y="666766"/>
                          <a:pt x="115108" y="647582"/>
                          <a:pt x="117475" y="628650"/>
                        </a:cubicBezTo>
                        <a:cubicBezTo>
                          <a:pt x="118305" y="622008"/>
                          <a:pt x="122202" y="616094"/>
                          <a:pt x="123825" y="609600"/>
                        </a:cubicBezTo>
                        <a:cubicBezTo>
                          <a:pt x="124883" y="605367"/>
                          <a:pt x="126144" y="601179"/>
                          <a:pt x="127000" y="596900"/>
                        </a:cubicBezTo>
                        <a:cubicBezTo>
                          <a:pt x="128263" y="590587"/>
                          <a:pt x="129220" y="584216"/>
                          <a:pt x="130175" y="577850"/>
                        </a:cubicBezTo>
                        <a:cubicBezTo>
                          <a:pt x="132395" y="563048"/>
                          <a:pt x="132895" y="547920"/>
                          <a:pt x="136525" y="533400"/>
                        </a:cubicBezTo>
                        <a:cubicBezTo>
                          <a:pt x="141515" y="513440"/>
                          <a:pt x="139083" y="525020"/>
                          <a:pt x="142875" y="498475"/>
                        </a:cubicBezTo>
                        <a:cubicBezTo>
                          <a:pt x="143933" y="463550"/>
                          <a:pt x="144261" y="428595"/>
                          <a:pt x="146050" y="393700"/>
                        </a:cubicBezTo>
                        <a:cubicBezTo>
                          <a:pt x="146380" y="387271"/>
                          <a:pt x="147664" y="380895"/>
                          <a:pt x="149225" y="374650"/>
                        </a:cubicBezTo>
                        <a:cubicBezTo>
                          <a:pt x="151321" y="366266"/>
                          <a:pt x="154975" y="353025"/>
                          <a:pt x="161925" y="346075"/>
                        </a:cubicBezTo>
                        <a:cubicBezTo>
                          <a:pt x="164623" y="343377"/>
                          <a:pt x="168275" y="341842"/>
                          <a:pt x="171450" y="339725"/>
                        </a:cubicBezTo>
                        <a:cubicBezTo>
                          <a:pt x="174625" y="342900"/>
                          <a:pt x="178967" y="345234"/>
                          <a:pt x="180975" y="349250"/>
                        </a:cubicBezTo>
                        <a:cubicBezTo>
                          <a:pt x="183388" y="354077"/>
                          <a:pt x="182979" y="359857"/>
                          <a:pt x="184150" y="365125"/>
                        </a:cubicBezTo>
                        <a:cubicBezTo>
                          <a:pt x="185097" y="369385"/>
                          <a:pt x="186071" y="373645"/>
                          <a:pt x="187325" y="377825"/>
                        </a:cubicBezTo>
                        <a:cubicBezTo>
                          <a:pt x="189248" y="384236"/>
                          <a:pt x="193675" y="396875"/>
                          <a:pt x="193675" y="396875"/>
                        </a:cubicBezTo>
                        <a:cubicBezTo>
                          <a:pt x="192617" y="408517"/>
                          <a:pt x="192531" y="420288"/>
                          <a:pt x="190500" y="431800"/>
                        </a:cubicBezTo>
                        <a:cubicBezTo>
                          <a:pt x="188595" y="442595"/>
                          <a:pt x="183515" y="450215"/>
                          <a:pt x="180975" y="460375"/>
                        </a:cubicBezTo>
                        <a:cubicBezTo>
                          <a:pt x="179917" y="464608"/>
                          <a:pt x="179054" y="468895"/>
                          <a:pt x="177800" y="473075"/>
                        </a:cubicBezTo>
                        <a:cubicBezTo>
                          <a:pt x="175877" y="479486"/>
                          <a:pt x="171450" y="492125"/>
                          <a:pt x="171450" y="492125"/>
                        </a:cubicBezTo>
                        <a:cubicBezTo>
                          <a:pt x="172508" y="505883"/>
                          <a:pt x="172473" y="519770"/>
                          <a:pt x="174625" y="533400"/>
                        </a:cubicBezTo>
                        <a:cubicBezTo>
                          <a:pt x="175669" y="540012"/>
                          <a:pt x="180975" y="552450"/>
                          <a:pt x="180975" y="552450"/>
                        </a:cubicBezTo>
                        <a:cubicBezTo>
                          <a:pt x="179917" y="587375"/>
                          <a:pt x="179545" y="622328"/>
                          <a:pt x="177800" y="657225"/>
                        </a:cubicBezTo>
                        <a:cubicBezTo>
                          <a:pt x="176851" y="676208"/>
                          <a:pt x="174782" y="676599"/>
                          <a:pt x="171450" y="692150"/>
                        </a:cubicBezTo>
                        <a:cubicBezTo>
                          <a:pt x="169189" y="702703"/>
                          <a:pt x="165100" y="723900"/>
                          <a:pt x="165100" y="723900"/>
                        </a:cubicBezTo>
                        <a:cubicBezTo>
                          <a:pt x="166672" y="703470"/>
                          <a:pt x="167960" y="678167"/>
                          <a:pt x="171450" y="657225"/>
                        </a:cubicBezTo>
                        <a:cubicBezTo>
                          <a:pt x="172167" y="652921"/>
                          <a:pt x="173711" y="648792"/>
                          <a:pt x="174625" y="644525"/>
                        </a:cubicBezTo>
                        <a:cubicBezTo>
                          <a:pt x="176886" y="633972"/>
                          <a:pt x="178858" y="623358"/>
                          <a:pt x="180975" y="612775"/>
                        </a:cubicBezTo>
                        <a:cubicBezTo>
                          <a:pt x="182033" y="607483"/>
                          <a:pt x="182443" y="602020"/>
                          <a:pt x="184150" y="596900"/>
                        </a:cubicBezTo>
                        <a:cubicBezTo>
                          <a:pt x="189032" y="582255"/>
                          <a:pt x="186669" y="590657"/>
                          <a:pt x="190500" y="571500"/>
                        </a:cubicBezTo>
                        <a:cubicBezTo>
                          <a:pt x="191558" y="530225"/>
                          <a:pt x="191842" y="488923"/>
                          <a:pt x="193675" y="447675"/>
                        </a:cubicBezTo>
                        <a:cubicBezTo>
                          <a:pt x="193961" y="441244"/>
                          <a:pt x="196850" y="435063"/>
                          <a:pt x="196850" y="428625"/>
                        </a:cubicBezTo>
                        <a:cubicBezTo>
                          <a:pt x="196850" y="410602"/>
                          <a:pt x="194733" y="392642"/>
                          <a:pt x="193675" y="374650"/>
                        </a:cubicBezTo>
                        <a:cubicBezTo>
                          <a:pt x="190500" y="376767"/>
                          <a:pt x="186267" y="377825"/>
                          <a:pt x="184150" y="381000"/>
                        </a:cubicBezTo>
                        <a:cubicBezTo>
                          <a:pt x="181729" y="384631"/>
                          <a:pt x="182174" y="389504"/>
                          <a:pt x="180975" y="393700"/>
                        </a:cubicBezTo>
                        <a:cubicBezTo>
                          <a:pt x="180056" y="396918"/>
                          <a:pt x="178719" y="400007"/>
                          <a:pt x="177800" y="403225"/>
                        </a:cubicBezTo>
                        <a:cubicBezTo>
                          <a:pt x="176601" y="407421"/>
                          <a:pt x="175879" y="411745"/>
                          <a:pt x="174625" y="415925"/>
                        </a:cubicBezTo>
                        <a:cubicBezTo>
                          <a:pt x="172702" y="422336"/>
                          <a:pt x="168275" y="434975"/>
                          <a:pt x="168275" y="434975"/>
                        </a:cubicBezTo>
                        <a:cubicBezTo>
                          <a:pt x="167217" y="445558"/>
                          <a:pt x="166275" y="456154"/>
                          <a:pt x="165100" y="466725"/>
                        </a:cubicBezTo>
                        <a:cubicBezTo>
                          <a:pt x="164158" y="475205"/>
                          <a:pt x="162734" y="483631"/>
                          <a:pt x="161925" y="492125"/>
                        </a:cubicBezTo>
                        <a:cubicBezTo>
                          <a:pt x="160617" y="505862"/>
                          <a:pt x="160274" y="519685"/>
                          <a:pt x="158750" y="533400"/>
                        </a:cubicBezTo>
                        <a:cubicBezTo>
                          <a:pt x="158154" y="538763"/>
                          <a:pt x="156884" y="544040"/>
                          <a:pt x="155575" y="549275"/>
                        </a:cubicBezTo>
                        <a:cubicBezTo>
                          <a:pt x="151800" y="564374"/>
                          <a:pt x="152194" y="553683"/>
                          <a:pt x="149225" y="571500"/>
                        </a:cubicBezTo>
                        <a:cubicBezTo>
                          <a:pt x="146466" y="588054"/>
                          <a:pt x="147037" y="597515"/>
                          <a:pt x="142875" y="612775"/>
                        </a:cubicBezTo>
                        <a:cubicBezTo>
                          <a:pt x="141114" y="619233"/>
                          <a:pt x="138642" y="625475"/>
                          <a:pt x="136525" y="631825"/>
                        </a:cubicBezTo>
                        <a:lnTo>
                          <a:pt x="133350" y="641350"/>
                        </a:lnTo>
                        <a:cubicBezTo>
                          <a:pt x="132292" y="644525"/>
                          <a:pt x="129363" y="654122"/>
                          <a:pt x="130175" y="650875"/>
                        </a:cubicBezTo>
                        <a:lnTo>
                          <a:pt x="133350" y="638175"/>
                        </a:lnTo>
                        <a:cubicBezTo>
                          <a:pt x="134408" y="633942"/>
                          <a:pt x="135145" y="629615"/>
                          <a:pt x="136525" y="625475"/>
                        </a:cubicBezTo>
                        <a:lnTo>
                          <a:pt x="142875" y="606425"/>
                        </a:lnTo>
                        <a:lnTo>
                          <a:pt x="146050" y="596900"/>
                        </a:lnTo>
                        <a:cubicBezTo>
                          <a:pt x="147108" y="593725"/>
                          <a:pt x="147369" y="590160"/>
                          <a:pt x="149225" y="587375"/>
                        </a:cubicBezTo>
                        <a:cubicBezTo>
                          <a:pt x="151342" y="584200"/>
                          <a:pt x="154025" y="581337"/>
                          <a:pt x="155575" y="577850"/>
                        </a:cubicBezTo>
                        <a:cubicBezTo>
                          <a:pt x="158293" y="571733"/>
                          <a:pt x="159808" y="565150"/>
                          <a:pt x="161925" y="558800"/>
                        </a:cubicBezTo>
                        <a:cubicBezTo>
                          <a:pt x="166480" y="545135"/>
                          <a:pt x="164288" y="552522"/>
                          <a:pt x="168275" y="536575"/>
                        </a:cubicBezTo>
                        <a:cubicBezTo>
                          <a:pt x="169549" y="514918"/>
                          <a:pt x="171147" y="475195"/>
                          <a:pt x="174625" y="450850"/>
                        </a:cubicBezTo>
                        <a:cubicBezTo>
                          <a:pt x="175825" y="442453"/>
                          <a:pt x="181940" y="425729"/>
                          <a:pt x="184150" y="419100"/>
                        </a:cubicBezTo>
                        <a:lnTo>
                          <a:pt x="187325" y="409575"/>
                        </a:lnTo>
                        <a:cubicBezTo>
                          <a:pt x="188383" y="406400"/>
                          <a:pt x="188644" y="402835"/>
                          <a:pt x="190500" y="400050"/>
                        </a:cubicBezTo>
                        <a:cubicBezTo>
                          <a:pt x="192617" y="396875"/>
                          <a:pt x="195143" y="393938"/>
                          <a:pt x="196850" y="390525"/>
                        </a:cubicBezTo>
                        <a:cubicBezTo>
                          <a:pt x="198347" y="387532"/>
                          <a:pt x="198169" y="383785"/>
                          <a:pt x="200025" y="381000"/>
                        </a:cubicBezTo>
                        <a:cubicBezTo>
                          <a:pt x="202516" y="377264"/>
                          <a:pt x="206793" y="375019"/>
                          <a:pt x="209550" y="371475"/>
                        </a:cubicBezTo>
                        <a:cubicBezTo>
                          <a:pt x="229496" y="345831"/>
                          <a:pt x="213336" y="358368"/>
                          <a:pt x="231775" y="346075"/>
                        </a:cubicBezTo>
                        <a:cubicBezTo>
                          <a:pt x="244624" y="350358"/>
                          <a:pt x="241551" y="346358"/>
                          <a:pt x="244475" y="361950"/>
                        </a:cubicBezTo>
                        <a:cubicBezTo>
                          <a:pt x="246848" y="374605"/>
                          <a:pt x="250825" y="400050"/>
                          <a:pt x="250825" y="400050"/>
                        </a:cubicBezTo>
                        <a:cubicBezTo>
                          <a:pt x="251883" y="422275"/>
                          <a:pt x="252415" y="444531"/>
                          <a:pt x="254000" y="466725"/>
                        </a:cubicBezTo>
                        <a:cubicBezTo>
                          <a:pt x="254538" y="474252"/>
                          <a:pt x="258160" y="496063"/>
                          <a:pt x="260350" y="504825"/>
                        </a:cubicBezTo>
                        <a:cubicBezTo>
                          <a:pt x="261162" y="508072"/>
                          <a:pt x="262606" y="511132"/>
                          <a:pt x="263525" y="514350"/>
                        </a:cubicBezTo>
                        <a:cubicBezTo>
                          <a:pt x="264724" y="518546"/>
                          <a:pt x="265642" y="522817"/>
                          <a:pt x="266700" y="527050"/>
                        </a:cubicBezTo>
                        <a:cubicBezTo>
                          <a:pt x="265642" y="570442"/>
                          <a:pt x="263525" y="613820"/>
                          <a:pt x="263525" y="657225"/>
                        </a:cubicBezTo>
                        <a:cubicBezTo>
                          <a:pt x="263525" y="674191"/>
                          <a:pt x="265230" y="623328"/>
                          <a:pt x="266700" y="606425"/>
                        </a:cubicBezTo>
                        <a:cubicBezTo>
                          <a:pt x="267912" y="592490"/>
                          <a:pt x="270373" y="581708"/>
                          <a:pt x="273050" y="568325"/>
                        </a:cubicBezTo>
                        <a:cubicBezTo>
                          <a:pt x="271992" y="538692"/>
                          <a:pt x="269875" y="509077"/>
                          <a:pt x="269875" y="479425"/>
                        </a:cubicBezTo>
                        <a:cubicBezTo>
                          <a:pt x="269875" y="436020"/>
                          <a:pt x="271165" y="392614"/>
                          <a:pt x="273050" y="349250"/>
                        </a:cubicBezTo>
                        <a:cubicBezTo>
                          <a:pt x="273262" y="344371"/>
                          <a:pt x="278004" y="326259"/>
                          <a:pt x="279400" y="320675"/>
                        </a:cubicBezTo>
                        <a:cubicBezTo>
                          <a:pt x="283736" y="338019"/>
                          <a:pt x="285322" y="343508"/>
                          <a:pt x="288925" y="365125"/>
                        </a:cubicBezTo>
                        <a:cubicBezTo>
                          <a:pt x="289983" y="371475"/>
                          <a:pt x="290751" y="377880"/>
                          <a:pt x="292100" y="384175"/>
                        </a:cubicBezTo>
                        <a:cubicBezTo>
                          <a:pt x="293929" y="392709"/>
                          <a:pt x="295690" y="401296"/>
                          <a:pt x="298450" y="409575"/>
                        </a:cubicBezTo>
                        <a:cubicBezTo>
                          <a:pt x="299508" y="412750"/>
                          <a:pt x="300899" y="415833"/>
                          <a:pt x="301625" y="419100"/>
                        </a:cubicBezTo>
                        <a:cubicBezTo>
                          <a:pt x="307286" y="444576"/>
                          <a:pt x="302197" y="430913"/>
                          <a:pt x="307975" y="454025"/>
                        </a:cubicBezTo>
                        <a:cubicBezTo>
                          <a:pt x="308787" y="457272"/>
                          <a:pt x="310424" y="460283"/>
                          <a:pt x="311150" y="463550"/>
                        </a:cubicBezTo>
                        <a:cubicBezTo>
                          <a:pt x="312547" y="469834"/>
                          <a:pt x="312976" y="476305"/>
                          <a:pt x="314325" y="482600"/>
                        </a:cubicBezTo>
                        <a:cubicBezTo>
                          <a:pt x="316154" y="491134"/>
                          <a:pt x="318963" y="499442"/>
                          <a:pt x="320675" y="508000"/>
                        </a:cubicBezTo>
                        <a:lnTo>
                          <a:pt x="323850" y="523875"/>
                        </a:lnTo>
                        <a:cubicBezTo>
                          <a:pt x="322792" y="545042"/>
                          <a:pt x="322653" y="566274"/>
                          <a:pt x="320675" y="587375"/>
                        </a:cubicBezTo>
                        <a:cubicBezTo>
                          <a:pt x="319473" y="600194"/>
                          <a:pt x="315922" y="612699"/>
                          <a:pt x="314325" y="625475"/>
                        </a:cubicBezTo>
                        <a:cubicBezTo>
                          <a:pt x="313267" y="633942"/>
                          <a:pt x="309477" y="642508"/>
                          <a:pt x="311150" y="650875"/>
                        </a:cubicBezTo>
                        <a:cubicBezTo>
                          <a:pt x="311898" y="654617"/>
                          <a:pt x="315607" y="644663"/>
                          <a:pt x="317500" y="641350"/>
                        </a:cubicBezTo>
                        <a:cubicBezTo>
                          <a:pt x="324975" y="628269"/>
                          <a:pt x="324996" y="625212"/>
                          <a:pt x="330200" y="609600"/>
                        </a:cubicBezTo>
                        <a:lnTo>
                          <a:pt x="333375" y="600075"/>
                        </a:lnTo>
                        <a:cubicBezTo>
                          <a:pt x="335143" y="548807"/>
                          <a:pt x="340220" y="520743"/>
                          <a:pt x="333375" y="476250"/>
                        </a:cubicBezTo>
                        <a:cubicBezTo>
                          <a:pt x="331332" y="462968"/>
                          <a:pt x="329390" y="469666"/>
                          <a:pt x="323850" y="457200"/>
                        </a:cubicBezTo>
                        <a:lnTo>
                          <a:pt x="314325" y="428625"/>
                        </a:lnTo>
                        <a:cubicBezTo>
                          <a:pt x="313267" y="425450"/>
                          <a:pt x="313006" y="421885"/>
                          <a:pt x="311150" y="419100"/>
                        </a:cubicBezTo>
                        <a:cubicBezTo>
                          <a:pt x="309033" y="415925"/>
                          <a:pt x="306350" y="413062"/>
                          <a:pt x="304800" y="409575"/>
                        </a:cubicBezTo>
                        <a:cubicBezTo>
                          <a:pt x="302082" y="403458"/>
                          <a:pt x="300567" y="396875"/>
                          <a:pt x="298450" y="390525"/>
                        </a:cubicBezTo>
                        <a:lnTo>
                          <a:pt x="295275" y="381000"/>
                        </a:lnTo>
                        <a:cubicBezTo>
                          <a:pt x="294217" y="377825"/>
                          <a:pt x="292756" y="374757"/>
                          <a:pt x="292100" y="371475"/>
                        </a:cubicBezTo>
                        <a:cubicBezTo>
                          <a:pt x="291042" y="366183"/>
                          <a:pt x="290096" y="360868"/>
                          <a:pt x="288925" y="355600"/>
                        </a:cubicBezTo>
                        <a:cubicBezTo>
                          <a:pt x="283962" y="333267"/>
                          <a:pt x="287879" y="351937"/>
                          <a:pt x="282575" y="333375"/>
                        </a:cubicBezTo>
                        <a:cubicBezTo>
                          <a:pt x="279586" y="322913"/>
                          <a:pt x="278407" y="315712"/>
                          <a:pt x="276225" y="304800"/>
                        </a:cubicBezTo>
                        <a:cubicBezTo>
                          <a:pt x="277283" y="295275"/>
                          <a:pt x="275114" y="284797"/>
                          <a:pt x="279400" y="276225"/>
                        </a:cubicBezTo>
                        <a:cubicBezTo>
                          <a:pt x="281813" y="271398"/>
                          <a:pt x="281688" y="286777"/>
                          <a:pt x="282575" y="292100"/>
                        </a:cubicBezTo>
                        <a:cubicBezTo>
                          <a:pt x="283805" y="299482"/>
                          <a:pt x="284282" y="306987"/>
                          <a:pt x="285750" y="314325"/>
                        </a:cubicBezTo>
                        <a:cubicBezTo>
                          <a:pt x="286406" y="317607"/>
                          <a:pt x="288113" y="320603"/>
                          <a:pt x="288925" y="323850"/>
                        </a:cubicBezTo>
                        <a:cubicBezTo>
                          <a:pt x="290234" y="329085"/>
                          <a:pt x="291279" y="334391"/>
                          <a:pt x="292100" y="339725"/>
                        </a:cubicBezTo>
                        <a:cubicBezTo>
                          <a:pt x="293397" y="348158"/>
                          <a:pt x="293978" y="356692"/>
                          <a:pt x="295275" y="365125"/>
                        </a:cubicBezTo>
                        <a:cubicBezTo>
                          <a:pt x="297464" y="379356"/>
                          <a:pt x="297762" y="378935"/>
                          <a:pt x="301625" y="390525"/>
                        </a:cubicBezTo>
                        <a:cubicBezTo>
                          <a:pt x="302683" y="397933"/>
                          <a:pt x="303461" y="405387"/>
                          <a:pt x="304800" y="412750"/>
                        </a:cubicBezTo>
                        <a:cubicBezTo>
                          <a:pt x="307281" y="426398"/>
                          <a:pt x="307750" y="423074"/>
                          <a:pt x="311150" y="434975"/>
                        </a:cubicBezTo>
                        <a:cubicBezTo>
                          <a:pt x="312349" y="439171"/>
                          <a:pt x="312606" y="443664"/>
                          <a:pt x="314325" y="447675"/>
                        </a:cubicBezTo>
                        <a:cubicBezTo>
                          <a:pt x="315828" y="451182"/>
                          <a:pt x="318558" y="454025"/>
                          <a:pt x="320675" y="457200"/>
                        </a:cubicBezTo>
                        <a:cubicBezTo>
                          <a:pt x="322450" y="464299"/>
                          <a:pt x="327108" y="484312"/>
                          <a:pt x="330200" y="488950"/>
                        </a:cubicBezTo>
                        <a:lnTo>
                          <a:pt x="336550" y="498475"/>
                        </a:lnTo>
                        <a:cubicBezTo>
                          <a:pt x="337133" y="503721"/>
                          <a:pt x="337729" y="527267"/>
                          <a:pt x="342900" y="536575"/>
                        </a:cubicBezTo>
                        <a:cubicBezTo>
                          <a:pt x="346606" y="543246"/>
                          <a:pt x="353187" y="548385"/>
                          <a:pt x="355600" y="555625"/>
                        </a:cubicBezTo>
                        <a:lnTo>
                          <a:pt x="361950" y="574675"/>
                        </a:lnTo>
                        <a:cubicBezTo>
                          <a:pt x="363008" y="582083"/>
                          <a:pt x="365125" y="589416"/>
                          <a:pt x="365125" y="596900"/>
                        </a:cubicBezTo>
                        <a:cubicBezTo>
                          <a:pt x="365125" y="601264"/>
                          <a:pt x="363204" y="588380"/>
                          <a:pt x="361950" y="584200"/>
                        </a:cubicBezTo>
                        <a:cubicBezTo>
                          <a:pt x="360027" y="577789"/>
                          <a:pt x="357717" y="571500"/>
                          <a:pt x="355600" y="565150"/>
                        </a:cubicBezTo>
                        <a:cubicBezTo>
                          <a:pt x="354220" y="561010"/>
                          <a:pt x="353624" y="556646"/>
                          <a:pt x="352425" y="552450"/>
                        </a:cubicBezTo>
                        <a:cubicBezTo>
                          <a:pt x="351506" y="549232"/>
                          <a:pt x="350003" y="546186"/>
                          <a:pt x="349250" y="542925"/>
                        </a:cubicBezTo>
                        <a:cubicBezTo>
                          <a:pt x="346823" y="532408"/>
                          <a:pt x="345518" y="521646"/>
                          <a:pt x="342900" y="511175"/>
                        </a:cubicBezTo>
                        <a:cubicBezTo>
                          <a:pt x="341842" y="506942"/>
                          <a:pt x="341257" y="502561"/>
                          <a:pt x="339725" y="498475"/>
                        </a:cubicBezTo>
                        <a:cubicBezTo>
                          <a:pt x="338063" y="494043"/>
                          <a:pt x="335037" y="490207"/>
                          <a:pt x="333375" y="485775"/>
                        </a:cubicBezTo>
                        <a:cubicBezTo>
                          <a:pt x="331843" y="481689"/>
                          <a:pt x="331732" y="477161"/>
                          <a:pt x="330200" y="473075"/>
                        </a:cubicBezTo>
                        <a:cubicBezTo>
                          <a:pt x="328538" y="468643"/>
                          <a:pt x="325347" y="464865"/>
                          <a:pt x="323850" y="460375"/>
                        </a:cubicBezTo>
                        <a:cubicBezTo>
                          <a:pt x="320021" y="448887"/>
                          <a:pt x="316844" y="431693"/>
                          <a:pt x="314325" y="419100"/>
                        </a:cubicBezTo>
                        <a:cubicBezTo>
                          <a:pt x="315383" y="384175"/>
                          <a:pt x="315176" y="349189"/>
                          <a:pt x="317500" y="314325"/>
                        </a:cubicBezTo>
                        <a:cubicBezTo>
                          <a:pt x="317723" y="310986"/>
                          <a:pt x="319794" y="320621"/>
                          <a:pt x="320675" y="323850"/>
                        </a:cubicBezTo>
                        <a:cubicBezTo>
                          <a:pt x="322971" y="332270"/>
                          <a:pt x="327025" y="349250"/>
                          <a:pt x="327025" y="349250"/>
                        </a:cubicBezTo>
                        <a:cubicBezTo>
                          <a:pt x="328083" y="358775"/>
                          <a:pt x="328705" y="368359"/>
                          <a:pt x="330200" y="377825"/>
                        </a:cubicBezTo>
                        <a:cubicBezTo>
                          <a:pt x="331710" y="387387"/>
                          <a:pt x="339230" y="423965"/>
                          <a:pt x="342900" y="434975"/>
                        </a:cubicBezTo>
                        <a:cubicBezTo>
                          <a:pt x="343958" y="438150"/>
                          <a:pt x="345156" y="441282"/>
                          <a:pt x="346075" y="444500"/>
                        </a:cubicBezTo>
                        <a:cubicBezTo>
                          <a:pt x="347274" y="448696"/>
                          <a:pt x="348051" y="453004"/>
                          <a:pt x="349250" y="457200"/>
                        </a:cubicBezTo>
                        <a:cubicBezTo>
                          <a:pt x="350169" y="460418"/>
                          <a:pt x="351506" y="463507"/>
                          <a:pt x="352425" y="466725"/>
                        </a:cubicBezTo>
                        <a:cubicBezTo>
                          <a:pt x="353624" y="470921"/>
                          <a:pt x="354346" y="475245"/>
                          <a:pt x="355600" y="479425"/>
                        </a:cubicBezTo>
                        <a:lnTo>
                          <a:pt x="365125" y="508000"/>
                        </a:lnTo>
                        <a:lnTo>
                          <a:pt x="377825" y="546100"/>
                        </a:lnTo>
                        <a:lnTo>
                          <a:pt x="381000" y="555625"/>
                        </a:lnTo>
                        <a:cubicBezTo>
                          <a:pt x="382058" y="558800"/>
                          <a:pt x="382319" y="562365"/>
                          <a:pt x="384175" y="565150"/>
                        </a:cubicBezTo>
                        <a:cubicBezTo>
                          <a:pt x="388408" y="571500"/>
                          <a:pt x="399288" y="591440"/>
                          <a:pt x="396875" y="584200"/>
                        </a:cubicBezTo>
                        <a:cubicBezTo>
                          <a:pt x="395817" y="581025"/>
                          <a:pt x="394901" y="577799"/>
                          <a:pt x="393700" y="574675"/>
                        </a:cubicBezTo>
                        <a:cubicBezTo>
                          <a:pt x="389608" y="564036"/>
                          <a:pt x="384605" y="553739"/>
                          <a:pt x="381000" y="542925"/>
                        </a:cubicBezTo>
                        <a:cubicBezTo>
                          <a:pt x="378883" y="536575"/>
                          <a:pt x="377643" y="529862"/>
                          <a:pt x="374650" y="523875"/>
                        </a:cubicBezTo>
                        <a:cubicBezTo>
                          <a:pt x="372533" y="519642"/>
                          <a:pt x="369962" y="515607"/>
                          <a:pt x="368300" y="511175"/>
                        </a:cubicBezTo>
                        <a:cubicBezTo>
                          <a:pt x="366768" y="507089"/>
                          <a:pt x="366657" y="502561"/>
                          <a:pt x="365125" y="498475"/>
                        </a:cubicBezTo>
                        <a:cubicBezTo>
                          <a:pt x="363463" y="494043"/>
                          <a:pt x="360437" y="490207"/>
                          <a:pt x="358775" y="485775"/>
                        </a:cubicBezTo>
                        <a:cubicBezTo>
                          <a:pt x="357243" y="481689"/>
                          <a:pt x="356854" y="477255"/>
                          <a:pt x="355600" y="473075"/>
                        </a:cubicBezTo>
                        <a:cubicBezTo>
                          <a:pt x="353677" y="466664"/>
                          <a:pt x="350873" y="460519"/>
                          <a:pt x="349250" y="454025"/>
                        </a:cubicBezTo>
                        <a:cubicBezTo>
                          <a:pt x="348192" y="449792"/>
                          <a:pt x="347794" y="445336"/>
                          <a:pt x="346075" y="441325"/>
                        </a:cubicBezTo>
                        <a:cubicBezTo>
                          <a:pt x="344572" y="437818"/>
                          <a:pt x="341842" y="434975"/>
                          <a:pt x="339725" y="431800"/>
                        </a:cubicBezTo>
                        <a:cubicBezTo>
                          <a:pt x="340783" y="404283"/>
                          <a:pt x="341068" y="376726"/>
                          <a:pt x="342900" y="349250"/>
                        </a:cubicBezTo>
                        <a:cubicBezTo>
                          <a:pt x="343190" y="344896"/>
                          <a:pt x="345271" y="340839"/>
                          <a:pt x="346075" y="336550"/>
                        </a:cubicBezTo>
                        <a:cubicBezTo>
                          <a:pt x="348448" y="323895"/>
                          <a:pt x="351356" y="311281"/>
                          <a:pt x="352425" y="298450"/>
                        </a:cubicBezTo>
                        <a:lnTo>
                          <a:pt x="355600" y="260350"/>
                        </a:lnTo>
                        <a:cubicBezTo>
                          <a:pt x="362745" y="288930"/>
                          <a:pt x="354518" y="253855"/>
                          <a:pt x="361950" y="298450"/>
                        </a:cubicBezTo>
                        <a:cubicBezTo>
                          <a:pt x="363724" y="309096"/>
                          <a:pt x="363473" y="320547"/>
                          <a:pt x="368300" y="330200"/>
                        </a:cubicBezTo>
                        <a:cubicBezTo>
                          <a:pt x="387489" y="368578"/>
                          <a:pt x="363049" y="321011"/>
                          <a:pt x="381000" y="352425"/>
                        </a:cubicBezTo>
                        <a:cubicBezTo>
                          <a:pt x="384320" y="358235"/>
                          <a:pt x="388543" y="369493"/>
                          <a:pt x="393700" y="374650"/>
                        </a:cubicBezTo>
                        <a:cubicBezTo>
                          <a:pt x="396398" y="377348"/>
                          <a:pt x="400373" y="378465"/>
                          <a:pt x="403225" y="381000"/>
                        </a:cubicBezTo>
                        <a:cubicBezTo>
                          <a:pt x="435847" y="409998"/>
                          <a:pt x="410182" y="391988"/>
                          <a:pt x="431800" y="406400"/>
                        </a:cubicBezTo>
                        <a:cubicBezTo>
                          <a:pt x="434975" y="411692"/>
                          <a:pt x="438328" y="416880"/>
                          <a:pt x="441325" y="422275"/>
                        </a:cubicBezTo>
                        <a:cubicBezTo>
                          <a:pt x="443624" y="426412"/>
                          <a:pt x="445327" y="430866"/>
                          <a:pt x="447675" y="434975"/>
                        </a:cubicBezTo>
                        <a:cubicBezTo>
                          <a:pt x="455312" y="448340"/>
                          <a:pt x="453979" y="441209"/>
                          <a:pt x="460375" y="457200"/>
                        </a:cubicBezTo>
                        <a:cubicBezTo>
                          <a:pt x="462861" y="463415"/>
                          <a:pt x="470438" y="481819"/>
                          <a:pt x="466725" y="476250"/>
                        </a:cubicBezTo>
                        <a:cubicBezTo>
                          <a:pt x="448527" y="448953"/>
                          <a:pt x="470345" y="483490"/>
                          <a:pt x="457200" y="457200"/>
                        </a:cubicBezTo>
                        <a:cubicBezTo>
                          <a:pt x="454440" y="451680"/>
                          <a:pt x="450229" y="446943"/>
                          <a:pt x="447675" y="441325"/>
                        </a:cubicBezTo>
                        <a:cubicBezTo>
                          <a:pt x="444905" y="435231"/>
                          <a:pt x="444318" y="428262"/>
                          <a:pt x="441325" y="422275"/>
                        </a:cubicBezTo>
                        <a:cubicBezTo>
                          <a:pt x="438150" y="415925"/>
                          <a:pt x="434531" y="409778"/>
                          <a:pt x="431800" y="403225"/>
                        </a:cubicBezTo>
                        <a:cubicBezTo>
                          <a:pt x="429226" y="397046"/>
                          <a:pt x="427567" y="390525"/>
                          <a:pt x="425450" y="384175"/>
                        </a:cubicBezTo>
                        <a:lnTo>
                          <a:pt x="422275" y="374650"/>
                        </a:lnTo>
                        <a:cubicBezTo>
                          <a:pt x="421217" y="371475"/>
                          <a:pt x="420597" y="368118"/>
                          <a:pt x="419100" y="365125"/>
                        </a:cubicBezTo>
                        <a:cubicBezTo>
                          <a:pt x="409757" y="346438"/>
                          <a:pt x="414247" y="356915"/>
                          <a:pt x="406400" y="333375"/>
                        </a:cubicBezTo>
                        <a:lnTo>
                          <a:pt x="396875" y="304800"/>
                        </a:lnTo>
                        <a:lnTo>
                          <a:pt x="393700" y="295275"/>
                        </a:lnTo>
                        <a:cubicBezTo>
                          <a:pt x="392642" y="292100"/>
                          <a:pt x="392381" y="288535"/>
                          <a:pt x="390525" y="285750"/>
                        </a:cubicBezTo>
                        <a:cubicBezTo>
                          <a:pt x="388408" y="282575"/>
                          <a:pt x="385882" y="279638"/>
                          <a:pt x="384175" y="276225"/>
                        </a:cubicBezTo>
                        <a:cubicBezTo>
                          <a:pt x="382678" y="273232"/>
                          <a:pt x="377653" y="266700"/>
                          <a:pt x="381000" y="266700"/>
                        </a:cubicBezTo>
                        <a:cubicBezTo>
                          <a:pt x="384816" y="266700"/>
                          <a:pt x="385106" y="273139"/>
                          <a:pt x="387350" y="276225"/>
                        </a:cubicBezTo>
                        <a:cubicBezTo>
                          <a:pt x="422691" y="324819"/>
                          <a:pt x="392546" y="288492"/>
                          <a:pt x="415925" y="307975"/>
                        </a:cubicBezTo>
                        <a:cubicBezTo>
                          <a:pt x="419374" y="310850"/>
                          <a:pt x="422001" y="314625"/>
                          <a:pt x="425450" y="317500"/>
                        </a:cubicBezTo>
                        <a:cubicBezTo>
                          <a:pt x="435513" y="325886"/>
                          <a:pt x="440181" y="325585"/>
                          <a:pt x="454025" y="330200"/>
                        </a:cubicBezTo>
                        <a:lnTo>
                          <a:pt x="473075" y="336550"/>
                        </a:lnTo>
                        <a:lnTo>
                          <a:pt x="482600" y="339725"/>
                        </a:lnTo>
                        <a:cubicBezTo>
                          <a:pt x="485775" y="340783"/>
                          <a:pt x="489340" y="341044"/>
                          <a:pt x="492125" y="342900"/>
                        </a:cubicBezTo>
                        <a:cubicBezTo>
                          <a:pt x="514911" y="358091"/>
                          <a:pt x="505779" y="350204"/>
                          <a:pt x="520700" y="365125"/>
                        </a:cubicBezTo>
                        <a:cubicBezTo>
                          <a:pt x="521433" y="367323"/>
                          <a:pt x="528047" y="386353"/>
                          <a:pt x="527050" y="387350"/>
                        </a:cubicBezTo>
                        <a:cubicBezTo>
                          <a:pt x="524352" y="390048"/>
                          <a:pt x="522918" y="380930"/>
                          <a:pt x="520700" y="377825"/>
                        </a:cubicBezTo>
                        <a:cubicBezTo>
                          <a:pt x="517624" y="373519"/>
                          <a:pt x="514251" y="369431"/>
                          <a:pt x="511175" y="365125"/>
                        </a:cubicBezTo>
                        <a:cubicBezTo>
                          <a:pt x="508957" y="362020"/>
                          <a:pt x="507043" y="358705"/>
                          <a:pt x="504825" y="355600"/>
                        </a:cubicBezTo>
                        <a:cubicBezTo>
                          <a:pt x="501749" y="351294"/>
                          <a:pt x="498105" y="347387"/>
                          <a:pt x="495300" y="342900"/>
                        </a:cubicBezTo>
                        <a:cubicBezTo>
                          <a:pt x="492792" y="338886"/>
                          <a:pt x="491701" y="334051"/>
                          <a:pt x="488950" y="330200"/>
                        </a:cubicBezTo>
                        <a:cubicBezTo>
                          <a:pt x="486340" y="326546"/>
                          <a:pt x="482119" y="324267"/>
                          <a:pt x="479425" y="320675"/>
                        </a:cubicBezTo>
                        <a:cubicBezTo>
                          <a:pt x="469906" y="307983"/>
                          <a:pt x="470787" y="304765"/>
                          <a:pt x="463550" y="292100"/>
                        </a:cubicBezTo>
                        <a:cubicBezTo>
                          <a:pt x="461657" y="288787"/>
                          <a:pt x="458907" y="285988"/>
                          <a:pt x="457200" y="282575"/>
                        </a:cubicBezTo>
                        <a:cubicBezTo>
                          <a:pt x="454923" y="278020"/>
                          <a:pt x="451867" y="264419"/>
                          <a:pt x="450850" y="260350"/>
                        </a:cubicBezTo>
                        <a:cubicBezTo>
                          <a:pt x="449792" y="244475"/>
                          <a:pt x="449925" y="228475"/>
                          <a:pt x="447675" y="212725"/>
                        </a:cubicBezTo>
                        <a:cubicBezTo>
                          <a:pt x="444526" y="190680"/>
                          <a:pt x="431845" y="191305"/>
                          <a:pt x="454025" y="196850"/>
                        </a:cubicBezTo>
                        <a:cubicBezTo>
                          <a:pt x="482043" y="215529"/>
                          <a:pt x="437260" y="186880"/>
                          <a:pt x="482600" y="209550"/>
                        </a:cubicBezTo>
                        <a:cubicBezTo>
                          <a:pt x="486833" y="211667"/>
                          <a:pt x="490950" y="214036"/>
                          <a:pt x="495300" y="215900"/>
                        </a:cubicBezTo>
                        <a:cubicBezTo>
                          <a:pt x="498376" y="217218"/>
                          <a:pt x="501832" y="217578"/>
                          <a:pt x="504825" y="219075"/>
                        </a:cubicBezTo>
                        <a:cubicBezTo>
                          <a:pt x="523378" y="228352"/>
                          <a:pt x="505254" y="223280"/>
                          <a:pt x="523875" y="228600"/>
                        </a:cubicBezTo>
                        <a:cubicBezTo>
                          <a:pt x="557464" y="238197"/>
                          <a:pt x="510354" y="223035"/>
                          <a:pt x="555625" y="238125"/>
                        </a:cubicBezTo>
                        <a:cubicBezTo>
                          <a:pt x="558800" y="239183"/>
                          <a:pt x="562365" y="239444"/>
                          <a:pt x="565150" y="241300"/>
                        </a:cubicBezTo>
                        <a:cubicBezTo>
                          <a:pt x="568325" y="243417"/>
                          <a:pt x="570973" y="246725"/>
                          <a:pt x="574675" y="247650"/>
                        </a:cubicBezTo>
                        <a:cubicBezTo>
                          <a:pt x="583972" y="249974"/>
                          <a:pt x="593725" y="249767"/>
                          <a:pt x="603250" y="250825"/>
                        </a:cubicBezTo>
                        <a:cubicBezTo>
                          <a:pt x="607483" y="251883"/>
                          <a:pt x="612047" y="252049"/>
                          <a:pt x="615950" y="254000"/>
                        </a:cubicBezTo>
                        <a:cubicBezTo>
                          <a:pt x="659619" y="275835"/>
                          <a:pt x="618185" y="261095"/>
                          <a:pt x="644525" y="269875"/>
                        </a:cubicBezTo>
                        <a:cubicBezTo>
                          <a:pt x="639237" y="243433"/>
                          <a:pt x="645752" y="260747"/>
                          <a:pt x="622300" y="234950"/>
                        </a:cubicBezTo>
                        <a:cubicBezTo>
                          <a:pt x="617742" y="229936"/>
                          <a:pt x="614179" y="224070"/>
                          <a:pt x="609600" y="219075"/>
                        </a:cubicBezTo>
                        <a:cubicBezTo>
                          <a:pt x="590017" y="197712"/>
                          <a:pt x="594147" y="201365"/>
                          <a:pt x="577850" y="190500"/>
                        </a:cubicBezTo>
                        <a:cubicBezTo>
                          <a:pt x="570360" y="179265"/>
                          <a:pt x="570776" y="178540"/>
                          <a:pt x="558800" y="168275"/>
                        </a:cubicBezTo>
                        <a:cubicBezTo>
                          <a:pt x="555903" y="165792"/>
                          <a:pt x="552206" y="164368"/>
                          <a:pt x="549275" y="161925"/>
                        </a:cubicBezTo>
                        <a:cubicBezTo>
                          <a:pt x="545826" y="159050"/>
                          <a:pt x="543404" y="155010"/>
                          <a:pt x="539750" y="152400"/>
                        </a:cubicBezTo>
                        <a:cubicBezTo>
                          <a:pt x="535899" y="149649"/>
                          <a:pt x="531159" y="148398"/>
                          <a:pt x="527050" y="146050"/>
                        </a:cubicBezTo>
                        <a:cubicBezTo>
                          <a:pt x="523737" y="144157"/>
                          <a:pt x="517525" y="143516"/>
                          <a:pt x="517525" y="139700"/>
                        </a:cubicBezTo>
                        <a:cubicBezTo>
                          <a:pt x="517525" y="136353"/>
                          <a:pt x="524057" y="141378"/>
                          <a:pt x="527050" y="142875"/>
                        </a:cubicBezTo>
                        <a:cubicBezTo>
                          <a:pt x="532570" y="145635"/>
                          <a:pt x="537988" y="148697"/>
                          <a:pt x="542925" y="152400"/>
                        </a:cubicBezTo>
                        <a:cubicBezTo>
                          <a:pt x="546517" y="155094"/>
                          <a:pt x="548796" y="159315"/>
                          <a:pt x="552450" y="161925"/>
                        </a:cubicBezTo>
                        <a:cubicBezTo>
                          <a:pt x="563679" y="169945"/>
                          <a:pt x="575768" y="176688"/>
                          <a:pt x="587375" y="184150"/>
                        </a:cubicBezTo>
                        <a:cubicBezTo>
                          <a:pt x="590585" y="186213"/>
                          <a:pt x="593725" y="188383"/>
                          <a:pt x="596900" y="190500"/>
                        </a:cubicBezTo>
                        <a:cubicBezTo>
                          <a:pt x="604438" y="195526"/>
                          <a:pt x="612233" y="200468"/>
                          <a:pt x="619125" y="206375"/>
                        </a:cubicBezTo>
                        <a:cubicBezTo>
                          <a:pt x="622534" y="209297"/>
                          <a:pt x="624862" y="213489"/>
                          <a:pt x="628650" y="215900"/>
                        </a:cubicBezTo>
                        <a:cubicBezTo>
                          <a:pt x="636636" y="220982"/>
                          <a:pt x="647357" y="221907"/>
                          <a:pt x="654050" y="228600"/>
                        </a:cubicBezTo>
                        <a:cubicBezTo>
                          <a:pt x="680284" y="254834"/>
                          <a:pt x="638239" y="213687"/>
                          <a:pt x="688975" y="257175"/>
                        </a:cubicBezTo>
                        <a:cubicBezTo>
                          <a:pt x="696383" y="263525"/>
                          <a:pt x="704301" y="269326"/>
                          <a:pt x="711200" y="276225"/>
                        </a:cubicBezTo>
                        <a:cubicBezTo>
                          <a:pt x="713898" y="278923"/>
                          <a:pt x="714852" y="283052"/>
                          <a:pt x="717550" y="285750"/>
                        </a:cubicBezTo>
                        <a:cubicBezTo>
                          <a:pt x="720248" y="288448"/>
                          <a:pt x="730891" y="292100"/>
                          <a:pt x="727075" y="292100"/>
                        </a:cubicBezTo>
                        <a:cubicBezTo>
                          <a:pt x="722342" y="292100"/>
                          <a:pt x="718608" y="287867"/>
                          <a:pt x="714375" y="285750"/>
                        </a:cubicBezTo>
                        <a:cubicBezTo>
                          <a:pt x="710142" y="280458"/>
                          <a:pt x="706233" y="274889"/>
                          <a:pt x="701675" y="269875"/>
                        </a:cubicBezTo>
                        <a:lnTo>
                          <a:pt x="669925" y="238125"/>
                        </a:lnTo>
                        <a:lnTo>
                          <a:pt x="660400" y="228600"/>
                        </a:lnTo>
                        <a:cubicBezTo>
                          <a:pt x="657225" y="225425"/>
                          <a:pt x="653366" y="222811"/>
                          <a:pt x="650875" y="219075"/>
                        </a:cubicBezTo>
                        <a:cubicBezTo>
                          <a:pt x="642034" y="205814"/>
                          <a:pt x="647223" y="212248"/>
                          <a:pt x="635000" y="200025"/>
                        </a:cubicBezTo>
                        <a:cubicBezTo>
                          <a:pt x="632653" y="192984"/>
                          <a:pt x="624456" y="177583"/>
                          <a:pt x="647700" y="193675"/>
                        </a:cubicBezTo>
                        <a:cubicBezTo>
                          <a:pt x="657545" y="200491"/>
                          <a:pt x="664633" y="210608"/>
                          <a:pt x="673100" y="219075"/>
                        </a:cubicBezTo>
                        <a:cubicBezTo>
                          <a:pt x="677333" y="223308"/>
                          <a:pt x="682479" y="226794"/>
                          <a:pt x="685800" y="231775"/>
                        </a:cubicBezTo>
                        <a:lnTo>
                          <a:pt x="698500" y="250825"/>
                        </a:lnTo>
                        <a:cubicBezTo>
                          <a:pt x="700617" y="254000"/>
                          <a:pt x="703643" y="256730"/>
                          <a:pt x="704850" y="260350"/>
                        </a:cubicBezTo>
                        <a:cubicBezTo>
                          <a:pt x="705908" y="263525"/>
                          <a:pt x="711200" y="270933"/>
                          <a:pt x="708025" y="269875"/>
                        </a:cubicBezTo>
                        <a:cubicBezTo>
                          <a:pt x="697715" y="266438"/>
                          <a:pt x="693467" y="252561"/>
                          <a:pt x="688975" y="244475"/>
                        </a:cubicBezTo>
                        <a:cubicBezTo>
                          <a:pt x="685978" y="239080"/>
                          <a:pt x="682787" y="233791"/>
                          <a:pt x="679450" y="228600"/>
                        </a:cubicBezTo>
                        <a:cubicBezTo>
                          <a:pt x="673260" y="218971"/>
                          <a:pt x="665520" y="210264"/>
                          <a:pt x="660400" y="200025"/>
                        </a:cubicBezTo>
                        <a:cubicBezTo>
                          <a:pt x="658283" y="195792"/>
                          <a:pt x="656398" y="191434"/>
                          <a:pt x="654050" y="187325"/>
                        </a:cubicBezTo>
                        <a:cubicBezTo>
                          <a:pt x="647927" y="176609"/>
                          <a:pt x="640520" y="166614"/>
                          <a:pt x="635000" y="155575"/>
                        </a:cubicBezTo>
                        <a:cubicBezTo>
                          <a:pt x="632883" y="151342"/>
                          <a:pt x="630998" y="146984"/>
                          <a:pt x="628650" y="142875"/>
                        </a:cubicBezTo>
                        <a:cubicBezTo>
                          <a:pt x="626757" y="139562"/>
                          <a:pt x="619602" y="136048"/>
                          <a:pt x="622300" y="133350"/>
                        </a:cubicBezTo>
                        <a:cubicBezTo>
                          <a:pt x="624998" y="130652"/>
                          <a:pt x="628928" y="137217"/>
                          <a:pt x="631825" y="139700"/>
                        </a:cubicBezTo>
                        <a:cubicBezTo>
                          <a:pt x="658772" y="162797"/>
                          <a:pt x="632183" y="144172"/>
                          <a:pt x="654050" y="158750"/>
                        </a:cubicBezTo>
                        <a:cubicBezTo>
                          <a:pt x="661126" y="169363"/>
                          <a:pt x="663403" y="173376"/>
                          <a:pt x="673100" y="184150"/>
                        </a:cubicBezTo>
                        <a:cubicBezTo>
                          <a:pt x="678106" y="189712"/>
                          <a:pt x="684300" y="194181"/>
                          <a:pt x="688975" y="200025"/>
                        </a:cubicBezTo>
                        <a:cubicBezTo>
                          <a:pt x="692830" y="204844"/>
                          <a:pt x="695077" y="210765"/>
                          <a:pt x="698500" y="215900"/>
                        </a:cubicBezTo>
                        <a:cubicBezTo>
                          <a:pt x="701435" y="220303"/>
                          <a:pt x="704949" y="224294"/>
                          <a:pt x="708025" y="228600"/>
                        </a:cubicBezTo>
                        <a:cubicBezTo>
                          <a:pt x="710243" y="231705"/>
                          <a:pt x="716082" y="241538"/>
                          <a:pt x="714375" y="238125"/>
                        </a:cubicBezTo>
                        <a:cubicBezTo>
                          <a:pt x="705985" y="221345"/>
                          <a:pt x="703630" y="221682"/>
                          <a:pt x="692150" y="206375"/>
                        </a:cubicBezTo>
                        <a:cubicBezTo>
                          <a:pt x="680338" y="190626"/>
                          <a:pt x="669037" y="174499"/>
                          <a:pt x="657225" y="158750"/>
                        </a:cubicBezTo>
                        <a:cubicBezTo>
                          <a:pt x="639013" y="134467"/>
                          <a:pt x="655296" y="157756"/>
                          <a:pt x="641350" y="133350"/>
                        </a:cubicBezTo>
                        <a:cubicBezTo>
                          <a:pt x="639457" y="130037"/>
                          <a:pt x="631298" y="124750"/>
                          <a:pt x="635000" y="123825"/>
                        </a:cubicBezTo>
                        <a:cubicBezTo>
                          <a:pt x="641494" y="122202"/>
                          <a:pt x="647700" y="128058"/>
                          <a:pt x="654050" y="130175"/>
                        </a:cubicBezTo>
                        <a:cubicBezTo>
                          <a:pt x="695555" y="161304"/>
                          <a:pt x="643776" y="122837"/>
                          <a:pt x="676275" y="146050"/>
                        </a:cubicBezTo>
                        <a:cubicBezTo>
                          <a:pt x="680581" y="149126"/>
                          <a:pt x="684669" y="152499"/>
                          <a:pt x="688975" y="155575"/>
                        </a:cubicBezTo>
                        <a:cubicBezTo>
                          <a:pt x="692080" y="157793"/>
                          <a:pt x="700943" y="164856"/>
                          <a:pt x="698500" y="161925"/>
                        </a:cubicBezTo>
                        <a:cubicBezTo>
                          <a:pt x="690835" y="152727"/>
                          <a:pt x="680580" y="145875"/>
                          <a:pt x="673100" y="136525"/>
                        </a:cubicBezTo>
                        <a:cubicBezTo>
                          <a:pt x="668867" y="131233"/>
                          <a:pt x="664862" y="125750"/>
                          <a:pt x="660400" y="120650"/>
                        </a:cubicBezTo>
                        <a:cubicBezTo>
                          <a:pt x="657443" y="117271"/>
                          <a:pt x="653797" y="114534"/>
                          <a:pt x="650875" y="111125"/>
                        </a:cubicBezTo>
                        <a:cubicBezTo>
                          <a:pt x="647431" y="107107"/>
                          <a:pt x="644926" y="102326"/>
                          <a:pt x="641350" y="98425"/>
                        </a:cubicBezTo>
                        <a:cubicBezTo>
                          <a:pt x="633259" y="89599"/>
                          <a:pt x="623134" y="82604"/>
                          <a:pt x="615950" y="73025"/>
                        </a:cubicBezTo>
                        <a:cubicBezTo>
                          <a:pt x="612775" y="68792"/>
                          <a:pt x="609501" y="64631"/>
                          <a:pt x="606425" y="60325"/>
                        </a:cubicBezTo>
                        <a:cubicBezTo>
                          <a:pt x="604207" y="57220"/>
                          <a:pt x="597377" y="53498"/>
                          <a:pt x="600075" y="50800"/>
                        </a:cubicBezTo>
                        <a:cubicBezTo>
                          <a:pt x="603161" y="47714"/>
                          <a:pt x="608595" y="52721"/>
                          <a:pt x="612775" y="53975"/>
                        </a:cubicBezTo>
                        <a:cubicBezTo>
                          <a:pt x="669898" y="71112"/>
                          <a:pt x="602091" y="50762"/>
                          <a:pt x="644525" y="66675"/>
                        </a:cubicBezTo>
                        <a:cubicBezTo>
                          <a:pt x="648611" y="68207"/>
                          <a:pt x="653139" y="68318"/>
                          <a:pt x="657225" y="69850"/>
                        </a:cubicBezTo>
                        <a:cubicBezTo>
                          <a:pt x="671181" y="75083"/>
                          <a:pt x="667726" y="75851"/>
                          <a:pt x="679450" y="82550"/>
                        </a:cubicBezTo>
                        <a:cubicBezTo>
                          <a:pt x="683559" y="84898"/>
                          <a:pt x="687732" y="87201"/>
                          <a:pt x="692150" y="88900"/>
                        </a:cubicBezTo>
                        <a:cubicBezTo>
                          <a:pt x="701521" y="92504"/>
                          <a:pt x="730664" y="99845"/>
                          <a:pt x="720725" y="98425"/>
                        </a:cubicBezTo>
                        <a:cubicBezTo>
                          <a:pt x="709465" y="96816"/>
                          <a:pt x="682898" y="93799"/>
                          <a:pt x="673100" y="88900"/>
                        </a:cubicBezTo>
                        <a:cubicBezTo>
                          <a:pt x="668867" y="86783"/>
                          <a:pt x="664951" y="83850"/>
                          <a:pt x="660400" y="82550"/>
                        </a:cubicBezTo>
                        <a:cubicBezTo>
                          <a:pt x="650022" y="79585"/>
                          <a:pt x="639233" y="78317"/>
                          <a:pt x="628650" y="76200"/>
                        </a:cubicBezTo>
                        <a:cubicBezTo>
                          <a:pt x="623358" y="75142"/>
                          <a:pt x="617895" y="74732"/>
                          <a:pt x="612775" y="73025"/>
                        </a:cubicBezTo>
                        <a:cubicBezTo>
                          <a:pt x="609600" y="71967"/>
                          <a:pt x="599903" y="69850"/>
                          <a:pt x="603250" y="69850"/>
                        </a:cubicBezTo>
                        <a:cubicBezTo>
                          <a:pt x="614940" y="69850"/>
                          <a:pt x="626565" y="71659"/>
                          <a:pt x="638175" y="73025"/>
                        </a:cubicBezTo>
                        <a:cubicBezTo>
                          <a:pt x="650529" y="74478"/>
                          <a:pt x="671728" y="78918"/>
                          <a:pt x="682625" y="82550"/>
                        </a:cubicBezTo>
                        <a:cubicBezTo>
                          <a:pt x="685800" y="83608"/>
                          <a:pt x="688932" y="84806"/>
                          <a:pt x="692150" y="85725"/>
                        </a:cubicBezTo>
                        <a:cubicBezTo>
                          <a:pt x="696346" y="86924"/>
                          <a:pt x="700670" y="87646"/>
                          <a:pt x="704850" y="88900"/>
                        </a:cubicBezTo>
                        <a:cubicBezTo>
                          <a:pt x="714467" y="91785"/>
                          <a:pt x="723900" y="95250"/>
                          <a:pt x="733425" y="98425"/>
                        </a:cubicBezTo>
                        <a:lnTo>
                          <a:pt x="742950" y="101600"/>
                        </a:lnTo>
                        <a:lnTo>
                          <a:pt x="752475" y="104775"/>
                        </a:lnTo>
                        <a:cubicBezTo>
                          <a:pt x="755650" y="103717"/>
                          <a:pt x="759007" y="103097"/>
                          <a:pt x="762000" y="101600"/>
                        </a:cubicBezTo>
                        <a:cubicBezTo>
                          <a:pt x="765413" y="99893"/>
                          <a:pt x="767717" y="95488"/>
                          <a:pt x="771525" y="95250"/>
                        </a:cubicBezTo>
                        <a:cubicBezTo>
                          <a:pt x="785297" y="94389"/>
                          <a:pt x="799042" y="97367"/>
                          <a:pt x="812800" y="98425"/>
                        </a:cubicBezTo>
                        <a:lnTo>
                          <a:pt x="831850" y="101600"/>
                        </a:lnTo>
                        <a:cubicBezTo>
                          <a:pt x="837159" y="102565"/>
                          <a:pt x="842898" y="107188"/>
                          <a:pt x="847725" y="104775"/>
                        </a:cubicBezTo>
                        <a:cubicBezTo>
                          <a:pt x="850718" y="103278"/>
                          <a:pt x="846917" y="97617"/>
                          <a:pt x="844550" y="95250"/>
                        </a:cubicBezTo>
                        <a:cubicBezTo>
                          <a:pt x="841203" y="91903"/>
                          <a:pt x="835881" y="91381"/>
                          <a:pt x="831850" y="88900"/>
                        </a:cubicBezTo>
                        <a:cubicBezTo>
                          <a:pt x="826210" y="85429"/>
                          <a:pt x="802403" y="67443"/>
                          <a:pt x="790575" y="63500"/>
                        </a:cubicBezTo>
                        <a:cubicBezTo>
                          <a:pt x="782296" y="60740"/>
                          <a:pt x="773278" y="60391"/>
                          <a:pt x="765175" y="57150"/>
                        </a:cubicBezTo>
                        <a:cubicBezTo>
                          <a:pt x="742352" y="48021"/>
                          <a:pt x="754942" y="51606"/>
                          <a:pt x="727075" y="47625"/>
                        </a:cubicBezTo>
                        <a:cubicBezTo>
                          <a:pt x="697442" y="48683"/>
                          <a:pt x="667779" y="49108"/>
                          <a:pt x="638175" y="50800"/>
                        </a:cubicBezTo>
                        <a:cubicBezTo>
                          <a:pt x="631958" y="51155"/>
                          <a:pt x="604079" y="55954"/>
                          <a:pt x="596900" y="57150"/>
                        </a:cubicBezTo>
                        <a:cubicBezTo>
                          <a:pt x="558800" y="56092"/>
                          <a:pt x="520618" y="56691"/>
                          <a:pt x="482600" y="53975"/>
                        </a:cubicBezTo>
                        <a:cubicBezTo>
                          <a:pt x="475924" y="53498"/>
                          <a:pt x="470044" y="49248"/>
                          <a:pt x="463550" y="47625"/>
                        </a:cubicBezTo>
                        <a:cubicBezTo>
                          <a:pt x="454435" y="45346"/>
                          <a:pt x="439530" y="41965"/>
                          <a:pt x="431800" y="38100"/>
                        </a:cubicBezTo>
                        <a:cubicBezTo>
                          <a:pt x="427567" y="35983"/>
                          <a:pt x="423532" y="33412"/>
                          <a:pt x="419100" y="31750"/>
                        </a:cubicBezTo>
                        <a:cubicBezTo>
                          <a:pt x="397618" y="23694"/>
                          <a:pt x="414785" y="33076"/>
                          <a:pt x="396875" y="25400"/>
                        </a:cubicBezTo>
                        <a:cubicBezTo>
                          <a:pt x="392525" y="23536"/>
                          <a:pt x="388525" y="20914"/>
                          <a:pt x="384175" y="19050"/>
                        </a:cubicBezTo>
                        <a:cubicBezTo>
                          <a:pt x="381099" y="17732"/>
                          <a:pt x="377576" y="17500"/>
                          <a:pt x="374650" y="15875"/>
                        </a:cubicBezTo>
                        <a:cubicBezTo>
                          <a:pt x="341898" y="-2321"/>
                          <a:pt x="367628" y="7184"/>
                          <a:pt x="346075" y="0"/>
                        </a:cubicBezTo>
                        <a:cubicBezTo>
                          <a:pt x="330652" y="1928"/>
                          <a:pt x="319345" y="2714"/>
                          <a:pt x="304800" y="6350"/>
                        </a:cubicBezTo>
                        <a:cubicBezTo>
                          <a:pt x="295457" y="8686"/>
                          <a:pt x="291662" y="11332"/>
                          <a:pt x="282575" y="15875"/>
                        </a:cubicBezTo>
                        <a:cubicBezTo>
                          <a:pt x="278342" y="22225"/>
                          <a:pt x="272288" y="27685"/>
                          <a:pt x="269875" y="34925"/>
                        </a:cubicBezTo>
                        <a:cubicBezTo>
                          <a:pt x="268817" y="38100"/>
                          <a:pt x="268197" y="41457"/>
                          <a:pt x="266700" y="44450"/>
                        </a:cubicBezTo>
                        <a:cubicBezTo>
                          <a:pt x="259893" y="58065"/>
                          <a:pt x="260656" y="50861"/>
                          <a:pt x="250825" y="63500"/>
                        </a:cubicBezTo>
                        <a:cubicBezTo>
                          <a:pt x="246140" y="69524"/>
                          <a:pt x="242358" y="76200"/>
                          <a:pt x="238125" y="82550"/>
                        </a:cubicBezTo>
                        <a:cubicBezTo>
                          <a:pt x="231027" y="93198"/>
                          <a:pt x="224258" y="104549"/>
                          <a:pt x="215900" y="114300"/>
                        </a:cubicBezTo>
                        <a:cubicBezTo>
                          <a:pt x="212978" y="117709"/>
                          <a:pt x="210029" y="121215"/>
                          <a:pt x="206375" y="123825"/>
                        </a:cubicBezTo>
                        <a:cubicBezTo>
                          <a:pt x="202524" y="126576"/>
                          <a:pt x="197784" y="127827"/>
                          <a:pt x="193675" y="130175"/>
                        </a:cubicBezTo>
                        <a:cubicBezTo>
                          <a:pt x="190362" y="132068"/>
                          <a:pt x="187563" y="134818"/>
                          <a:pt x="184150" y="136525"/>
                        </a:cubicBezTo>
                        <a:cubicBezTo>
                          <a:pt x="157860" y="149670"/>
                          <a:pt x="192397" y="127852"/>
                          <a:pt x="165100" y="146050"/>
                        </a:cubicBezTo>
                        <a:cubicBezTo>
                          <a:pt x="159456" y="157339"/>
                          <a:pt x="158689" y="157374"/>
                          <a:pt x="155575" y="168275"/>
                        </a:cubicBezTo>
                        <a:cubicBezTo>
                          <a:pt x="154376" y="172471"/>
                          <a:pt x="154351" y="177072"/>
                          <a:pt x="152400" y="180975"/>
                        </a:cubicBezTo>
                        <a:cubicBezTo>
                          <a:pt x="130565" y="224644"/>
                          <a:pt x="145305" y="183210"/>
                          <a:pt x="136525" y="209550"/>
                        </a:cubicBezTo>
                        <a:cubicBezTo>
                          <a:pt x="137583" y="212725"/>
                          <a:pt x="136387" y="218602"/>
                          <a:pt x="139700" y="219075"/>
                        </a:cubicBezTo>
                        <a:cubicBezTo>
                          <a:pt x="146927" y="220107"/>
                          <a:pt x="164298" y="209440"/>
                          <a:pt x="171450" y="206375"/>
                        </a:cubicBezTo>
                        <a:cubicBezTo>
                          <a:pt x="174526" y="205057"/>
                          <a:pt x="177800" y="204258"/>
                          <a:pt x="180975" y="203200"/>
                        </a:cubicBezTo>
                        <a:cubicBezTo>
                          <a:pt x="212943" y="180365"/>
                          <a:pt x="196762" y="193763"/>
                          <a:pt x="228600" y="161925"/>
                        </a:cubicBezTo>
                        <a:lnTo>
                          <a:pt x="238125" y="152400"/>
                        </a:lnTo>
                        <a:lnTo>
                          <a:pt x="247650" y="142875"/>
                        </a:lnTo>
                        <a:cubicBezTo>
                          <a:pt x="248708" y="139700"/>
                          <a:pt x="249165" y="136256"/>
                          <a:pt x="250825" y="133350"/>
                        </a:cubicBezTo>
                        <a:cubicBezTo>
                          <a:pt x="259473" y="118217"/>
                          <a:pt x="259639" y="123409"/>
                          <a:pt x="269875" y="111125"/>
                        </a:cubicBezTo>
                        <a:cubicBezTo>
                          <a:pt x="283104" y="95250"/>
                          <a:pt x="268288" y="106892"/>
                          <a:pt x="285750" y="95250"/>
                        </a:cubicBezTo>
                        <a:cubicBezTo>
                          <a:pt x="286740" y="93765"/>
                          <a:pt x="294809" y="77438"/>
                          <a:pt x="301625" y="82550"/>
                        </a:cubicBezTo>
                        <a:cubicBezTo>
                          <a:pt x="305116" y="85168"/>
                          <a:pt x="303742" y="91017"/>
                          <a:pt x="304800" y="95250"/>
                        </a:cubicBezTo>
                        <a:cubicBezTo>
                          <a:pt x="263169" y="157696"/>
                          <a:pt x="306073" y="95540"/>
                          <a:pt x="269875" y="142875"/>
                        </a:cubicBezTo>
                        <a:cubicBezTo>
                          <a:pt x="261131" y="154310"/>
                          <a:pt x="254654" y="167621"/>
                          <a:pt x="244475" y="177800"/>
                        </a:cubicBezTo>
                        <a:cubicBezTo>
                          <a:pt x="196375" y="225900"/>
                          <a:pt x="247522" y="176549"/>
                          <a:pt x="212725" y="206375"/>
                        </a:cubicBezTo>
                        <a:cubicBezTo>
                          <a:pt x="191334" y="224710"/>
                          <a:pt x="214727" y="208215"/>
                          <a:pt x="193675" y="222250"/>
                        </a:cubicBezTo>
                        <a:cubicBezTo>
                          <a:pt x="191558" y="225425"/>
                          <a:pt x="187920" y="228006"/>
                          <a:pt x="187325" y="231775"/>
                        </a:cubicBezTo>
                        <a:cubicBezTo>
                          <a:pt x="180653" y="274031"/>
                          <a:pt x="189094" y="302352"/>
                          <a:pt x="180975" y="269875"/>
                        </a:cubicBezTo>
                        <a:cubicBezTo>
                          <a:pt x="188075" y="248575"/>
                          <a:pt x="193617" y="230086"/>
                          <a:pt x="203200" y="209550"/>
                        </a:cubicBezTo>
                        <a:cubicBezTo>
                          <a:pt x="207522" y="200288"/>
                          <a:pt x="213733" y="192697"/>
                          <a:pt x="219075" y="184150"/>
                        </a:cubicBezTo>
                        <a:cubicBezTo>
                          <a:pt x="222346" y="178917"/>
                          <a:pt x="225177" y="173410"/>
                          <a:pt x="228600" y="168275"/>
                        </a:cubicBezTo>
                        <a:cubicBezTo>
                          <a:pt x="235995" y="157182"/>
                          <a:pt x="253520" y="137005"/>
                          <a:pt x="260350" y="130175"/>
                        </a:cubicBezTo>
                        <a:cubicBezTo>
                          <a:pt x="263048" y="127477"/>
                          <a:pt x="266770" y="126043"/>
                          <a:pt x="269875" y="123825"/>
                        </a:cubicBezTo>
                        <a:cubicBezTo>
                          <a:pt x="289109" y="110086"/>
                          <a:pt x="275384" y="117895"/>
                          <a:pt x="295275" y="107950"/>
                        </a:cubicBezTo>
                        <a:cubicBezTo>
                          <a:pt x="311150" y="109008"/>
                          <a:pt x="327184" y="108644"/>
                          <a:pt x="342900" y="111125"/>
                        </a:cubicBezTo>
                        <a:cubicBezTo>
                          <a:pt x="347575" y="111863"/>
                          <a:pt x="351541" y="115040"/>
                          <a:pt x="355600" y="117475"/>
                        </a:cubicBezTo>
                        <a:cubicBezTo>
                          <a:pt x="362144" y="121402"/>
                          <a:pt x="374650" y="130175"/>
                          <a:pt x="374650" y="130175"/>
                        </a:cubicBezTo>
                        <a:lnTo>
                          <a:pt x="387350" y="149225"/>
                        </a:lnTo>
                        <a:lnTo>
                          <a:pt x="393700" y="158750"/>
                        </a:lnTo>
                        <a:cubicBezTo>
                          <a:pt x="400736" y="186893"/>
                          <a:pt x="405637" y="195305"/>
                          <a:pt x="396875" y="228600"/>
                        </a:cubicBezTo>
                        <a:cubicBezTo>
                          <a:pt x="395150" y="235154"/>
                          <a:pt x="389320" y="240065"/>
                          <a:pt x="384175" y="244475"/>
                        </a:cubicBezTo>
                        <a:cubicBezTo>
                          <a:pt x="381634" y="246653"/>
                          <a:pt x="377825" y="246592"/>
                          <a:pt x="374650" y="247650"/>
                        </a:cubicBezTo>
                        <a:cubicBezTo>
                          <a:pt x="355600" y="245533"/>
                          <a:pt x="335684" y="247361"/>
                          <a:pt x="317500" y="241300"/>
                        </a:cubicBezTo>
                        <a:cubicBezTo>
                          <a:pt x="308981" y="238460"/>
                          <a:pt x="304137" y="229200"/>
                          <a:pt x="298450" y="222250"/>
                        </a:cubicBezTo>
                        <a:cubicBezTo>
                          <a:pt x="293324" y="215985"/>
                          <a:pt x="286443" y="201411"/>
                          <a:pt x="282575" y="193675"/>
                        </a:cubicBezTo>
                        <a:cubicBezTo>
                          <a:pt x="276090" y="161251"/>
                          <a:pt x="269914" y="144313"/>
                          <a:pt x="279400" y="107950"/>
                        </a:cubicBezTo>
                        <a:cubicBezTo>
                          <a:pt x="281486" y="99952"/>
                          <a:pt x="289430" y="94745"/>
                          <a:pt x="295275" y="88900"/>
                        </a:cubicBezTo>
                        <a:cubicBezTo>
                          <a:pt x="317136" y="67039"/>
                          <a:pt x="303055" y="81835"/>
                          <a:pt x="320675" y="73025"/>
                        </a:cubicBezTo>
                        <a:cubicBezTo>
                          <a:pt x="324088" y="71318"/>
                          <a:pt x="326580" y="67882"/>
                          <a:pt x="330200" y="66675"/>
                        </a:cubicBezTo>
                        <a:cubicBezTo>
                          <a:pt x="336307" y="64639"/>
                          <a:pt x="342900" y="64558"/>
                          <a:pt x="349250" y="63500"/>
                        </a:cubicBezTo>
                        <a:cubicBezTo>
                          <a:pt x="385057" y="65205"/>
                          <a:pt x="403359" y="54616"/>
                          <a:pt x="425450" y="73025"/>
                        </a:cubicBezTo>
                        <a:cubicBezTo>
                          <a:pt x="428899" y="75900"/>
                          <a:pt x="431800" y="79375"/>
                          <a:pt x="434975" y="82550"/>
                        </a:cubicBezTo>
                        <a:cubicBezTo>
                          <a:pt x="443180" y="107165"/>
                          <a:pt x="441951" y="99546"/>
                          <a:pt x="434975" y="146050"/>
                        </a:cubicBezTo>
                        <a:cubicBezTo>
                          <a:pt x="434409" y="149824"/>
                          <a:pt x="431477" y="153040"/>
                          <a:pt x="428625" y="155575"/>
                        </a:cubicBezTo>
                        <a:cubicBezTo>
                          <a:pt x="421820" y="161623"/>
                          <a:pt x="414416" y="167134"/>
                          <a:pt x="406400" y="171450"/>
                        </a:cubicBezTo>
                        <a:cubicBezTo>
                          <a:pt x="400507" y="174623"/>
                          <a:pt x="387350" y="177800"/>
                          <a:pt x="387350" y="177800"/>
                        </a:cubicBezTo>
                        <a:cubicBezTo>
                          <a:pt x="370417" y="174625"/>
                          <a:pt x="352496" y="174798"/>
                          <a:pt x="336550" y="168275"/>
                        </a:cubicBezTo>
                        <a:cubicBezTo>
                          <a:pt x="329358" y="165333"/>
                          <a:pt x="316296" y="148706"/>
                          <a:pt x="311150" y="139700"/>
                        </a:cubicBezTo>
                        <a:cubicBezTo>
                          <a:pt x="308802" y="135591"/>
                          <a:pt x="306917" y="131233"/>
                          <a:pt x="304800" y="127000"/>
                        </a:cubicBezTo>
                        <a:cubicBezTo>
                          <a:pt x="301605" y="101438"/>
                          <a:pt x="298235" y="88225"/>
                          <a:pt x="304800" y="60325"/>
                        </a:cubicBezTo>
                        <a:cubicBezTo>
                          <a:pt x="306012" y="55174"/>
                          <a:pt x="310785" y="51558"/>
                          <a:pt x="314325" y="47625"/>
                        </a:cubicBezTo>
                        <a:cubicBezTo>
                          <a:pt x="335722" y="23851"/>
                          <a:pt x="329081" y="31787"/>
                          <a:pt x="355600" y="15875"/>
                        </a:cubicBezTo>
                        <a:cubicBezTo>
                          <a:pt x="371262" y="6478"/>
                          <a:pt x="358557" y="11167"/>
                          <a:pt x="377825" y="6350"/>
                        </a:cubicBezTo>
                        <a:cubicBezTo>
                          <a:pt x="386924" y="7867"/>
                          <a:pt x="429143" y="6868"/>
                          <a:pt x="444500" y="22225"/>
                        </a:cubicBezTo>
                        <a:cubicBezTo>
                          <a:pt x="448242" y="25967"/>
                          <a:pt x="450850" y="30692"/>
                          <a:pt x="454025" y="34925"/>
                        </a:cubicBezTo>
                        <a:cubicBezTo>
                          <a:pt x="456142" y="41275"/>
                          <a:pt x="458088" y="47685"/>
                          <a:pt x="460375" y="53975"/>
                        </a:cubicBezTo>
                        <a:cubicBezTo>
                          <a:pt x="462323" y="59331"/>
                          <a:pt x="465607" y="64261"/>
                          <a:pt x="466725" y="69850"/>
                        </a:cubicBezTo>
                        <a:cubicBezTo>
                          <a:pt x="468811" y="80280"/>
                          <a:pt x="468842" y="91017"/>
                          <a:pt x="469900" y="101600"/>
                        </a:cubicBezTo>
                        <a:cubicBezTo>
                          <a:pt x="467382" y="131811"/>
                          <a:pt x="477037" y="136132"/>
                          <a:pt x="457200" y="146050"/>
                        </a:cubicBezTo>
                        <a:cubicBezTo>
                          <a:pt x="454207" y="147547"/>
                          <a:pt x="450850" y="148167"/>
                          <a:pt x="447675" y="149225"/>
                        </a:cubicBezTo>
                        <a:cubicBezTo>
                          <a:pt x="436033" y="148167"/>
                          <a:pt x="423965" y="149348"/>
                          <a:pt x="412750" y="146050"/>
                        </a:cubicBezTo>
                        <a:cubicBezTo>
                          <a:pt x="405428" y="143897"/>
                          <a:pt x="400050" y="137583"/>
                          <a:pt x="393700" y="133350"/>
                        </a:cubicBezTo>
                        <a:lnTo>
                          <a:pt x="384175" y="127000"/>
                        </a:lnTo>
                        <a:cubicBezTo>
                          <a:pt x="381000" y="124883"/>
                          <a:pt x="377348" y="123348"/>
                          <a:pt x="374650" y="120650"/>
                        </a:cubicBezTo>
                        <a:cubicBezTo>
                          <a:pt x="366432" y="112432"/>
                          <a:pt x="356223" y="103468"/>
                          <a:pt x="352425" y="92075"/>
                        </a:cubicBezTo>
                        <a:lnTo>
                          <a:pt x="349250" y="82550"/>
                        </a:lnTo>
                        <a:cubicBezTo>
                          <a:pt x="350308" y="70908"/>
                          <a:pt x="349590" y="58966"/>
                          <a:pt x="352425" y="47625"/>
                        </a:cubicBezTo>
                        <a:cubicBezTo>
                          <a:pt x="353237" y="44378"/>
                          <a:pt x="355600" y="53803"/>
                          <a:pt x="355600" y="57150"/>
                        </a:cubicBezTo>
                        <a:cubicBezTo>
                          <a:pt x="355600" y="64634"/>
                          <a:pt x="356059" y="72833"/>
                          <a:pt x="352425" y="79375"/>
                        </a:cubicBezTo>
                        <a:cubicBezTo>
                          <a:pt x="350126" y="83512"/>
                          <a:pt x="343958" y="83608"/>
                          <a:pt x="339725" y="85725"/>
                        </a:cubicBezTo>
                        <a:cubicBezTo>
                          <a:pt x="330200" y="82550"/>
                          <a:pt x="319964" y="81008"/>
                          <a:pt x="311150" y="76200"/>
                        </a:cubicBezTo>
                        <a:cubicBezTo>
                          <a:pt x="307800" y="74373"/>
                          <a:pt x="306693" y="69988"/>
                          <a:pt x="304800" y="66675"/>
                        </a:cubicBezTo>
                        <a:cubicBezTo>
                          <a:pt x="298523" y="55690"/>
                          <a:pt x="298837" y="55136"/>
                          <a:pt x="295275" y="44450"/>
                        </a:cubicBezTo>
                        <a:cubicBezTo>
                          <a:pt x="296333" y="40217"/>
                          <a:pt x="295724" y="35157"/>
                          <a:pt x="298450" y="31750"/>
                        </a:cubicBezTo>
                        <a:cubicBezTo>
                          <a:pt x="300541" y="29137"/>
                          <a:pt x="304628" y="28575"/>
                          <a:pt x="307975" y="28575"/>
                        </a:cubicBezTo>
                        <a:cubicBezTo>
                          <a:pt x="318611" y="28575"/>
                          <a:pt x="329142" y="30692"/>
                          <a:pt x="339725" y="31750"/>
                        </a:cubicBezTo>
                        <a:cubicBezTo>
                          <a:pt x="350711" y="35412"/>
                          <a:pt x="349855" y="32961"/>
                          <a:pt x="355600" y="44450"/>
                        </a:cubicBezTo>
                        <a:cubicBezTo>
                          <a:pt x="357097" y="47443"/>
                          <a:pt x="362057" y="53319"/>
                          <a:pt x="358775" y="53975"/>
                        </a:cubicBezTo>
                        <a:cubicBezTo>
                          <a:pt x="352211" y="55288"/>
                          <a:pt x="346075" y="49742"/>
                          <a:pt x="339725" y="47625"/>
                        </a:cubicBezTo>
                        <a:cubicBezTo>
                          <a:pt x="316887" y="40012"/>
                          <a:pt x="345407" y="49248"/>
                          <a:pt x="317500" y="41275"/>
                        </a:cubicBezTo>
                        <a:cubicBezTo>
                          <a:pt x="314282" y="40356"/>
                          <a:pt x="311150" y="39158"/>
                          <a:pt x="307975" y="38100"/>
                        </a:cubicBezTo>
                        <a:cubicBezTo>
                          <a:pt x="296333" y="39158"/>
                          <a:pt x="284290" y="38064"/>
                          <a:pt x="273050" y="41275"/>
                        </a:cubicBezTo>
                        <a:cubicBezTo>
                          <a:pt x="268733" y="42509"/>
                          <a:pt x="266400" y="47351"/>
                          <a:pt x="263525" y="50800"/>
                        </a:cubicBezTo>
                        <a:cubicBezTo>
                          <a:pt x="255680" y="60214"/>
                          <a:pt x="257479" y="61934"/>
                          <a:pt x="250825" y="73025"/>
                        </a:cubicBezTo>
                        <a:cubicBezTo>
                          <a:pt x="246898" y="79569"/>
                          <a:pt x="242170" y="85603"/>
                          <a:pt x="238125" y="92075"/>
                        </a:cubicBezTo>
                        <a:cubicBezTo>
                          <a:pt x="231584" y="102541"/>
                          <a:pt x="219075" y="123825"/>
                          <a:pt x="219075" y="123825"/>
                        </a:cubicBezTo>
                        <a:cubicBezTo>
                          <a:pt x="212360" y="150685"/>
                          <a:pt x="221508" y="123351"/>
                          <a:pt x="206375" y="146050"/>
                        </a:cubicBezTo>
                        <a:cubicBezTo>
                          <a:pt x="204519" y="148835"/>
                          <a:pt x="204825" y="152649"/>
                          <a:pt x="203200" y="155575"/>
                        </a:cubicBezTo>
                        <a:cubicBezTo>
                          <a:pt x="199494" y="162246"/>
                          <a:pt x="192913" y="167385"/>
                          <a:pt x="190500" y="174625"/>
                        </a:cubicBezTo>
                        <a:cubicBezTo>
                          <a:pt x="189442" y="177800"/>
                          <a:pt x="188206" y="180921"/>
                          <a:pt x="187325" y="184150"/>
                        </a:cubicBezTo>
                        <a:cubicBezTo>
                          <a:pt x="185029" y="192570"/>
                          <a:pt x="184878" y="201744"/>
                          <a:pt x="180975" y="209550"/>
                        </a:cubicBezTo>
                        <a:cubicBezTo>
                          <a:pt x="178858" y="213783"/>
                          <a:pt x="176973" y="218141"/>
                          <a:pt x="174625" y="222250"/>
                        </a:cubicBezTo>
                        <a:cubicBezTo>
                          <a:pt x="172732" y="225563"/>
                          <a:pt x="169982" y="228362"/>
                          <a:pt x="168275" y="231775"/>
                        </a:cubicBezTo>
                        <a:cubicBezTo>
                          <a:pt x="166778" y="234768"/>
                          <a:pt x="167467" y="238933"/>
                          <a:pt x="165100" y="241300"/>
                        </a:cubicBezTo>
                        <a:cubicBezTo>
                          <a:pt x="145078" y="261322"/>
                          <a:pt x="152495" y="249190"/>
                          <a:pt x="136525" y="257175"/>
                        </a:cubicBezTo>
                        <a:cubicBezTo>
                          <a:pt x="133112" y="258882"/>
                          <a:pt x="130175" y="261408"/>
                          <a:pt x="127000" y="263525"/>
                        </a:cubicBezTo>
                        <a:cubicBezTo>
                          <a:pt x="119453" y="286166"/>
                          <a:pt x="111642" y="305730"/>
                          <a:pt x="127000" y="333375"/>
                        </a:cubicBezTo>
                        <a:cubicBezTo>
                          <a:pt x="131654" y="341753"/>
                          <a:pt x="146050" y="331258"/>
                          <a:pt x="155575" y="330200"/>
                        </a:cubicBezTo>
                        <a:cubicBezTo>
                          <a:pt x="168682" y="325831"/>
                          <a:pt x="181557" y="321057"/>
                          <a:pt x="193675" y="314325"/>
                        </a:cubicBezTo>
                        <a:cubicBezTo>
                          <a:pt x="199070" y="311328"/>
                          <a:pt x="204679" y="308589"/>
                          <a:pt x="209550" y="304800"/>
                        </a:cubicBezTo>
                        <a:cubicBezTo>
                          <a:pt x="214276" y="301124"/>
                          <a:pt x="217820" y="296127"/>
                          <a:pt x="222250" y="292100"/>
                        </a:cubicBezTo>
                        <a:cubicBezTo>
                          <a:pt x="229960" y="285091"/>
                          <a:pt x="245824" y="273064"/>
                          <a:pt x="254000" y="263525"/>
                        </a:cubicBezTo>
                        <a:cubicBezTo>
                          <a:pt x="257444" y="259507"/>
                          <a:pt x="259783" y="254567"/>
                          <a:pt x="263525" y="250825"/>
                        </a:cubicBezTo>
                        <a:cubicBezTo>
                          <a:pt x="267267" y="247083"/>
                          <a:pt x="272483" y="245042"/>
                          <a:pt x="276225" y="241300"/>
                        </a:cubicBezTo>
                        <a:cubicBezTo>
                          <a:pt x="278923" y="238602"/>
                          <a:pt x="280132" y="234706"/>
                          <a:pt x="282575" y="231775"/>
                        </a:cubicBezTo>
                        <a:cubicBezTo>
                          <a:pt x="299855" y="211039"/>
                          <a:pt x="283778" y="233747"/>
                          <a:pt x="304800" y="212725"/>
                        </a:cubicBezTo>
                        <a:cubicBezTo>
                          <a:pt x="329775" y="187750"/>
                          <a:pt x="289467" y="219682"/>
                          <a:pt x="320675" y="193675"/>
                        </a:cubicBezTo>
                        <a:cubicBezTo>
                          <a:pt x="323606" y="191232"/>
                          <a:pt x="327328" y="189838"/>
                          <a:pt x="330200" y="187325"/>
                        </a:cubicBezTo>
                        <a:cubicBezTo>
                          <a:pt x="341127" y="177763"/>
                          <a:pt x="350397" y="163659"/>
                          <a:pt x="365125" y="158750"/>
                        </a:cubicBezTo>
                        <a:cubicBezTo>
                          <a:pt x="368300" y="157692"/>
                          <a:pt x="371657" y="157072"/>
                          <a:pt x="374650" y="155575"/>
                        </a:cubicBezTo>
                        <a:cubicBezTo>
                          <a:pt x="378063" y="153868"/>
                          <a:pt x="380688" y="150775"/>
                          <a:pt x="384175" y="149225"/>
                        </a:cubicBezTo>
                        <a:cubicBezTo>
                          <a:pt x="390292" y="146507"/>
                          <a:pt x="403225" y="142875"/>
                          <a:pt x="403225" y="142875"/>
                        </a:cubicBezTo>
                        <a:cubicBezTo>
                          <a:pt x="399950" y="152700"/>
                          <a:pt x="399571" y="157185"/>
                          <a:pt x="390525" y="165100"/>
                        </a:cubicBezTo>
                        <a:cubicBezTo>
                          <a:pt x="385881" y="169164"/>
                          <a:pt x="379856" y="171312"/>
                          <a:pt x="374650" y="174625"/>
                        </a:cubicBezTo>
                        <a:cubicBezTo>
                          <a:pt x="368211" y="178722"/>
                          <a:pt x="361950" y="183092"/>
                          <a:pt x="355600" y="187325"/>
                        </a:cubicBezTo>
                        <a:cubicBezTo>
                          <a:pt x="352425" y="189442"/>
                          <a:pt x="349777" y="192750"/>
                          <a:pt x="346075" y="193675"/>
                        </a:cubicBezTo>
                        <a:lnTo>
                          <a:pt x="333375" y="196850"/>
                        </a:lnTo>
                        <a:cubicBezTo>
                          <a:pt x="330200" y="198967"/>
                          <a:pt x="327163" y="201307"/>
                          <a:pt x="323850" y="203200"/>
                        </a:cubicBezTo>
                        <a:cubicBezTo>
                          <a:pt x="308901" y="211742"/>
                          <a:pt x="292458" y="216839"/>
                          <a:pt x="276225" y="222250"/>
                        </a:cubicBezTo>
                        <a:cubicBezTo>
                          <a:pt x="273050" y="223308"/>
                          <a:pt x="269982" y="224769"/>
                          <a:pt x="266700" y="225425"/>
                        </a:cubicBezTo>
                        <a:cubicBezTo>
                          <a:pt x="261408" y="226483"/>
                          <a:pt x="255994" y="227049"/>
                          <a:pt x="250825" y="228600"/>
                        </a:cubicBezTo>
                        <a:cubicBezTo>
                          <a:pt x="245366" y="230238"/>
                          <a:pt x="239932" y="232182"/>
                          <a:pt x="234950" y="234950"/>
                        </a:cubicBezTo>
                        <a:cubicBezTo>
                          <a:pt x="206117" y="250968"/>
                          <a:pt x="235780" y="239965"/>
                          <a:pt x="212725" y="247650"/>
                        </a:cubicBezTo>
                        <a:cubicBezTo>
                          <a:pt x="208492" y="250825"/>
                          <a:pt x="203958" y="253635"/>
                          <a:pt x="200025" y="257175"/>
                        </a:cubicBezTo>
                        <a:cubicBezTo>
                          <a:pt x="193350" y="263182"/>
                          <a:pt x="188159" y="270837"/>
                          <a:pt x="180975" y="276225"/>
                        </a:cubicBezTo>
                        <a:cubicBezTo>
                          <a:pt x="154921" y="295765"/>
                          <a:pt x="178639" y="275776"/>
                          <a:pt x="161925" y="295275"/>
                        </a:cubicBezTo>
                        <a:cubicBezTo>
                          <a:pt x="158029" y="299821"/>
                          <a:pt x="152965" y="303300"/>
                          <a:pt x="149225" y="307975"/>
                        </a:cubicBezTo>
                        <a:cubicBezTo>
                          <a:pt x="144457" y="313934"/>
                          <a:pt x="138938" y="319785"/>
                          <a:pt x="136525" y="327025"/>
                        </a:cubicBezTo>
                        <a:cubicBezTo>
                          <a:pt x="134408" y="333375"/>
                          <a:pt x="133888" y="340506"/>
                          <a:pt x="130175" y="346075"/>
                        </a:cubicBezTo>
                        <a:cubicBezTo>
                          <a:pt x="128058" y="349250"/>
                          <a:pt x="125532" y="352187"/>
                          <a:pt x="123825" y="355600"/>
                        </a:cubicBezTo>
                        <a:cubicBezTo>
                          <a:pt x="122328" y="358593"/>
                          <a:pt x="122147" y="362132"/>
                          <a:pt x="120650" y="365125"/>
                        </a:cubicBezTo>
                        <a:cubicBezTo>
                          <a:pt x="118943" y="368538"/>
                          <a:pt x="116007" y="371237"/>
                          <a:pt x="114300" y="374650"/>
                        </a:cubicBezTo>
                        <a:cubicBezTo>
                          <a:pt x="112803" y="377643"/>
                          <a:pt x="112622" y="381182"/>
                          <a:pt x="111125" y="384175"/>
                        </a:cubicBezTo>
                        <a:cubicBezTo>
                          <a:pt x="101913" y="402598"/>
                          <a:pt x="106774" y="384135"/>
                          <a:pt x="98425" y="406400"/>
                        </a:cubicBezTo>
                        <a:cubicBezTo>
                          <a:pt x="96893" y="410486"/>
                          <a:pt x="96969" y="415089"/>
                          <a:pt x="95250" y="419100"/>
                        </a:cubicBezTo>
                        <a:cubicBezTo>
                          <a:pt x="93747" y="422607"/>
                          <a:pt x="90499" y="425160"/>
                          <a:pt x="88900" y="428625"/>
                        </a:cubicBezTo>
                        <a:cubicBezTo>
                          <a:pt x="84123" y="438974"/>
                          <a:pt x="82523" y="450891"/>
                          <a:pt x="76200" y="460375"/>
                        </a:cubicBezTo>
                        <a:cubicBezTo>
                          <a:pt x="69390" y="470590"/>
                          <a:pt x="68871" y="470515"/>
                          <a:pt x="63500" y="482600"/>
                        </a:cubicBezTo>
                        <a:cubicBezTo>
                          <a:pt x="56696" y="497909"/>
                          <a:pt x="58616" y="497497"/>
                          <a:pt x="50800" y="511175"/>
                        </a:cubicBezTo>
                        <a:cubicBezTo>
                          <a:pt x="44101" y="522899"/>
                          <a:pt x="43333" y="519444"/>
                          <a:pt x="38100" y="533400"/>
                        </a:cubicBezTo>
                        <a:cubicBezTo>
                          <a:pt x="29183" y="557178"/>
                          <a:pt x="42950" y="535400"/>
                          <a:pt x="25400" y="558800"/>
                        </a:cubicBezTo>
                        <a:cubicBezTo>
                          <a:pt x="24342" y="563033"/>
                          <a:pt x="23757" y="567414"/>
                          <a:pt x="22225" y="571500"/>
                        </a:cubicBezTo>
                        <a:cubicBezTo>
                          <a:pt x="13876" y="593765"/>
                          <a:pt x="18737" y="575302"/>
                          <a:pt x="9525" y="593725"/>
                        </a:cubicBezTo>
                        <a:cubicBezTo>
                          <a:pt x="-3620" y="620015"/>
                          <a:pt x="18198" y="585478"/>
                          <a:pt x="0" y="612775"/>
                        </a:cubicBezTo>
                        <a:cubicBezTo>
                          <a:pt x="2117" y="601133"/>
                          <a:pt x="3301" y="589283"/>
                          <a:pt x="6350" y="577850"/>
                        </a:cubicBezTo>
                        <a:cubicBezTo>
                          <a:pt x="7570" y="573277"/>
                          <a:pt x="10942" y="569544"/>
                          <a:pt x="12700" y="565150"/>
                        </a:cubicBezTo>
                        <a:cubicBezTo>
                          <a:pt x="15186" y="558935"/>
                          <a:pt x="16332" y="552217"/>
                          <a:pt x="19050" y="546100"/>
                        </a:cubicBezTo>
                        <a:cubicBezTo>
                          <a:pt x="21507" y="540572"/>
                          <a:pt x="32580" y="527979"/>
                          <a:pt x="34925" y="523875"/>
                        </a:cubicBezTo>
                        <a:cubicBezTo>
                          <a:pt x="40796" y="513601"/>
                          <a:pt x="44630" y="502221"/>
                          <a:pt x="50800" y="492125"/>
                        </a:cubicBezTo>
                        <a:cubicBezTo>
                          <a:pt x="56319" y="483094"/>
                          <a:pt x="63500" y="475192"/>
                          <a:pt x="69850" y="466725"/>
                        </a:cubicBezTo>
                        <a:cubicBezTo>
                          <a:pt x="73025" y="462492"/>
                          <a:pt x="75633" y="457767"/>
                          <a:pt x="79375" y="454025"/>
                        </a:cubicBezTo>
                        <a:cubicBezTo>
                          <a:pt x="82550" y="450850"/>
                          <a:pt x="86025" y="447949"/>
                          <a:pt x="88900" y="444500"/>
                        </a:cubicBezTo>
                        <a:cubicBezTo>
                          <a:pt x="91343" y="441569"/>
                          <a:pt x="92552" y="437673"/>
                          <a:pt x="95250" y="434975"/>
                        </a:cubicBezTo>
                        <a:cubicBezTo>
                          <a:pt x="97948" y="432277"/>
                          <a:pt x="101844" y="431068"/>
                          <a:pt x="104775" y="428625"/>
                        </a:cubicBezTo>
                        <a:cubicBezTo>
                          <a:pt x="116593" y="418777"/>
                          <a:pt x="113314" y="418663"/>
                          <a:pt x="123825" y="406400"/>
                        </a:cubicBezTo>
                        <a:cubicBezTo>
                          <a:pt x="126747" y="402991"/>
                          <a:pt x="130475" y="400324"/>
                          <a:pt x="133350" y="396875"/>
                        </a:cubicBezTo>
                        <a:cubicBezTo>
                          <a:pt x="147445" y="379961"/>
                          <a:pt x="133329" y="395008"/>
                          <a:pt x="142875" y="377825"/>
                        </a:cubicBezTo>
                        <a:cubicBezTo>
                          <a:pt x="146581" y="371154"/>
                          <a:pt x="153162" y="366015"/>
                          <a:pt x="155575" y="358775"/>
                        </a:cubicBezTo>
                        <a:lnTo>
                          <a:pt x="165100" y="330200"/>
                        </a:lnTo>
                        <a:cubicBezTo>
                          <a:pt x="167848" y="321956"/>
                          <a:pt x="170829" y="312393"/>
                          <a:pt x="174625" y="304800"/>
                        </a:cubicBezTo>
                        <a:cubicBezTo>
                          <a:pt x="180537" y="292976"/>
                          <a:pt x="181723" y="296283"/>
                          <a:pt x="190500" y="285750"/>
                        </a:cubicBezTo>
                        <a:cubicBezTo>
                          <a:pt x="192943" y="282819"/>
                          <a:pt x="194407" y="279156"/>
                          <a:pt x="196850" y="276225"/>
                        </a:cubicBezTo>
                        <a:cubicBezTo>
                          <a:pt x="199725" y="272776"/>
                          <a:pt x="203500" y="270149"/>
                          <a:pt x="206375" y="266700"/>
                        </a:cubicBezTo>
                        <a:cubicBezTo>
                          <a:pt x="217727" y="253077"/>
                          <a:pt x="207071" y="260299"/>
                          <a:pt x="222250" y="247650"/>
                        </a:cubicBezTo>
                        <a:cubicBezTo>
                          <a:pt x="225181" y="245207"/>
                          <a:pt x="228844" y="243743"/>
                          <a:pt x="231775" y="241300"/>
                        </a:cubicBezTo>
                        <a:cubicBezTo>
                          <a:pt x="235224" y="238425"/>
                          <a:pt x="237756" y="234532"/>
                          <a:pt x="241300" y="231775"/>
                        </a:cubicBezTo>
                        <a:cubicBezTo>
                          <a:pt x="275479" y="205191"/>
                          <a:pt x="248250" y="231175"/>
                          <a:pt x="269875" y="209550"/>
                        </a:cubicBezTo>
                        <a:cubicBezTo>
                          <a:pt x="264805" y="229828"/>
                          <a:pt x="270393" y="216736"/>
                          <a:pt x="254000" y="234950"/>
                        </a:cubicBezTo>
                        <a:cubicBezTo>
                          <a:pt x="232019" y="259374"/>
                          <a:pt x="246694" y="248287"/>
                          <a:pt x="228600" y="260350"/>
                        </a:cubicBezTo>
                        <a:cubicBezTo>
                          <a:pt x="214565" y="281402"/>
                          <a:pt x="231060" y="258009"/>
                          <a:pt x="212725" y="279400"/>
                        </a:cubicBezTo>
                        <a:cubicBezTo>
                          <a:pt x="209281" y="283418"/>
                          <a:pt x="206644" y="288082"/>
                          <a:pt x="203200" y="292100"/>
                        </a:cubicBezTo>
                        <a:cubicBezTo>
                          <a:pt x="200278" y="295509"/>
                          <a:pt x="196432" y="298081"/>
                          <a:pt x="193675" y="301625"/>
                        </a:cubicBezTo>
                        <a:cubicBezTo>
                          <a:pt x="188990" y="307649"/>
                          <a:pt x="185208" y="314325"/>
                          <a:pt x="180975" y="320675"/>
                        </a:cubicBezTo>
                        <a:cubicBezTo>
                          <a:pt x="178858" y="323850"/>
                          <a:pt x="175832" y="326580"/>
                          <a:pt x="174625" y="330200"/>
                        </a:cubicBezTo>
                        <a:cubicBezTo>
                          <a:pt x="173567" y="333375"/>
                          <a:pt x="173505" y="337083"/>
                          <a:pt x="171450" y="339725"/>
                        </a:cubicBezTo>
                        <a:cubicBezTo>
                          <a:pt x="165937" y="346814"/>
                          <a:pt x="157381" y="351303"/>
                          <a:pt x="152400" y="358775"/>
                        </a:cubicBezTo>
                        <a:cubicBezTo>
                          <a:pt x="129646" y="392906"/>
                          <a:pt x="150019" y="367639"/>
                          <a:pt x="130175" y="384175"/>
                        </a:cubicBezTo>
                        <a:cubicBezTo>
                          <a:pt x="114320" y="397388"/>
                          <a:pt x="127864" y="391295"/>
                          <a:pt x="111125" y="396875"/>
                        </a:cubicBezTo>
                        <a:cubicBezTo>
                          <a:pt x="107950" y="400050"/>
                          <a:pt x="102574" y="402017"/>
                          <a:pt x="101600" y="406400"/>
                        </a:cubicBezTo>
                        <a:cubicBezTo>
                          <a:pt x="100203" y="412684"/>
                          <a:pt x="101531" y="419889"/>
                          <a:pt x="104775" y="425450"/>
                        </a:cubicBezTo>
                        <a:cubicBezTo>
                          <a:pt x="113869" y="441040"/>
                          <a:pt x="119898" y="443832"/>
                          <a:pt x="133350" y="447675"/>
                        </a:cubicBezTo>
                        <a:cubicBezTo>
                          <a:pt x="137546" y="448874"/>
                          <a:pt x="141817" y="449792"/>
                          <a:pt x="146050" y="450850"/>
                        </a:cubicBezTo>
                        <a:cubicBezTo>
                          <a:pt x="149225" y="449792"/>
                          <a:pt x="153484" y="450288"/>
                          <a:pt x="155575" y="447675"/>
                        </a:cubicBezTo>
                        <a:cubicBezTo>
                          <a:pt x="158301" y="444268"/>
                          <a:pt x="157218" y="439061"/>
                          <a:pt x="158750" y="434975"/>
                        </a:cubicBezTo>
                        <a:cubicBezTo>
                          <a:pt x="160412" y="430543"/>
                          <a:pt x="163236" y="426625"/>
                          <a:pt x="165100" y="422275"/>
                        </a:cubicBezTo>
                        <a:cubicBezTo>
                          <a:pt x="166418" y="419199"/>
                          <a:pt x="166419" y="415535"/>
                          <a:pt x="168275" y="412750"/>
                        </a:cubicBezTo>
                        <a:cubicBezTo>
                          <a:pt x="170766" y="409014"/>
                          <a:pt x="174625" y="406400"/>
                          <a:pt x="177800" y="403225"/>
                        </a:cubicBezTo>
                        <a:cubicBezTo>
                          <a:pt x="186993" y="375647"/>
                          <a:pt x="171755" y="419064"/>
                          <a:pt x="190500" y="377825"/>
                        </a:cubicBezTo>
                        <a:cubicBezTo>
                          <a:pt x="196304" y="365056"/>
                          <a:pt x="196482" y="358475"/>
                          <a:pt x="200025" y="346075"/>
                        </a:cubicBezTo>
                        <a:cubicBezTo>
                          <a:pt x="200944" y="342857"/>
                          <a:pt x="202142" y="339725"/>
                          <a:pt x="203200" y="336550"/>
                        </a:cubicBezTo>
                        <a:cubicBezTo>
                          <a:pt x="205317" y="339725"/>
                          <a:pt x="207843" y="342662"/>
                          <a:pt x="209550" y="346075"/>
                        </a:cubicBezTo>
                        <a:cubicBezTo>
                          <a:pt x="211047" y="349068"/>
                          <a:pt x="211844" y="352371"/>
                          <a:pt x="212725" y="355600"/>
                        </a:cubicBezTo>
                        <a:cubicBezTo>
                          <a:pt x="215021" y="364020"/>
                          <a:pt x="216958" y="372533"/>
                          <a:pt x="219075" y="381000"/>
                        </a:cubicBezTo>
                        <a:lnTo>
                          <a:pt x="222250" y="393700"/>
                        </a:lnTo>
                        <a:cubicBezTo>
                          <a:pt x="221192" y="483658"/>
                          <a:pt x="221573" y="573645"/>
                          <a:pt x="219075" y="663575"/>
                        </a:cubicBezTo>
                        <a:cubicBezTo>
                          <a:pt x="218692" y="677369"/>
                          <a:pt x="215900" y="636099"/>
                          <a:pt x="215900" y="622300"/>
                        </a:cubicBezTo>
                        <a:cubicBezTo>
                          <a:pt x="215900" y="551384"/>
                          <a:pt x="217133" y="480465"/>
                          <a:pt x="219075" y="409575"/>
                        </a:cubicBezTo>
                        <a:cubicBezTo>
                          <a:pt x="219251" y="403140"/>
                          <a:pt x="221098" y="396859"/>
                          <a:pt x="222250" y="390525"/>
                        </a:cubicBezTo>
                        <a:cubicBezTo>
                          <a:pt x="228298" y="357259"/>
                          <a:pt x="222485" y="390488"/>
                          <a:pt x="228600" y="361950"/>
                        </a:cubicBezTo>
                        <a:cubicBezTo>
                          <a:pt x="237008" y="322714"/>
                          <a:pt x="231102" y="341743"/>
                          <a:pt x="238125" y="320675"/>
                        </a:cubicBezTo>
                        <a:cubicBezTo>
                          <a:pt x="238898" y="314494"/>
                          <a:pt x="243014" y="280353"/>
                          <a:pt x="244475" y="273050"/>
                        </a:cubicBezTo>
                        <a:cubicBezTo>
                          <a:pt x="246187" y="264492"/>
                          <a:pt x="245589" y="254632"/>
                          <a:pt x="250825" y="247650"/>
                        </a:cubicBezTo>
                        <a:lnTo>
                          <a:pt x="260350" y="234950"/>
                        </a:lnTo>
                        <a:cubicBezTo>
                          <a:pt x="267630" y="213111"/>
                          <a:pt x="257673" y="239635"/>
                          <a:pt x="273050" y="212725"/>
                        </a:cubicBezTo>
                        <a:cubicBezTo>
                          <a:pt x="274710" y="209819"/>
                          <a:pt x="275167" y="206375"/>
                          <a:pt x="276225" y="203200"/>
                        </a:cubicBezTo>
                        <a:cubicBezTo>
                          <a:pt x="318193" y="266151"/>
                          <a:pt x="276034" y="199194"/>
                          <a:pt x="285750" y="403225"/>
                        </a:cubicBezTo>
                        <a:cubicBezTo>
                          <a:pt x="286135" y="411307"/>
                          <a:pt x="297007" y="415252"/>
                          <a:pt x="301625" y="419100"/>
                        </a:cubicBezTo>
                        <a:cubicBezTo>
                          <a:pt x="334309" y="446337"/>
                          <a:pt x="286250" y="411475"/>
                          <a:pt x="323850" y="434975"/>
                        </a:cubicBezTo>
                        <a:cubicBezTo>
                          <a:pt x="329603" y="438570"/>
                          <a:pt x="339358" y="447492"/>
                          <a:pt x="346075" y="450850"/>
                        </a:cubicBezTo>
                        <a:cubicBezTo>
                          <a:pt x="349068" y="452347"/>
                          <a:pt x="352425" y="452967"/>
                          <a:pt x="355600" y="454025"/>
                        </a:cubicBezTo>
                        <a:cubicBezTo>
                          <a:pt x="360892" y="458258"/>
                          <a:pt x="366054" y="462659"/>
                          <a:pt x="371475" y="466725"/>
                        </a:cubicBezTo>
                        <a:cubicBezTo>
                          <a:pt x="383233" y="475544"/>
                          <a:pt x="380070" y="470403"/>
                          <a:pt x="390525" y="482600"/>
                        </a:cubicBezTo>
                        <a:cubicBezTo>
                          <a:pt x="403534" y="497777"/>
                          <a:pt x="397108" y="491738"/>
                          <a:pt x="406400" y="508000"/>
                        </a:cubicBezTo>
                        <a:cubicBezTo>
                          <a:pt x="408293" y="511313"/>
                          <a:pt x="411043" y="514112"/>
                          <a:pt x="412750" y="517525"/>
                        </a:cubicBezTo>
                        <a:cubicBezTo>
                          <a:pt x="414247" y="520518"/>
                          <a:pt x="414428" y="524057"/>
                          <a:pt x="415925" y="527050"/>
                        </a:cubicBezTo>
                        <a:cubicBezTo>
                          <a:pt x="417632" y="530463"/>
                          <a:pt x="424973" y="539273"/>
                          <a:pt x="422275" y="536575"/>
                        </a:cubicBezTo>
                        <a:cubicBezTo>
                          <a:pt x="407360" y="521660"/>
                          <a:pt x="412087" y="523509"/>
                          <a:pt x="403225" y="508000"/>
                        </a:cubicBezTo>
                        <a:cubicBezTo>
                          <a:pt x="401332" y="504687"/>
                          <a:pt x="398702" y="501825"/>
                          <a:pt x="396875" y="498475"/>
                        </a:cubicBezTo>
                        <a:cubicBezTo>
                          <a:pt x="392342" y="490165"/>
                          <a:pt x="388945" y="481252"/>
                          <a:pt x="384175" y="473075"/>
                        </a:cubicBezTo>
                        <a:cubicBezTo>
                          <a:pt x="381509" y="468504"/>
                          <a:pt x="377275" y="464969"/>
                          <a:pt x="374650" y="460375"/>
                        </a:cubicBezTo>
                        <a:cubicBezTo>
                          <a:pt x="368779" y="450101"/>
                          <a:pt x="362517" y="439850"/>
                          <a:pt x="358775" y="428625"/>
                        </a:cubicBezTo>
                        <a:cubicBezTo>
                          <a:pt x="351568" y="407005"/>
                          <a:pt x="360639" y="433597"/>
                          <a:pt x="349250" y="403225"/>
                        </a:cubicBezTo>
                        <a:cubicBezTo>
                          <a:pt x="348075" y="400091"/>
                          <a:pt x="347393" y="396776"/>
                          <a:pt x="346075" y="393700"/>
                        </a:cubicBezTo>
                        <a:cubicBezTo>
                          <a:pt x="344211" y="389350"/>
                          <a:pt x="341589" y="385350"/>
                          <a:pt x="339725" y="381000"/>
                        </a:cubicBezTo>
                        <a:cubicBezTo>
                          <a:pt x="338407" y="377924"/>
                          <a:pt x="337469" y="374693"/>
                          <a:pt x="336550" y="371475"/>
                        </a:cubicBezTo>
                        <a:cubicBezTo>
                          <a:pt x="332761" y="358213"/>
                          <a:pt x="332695" y="354694"/>
                          <a:pt x="330200" y="339725"/>
                        </a:cubicBezTo>
                        <a:cubicBezTo>
                          <a:pt x="331258" y="313267"/>
                          <a:pt x="331614" y="286771"/>
                          <a:pt x="333375" y="260350"/>
                        </a:cubicBezTo>
                        <a:cubicBezTo>
                          <a:pt x="334439" y="244392"/>
                          <a:pt x="336560" y="247611"/>
                          <a:pt x="339725" y="234950"/>
                        </a:cubicBezTo>
                        <a:cubicBezTo>
                          <a:pt x="342241" y="224884"/>
                          <a:pt x="342816" y="216153"/>
                          <a:pt x="346075" y="206375"/>
                        </a:cubicBezTo>
                        <a:cubicBezTo>
                          <a:pt x="347877" y="200968"/>
                          <a:pt x="350623" y="195907"/>
                          <a:pt x="352425" y="190500"/>
                        </a:cubicBezTo>
                        <a:cubicBezTo>
                          <a:pt x="353805" y="186360"/>
                          <a:pt x="354401" y="181996"/>
                          <a:pt x="355600" y="177800"/>
                        </a:cubicBezTo>
                        <a:cubicBezTo>
                          <a:pt x="356519" y="174582"/>
                          <a:pt x="358049" y="171542"/>
                          <a:pt x="358775" y="168275"/>
                        </a:cubicBezTo>
                        <a:cubicBezTo>
                          <a:pt x="362696" y="150632"/>
                          <a:pt x="363503" y="132143"/>
                          <a:pt x="365125" y="114300"/>
                        </a:cubicBezTo>
                        <a:cubicBezTo>
                          <a:pt x="366278" y="123520"/>
                          <a:pt x="367542" y="141911"/>
                          <a:pt x="371475" y="152400"/>
                        </a:cubicBezTo>
                        <a:cubicBezTo>
                          <a:pt x="373137" y="156832"/>
                          <a:pt x="375961" y="160750"/>
                          <a:pt x="377825" y="165100"/>
                        </a:cubicBezTo>
                        <a:cubicBezTo>
                          <a:pt x="382654" y="176368"/>
                          <a:pt x="378633" y="173981"/>
                          <a:pt x="387350" y="184150"/>
                        </a:cubicBezTo>
                        <a:cubicBezTo>
                          <a:pt x="391246" y="188696"/>
                          <a:pt x="395817" y="192617"/>
                          <a:pt x="400050" y="196850"/>
                        </a:cubicBezTo>
                        <a:cubicBezTo>
                          <a:pt x="401108" y="200025"/>
                          <a:pt x="401134" y="203762"/>
                          <a:pt x="403225" y="206375"/>
                        </a:cubicBezTo>
                        <a:cubicBezTo>
                          <a:pt x="405609" y="209355"/>
                          <a:pt x="409819" y="210282"/>
                          <a:pt x="412750" y="212725"/>
                        </a:cubicBezTo>
                        <a:cubicBezTo>
                          <a:pt x="437196" y="233097"/>
                          <a:pt x="408151" y="212834"/>
                          <a:pt x="431800" y="228600"/>
                        </a:cubicBezTo>
                        <a:cubicBezTo>
                          <a:pt x="430742" y="243417"/>
                          <a:pt x="435995" y="260153"/>
                          <a:pt x="428625" y="273050"/>
                        </a:cubicBezTo>
                        <a:cubicBezTo>
                          <a:pt x="424626" y="280048"/>
                          <a:pt x="421374" y="258558"/>
                          <a:pt x="419100" y="250825"/>
                        </a:cubicBezTo>
                        <a:cubicBezTo>
                          <a:pt x="398356" y="180296"/>
                          <a:pt x="423769" y="246622"/>
                          <a:pt x="406400" y="203200"/>
                        </a:cubicBezTo>
                        <a:cubicBezTo>
                          <a:pt x="405617" y="193808"/>
                          <a:pt x="398716" y="136392"/>
                          <a:pt x="406400" y="127000"/>
                        </a:cubicBezTo>
                        <a:cubicBezTo>
                          <a:pt x="411803" y="120396"/>
                          <a:pt x="423333" y="129117"/>
                          <a:pt x="431800" y="130175"/>
                        </a:cubicBezTo>
                        <a:cubicBezTo>
                          <a:pt x="433917" y="133350"/>
                          <a:pt x="437896" y="135893"/>
                          <a:pt x="438150" y="139700"/>
                        </a:cubicBezTo>
                        <a:cubicBezTo>
                          <a:pt x="440918" y="181215"/>
                          <a:pt x="436839" y="166980"/>
                          <a:pt x="428625" y="193675"/>
                        </a:cubicBezTo>
                        <a:cubicBezTo>
                          <a:pt x="424249" y="207899"/>
                          <a:pt x="421957" y="220665"/>
                          <a:pt x="419100" y="234950"/>
                        </a:cubicBezTo>
                        <a:cubicBezTo>
                          <a:pt x="419497" y="240900"/>
                          <a:pt x="417875" y="276950"/>
                          <a:pt x="425450" y="292100"/>
                        </a:cubicBezTo>
                        <a:cubicBezTo>
                          <a:pt x="427157" y="295513"/>
                          <a:pt x="429907" y="298312"/>
                          <a:pt x="431800" y="301625"/>
                        </a:cubicBezTo>
                        <a:cubicBezTo>
                          <a:pt x="434148" y="305734"/>
                          <a:pt x="435715" y="310266"/>
                          <a:pt x="438150" y="314325"/>
                        </a:cubicBezTo>
                        <a:cubicBezTo>
                          <a:pt x="442077" y="320869"/>
                          <a:pt x="448437" y="326135"/>
                          <a:pt x="450850" y="333375"/>
                        </a:cubicBezTo>
                        <a:cubicBezTo>
                          <a:pt x="454900" y="345524"/>
                          <a:pt x="457976" y="353129"/>
                          <a:pt x="460375" y="365125"/>
                        </a:cubicBezTo>
                        <a:cubicBezTo>
                          <a:pt x="470787" y="417184"/>
                          <a:pt x="455019" y="345192"/>
                          <a:pt x="466725" y="409575"/>
                        </a:cubicBezTo>
                        <a:cubicBezTo>
                          <a:pt x="467324" y="412868"/>
                          <a:pt x="469147" y="415839"/>
                          <a:pt x="469900" y="419100"/>
                        </a:cubicBezTo>
                        <a:cubicBezTo>
                          <a:pt x="472327" y="429617"/>
                          <a:pt x="477676" y="461548"/>
                          <a:pt x="476250" y="450850"/>
                        </a:cubicBezTo>
                        <a:cubicBezTo>
                          <a:pt x="474133" y="434975"/>
                          <a:pt x="472644" y="419004"/>
                          <a:pt x="469900" y="403225"/>
                        </a:cubicBezTo>
                        <a:cubicBezTo>
                          <a:pt x="468405" y="394627"/>
                          <a:pt x="468391" y="385087"/>
                          <a:pt x="463550" y="377825"/>
                        </a:cubicBezTo>
                        <a:lnTo>
                          <a:pt x="457200" y="368300"/>
                        </a:lnTo>
                        <a:cubicBezTo>
                          <a:pt x="456142" y="360892"/>
                          <a:pt x="455708" y="353367"/>
                          <a:pt x="454025" y="346075"/>
                        </a:cubicBezTo>
                        <a:cubicBezTo>
                          <a:pt x="452520" y="339553"/>
                          <a:pt x="449792" y="333375"/>
                          <a:pt x="447675" y="327025"/>
                        </a:cubicBezTo>
                        <a:cubicBezTo>
                          <a:pt x="446617" y="323850"/>
                          <a:pt x="445050" y="320801"/>
                          <a:pt x="444500" y="317500"/>
                        </a:cubicBezTo>
                        <a:cubicBezTo>
                          <a:pt x="440608" y="294146"/>
                          <a:pt x="442886" y="304695"/>
                          <a:pt x="438150" y="285750"/>
                        </a:cubicBezTo>
                        <a:cubicBezTo>
                          <a:pt x="430963" y="213879"/>
                          <a:pt x="438150" y="300996"/>
                          <a:pt x="438150" y="180975"/>
                        </a:cubicBezTo>
                        <a:cubicBezTo>
                          <a:pt x="438150" y="164009"/>
                          <a:pt x="431940" y="146868"/>
                          <a:pt x="434975" y="130175"/>
                        </a:cubicBezTo>
                        <a:cubicBezTo>
                          <a:pt x="436079" y="124103"/>
                          <a:pt x="441187" y="140844"/>
                          <a:pt x="444500" y="146050"/>
                        </a:cubicBezTo>
                        <a:cubicBezTo>
                          <a:pt x="448597" y="152489"/>
                          <a:pt x="453414" y="158474"/>
                          <a:pt x="457200" y="165100"/>
                        </a:cubicBezTo>
                        <a:cubicBezTo>
                          <a:pt x="463085" y="175398"/>
                          <a:pt x="471167" y="188588"/>
                          <a:pt x="476250" y="200025"/>
                        </a:cubicBezTo>
                        <a:cubicBezTo>
                          <a:pt x="478565" y="205233"/>
                          <a:pt x="479579" y="211067"/>
                          <a:pt x="482600" y="215900"/>
                        </a:cubicBezTo>
                        <a:cubicBezTo>
                          <a:pt x="484980" y="219708"/>
                          <a:pt x="489250" y="221976"/>
                          <a:pt x="492125" y="225425"/>
                        </a:cubicBezTo>
                        <a:cubicBezTo>
                          <a:pt x="503499" y="239074"/>
                          <a:pt x="494490" y="230156"/>
                          <a:pt x="501650" y="244475"/>
                        </a:cubicBezTo>
                        <a:cubicBezTo>
                          <a:pt x="503357" y="247888"/>
                          <a:pt x="506450" y="250513"/>
                          <a:pt x="508000" y="254000"/>
                        </a:cubicBezTo>
                        <a:cubicBezTo>
                          <a:pt x="510718" y="260117"/>
                          <a:pt x="512233" y="266700"/>
                          <a:pt x="514350" y="273050"/>
                        </a:cubicBezTo>
                        <a:lnTo>
                          <a:pt x="523875" y="301625"/>
                        </a:lnTo>
                        <a:lnTo>
                          <a:pt x="527050" y="311150"/>
                        </a:lnTo>
                        <a:cubicBezTo>
                          <a:pt x="528108" y="314325"/>
                          <a:pt x="528369" y="317890"/>
                          <a:pt x="530225" y="320675"/>
                        </a:cubicBezTo>
                        <a:cubicBezTo>
                          <a:pt x="534458" y="327025"/>
                          <a:pt x="540512" y="332485"/>
                          <a:pt x="542925" y="339725"/>
                        </a:cubicBezTo>
                        <a:cubicBezTo>
                          <a:pt x="550905" y="363666"/>
                          <a:pt x="540140" y="334156"/>
                          <a:pt x="552450" y="358775"/>
                        </a:cubicBezTo>
                        <a:cubicBezTo>
                          <a:pt x="558629" y="371132"/>
                          <a:pt x="552696" y="366758"/>
                          <a:pt x="558800" y="381000"/>
                        </a:cubicBezTo>
                        <a:cubicBezTo>
                          <a:pt x="560303" y="384507"/>
                          <a:pt x="563443" y="387112"/>
                          <a:pt x="565150" y="390525"/>
                        </a:cubicBezTo>
                        <a:cubicBezTo>
                          <a:pt x="566647" y="393518"/>
                          <a:pt x="570333" y="402727"/>
                          <a:pt x="568325" y="400050"/>
                        </a:cubicBezTo>
                        <a:cubicBezTo>
                          <a:pt x="563205" y="393224"/>
                          <a:pt x="560015" y="385142"/>
                          <a:pt x="555625" y="377825"/>
                        </a:cubicBezTo>
                        <a:cubicBezTo>
                          <a:pt x="553662" y="374553"/>
                          <a:pt x="550982" y="371713"/>
                          <a:pt x="549275" y="368300"/>
                        </a:cubicBezTo>
                        <a:cubicBezTo>
                          <a:pt x="547778" y="365307"/>
                          <a:pt x="547597" y="361768"/>
                          <a:pt x="546100" y="358775"/>
                        </a:cubicBezTo>
                        <a:cubicBezTo>
                          <a:pt x="528989" y="324552"/>
                          <a:pt x="554152" y="387624"/>
                          <a:pt x="530225" y="330200"/>
                        </a:cubicBezTo>
                        <a:cubicBezTo>
                          <a:pt x="523669" y="314465"/>
                          <a:pt x="517805" y="286871"/>
                          <a:pt x="514350" y="273050"/>
                        </a:cubicBezTo>
                        <a:cubicBezTo>
                          <a:pt x="510953" y="259460"/>
                          <a:pt x="510687" y="259255"/>
                          <a:pt x="508000" y="244475"/>
                        </a:cubicBezTo>
                        <a:cubicBezTo>
                          <a:pt x="506848" y="238141"/>
                          <a:pt x="505577" y="231818"/>
                          <a:pt x="504825" y="225425"/>
                        </a:cubicBezTo>
                        <a:cubicBezTo>
                          <a:pt x="503459" y="213815"/>
                          <a:pt x="502813" y="202132"/>
                          <a:pt x="501650" y="190500"/>
                        </a:cubicBezTo>
                        <a:cubicBezTo>
                          <a:pt x="499621" y="170207"/>
                          <a:pt x="498290" y="159138"/>
                          <a:pt x="495300" y="139700"/>
                        </a:cubicBezTo>
                        <a:cubicBezTo>
                          <a:pt x="494321" y="133337"/>
                          <a:pt x="493686" y="126895"/>
                          <a:pt x="492125" y="120650"/>
                        </a:cubicBezTo>
                        <a:cubicBezTo>
                          <a:pt x="490502" y="114156"/>
                          <a:pt x="483138" y="95448"/>
                          <a:pt x="485775" y="101600"/>
                        </a:cubicBezTo>
                        <a:cubicBezTo>
                          <a:pt x="488950" y="109008"/>
                          <a:pt x="491695" y="116616"/>
                          <a:pt x="495300" y="123825"/>
                        </a:cubicBezTo>
                        <a:cubicBezTo>
                          <a:pt x="497007" y="127238"/>
                          <a:pt x="499943" y="129937"/>
                          <a:pt x="501650" y="133350"/>
                        </a:cubicBezTo>
                        <a:cubicBezTo>
                          <a:pt x="504199" y="138448"/>
                          <a:pt x="505451" y="144127"/>
                          <a:pt x="508000" y="149225"/>
                        </a:cubicBezTo>
                        <a:cubicBezTo>
                          <a:pt x="509707" y="152638"/>
                          <a:pt x="512800" y="155263"/>
                          <a:pt x="514350" y="158750"/>
                        </a:cubicBezTo>
                        <a:cubicBezTo>
                          <a:pt x="517068" y="164867"/>
                          <a:pt x="518583" y="171450"/>
                          <a:pt x="520700" y="177800"/>
                        </a:cubicBezTo>
                        <a:cubicBezTo>
                          <a:pt x="521758" y="180975"/>
                          <a:pt x="522378" y="184332"/>
                          <a:pt x="523875" y="187325"/>
                        </a:cubicBezTo>
                        <a:cubicBezTo>
                          <a:pt x="525992" y="191558"/>
                          <a:pt x="528563" y="195593"/>
                          <a:pt x="530225" y="200025"/>
                        </a:cubicBezTo>
                        <a:cubicBezTo>
                          <a:pt x="537761" y="220120"/>
                          <a:pt x="527964" y="205781"/>
                          <a:pt x="539750" y="225425"/>
                        </a:cubicBezTo>
                        <a:cubicBezTo>
                          <a:pt x="543677" y="231969"/>
                          <a:pt x="547054" y="239079"/>
                          <a:pt x="552450" y="244475"/>
                        </a:cubicBezTo>
                        <a:cubicBezTo>
                          <a:pt x="572906" y="264931"/>
                          <a:pt x="558605" y="248970"/>
                          <a:pt x="571500" y="266700"/>
                        </a:cubicBezTo>
                        <a:cubicBezTo>
                          <a:pt x="577725" y="275259"/>
                          <a:pt x="583066" y="284616"/>
                          <a:pt x="590550" y="292100"/>
                        </a:cubicBezTo>
                        <a:cubicBezTo>
                          <a:pt x="593725" y="295275"/>
                          <a:pt x="597500" y="297947"/>
                          <a:pt x="600075" y="301625"/>
                        </a:cubicBezTo>
                        <a:cubicBezTo>
                          <a:pt x="604968" y="308615"/>
                          <a:pt x="608385" y="316533"/>
                          <a:pt x="612775" y="323850"/>
                        </a:cubicBezTo>
                        <a:cubicBezTo>
                          <a:pt x="614738" y="327122"/>
                          <a:pt x="617575" y="329888"/>
                          <a:pt x="619125" y="333375"/>
                        </a:cubicBezTo>
                        <a:cubicBezTo>
                          <a:pt x="621843" y="339492"/>
                          <a:pt x="629188" y="357994"/>
                          <a:pt x="625475" y="352425"/>
                        </a:cubicBezTo>
                        <a:cubicBezTo>
                          <a:pt x="623358" y="349250"/>
                          <a:pt x="621415" y="345953"/>
                          <a:pt x="619125" y="342900"/>
                        </a:cubicBezTo>
                        <a:cubicBezTo>
                          <a:pt x="607934" y="327978"/>
                          <a:pt x="603116" y="324879"/>
                          <a:pt x="593725" y="307975"/>
                        </a:cubicBezTo>
                        <a:cubicBezTo>
                          <a:pt x="592100" y="305049"/>
                          <a:pt x="592047" y="301443"/>
                          <a:pt x="590550" y="298450"/>
                        </a:cubicBezTo>
                        <a:cubicBezTo>
                          <a:pt x="587790" y="292930"/>
                          <a:pt x="584022" y="287970"/>
                          <a:pt x="581025" y="282575"/>
                        </a:cubicBezTo>
                        <a:cubicBezTo>
                          <a:pt x="578726" y="278438"/>
                          <a:pt x="576974" y="274012"/>
                          <a:pt x="574675" y="269875"/>
                        </a:cubicBezTo>
                        <a:cubicBezTo>
                          <a:pt x="571678" y="264480"/>
                          <a:pt x="567704" y="259618"/>
                          <a:pt x="565150" y="254000"/>
                        </a:cubicBezTo>
                        <a:cubicBezTo>
                          <a:pt x="562380" y="247906"/>
                          <a:pt x="561286" y="241165"/>
                          <a:pt x="558800" y="234950"/>
                        </a:cubicBezTo>
                        <a:cubicBezTo>
                          <a:pt x="556683" y="229658"/>
                          <a:pt x="554088" y="224534"/>
                          <a:pt x="552450" y="219075"/>
                        </a:cubicBezTo>
                        <a:cubicBezTo>
                          <a:pt x="545555" y="196091"/>
                          <a:pt x="553967" y="208996"/>
                          <a:pt x="542925" y="184150"/>
                        </a:cubicBezTo>
                        <a:cubicBezTo>
                          <a:pt x="541375" y="180663"/>
                          <a:pt x="538282" y="178038"/>
                          <a:pt x="536575" y="174625"/>
                        </a:cubicBezTo>
                        <a:cubicBezTo>
                          <a:pt x="535078" y="171632"/>
                          <a:pt x="534718" y="168176"/>
                          <a:pt x="533400" y="165100"/>
                        </a:cubicBezTo>
                        <a:cubicBezTo>
                          <a:pt x="531536" y="160750"/>
                          <a:pt x="529167" y="156633"/>
                          <a:pt x="527050" y="152400"/>
                        </a:cubicBezTo>
                        <a:cubicBezTo>
                          <a:pt x="528108" y="194733"/>
                          <a:pt x="527278" y="237156"/>
                          <a:pt x="530225" y="279400"/>
                        </a:cubicBezTo>
                        <a:cubicBezTo>
                          <a:pt x="530491" y="283207"/>
                          <a:pt x="534868" y="285512"/>
                          <a:pt x="536575" y="288925"/>
                        </a:cubicBezTo>
                        <a:cubicBezTo>
                          <a:pt x="538072" y="291918"/>
                          <a:pt x="538692" y="295275"/>
                          <a:pt x="539750" y="298450"/>
                        </a:cubicBezTo>
                        <a:cubicBezTo>
                          <a:pt x="540808" y="309033"/>
                          <a:pt x="541421" y="319671"/>
                          <a:pt x="542925" y="330200"/>
                        </a:cubicBezTo>
                        <a:cubicBezTo>
                          <a:pt x="543542" y="334520"/>
                          <a:pt x="545153" y="338640"/>
                          <a:pt x="546100" y="342900"/>
                        </a:cubicBezTo>
                        <a:cubicBezTo>
                          <a:pt x="547271" y="348168"/>
                          <a:pt x="548062" y="353517"/>
                          <a:pt x="549275" y="358775"/>
                        </a:cubicBezTo>
                        <a:cubicBezTo>
                          <a:pt x="551237" y="367279"/>
                          <a:pt x="550784" y="376913"/>
                          <a:pt x="555625" y="384175"/>
                        </a:cubicBezTo>
                        <a:cubicBezTo>
                          <a:pt x="557742" y="387350"/>
                          <a:pt x="558159" y="393700"/>
                          <a:pt x="561975" y="393700"/>
                        </a:cubicBezTo>
                        <a:cubicBezTo>
                          <a:pt x="565322" y="393700"/>
                          <a:pt x="560808" y="386852"/>
                          <a:pt x="558800" y="384175"/>
                        </a:cubicBezTo>
                        <a:cubicBezTo>
                          <a:pt x="552450" y="375708"/>
                          <a:pt x="545975" y="367334"/>
                          <a:pt x="539750" y="358775"/>
                        </a:cubicBezTo>
                        <a:cubicBezTo>
                          <a:pt x="531305" y="347163"/>
                          <a:pt x="523977" y="332656"/>
                          <a:pt x="517525" y="320675"/>
                        </a:cubicBezTo>
                        <a:cubicBezTo>
                          <a:pt x="515281" y="316508"/>
                          <a:pt x="513610" y="312034"/>
                          <a:pt x="511175" y="307975"/>
                        </a:cubicBezTo>
                        <a:cubicBezTo>
                          <a:pt x="507248" y="301431"/>
                          <a:pt x="501888" y="295751"/>
                          <a:pt x="498475" y="288925"/>
                        </a:cubicBezTo>
                        <a:cubicBezTo>
                          <a:pt x="495482" y="282938"/>
                          <a:pt x="494242" y="276225"/>
                          <a:pt x="492125" y="269875"/>
                        </a:cubicBezTo>
                        <a:cubicBezTo>
                          <a:pt x="484810" y="247931"/>
                          <a:pt x="489762" y="263597"/>
                          <a:pt x="479425" y="222250"/>
                        </a:cubicBezTo>
                        <a:cubicBezTo>
                          <a:pt x="478367" y="218017"/>
                          <a:pt x="476967" y="213854"/>
                          <a:pt x="476250" y="209550"/>
                        </a:cubicBezTo>
                        <a:lnTo>
                          <a:pt x="473075" y="190500"/>
                        </a:lnTo>
                        <a:cubicBezTo>
                          <a:pt x="472017" y="173567"/>
                          <a:pt x="471588" y="122818"/>
                          <a:pt x="469900" y="139700"/>
                        </a:cubicBezTo>
                        <a:cubicBezTo>
                          <a:pt x="464321" y="195492"/>
                          <a:pt x="466662" y="287783"/>
                          <a:pt x="469900" y="346075"/>
                        </a:cubicBezTo>
                        <a:cubicBezTo>
                          <a:pt x="470315" y="353547"/>
                          <a:pt x="472330" y="360854"/>
                          <a:pt x="473075" y="368300"/>
                        </a:cubicBezTo>
                        <a:cubicBezTo>
                          <a:pt x="474448" y="382030"/>
                          <a:pt x="474877" y="395845"/>
                          <a:pt x="476250" y="409575"/>
                        </a:cubicBezTo>
                        <a:cubicBezTo>
                          <a:pt x="476995" y="417021"/>
                          <a:pt x="478195" y="424418"/>
                          <a:pt x="479425" y="431800"/>
                        </a:cubicBezTo>
                        <a:cubicBezTo>
                          <a:pt x="480312" y="437123"/>
                          <a:pt x="486416" y="451491"/>
                          <a:pt x="482600" y="447675"/>
                        </a:cubicBezTo>
                        <a:cubicBezTo>
                          <a:pt x="477867" y="442942"/>
                          <a:pt x="478676" y="434863"/>
                          <a:pt x="476250" y="428625"/>
                        </a:cubicBezTo>
                        <a:cubicBezTo>
                          <a:pt x="444341" y="346574"/>
                          <a:pt x="475492" y="441287"/>
                          <a:pt x="438150" y="314325"/>
                        </a:cubicBezTo>
                        <a:cubicBezTo>
                          <a:pt x="435032" y="303725"/>
                          <a:pt x="428625" y="282575"/>
                          <a:pt x="428625" y="282575"/>
                        </a:cubicBezTo>
                        <a:cubicBezTo>
                          <a:pt x="423147" y="227798"/>
                          <a:pt x="429499" y="273588"/>
                          <a:pt x="415925" y="215900"/>
                        </a:cubicBezTo>
                        <a:cubicBezTo>
                          <a:pt x="414451" y="209634"/>
                          <a:pt x="414013" y="203163"/>
                          <a:pt x="412750" y="196850"/>
                        </a:cubicBezTo>
                        <a:cubicBezTo>
                          <a:pt x="411894" y="192571"/>
                          <a:pt x="410633" y="188383"/>
                          <a:pt x="409575" y="184150"/>
                        </a:cubicBezTo>
                        <a:cubicBezTo>
                          <a:pt x="408517" y="173567"/>
                          <a:pt x="406400" y="163036"/>
                          <a:pt x="406400" y="152400"/>
                        </a:cubicBezTo>
                        <a:cubicBezTo>
                          <a:pt x="406400" y="124863"/>
                          <a:pt x="410885" y="97356"/>
                          <a:pt x="409575" y="69850"/>
                        </a:cubicBezTo>
                        <a:cubicBezTo>
                          <a:pt x="409304" y="64157"/>
                          <a:pt x="405774" y="80627"/>
                          <a:pt x="403225" y="85725"/>
                        </a:cubicBezTo>
                        <a:cubicBezTo>
                          <a:pt x="401518" y="89138"/>
                          <a:pt x="398768" y="91937"/>
                          <a:pt x="396875" y="95250"/>
                        </a:cubicBezTo>
                        <a:cubicBezTo>
                          <a:pt x="394527" y="99359"/>
                          <a:pt x="392389" y="103600"/>
                          <a:pt x="390525" y="107950"/>
                        </a:cubicBezTo>
                        <a:cubicBezTo>
                          <a:pt x="386035" y="118427"/>
                          <a:pt x="384148" y="130216"/>
                          <a:pt x="377825" y="139700"/>
                        </a:cubicBezTo>
                        <a:cubicBezTo>
                          <a:pt x="359627" y="166997"/>
                          <a:pt x="381445" y="132460"/>
                          <a:pt x="368300" y="158750"/>
                        </a:cubicBezTo>
                        <a:cubicBezTo>
                          <a:pt x="365540" y="164270"/>
                          <a:pt x="361730" y="169207"/>
                          <a:pt x="358775" y="174625"/>
                        </a:cubicBezTo>
                        <a:cubicBezTo>
                          <a:pt x="355375" y="180858"/>
                          <a:pt x="353188" y="187768"/>
                          <a:pt x="349250" y="193675"/>
                        </a:cubicBezTo>
                        <a:cubicBezTo>
                          <a:pt x="346759" y="197411"/>
                          <a:pt x="342647" y="199791"/>
                          <a:pt x="339725" y="203200"/>
                        </a:cubicBezTo>
                        <a:cubicBezTo>
                          <a:pt x="336281" y="207218"/>
                          <a:pt x="334551" y="212888"/>
                          <a:pt x="330200" y="215900"/>
                        </a:cubicBezTo>
                        <a:cubicBezTo>
                          <a:pt x="320471" y="222635"/>
                          <a:pt x="310164" y="230102"/>
                          <a:pt x="298450" y="231775"/>
                        </a:cubicBezTo>
                        <a:cubicBezTo>
                          <a:pt x="270883" y="235713"/>
                          <a:pt x="283563" y="233482"/>
                          <a:pt x="260350" y="238125"/>
                        </a:cubicBezTo>
                        <a:cubicBezTo>
                          <a:pt x="244475" y="237067"/>
                          <a:pt x="228379" y="237796"/>
                          <a:pt x="212725" y="234950"/>
                        </a:cubicBezTo>
                        <a:cubicBezTo>
                          <a:pt x="208421" y="234167"/>
                          <a:pt x="184631" y="222801"/>
                          <a:pt x="177800" y="219075"/>
                        </a:cubicBezTo>
                        <a:cubicBezTo>
                          <a:pt x="158365" y="208474"/>
                          <a:pt x="155349" y="207368"/>
                          <a:pt x="139700" y="193675"/>
                        </a:cubicBezTo>
                        <a:cubicBezTo>
                          <a:pt x="133458" y="188214"/>
                          <a:pt x="127582" y="182140"/>
                          <a:pt x="123825" y="174625"/>
                        </a:cubicBezTo>
                        <a:cubicBezTo>
                          <a:pt x="121276" y="169527"/>
                          <a:pt x="119592" y="164042"/>
                          <a:pt x="117475" y="158750"/>
                        </a:cubicBezTo>
                        <a:cubicBezTo>
                          <a:pt x="119592" y="142875"/>
                          <a:pt x="119002" y="126397"/>
                          <a:pt x="123825" y="111125"/>
                        </a:cubicBezTo>
                        <a:cubicBezTo>
                          <a:pt x="125628" y="105416"/>
                          <a:pt x="132583" y="102931"/>
                          <a:pt x="136525" y="98425"/>
                        </a:cubicBezTo>
                        <a:cubicBezTo>
                          <a:pt x="140010" y="94443"/>
                          <a:pt x="141783" y="88854"/>
                          <a:pt x="146050" y="85725"/>
                        </a:cubicBezTo>
                        <a:cubicBezTo>
                          <a:pt x="157906" y="77030"/>
                          <a:pt x="170742" y="69534"/>
                          <a:pt x="184150" y="63500"/>
                        </a:cubicBezTo>
                        <a:cubicBezTo>
                          <a:pt x="201264" y="55799"/>
                          <a:pt x="254564" y="51854"/>
                          <a:pt x="263525" y="50800"/>
                        </a:cubicBezTo>
                        <a:cubicBezTo>
                          <a:pt x="322448" y="56692"/>
                          <a:pt x="311884" y="48025"/>
                          <a:pt x="346075" y="66675"/>
                        </a:cubicBezTo>
                        <a:cubicBezTo>
                          <a:pt x="351493" y="69630"/>
                          <a:pt x="357287" y="72158"/>
                          <a:pt x="361950" y="76200"/>
                        </a:cubicBezTo>
                        <a:cubicBezTo>
                          <a:pt x="373260" y="86002"/>
                          <a:pt x="393700" y="107950"/>
                          <a:pt x="393700" y="107950"/>
                        </a:cubicBezTo>
                        <a:cubicBezTo>
                          <a:pt x="395817" y="113242"/>
                          <a:pt x="398668" y="118296"/>
                          <a:pt x="400050" y="123825"/>
                        </a:cubicBezTo>
                        <a:cubicBezTo>
                          <a:pt x="401865" y="131085"/>
                          <a:pt x="401886" y="138687"/>
                          <a:pt x="403225" y="146050"/>
                        </a:cubicBezTo>
                        <a:cubicBezTo>
                          <a:pt x="404006" y="150343"/>
                          <a:pt x="405342" y="154517"/>
                          <a:pt x="406400" y="158750"/>
                        </a:cubicBezTo>
                        <a:cubicBezTo>
                          <a:pt x="405342" y="170392"/>
                          <a:pt x="406237" y="182380"/>
                          <a:pt x="403225" y="193675"/>
                        </a:cubicBezTo>
                        <a:cubicBezTo>
                          <a:pt x="400294" y="204665"/>
                          <a:pt x="372045" y="223553"/>
                          <a:pt x="368300" y="225425"/>
                        </a:cubicBezTo>
                        <a:cubicBezTo>
                          <a:pt x="364067" y="227542"/>
                          <a:pt x="360090" y="230278"/>
                          <a:pt x="355600" y="231775"/>
                        </a:cubicBezTo>
                        <a:cubicBezTo>
                          <a:pt x="350480" y="233482"/>
                          <a:pt x="344960" y="233641"/>
                          <a:pt x="339725" y="234950"/>
                        </a:cubicBezTo>
                        <a:cubicBezTo>
                          <a:pt x="336478" y="235762"/>
                          <a:pt x="333345" y="236981"/>
                          <a:pt x="330200" y="238125"/>
                        </a:cubicBezTo>
                        <a:cubicBezTo>
                          <a:pt x="282349" y="255525"/>
                          <a:pt x="327869" y="239960"/>
                          <a:pt x="276225" y="257175"/>
                        </a:cubicBezTo>
                        <a:cubicBezTo>
                          <a:pt x="273050" y="258233"/>
                          <a:pt x="269982" y="259694"/>
                          <a:pt x="266700" y="260350"/>
                        </a:cubicBezTo>
                        <a:cubicBezTo>
                          <a:pt x="243487" y="264993"/>
                          <a:pt x="256167" y="262762"/>
                          <a:pt x="228600" y="266700"/>
                        </a:cubicBezTo>
                        <a:cubicBezTo>
                          <a:pt x="225425" y="265642"/>
                          <a:pt x="221688" y="265616"/>
                          <a:pt x="219075" y="263525"/>
                        </a:cubicBezTo>
                        <a:cubicBezTo>
                          <a:pt x="216095" y="261141"/>
                          <a:pt x="212613" y="257814"/>
                          <a:pt x="212725" y="254000"/>
                        </a:cubicBezTo>
                        <a:cubicBezTo>
                          <a:pt x="213694" y="221053"/>
                          <a:pt x="215460" y="187830"/>
                          <a:pt x="222250" y="155575"/>
                        </a:cubicBezTo>
                        <a:cubicBezTo>
                          <a:pt x="224126" y="146666"/>
                          <a:pt x="232663" y="140633"/>
                          <a:pt x="238125" y="133350"/>
                        </a:cubicBezTo>
                        <a:cubicBezTo>
                          <a:pt x="253192" y="113261"/>
                          <a:pt x="254684" y="112361"/>
                          <a:pt x="279400" y="95250"/>
                        </a:cubicBezTo>
                        <a:cubicBezTo>
                          <a:pt x="283291" y="92556"/>
                          <a:pt x="287549" y="90200"/>
                          <a:pt x="292100" y="88900"/>
                        </a:cubicBezTo>
                        <a:cubicBezTo>
                          <a:pt x="313048" y="82915"/>
                          <a:pt x="331059" y="81749"/>
                          <a:pt x="352425" y="79375"/>
                        </a:cubicBezTo>
                        <a:cubicBezTo>
                          <a:pt x="364067" y="80433"/>
                          <a:pt x="376405" y="78445"/>
                          <a:pt x="387350" y="82550"/>
                        </a:cubicBezTo>
                        <a:cubicBezTo>
                          <a:pt x="394357" y="85178"/>
                          <a:pt x="398391" y="92712"/>
                          <a:pt x="403225" y="98425"/>
                        </a:cubicBezTo>
                        <a:cubicBezTo>
                          <a:pt x="411754" y="108505"/>
                          <a:pt x="423517" y="122904"/>
                          <a:pt x="428625" y="136525"/>
                        </a:cubicBezTo>
                        <a:cubicBezTo>
                          <a:pt x="430157" y="140611"/>
                          <a:pt x="430742" y="144992"/>
                          <a:pt x="431800" y="149225"/>
                        </a:cubicBezTo>
                        <a:cubicBezTo>
                          <a:pt x="435801" y="185230"/>
                          <a:pt x="436715" y="177294"/>
                          <a:pt x="431800" y="219075"/>
                        </a:cubicBezTo>
                        <a:cubicBezTo>
                          <a:pt x="431290" y="223409"/>
                          <a:pt x="430576" y="227872"/>
                          <a:pt x="428625" y="231775"/>
                        </a:cubicBezTo>
                        <a:cubicBezTo>
                          <a:pt x="426258" y="236508"/>
                          <a:pt x="422701" y="240597"/>
                          <a:pt x="419100" y="244475"/>
                        </a:cubicBezTo>
                        <a:cubicBezTo>
                          <a:pt x="409878" y="254406"/>
                          <a:pt x="390036" y="276282"/>
                          <a:pt x="374650" y="285750"/>
                        </a:cubicBezTo>
                        <a:cubicBezTo>
                          <a:pt x="341618" y="306077"/>
                          <a:pt x="356630" y="298581"/>
                          <a:pt x="330200" y="304800"/>
                        </a:cubicBezTo>
                        <a:cubicBezTo>
                          <a:pt x="317457" y="307798"/>
                          <a:pt x="292100" y="314325"/>
                          <a:pt x="292100" y="314325"/>
                        </a:cubicBezTo>
                        <a:cubicBezTo>
                          <a:pt x="254936" y="307767"/>
                          <a:pt x="240827" y="317529"/>
                          <a:pt x="225425" y="288925"/>
                        </a:cubicBezTo>
                        <a:cubicBezTo>
                          <a:pt x="221138" y="280963"/>
                          <a:pt x="219075" y="271992"/>
                          <a:pt x="215900" y="263525"/>
                        </a:cubicBezTo>
                        <a:cubicBezTo>
                          <a:pt x="208912" y="200629"/>
                          <a:pt x="204829" y="179182"/>
                          <a:pt x="222250" y="92075"/>
                        </a:cubicBezTo>
                        <a:cubicBezTo>
                          <a:pt x="223715" y="84749"/>
                          <a:pt x="244870" y="46833"/>
                          <a:pt x="260350" y="34925"/>
                        </a:cubicBezTo>
                        <a:cubicBezTo>
                          <a:pt x="270590" y="27048"/>
                          <a:pt x="279844" y="16785"/>
                          <a:pt x="292100" y="12700"/>
                        </a:cubicBezTo>
                        <a:lnTo>
                          <a:pt x="301625" y="9525"/>
                        </a:lnTo>
                        <a:cubicBezTo>
                          <a:pt x="324908" y="12700"/>
                          <a:pt x="349561" y="10567"/>
                          <a:pt x="371475" y="19050"/>
                        </a:cubicBezTo>
                        <a:cubicBezTo>
                          <a:pt x="391073" y="26636"/>
                          <a:pt x="405038" y="55030"/>
                          <a:pt x="412750" y="73025"/>
                        </a:cubicBezTo>
                        <a:cubicBezTo>
                          <a:pt x="415387" y="79177"/>
                          <a:pt x="416983" y="85725"/>
                          <a:pt x="419100" y="92075"/>
                        </a:cubicBezTo>
                        <a:cubicBezTo>
                          <a:pt x="420158" y="102658"/>
                          <a:pt x="420869" y="113282"/>
                          <a:pt x="422275" y="123825"/>
                        </a:cubicBezTo>
                        <a:cubicBezTo>
                          <a:pt x="425589" y="148684"/>
                          <a:pt x="434534" y="150920"/>
                          <a:pt x="415925" y="184150"/>
                        </a:cubicBezTo>
                        <a:cubicBezTo>
                          <a:pt x="402453" y="208208"/>
                          <a:pt x="389101" y="213087"/>
                          <a:pt x="371475" y="225425"/>
                        </a:cubicBezTo>
                        <a:cubicBezTo>
                          <a:pt x="353433" y="238054"/>
                          <a:pt x="338120" y="255792"/>
                          <a:pt x="317500" y="263525"/>
                        </a:cubicBezTo>
                        <a:cubicBezTo>
                          <a:pt x="305200" y="268137"/>
                          <a:pt x="252190" y="288168"/>
                          <a:pt x="247650" y="288925"/>
                        </a:cubicBezTo>
                        <a:cubicBezTo>
                          <a:pt x="185388" y="299302"/>
                          <a:pt x="277412" y="283228"/>
                          <a:pt x="206375" y="298450"/>
                        </a:cubicBezTo>
                        <a:cubicBezTo>
                          <a:pt x="126741" y="315514"/>
                          <a:pt x="222366" y="292071"/>
                          <a:pt x="171450" y="304800"/>
                        </a:cubicBezTo>
                        <a:cubicBezTo>
                          <a:pt x="166158" y="303742"/>
                          <a:pt x="158568" y="306115"/>
                          <a:pt x="155575" y="301625"/>
                        </a:cubicBezTo>
                        <a:cubicBezTo>
                          <a:pt x="150842" y="294525"/>
                          <a:pt x="151308" y="284687"/>
                          <a:pt x="152400" y="276225"/>
                        </a:cubicBezTo>
                        <a:cubicBezTo>
                          <a:pt x="155588" y="251520"/>
                          <a:pt x="161799" y="227254"/>
                          <a:pt x="168275" y="203200"/>
                        </a:cubicBezTo>
                        <a:cubicBezTo>
                          <a:pt x="169267" y="199515"/>
                          <a:pt x="172335" y="196728"/>
                          <a:pt x="174625" y="193675"/>
                        </a:cubicBezTo>
                        <a:cubicBezTo>
                          <a:pt x="181865" y="184022"/>
                          <a:pt x="188904" y="174181"/>
                          <a:pt x="196850" y="165100"/>
                        </a:cubicBezTo>
                        <a:cubicBezTo>
                          <a:pt x="203749" y="157215"/>
                          <a:pt x="210837" y="149348"/>
                          <a:pt x="219075" y="142875"/>
                        </a:cubicBezTo>
                        <a:cubicBezTo>
                          <a:pt x="232302" y="132483"/>
                          <a:pt x="237874" y="131317"/>
                          <a:pt x="250825" y="127000"/>
                        </a:cubicBezTo>
                        <a:cubicBezTo>
                          <a:pt x="271992" y="131233"/>
                          <a:pt x="293674" y="133415"/>
                          <a:pt x="314325" y="139700"/>
                        </a:cubicBezTo>
                        <a:cubicBezTo>
                          <a:pt x="318621" y="141007"/>
                          <a:pt x="321112" y="145666"/>
                          <a:pt x="323850" y="149225"/>
                        </a:cubicBezTo>
                        <a:cubicBezTo>
                          <a:pt x="346612" y="178815"/>
                          <a:pt x="342482" y="171993"/>
                          <a:pt x="352425" y="196850"/>
                        </a:cubicBezTo>
                        <a:cubicBezTo>
                          <a:pt x="353483" y="204258"/>
                          <a:pt x="356310" y="211625"/>
                          <a:pt x="355600" y="219075"/>
                        </a:cubicBezTo>
                        <a:cubicBezTo>
                          <a:pt x="354163" y="234160"/>
                          <a:pt x="350351" y="248988"/>
                          <a:pt x="346075" y="263525"/>
                        </a:cubicBezTo>
                        <a:cubicBezTo>
                          <a:pt x="344998" y="267186"/>
                          <a:pt x="342423" y="270352"/>
                          <a:pt x="339725" y="273050"/>
                        </a:cubicBezTo>
                        <a:cubicBezTo>
                          <a:pt x="337389" y="275386"/>
                          <a:pt x="320187" y="289169"/>
                          <a:pt x="314325" y="292100"/>
                        </a:cubicBezTo>
                        <a:cubicBezTo>
                          <a:pt x="311332" y="293597"/>
                          <a:pt x="307907" y="294032"/>
                          <a:pt x="304800" y="295275"/>
                        </a:cubicBezTo>
                        <a:cubicBezTo>
                          <a:pt x="297316" y="298268"/>
                          <a:pt x="290421" y="302954"/>
                          <a:pt x="282575" y="304800"/>
                        </a:cubicBezTo>
                        <a:cubicBezTo>
                          <a:pt x="272222" y="307236"/>
                          <a:pt x="261408" y="306917"/>
                          <a:pt x="250825" y="307975"/>
                        </a:cubicBezTo>
                        <a:cubicBezTo>
                          <a:pt x="230221" y="303854"/>
                          <a:pt x="204929" y="310470"/>
                          <a:pt x="196850" y="288925"/>
                        </a:cubicBezTo>
                        <a:cubicBezTo>
                          <a:pt x="194955" y="283872"/>
                          <a:pt x="194733" y="278342"/>
                          <a:pt x="193675" y="273050"/>
                        </a:cubicBezTo>
                        <a:cubicBezTo>
                          <a:pt x="200600" y="226886"/>
                          <a:pt x="196750" y="207878"/>
                          <a:pt x="222250" y="171450"/>
                        </a:cubicBezTo>
                        <a:cubicBezTo>
                          <a:pt x="229658" y="160867"/>
                          <a:pt x="236405" y="149788"/>
                          <a:pt x="244475" y="139700"/>
                        </a:cubicBezTo>
                        <a:cubicBezTo>
                          <a:pt x="263752" y="115604"/>
                          <a:pt x="251210" y="132734"/>
                          <a:pt x="266700" y="107950"/>
                        </a:cubicBezTo>
                        <a:cubicBezTo>
                          <a:pt x="275493" y="93882"/>
                          <a:pt x="271329" y="103587"/>
                          <a:pt x="276225" y="88900"/>
                        </a:cubicBezTo>
                        <a:cubicBezTo>
                          <a:pt x="273050" y="86783"/>
                          <a:pt x="270508" y="82788"/>
                          <a:pt x="266700" y="82550"/>
                        </a:cubicBezTo>
                        <a:cubicBezTo>
                          <a:pt x="265679" y="82486"/>
                          <a:pt x="227944" y="82209"/>
                          <a:pt x="215900" y="88900"/>
                        </a:cubicBezTo>
                        <a:cubicBezTo>
                          <a:pt x="209229" y="92606"/>
                          <a:pt x="203676" y="98187"/>
                          <a:pt x="196850" y="101600"/>
                        </a:cubicBezTo>
                        <a:cubicBezTo>
                          <a:pt x="174707" y="112672"/>
                          <a:pt x="192645" y="102029"/>
                          <a:pt x="174625" y="117475"/>
                        </a:cubicBezTo>
                        <a:cubicBezTo>
                          <a:pt x="170607" y="120919"/>
                          <a:pt x="165858" y="123460"/>
                          <a:pt x="161925" y="127000"/>
                        </a:cubicBezTo>
                        <a:cubicBezTo>
                          <a:pt x="155250" y="133007"/>
                          <a:pt x="146891" y="138018"/>
                          <a:pt x="142875" y="146050"/>
                        </a:cubicBezTo>
                        <a:cubicBezTo>
                          <a:pt x="133112" y="165576"/>
                          <a:pt x="139150" y="154812"/>
                          <a:pt x="123825" y="177800"/>
                        </a:cubicBezTo>
                        <a:cubicBezTo>
                          <a:pt x="121708" y="180975"/>
                          <a:pt x="120173" y="184627"/>
                          <a:pt x="117475" y="187325"/>
                        </a:cubicBezTo>
                        <a:cubicBezTo>
                          <a:pt x="113242" y="191558"/>
                          <a:pt x="108671" y="195479"/>
                          <a:pt x="104775" y="200025"/>
                        </a:cubicBezTo>
                        <a:cubicBezTo>
                          <a:pt x="90664" y="216488"/>
                          <a:pt x="107244" y="203670"/>
                          <a:pt x="88900" y="215900"/>
                        </a:cubicBezTo>
                        <a:cubicBezTo>
                          <a:pt x="87842" y="219075"/>
                          <a:pt x="86167" y="222108"/>
                          <a:pt x="85725" y="225425"/>
                        </a:cubicBezTo>
                        <a:cubicBezTo>
                          <a:pt x="81593" y="256416"/>
                          <a:pt x="81039" y="286257"/>
                          <a:pt x="85725" y="317500"/>
                        </a:cubicBezTo>
                        <a:cubicBezTo>
                          <a:pt x="86291" y="321274"/>
                          <a:pt x="89857" y="323920"/>
                          <a:pt x="92075" y="327025"/>
                        </a:cubicBezTo>
                        <a:cubicBezTo>
                          <a:pt x="95151" y="331331"/>
                          <a:pt x="98795" y="335238"/>
                          <a:pt x="101600" y="339725"/>
                        </a:cubicBezTo>
                        <a:cubicBezTo>
                          <a:pt x="104108" y="343739"/>
                          <a:pt x="104920" y="348789"/>
                          <a:pt x="107950" y="352425"/>
                        </a:cubicBezTo>
                        <a:cubicBezTo>
                          <a:pt x="110393" y="355356"/>
                          <a:pt x="114544" y="356332"/>
                          <a:pt x="117475" y="358775"/>
                        </a:cubicBezTo>
                        <a:cubicBezTo>
                          <a:pt x="133689" y="372286"/>
                          <a:pt x="119142" y="366336"/>
                          <a:pt x="139700" y="371475"/>
                        </a:cubicBezTo>
                        <a:cubicBezTo>
                          <a:pt x="154517" y="370417"/>
                          <a:pt x="169522" y="370881"/>
                          <a:pt x="184150" y="368300"/>
                        </a:cubicBezTo>
                        <a:cubicBezTo>
                          <a:pt x="187908" y="367637"/>
                          <a:pt x="197491" y="361950"/>
                          <a:pt x="193675" y="361950"/>
                        </a:cubicBezTo>
                        <a:cubicBezTo>
                          <a:pt x="181842" y="361950"/>
                          <a:pt x="170392" y="366183"/>
                          <a:pt x="158750" y="368300"/>
                        </a:cubicBezTo>
                        <a:cubicBezTo>
                          <a:pt x="155575" y="371475"/>
                          <a:pt x="152100" y="374376"/>
                          <a:pt x="149225" y="377825"/>
                        </a:cubicBezTo>
                        <a:cubicBezTo>
                          <a:pt x="145038" y="382850"/>
                          <a:pt x="138642" y="394404"/>
                          <a:pt x="136525" y="400050"/>
                        </a:cubicBezTo>
                        <a:cubicBezTo>
                          <a:pt x="134993" y="404136"/>
                          <a:pt x="134549" y="408554"/>
                          <a:pt x="133350" y="412750"/>
                        </a:cubicBezTo>
                        <a:cubicBezTo>
                          <a:pt x="132431" y="415968"/>
                          <a:pt x="131233" y="419100"/>
                          <a:pt x="130175" y="422275"/>
                        </a:cubicBezTo>
                        <a:cubicBezTo>
                          <a:pt x="127000" y="418042"/>
                          <a:pt x="122132" y="414655"/>
                          <a:pt x="120650" y="409575"/>
                        </a:cubicBezTo>
                        <a:cubicBezTo>
                          <a:pt x="112716" y="382373"/>
                          <a:pt x="108842" y="352316"/>
                          <a:pt x="104775" y="323850"/>
                        </a:cubicBezTo>
                        <a:cubicBezTo>
                          <a:pt x="108206" y="203748"/>
                          <a:pt x="81747" y="238928"/>
                          <a:pt x="127000" y="193675"/>
                        </a:cubicBezTo>
                        <a:cubicBezTo>
                          <a:pt x="133350" y="187325"/>
                          <a:pt x="138578" y="179606"/>
                          <a:pt x="146050" y="174625"/>
                        </a:cubicBezTo>
                        <a:lnTo>
                          <a:pt x="174625" y="155575"/>
                        </a:lnTo>
                        <a:cubicBezTo>
                          <a:pt x="177800" y="153458"/>
                          <a:pt x="180837" y="151118"/>
                          <a:pt x="184150" y="149225"/>
                        </a:cubicBezTo>
                        <a:cubicBezTo>
                          <a:pt x="191558" y="144992"/>
                          <a:pt x="199108" y="140997"/>
                          <a:pt x="206375" y="136525"/>
                        </a:cubicBezTo>
                        <a:cubicBezTo>
                          <a:pt x="212875" y="132525"/>
                          <a:pt x="218833" y="127670"/>
                          <a:pt x="225425" y="123825"/>
                        </a:cubicBezTo>
                        <a:cubicBezTo>
                          <a:pt x="283974" y="89672"/>
                          <a:pt x="208852" y="136961"/>
                          <a:pt x="260350" y="104775"/>
                        </a:cubicBezTo>
                        <a:cubicBezTo>
                          <a:pt x="263586" y="102753"/>
                          <a:pt x="273653" y="98965"/>
                          <a:pt x="269875" y="98425"/>
                        </a:cubicBezTo>
                        <a:cubicBezTo>
                          <a:pt x="259346" y="96921"/>
                          <a:pt x="248708" y="100542"/>
                          <a:pt x="238125" y="101600"/>
                        </a:cubicBezTo>
                        <a:cubicBezTo>
                          <a:pt x="232833" y="103717"/>
                          <a:pt x="227198" y="105122"/>
                          <a:pt x="222250" y="107950"/>
                        </a:cubicBezTo>
                        <a:cubicBezTo>
                          <a:pt x="212311" y="113630"/>
                          <a:pt x="203200" y="120650"/>
                          <a:pt x="193675" y="127000"/>
                        </a:cubicBezTo>
                        <a:cubicBezTo>
                          <a:pt x="173277" y="140598"/>
                          <a:pt x="189794" y="129252"/>
                          <a:pt x="155575" y="155575"/>
                        </a:cubicBezTo>
                        <a:cubicBezTo>
                          <a:pt x="151381" y="158801"/>
                          <a:pt x="146050" y="160867"/>
                          <a:pt x="142875" y="165100"/>
                        </a:cubicBezTo>
                        <a:cubicBezTo>
                          <a:pt x="124706" y="189326"/>
                          <a:pt x="143616" y="167047"/>
                          <a:pt x="114300" y="190500"/>
                        </a:cubicBezTo>
                        <a:cubicBezTo>
                          <a:pt x="74868" y="222045"/>
                          <a:pt x="126710" y="186258"/>
                          <a:pt x="88900" y="212725"/>
                        </a:cubicBezTo>
                        <a:cubicBezTo>
                          <a:pt x="79522" y="219290"/>
                          <a:pt x="69850" y="225425"/>
                          <a:pt x="60325" y="231775"/>
                        </a:cubicBezTo>
                        <a:cubicBezTo>
                          <a:pt x="57150" y="233892"/>
                          <a:pt x="54420" y="236918"/>
                          <a:pt x="50800" y="238125"/>
                        </a:cubicBezTo>
                        <a:lnTo>
                          <a:pt x="22225" y="247650"/>
                        </a:lnTo>
                        <a:lnTo>
                          <a:pt x="12700" y="250825"/>
                        </a:lnTo>
                        <a:cubicBezTo>
                          <a:pt x="10583" y="254000"/>
                          <a:pt x="6977" y="256586"/>
                          <a:pt x="6350" y="260350"/>
                        </a:cubicBezTo>
                        <a:cubicBezTo>
                          <a:pt x="4850" y="269353"/>
                          <a:pt x="12084" y="272514"/>
                          <a:pt x="19050" y="273050"/>
                        </a:cubicBezTo>
                        <a:cubicBezTo>
                          <a:pt x="43343" y="274919"/>
                          <a:pt x="67733" y="275167"/>
                          <a:pt x="92075" y="276225"/>
                        </a:cubicBezTo>
                        <a:cubicBezTo>
                          <a:pt x="96308" y="277283"/>
                          <a:pt x="100872" y="277449"/>
                          <a:pt x="104775" y="279400"/>
                        </a:cubicBezTo>
                        <a:cubicBezTo>
                          <a:pt x="111601" y="282813"/>
                          <a:pt x="123825" y="292100"/>
                          <a:pt x="123825" y="292100"/>
                        </a:cubicBezTo>
                        <a:cubicBezTo>
                          <a:pt x="138476" y="321403"/>
                          <a:pt x="134229" y="308317"/>
                          <a:pt x="139700" y="330200"/>
                        </a:cubicBezTo>
                        <a:cubicBezTo>
                          <a:pt x="138642" y="333375"/>
                          <a:pt x="139838" y="339252"/>
                          <a:pt x="136525" y="339725"/>
                        </a:cubicBezTo>
                        <a:cubicBezTo>
                          <a:pt x="119708" y="342127"/>
                          <a:pt x="117851" y="333267"/>
                          <a:pt x="111125" y="323850"/>
                        </a:cubicBezTo>
                        <a:cubicBezTo>
                          <a:pt x="108049" y="319544"/>
                          <a:pt x="104775" y="315383"/>
                          <a:pt x="101600" y="311150"/>
                        </a:cubicBezTo>
                        <a:lnTo>
                          <a:pt x="92075" y="282575"/>
                        </a:lnTo>
                        <a:cubicBezTo>
                          <a:pt x="91017" y="279400"/>
                          <a:pt x="90218" y="276126"/>
                          <a:pt x="88900" y="273050"/>
                        </a:cubicBezTo>
                        <a:cubicBezTo>
                          <a:pt x="85725" y="265642"/>
                          <a:pt x="82368" y="258309"/>
                          <a:pt x="79375" y="250825"/>
                        </a:cubicBezTo>
                        <a:cubicBezTo>
                          <a:pt x="78132" y="247718"/>
                          <a:pt x="77119" y="244518"/>
                          <a:pt x="76200" y="241300"/>
                        </a:cubicBezTo>
                        <a:cubicBezTo>
                          <a:pt x="75001" y="237104"/>
                          <a:pt x="74976" y="232503"/>
                          <a:pt x="73025" y="228600"/>
                        </a:cubicBezTo>
                        <a:cubicBezTo>
                          <a:pt x="70658" y="223867"/>
                          <a:pt x="66675" y="220133"/>
                          <a:pt x="63500" y="215900"/>
                        </a:cubicBezTo>
                        <a:cubicBezTo>
                          <a:pt x="62442" y="212725"/>
                          <a:pt x="61206" y="209604"/>
                          <a:pt x="60325" y="206375"/>
                        </a:cubicBezTo>
                        <a:cubicBezTo>
                          <a:pt x="58029" y="197955"/>
                          <a:pt x="53975" y="180975"/>
                          <a:pt x="53975" y="180975"/>
                        </a:cubicBezTo>
                        <a:cubicBezTo>
                          <a:pt x="56706" y="142737"/>
                          <a:pt x="48293" y="142207"/>
                          <a:pt x="69850" y="120650"/>
                        </a:cubicBezTo>
                        <a:cubicBezTo>
                          <a:pt x="73592" y="116908"/>
                          <a:pt x="78147" y="114060"/>
                          <a:pt x="82550" y="111125"/>
                        </a:cubicBezTo>
                        <a:cubicBezTo>
                          <a:pt x="90857" y="105587"/>
                          <a:pt x="99643" y="100788"/>
                          <a:pt x="107950" y="95250"/>
                        </a:cubicBezTo>
                        <a:cubicBezTo>
                          <a:pt x="114300" y="91017"/>
                          <a:pt x="119760" y="84963"/>
                          <a:pt x="127000" y="82550"/>
                        </a:cubicBezTo>
                        <a:lnTo>
                          <a:pt x="146050" y="76200"/>
                        </a:lnTo>
                        <a:cubicBezTo>
                          <a:pt x="167783" y="77649"/>
                          <a:pt x="212209" y="82888"/>
                          <a:pt x="234950" y="76200"/>
                        </a:cubicBezTo>
                        <a:cubicBezTo>
                          <a:pt x="240694" y="74511"/>
                          <a:pt x="243144" y="67442"/>
                          <a:pt x="247650" y="63500"/>
                        </a:cubicBezTo>
                        <a:cubicBezTo>
                          <a:pt x="251632" y="60015"/>
                          <a:pt x="264753" y="51040"/>
                          <a:pt x="260350" y="53975"/>
                        </a:cubicBezTo>
                        <a:cubicBezTo>
                          <a:pt x="239126" y="68124"/>
                          <a:pt x="263753" y="53249"/>
                          <a:pt x="238125" y="63500"/>
                        </a:cubicBezTo>
                        <a:cubicBezTo>
                          <a:pt x="231533" y="66137"/>
                          <a:pt x="225667" y="70388"/>
                          <a:pt x="219075" y="73025"/>
                        </a:cubicBezTo>
                        <a:cubicBezTo>
                          <a:pt x="215023" y="74646"/>
                          <a:pt x="210515" y="74820"/>
                          <a:pt x="206375" y="76200"/>
                        </a:cubicBezTo>
                        <a:cubicBezTo>
                          <a:pt x="200968" y="78002"/>
                          <a:pt x="195836" y="80549"/>
                          <a:pt x="190500" y="82550"/>
                        </a:cubicBezTo>
                        <a:cubicBezTo>
                          <a:pt x="187366" y="83725"/>
                          <a:pt x="184051" y="84407"/>
                          <a:pt x="180975" y="85725"/>
                        </a:cubicBezTo>
                        <a:cubicBezTo>
                          <a:pt x="176625" y="87589"/>
                          <a:pt x="172625" y="90211"/>
                          <a:pt x="168275" y="92075"/>
                        </a:cubicBezTo>
                        <a:cubicBezTo>
                          <a:pt x="165199" y="93393"/>
                          <a:pt x="161743" y="93753"/>
                          <a:pt x="158750" y="95250"/>
                        </a:cubicBezTo>
                        <a:cubicBezTo>
                          <a:pt x="155337" y="96957"/>
                          <a:pt x="152638" y="99893"/>
                          <a:pt x="149225" y="101600"/>
                        </a:cubicBezTo>
                        <a:cubicBezTo>
                          <a:pt x="144127" y="104149"/>
                          <a:pt x="138448" y="105401"/>
                          <a:pt x="133350" y="107950"/>
                        </a:cubicBezTo>
                        <a:cubicBezTo>
                          <a:pt x="129937" y="109657"/>
                          <a:pt x="127175" y="112473"/>
                          <a:pt x="123825" y="114300"/>
                        </a:cubicBezTo>
                        <a:cubicBezTo>
                          <a:pt x="115515" y="118833"/>
                          <a:pt x="106301" y="121749"/>
                          <a:pt x="98425" y="127000"/>
                        </a:cubicBezTo>
                        <a:cubicBezTo>
                          <a:pt x="95250" y="129117"/>
                          <a:pt x="92313" y="131643"/>
                          <a:pt x="88900" y="133350"/>
                        </a:cubicBezTo>
                        <a:cubicBezTo>
                          <a:pt x="85907" y="134847"/>
                          <a:pt x="82368" y="135028"/>
                          <a:pt x="79375" y="136525"/>
                        </a:cubicBezTo>
                        <a:cubicBezTo>
                          <a:pt x="75769" y="138328"/>
                          <a:pt x="58588" y="150962"/>
                          <a:pt x="57150" y="152400"/>
                        </a:cubicBezTo>
                        <a:cubicBezTo>
                          <a:pt x="54452" y="155098"/>
                          <a:pt x="53335" y="159073"/>
                          <a:pt x="50800" y="161925"/>
                        </a:cubicBezTo>
                        <a:cubicBezTo>
                          <a:pt x="44834" y="168637"/>
                          <a:pt x="38100" y="174625"/>
                          <a:pt x="31750" y="180975"/>
                        </a:cubicBezTo>
                        <a:cubicBezTo>
                          <a:pt x="28575" y="184150"/>
                          <a:pt x="26628" y="189619"/>
                          <a:pt x="22225" y="190500"/>
                        </a:cubicBezTo>
                        <a:cubicBezTo>
                          <a:pt x="16933" y="191558"/>
                          <a:pt x="954" y="193675"/>
                          <a:pt x="6350" y="193675"/>
                        </a:cubicBezTo>
                        <a:cubicBezTo>
                          <a:pt x="36002" y="193675"/>
                          <a:pt x="65617" y="191558"/>
                          <a:pt x="95250" y="190500"/>
                        </a:cubicBezTo>
                        <a:cubicBezTo>
                          <a:pt x="99483" y="188383"/>
                          <a:pt x="103862" y="186535"/>
                          <a:pt x="107950" y="184150"/>
                        </a:cubicBezTo>
                        <a:cubicBezTo>
                          <a:pt x="116574" y="179119"/>
                          <a:pt x="124420" y="172740"/>
                          <a:pt x="133350" y="168275"/>
                        </a:cubicBezTo>
                        <a:cubicBezTo>
                          <a:pt x="143933" y="162983"/>
                          <a:pt x="154114" y="156794"/>
                          <a:pt x="165100" y="152400"/>
                        </a:cubicBezTo>
                        <a:cubicBezTo>
                          <a:pt x="173463" y="149055"/>
                          <a:pt x="185765" y="144644"/>
                          <a:pt x="193675" y="139700"/>
                        </a:cubicBezTo>
                        <a:cubicBezTo>
                          <a:pt x="198162" y="136895"/>
                          <a:pt x="201888" y="132980"/>
                          <a:pt x="206375" y="130175"/>
                        </a:cubicBezTo>
                        <a:cubicBezTo>
                          <a:pt x="210389" y="127667"/>
                          <a:pt x="214938" y="126124"/>
                          <a:pt x="219075" y="123825"/>
                        </a:cubicBezTo>
                        <a:cubicBezTo>
                          <a:pt x="224470" y="120828"/>
                          <a:pt x="229744" y="117613"/>
                          <a:pt x="234950" y="114300"/>
                        </a:cubicBezTo>
                        <a:cubicBezTo>
                          <a:pt x="258968" y="99016"/>
                          <a:pt x="245802" y="104333"/>
                          <a:pt x="263525" y="98425"/>
                        </a:cubicBezTo>
                        <a:cubicBezTo>
                          <a:pt x="291978" y="77085"/>
                          <a:pt x="280119" y="85246"/>
                          <a:pt x="298450" y="73025"/>
                        </a:cubicBezTo>
                        <a:cubicBezTo>
                          <a:pt x="296333" y="76200"/>
                          <a:pt x="294798" y="79852"/>
                          <a:pt x="292100" y="82550"/>
                        </a:cubicBezTo>
                        <a:cubicBezTo>
                          <a:pt x="289829" y="84821"/>
                          <a:pt x="274082" y="96021"/>
                          <a:pt x="269875" y="98425"/>
                        </a:cubicBezTo>
                        <a:cubicBezTo>
                          <a:pt x="265766" y="100773"/>
                          <a:pt x="261189" y="102267"/>
                          <a:pt x="257175" y="104775"/>
                        </a:cubicBezTo>
                        <a:cubicBezTo>
                          <a:pt x="252688" y="107580"/>
                          <a:pt x="249208" y="111933"/>
                          <a:pt x="244475" y="114300"/>
                        </a:cubicBezTo>
                        <a:cubicBezTo>
                          <a:pt x="240572" y="116251"/>
                          <a:pt x="235955" y="116221"/>
                          <a:pt x="231775" y="117475"/>
                        </a:cubicBezTo>
                        <a:cubicBezTo>
                          <a:pt x="225364" y="119398"/>
                          <a:pt x="206117" y="124891"/>
                          <a:pt x="212725" y="123825"/>
                        </a:cubicBezTo>
                        <a:cubicBezTo>
                          <a:pt x="245533" y="118533"/>
                          <a:pt x="278054" y="110959"/>
                          <a:pt x="311150" y="107950"/>
                        </a:cubicBezTo>
                        <a:cubicBezTo>
                          <a:pt x="322792" y="106892"/>
                          <a:pt x="334462" y="106115"/>
                          <a:pt x="346075" y="104775"/>
                        </a:cubicBezTo>
                        <a:cubicBezTo>
                          <a:pt x="361985" y="102939"/>
                          <a:pt x="377808" y="100411"/>
                          <a:pt x="393700" y="98425"/>
                        </a:cubicBezTo>
                        <a:cubicBezTo>
                          <a:pt x="403210" y="97236"/>
                          <a:pt x="412750" y="96308"/>
                          <a:pt x="422275" y="95250"/>
                        </a:cubicBezTo>
                        <a:cubicBezTo>
                          <a:pt x="443442" y="96308"/>
                          <a:pt x="467434" y="87806"/>
                          <a:pt x="485775" y="98425"/>
                        </a:cubicBezTo>
                        <a:cubicBezTo>
                          <a:pt x="494980" y="103754"/>
                          <a:pt x="487993" y="121007"/>
                          <a:pt x="482600" y="130175"/>
                        </a:cubicBezTo>
                        <a:cubicBezTo>
                          <a:pt x="479792" y="134948"/>
                          <a:pt x="448704" y="157054"/>
                          <a:pt x="438150" y="161925"/>
                        </a:cubicBezTo>
                        <a:cubicBezTo>
                          <a:pt x="416195" y="172058"/>
                          <a:pt x="393102" y="179686"/>
                          <a:pt x="371475" y="190500"/>
                        </a:cubicBezTo>
                        <a:cubicBezTo>
                          <a:pt x="367242" y="192617"/>
                          <a:pt x="363265" y="195353"/>
                          <a:pt x="358775" y="196850"/>
                        </a:cubicBezTo>
                        <a:cubicBezTo>
                          <a:pt x="324196" y="208376"/>
                          <a:pt x="317177" y="208648"/>
                          <a:pt x="285750" y="215900"/>
                        </a:cubicBezTo>
                        <a:cubicBezTo>
                          <a:pt x="261121" y="221584"/>
                          <a:pt x="285739" y="216960"/>
                          <a:pt x="254000" y="222250"/>
                        </a:cubicBezTo>
                        <a:cubicBezTo>
                          <a:pt x="247650" y="220133"/>
                          <a:pt x="236263" y="222464"/>
                          <a:pt x="234950" y="215900"/>
                        </a:cubicBezTo>
                        <a:cubicBezTo>
                          <a:pt x="232815" y="205224"/>
                          <a:pt x="240026" y="177099"/>
                          <a:pt x="250825" y="165100"/>
                        </a:cubicBezTo>
                        <a:cubicBezTo>
                          <a:pt x="257834" y="157313"/>
                          <a:pt x="265263" y="149884"/>
                          <a:pt x="273050" y="142875"/>
                        </a:cubicBezTo>
                        <a:cubicBezTo>
                          <a:pt x="280894" y="135816"/>
                          <a:pt x="296784" y="130083"/>
                          <a:pt x="304800" y="127000"/>
                        </a:cubicBezTo>
                        <a:cubicBezTo>
                          <a:pt x="322256" y="120286"/>
                          <a:pt x="322699" y="120880"/>
                          <a:pt x="339725" y="117475"/>
                        </a:cubicBezTo>
                        <a:cubicBezTo>
                          <a:pt x="346075" y="120650"/>
                          <a:pt x="356044" y="120447"/>
                          <a:pt x="358775" y="127000"/>
                        </a:cubicBezTo>
                        <a:cubicBezTo>
                          <a:pt x="362461" y="135846"/>
                          <a:pt x="358233" y="146360"/>
                          <a:pt x="355600" y="155575"/>
                        </a:cubicBezTo>
                        <a:cubicBezTo>
                          <a:pt x="352595" y="166093"/>
                          <a:pt x="337863" y="181365"/>
                          <a:pt x="330200" y="187325"/>
                        </a:cubicBezTo>
                        <a:cubicBezTo>
                          <a:pt x="326464" y="190231"/>
                          <a:pt x="321733" y="191558"/>
                          <a:pt x="317500" y="193675"/>
                        </a:cubicBezTo>
                        <a:cubicBezTo>
                          <a:pt x="318558" y="187325"/>
                          <a:pt x="317592" y="180277"/>
                          <a:pt x="320675" y="174625"/>
                        </a:cubicBezTo>
                        <a:cubicBezTo>
                          <a:pt x="324259" y="168055"/>
                          <a:pt x="331956" y="164657"/>
                          <a:pt x="336550" y="158750"/>
                        </a:cubicBezTo>
                        <a:cubicBezTo>
                          <a:pt x="339456" y="155014"/>
                          <a:pt x="339783" y="149612"/>
                          <a:pt x="342900" y="146050"/>
                        </a:cubicBezTo>
                        <a:cubicBezTo>
                          <a:pt x="347362" y="140950"/>
                          <a:pt x="353675" y="137812"/>
                          <a:pt x="358775" y="133350"/>
                        </a:cubicBezTo>
                        <a:cubicBezTo>
                          <a:pt x="373411" y="120544"/>
                          <a:pt x="361995" y="125927"/>
                          <a:pt x="377825" y="120650"/>
                        </a:cubicBezTo>
                        <a:cubicBezTo>
                          <a:pt x="378883" y="125942"/>
                          <a:pt x="382171" y="131257"/>
                          <a:pt x="381000" y="136525"/>
                        </a:cubicBezTo>
                        <a:cubicBezTo>
                          <a:pt x="379852" y="141691"/>
                          <a:pt x="374280" y="144738"/>
                          <a:pt x="371475" y="149225"/>
                        </a:cubicBezTo>
                        <a:cubicBezTo>
                          <a:pt x="368967" y="153239"/>
                          <a:pt x="368031" y="158189"/>
                          <a:pt x="365125" y="161925"/>
                        </a:cubicBezTo>
                        <a:cubicBezTo>
                          <a:pt x="356615" y="172866"/>
                          <a:pt x="344085" y="181932"/>
                          <a:pt x="333375" y="190500"/>
                        </a:cubicBezTo>
                        <a:cubicBezTo>
                          <a:pt x="324908" y="189442"/>
                          <a:pt x="315897" y="190494"/>
                          <a:pt x="307975" y="187325"/>
                        </a:cubicBezTo>
                        <a:cubicBezTo>
                          <a:pt x="304432" y="185908"/>
                          <a:pt x="301625" y="181616"/>
                          <a:pt x="301625" y="177800"/>
                        </a:cubicBezTo>
                        <a:cubicBezTo>
                          <a:pt x="301625" y="135503"/>
                          <a:pt x="296418" y="140377"/>
                          <a:pt x="317500" y="133350"/>
                        </a:cubicBezTo>
                        <a:cubicBezTo>
                          <a:pt x="323850" y="135467"/>
                          <a:pt x="334064" y="133485"/>
                          <a:pt x="336550" y="139700"/>
                        </a:cubicBezTo>
                        <a:cubicBezTo>
                          <a:pt x="339424" y="146885"/>
                          <a:pt x="330603" y="167421"/>
                          <a:pt x="323850" y="174625"/>
                        </a:cubicBezTo>
                        <a:cubicBezTo>
                          <a:pt x="310542" y="188820"/>
                          <a:pt x="296333" y="202142"/>
                          <a:pt x="282575" y="215900"/>
                        </a:cubicBezTo>
                        <a:cubicBezTo>
                          <a:pt x="278342" y="220133"/>
                          <a:pt x="274747" y="225120"/>
                          <a:pt x="269875" y="228600"/>
                        </a:cubicBezTo>
                        <a:cubicBezTo>
                          <a:pt x="262467" y="233892"/>
                          <a:pt x="255225" y="239425"/>
                          <a:pt x="247650" y="244475"/>
                        </a:cubicBezTo>
                        <a:cubicBezTo>
                          <a:pt x="221460" y="261935"/>
                          <a:pt x="230664" y="258246"/>
                          <a:pt x="209550" y="263525"/>
                        </a:cubicBezTo>
                        <a:cubicBezTo>
                          <a:pt x="208492" y="260350"/>
                          <a:pt x="206375" y="257347"/>
                          <a:pt x="206375" y="254000"/>
                        </a:cubicBezTo>
                        <a:cubicBezTo>
                          <a:pt x="206375" y="228518"/>
                          <a:pt x="207433" y="224896"/>
                          <a:pt x="222250" y="206375"/>
                        </a:cubicBezTo>
                        <a:cubicBezTo>
                          <a:pt x="225990" y="201700"/>
                          <a:pt x="229873" y="196848"/>
                          <a:pt x="234950" y="193675"/>
                        </a:cubicBezTo>
                        <a:cubicBezTo>
                          <a:pt x="238650" y="191362"/>
                          <a:pt x="243417" y="191558"/>
                          <a:pt x="247650" y="190500"/>
                        </a:cubicBezTo>
                        <a:cubicBezTo>
                          <a:pt x="256117" y="193675"/>
                          <a:pt x="265737" y="194707"/>
                          <a:pt x="273050" y="200025"/>
                        </a:cubicBezTo>
                        <a:cubicBezTo>
                          <a:pt x="278041" y="203655"/>
                          <a:pt x="285998" y="210765"/>
                          <a:pt x="282575" y="215900"/>
                        </a:cubicBezTo>
                        <a:cubicBezTo>
                          <a:pt x="278424" y="222127"/>
                          <a:pt x="267758" y="218017"/>
                          <a:pt x="260350" y="219075"/>
                        </a:cubicBezTo>
                        <a:cubicBezTo>
                          <a:pt x="251883" y="222250"/>
                          <a:pt x="243477" y="225591"/>
                          <a:pt x="234950" y="228600"/>
                        </a:cubicBezTo>
                        <a:cubicBezTo>
                          <a:pt x="225482" y="231942"/>
                          <a:pt x="215643" y="234263"/>
                          <a:pt x="206375" y="238125"/>
                        </a:cubicBezTo>
                        <a:cubicBezTo>
                          <a:pt x="202853" y="239593"/>
                          <a:pt x="200357" y="242972"/>
                          <a:pt x="196850" y="244475"/>
                        </a:cubicBezTo>
                        <a:cubicBezTo>
                          <a:pt x="165088" y="258087"/>
                          <a:pt x="207860" y="231519"/>
                          <a:pt x="165100" y="257175"/>
                        </a:cubicBezTo>
                        <a:cubicBezTo>
                          <a:pt x="160562" y="259898"/>
                          <a:pt x="155960" y="262784"/>
                          <a:pt x="152400" y="266700"/>
                        </a:cubicBezTo>
                        <a:cubicBezTo>
                          <a:pt x="145281" y="274531"/>
                          <a:pt x="133350" y="292100"/>
                          <a:pt x="133350" y="292100"/>
                        </a:cubicBezTo>
                        <a:cubicBezTo>
                          <a:pt x="132292" y="296333"/>
                          <a:pt x="131374" y="300604"/>
                          <a:pt x="130175" y="304800"/>
                        </a:cubicBezTo>
                        <a:cubicBezTo>
                          <a:pt x="129256" y="308018"/>
                          <a:pt x="124387" y="312234"/>
                          <a:pt x="127000" y="314325"/>
                        </a:cubicBezTo>
                        <a:cubicBezTo>
                          <a:pt x="132027" y="318347"/>
                          <a:pt x="139700" y="316442"/>
                          <a:pt x="146050" y="317500"/>
                        </a:cubicBezTo>
                        <a:cubicBezTo>
                          <a:pt x="170392" y="316442"/>
                          <a:pt x="194859" y="317016"/>
                          <a:pt x="219075" y="314325"/>
                        </a:cubicBezTo>
                        <a:cubicBezTo>
                          <a:pt x="223779" y="313802"/>
                          <a:pt x="227381" y="309733"/>
                          <a:pt x="231775" y="307975"/>
                        </a:cubicBezTo>
                        <a:cubicBezTo>
                          <a:pt x="237990" y="305489"/>
                          <a:pt x="244475" y="303742"/>
                          <a:pt x="250825" y="301625"/>
                        </a:cubicBezTo>
                        <a:cubicBezTo>
                          <a:pt x="260350" y="302683"/>
                          <a:pt x="271315" y="299655"/>
                          <a:pt x="279400" y="304800"/>
                        </a:cubicBezTo>
                        <a:cubicBezTo>
                          <a:pt x="284090" y="307785"/>
                          <a:pt x="288204" y="338572"/>
                          <a:pt x="288925" y="342900"/>
                        </a:cubicBezTo>
                        <a:cubicBezTo>
                          <a:pt x="287867" y="356658"/>
                          <a:pt x="289097" y="370788"/>
                          <a:pt x="285750" y="384175"/>
                        </a:cubicBezTo>
                        <a:cubicBezTo>
                          <a:pt x="280307" y="405949"/>
                          <a:pt x="276058" y="403351"/>
                          <a:pt x="263525" y="412750"/>
                        </a:cubicBezTo>
                        <a:cubicBezTo>
                          <a:pt x="258104" y="416816"/>
                          <a:pt x="253071" y="421384"/>
                          <a:pt x="247650" y="425450"/>
                        </a:cubicBezTo>
                        <a:cubicBezTo>
                          <a:pt x="244597" y="427740"/>
                          <a:pt x="241745" y="430593"/>
                          <a:pt x="238125" y="431800"/>
                        </a:cubicBezTo>
                        <a:cubicBezTo>
                          <a:pt x="234821" y="432901"/>
                          <a:pt x="198562" y="437905"/>
                          <a:pt x="196850" y="438150"/>
                        </a:cubicBezTo>
                        <a:cubicBezTo>
                          <a:pt x="189442" y="437092"/>
                          <a:pt x="180971" y="438941"/>
                          <a:pt x="174625" y="434975"/>
                        </a:cubicBezTo>
                        <a:cubicBezTo>
                          <a:pt x="169123" y="431536"/>
                          <a:pt x="171232" y="416821"/>
                          <a:pt x="174625" y="412750"/>
                        </a:cubicBezTo>
                        <a:cubicBezTo>
                          <a:pt x="183249" y="402402"/>
                          <a:pt x="190421" y="388435"/>
                          <a:pt x="203200" y="384175"/>
                        </a:cubicBezTo>
                        <a:lnTo>
                          <a:pt x="241300" y="371475"/>
                        </a:lnTo>
                        <a:cubicBezTo>
                          <a:pt x="254000" y="373592"/>
                          <a:pt x="267275" y="373495"/>
                          <a:pt x="279400" y="377825"/>
                        </a:cubicBezTo>
                        <a:cubicBezTo>
                          <a:pt x="291495" y="382145"/>
                          <a:pt x="283309" y="398665"/>
                          <a:pt x="279400" y="403225"/>
                        </a:cubicBezTo>
                        <a:cubicBezTo>
                          <a:pt x="273961" y="409571"/>
                          <a:pt x="257559" y="411403"/>
                          <a:pt x="250825" y="412750"/>
                        </a:cubicBezTo>
                        <a:cubicBezTo>
                          <a:pt x="247650" y="411692"/>
                          <a:pt x="243156" y="412360"/>
                          <a:pt x="241300" y="409575"/>
                        </a:cubicBezTo>
                        <a:cubicBezTo>
                          <a:pt x="236220" y="401955"/>
                          <a:pt x="237913" y="385445"/>
                          <a:pt x="241300" y="377825"/>
                        </a:cubicBezTo>
                        <a:cubicBezTo>
                          <a:pt x="243449" y="372989"/>
                          <a:pt x="246474" y="368137"/>
                          <a:pt x="250825" y="365125"/>
                        </a:cubicBezTo>
                        <a:cubicBezTo>
                          <a:pt x="270977" y="351174"/>
                          <a:pt x="276812" y="350691"/>
                          <a:pt x="295275" y="346075"/>
                        </a:cubicBezTo>
                        <a:cubicBezTo>
                          <a:pt x="304800" y="348192"/>
                          <a:pt x="316507" y="346000"/>
                          <a:pt x="323850" y="352425"/>
                        </a:cubicBezTo>
                        <a:cubicBezTo>
                          <a:pt x="327911" y="355979"/>
                          <a:pt x="322382" y="363180"/>
                          <a:pt x="320675" y="368300"/>
                        </a:cubicBezTo>
                        <a:cubicBezTo>
                          <a:pt x="317183" y="378776"/>
                          <a:pt x="310670" y="387239"/>
                          <a:pt x="301625" y="393700"/>
                        </a:cubicBezTo>
                        <a:cubicBezTo>
                          <a:pt x="298902" y="395645"/>
                          <a:pt x="295275" y="395817"/>
                          <a:pt x="292100" y="396875"/>
                        </a:cubicBezTo>
                        <a:cubicBezTo>
                          <a:pt x="287867" y="394758"/>
                          <a:pt x="281517" y="394758"/>
                          <a:pt x="279400" y="390525"/>
                        </a:cubicBezTo>
                        <a:cubicBezTo>
                          <a:pt x="276273" y="384271"/>
                          <a:pt x="271324" y="346693"/>
                          <a:pt x="269875" y="336550"/>
                        </a:cubicBezTo>
                        <a:cubicBezTo>
                          <a:pt x="270933" y="311150"/>
                          <a:pt x="269125" y="285467"/>
                          <a:pt x="273050" y="260350"/>
                        </a:cubicBezTo>
                        <a:cubicBezTo>
                          <a:pt x="274511" y="250997"/>
                          <a:pt x="280631" y="242913"/>
                          <a:pt x="285750" y="234950"/>
                        </a:cubicBezTo>
                        <a:cubicBezTo>
                          <a:pt x="290782" y="227122"/>
                          <a:pt x="300881" y="213951"/>
                          <a:pt x="311150" y="209550"/>
                        </a:cubicBezTo>
                        <a:cubicBezTo>
                          <a:pt x="315161" y="207831"/>
                          <a:pt x="319571" y="207231"/>
                          <a:pt x="323850" y="206375"/>
                        </a:cubicBezTo>
                        <a:cubicBezTo>
                          <a:pt x="353961" y="200353"/>
                          <a:pt x="364002" y="202089"/>
                          <a:pt x="403225" y="200025"/>
                        </a:cubicBezTo>
                        <a:cubicBezTo>
                          <a:pt x="439987" y="185320"/>
                          <a:pt x="394035" y="202146"/>
                          <a:pt x="444500" y="190500"/>
                        </a:cubicBezTo>
                        <a:cubicBezTo>
                          <a:pt x="450053" y="189218"/>
                          <a:pt x="455167" y="186465"/>
                          <a:pt x="460375" y="184150"/>
                        </a:cubicBezTo>
                        <a:cubicBezTo>
                          <a:pt x="464700" y="182228"/>
                          <a:pt x="469137" y="180425"/>
                          <a:pt x="473075" y="177800"/>
                        </a:cubicBezTo>
                        <a:cubicBezTo>
                          <a:pt x="481881" y="171929"/>
                          <a:pt x="489669" y="164621"/>
                          <a:pt x="498475" y="158750"/>
                        </a:cubicBezTo>
                        <a:lnTo>
                          <a:pt x="508000" y="152400"/>
                        </a:lnTo>
                        <a:cubicBezTo>
                          <a:pt x="519642" y="134938"/>
                          <a:pt x="508000" y="149754"/>
                          <a:pt x="523875" y="136525"/>
                        </a:cubicBezTo>
                        <a:cubicBezTo>
                          <a:pt x="527324" y="133650"/>
                          <a:pt x="529856" y="129757"/>
                          <a:pt x="533400" y="127000"/>
                        </a:cubicBezTo>
                        <a:cubicBezTo>
                          <a:pt x="539424" y="122315"/>
                          <a:pt x="545046" y="116151"/>
                          <a:pt x="552450" y="114300"/>
                        </a:cubicBezTo>
                        <a:cubicBezTo>
                          <a:pt x="570385" y="109816"/>
                          <a:pt x="560871" y="111981"/>
                          <a:pt x="581025" y="107950"/>
                        </a:cubicBezTo>
                        <a:cubicBezTo>
                          <a:pt x="596050" y="109828"/>
                          <a:pt x="605659" y="107184"/>
                          <a:pt x="615950" y="117475"/>
                        </a:cubicBezTo>
                        <a:cubicBezTo>
                          <a:pt x="618648" y="120173"/>
                          <a:pt x="620183" y="123825"/>
                          <a:pt x="622300" y="127000"/>
                        </a:cubicBezTo>
                        <a:cubicBezTo>
                          <a:pt x="617008" y="129117"/>
                          <a:pt x="612118" y="133079"/>
                          <a:pt x="606425" y="133350"/>
                        </a:cubicBezTo>
                        <a:cubicBezTo>
                          <a:pt x="579438" y="134635"/>
                          <a:pt x="562975" y="131977"/>
                          <a:pt x="539750" y="127000"/>
                        </a:cubicBezTo>
                        <a:cubicBezTo>
                          <a:pt x="529884" y="124886"/>
                          <a:pt x="496287" y="117534"/>
                          <a:pt x="485775" y="114300"/>
                        </a:cubicBezTo>
                        <a:cubicBezTo>
                          <a:pt x="480328" y="112624"/>
                          <a:pt x="475192" y="110067"/>
                          <a:pt x="469900" y="107950"/>
                        </a:cubicBezTo>
                        <a:lnTo>
                          <a:pt x="498475" y="98425"/>
                        </a:lnTo>
                        <a:cubicBezTo>
                          <a:pt x="507833" y="95306"/>
                          <a:pt x="514384" y="93329"/>
                          <a:pt x="523875" y="88900"/>
                        </a:cubicBezTo>
                        <a:cubicBezTo>
                          <a:pt x="566276" y="69113"/>
                          <a:pt x="564836" y="71709"/>
                          <a:pt x="533400" y="76200"/>
                        </a:cubicBezTo>
                        <a:cubicBezTo>
                          <a:pt x="524812" y="81925"/>
                          <a:pt x="514949" y="85107"/>
                          <a:pt x="536575" y="85725"/>
                        </a:cubicBezTo>
                        <a:cubicBezTo>
                          <a:pt x="606405" y="87720"/>
                          <a:pt x="676275" y="87842"/>
                          <a:pt x="746125" y="88900"/>
                        </a:cubicBezTo>
                        <a:lnTo>
                          <a:pt x="901700" y="85725"/>
                        </a:lnTo>
                        <a:cubicBezTo>
                          <a:pt x="906042" y="85291"/>
                          <a:pt x="903676" y="77221"/>
                          <a:pt x="904875" y="73025"/>
                        </a:cubicBezTo>
                        <a:cubicBezTo>
                          <a:pt x="905794" y="69807"/>
                          <a:pt x="911332" y="64156"/>
                          <a:pt x="908050" y="63500"/>
                        </a:cubicBezTo>
                        <a:cubicBezTo>
                          <a:pt x="901486" y="62187"/>
                          <a:pt x="895494" y="68227"/>
                          <a:pt x="889000" y="69850"/>
                        </a:cubicBezTo>
                        <a:cubicBezTo>
                          <a:pt x="884767" y="70908"/>
                          <a:pt x="880496" y="71826"/>
                          <a:pt x="876300" y="73025"/>
                        </a:cubicBezTo>
                        <a:cubicBezTo>
                          <a:pt x="873082" y="73944"/>
                          <a:pt x="869950" y="75142"/>
                          <a:pt x="866775" y="76200"/>
                        </a:cubicBezTo>
                        <a:cubicBezTo>
                          <a:pt x="843492" y="75142"/>
                          <a:pt x="820158" y="74884"/>
                          <a:pt x="796925" y="73025"/>
                        </a:cubicBezTo>
                        <a:cubicBezTo>
                          <a:pt x="793589" y="72758"/>
                          <a:pt x="790717" y="70292"/>
                          <a:pt x="787400" y="69850"/>
                        </a:cubicBezTo>
                        <a:cubicBezTo>
                          <a:pt x="774768" y="68166"/>
                          <a:pt x="762000" y="67733"/>
                          <a:pt x="749300" y="66675"/>
                        </a:cubicBezTo>
                        <a:cubicBezTo>
                          <a:pt x="724958" y="67733"/>
                          <a:pt x="700573" y="68050"/>
                          <a:pt x="676275" y="69850"/>
                        </a:cubicBezTo>
                        <a:cubicBezTo>
                          <a:pt x="671923" y="70172"/>
                          <a:pt x="667661" y="71493"/>
                          <a:pt x="663575" y="73025"/>
                        </a:cubicBezTo>
                        <a:cubicBezTo>
                          <a:pt x="650693" y="77856"/>
                          <a:pt x="638527" y="84549"/>
                          <a:pt x="625475" y="88900"/>
                        </a:cubicBezTo>
                        <a:cubicBezTo>
                          <a:pt x="619125" y="91017"/>
                          <a:pt x="612836" y="93327"/>
                          <a:pt x="606425" y="95250"/>
                        </a:cubicBezTo>
                        <a:cubicBezTo>
                          <a:pt x="595363" y="98568"/>
                          <a:pt x="589503" y="99010"/>
                          <a:pt x="577850" y="101600"/>
                        </a:cubicBezTo>
                        <a:cubicBezTo>
                          <a:pt x="573590" y="102547"/>
                          <a:pt x="569383" y="103717"/>
                          <a:pt x="565150" y="104775"/>
                        </a:cubicBezTo>
                        <a:cubicBezTo>
                          <a:pt x="576599" y="106206"/>
                          <a:pt x="608420" y="110302"/>
                          <a:pt x="619125" y="111125"/>
                        </a:cubicBezTo>
                        <a:cubicBezTo>
                          <a:pt x="672295" y="115215"/>
                          <a:pt x="689064" y="114214"/>
                          <a:pt x="746125" y="117475"/>
                        </a:cubicBezTo>
                        <a:cubicBezTo>
                          <a:pt x="765064" y="118557"/>
                          <a:pt x="796382" y="121866"/>
                          <a:pt x="815975" y="123825"/>
                        </a:cubicBezTo>
                        <a:cubicBezTo>
                          <a:pt x="870120" y="137361"/>
                          <a:pt x="819890" y="123825"/>
                          <a:pt x="704850" y="123825"/>
                        </a:cubicBezTo>
                        <a:cubicBezTo>
                          <a:pt x="668851" y="123825"/>
                          <a:pt x="632883" y="125942"/>
                          <a:pt x="596900" y="127000"/>
                        </a:cubicBezTo>
                        <a:cubicBezTo>
                          <a:pt x="586317" y="128058"/>
                          <a:pt x="575679" y="128671"/>
                          <a:pt x="565150" y="130175"/>
                        </a:cubicBezTo>
                        <a:cubicBezTo>
                          <a:pt x="554736" y="131663"/>
                          <a:pt x="543122" y="137049"/>
                          <a:pt x="533400" y="139700"/>
                        </a:cubicBezTo>
                        <a:cubicBezTo>
                          <a:pt x="528194" y="141120"/>
                          <a:pt x="522817" y="141817"/>
                          <a:pt x="517525" y="142875"/>
                        </a:cubicBezTo>
                        <a:cubicBezTo>
                          <a:pt x="531415" y="146348"/>
                          <a:pt x="530012" y="145021"/>
                          <a:pt x="542925" y="152400"/>
                        </a:cubicBezTo>
                        <a:cubicBezTo>
                          <a:pt x="546238" y="154293"/>
                          <a:pt x="548943" y="157247"/>
                          <a:pt x="552450" y="158750"/>
                        </a:cubicBezTo>
                        <a:cubicBezTo>
                          <a:pt x="556461" y="160469"/>
                          <a:pt x="561064" y="160393"/>
                          <a:pt x="565150" y="161925"/>
                        </a:cubicBezTo>
                        <a:cubicBezTo>
                          <a:pt x="569582" y="163587"/>
                          <a:pt x="573500" y="166411"/>
                          <a:pt x="577850" y="168275"/>
                        </a:cubicBezTo>
                        <a:cubicBezTo>
                          <a:pt x="580926" y="169593"/>
                          <a:pt x="584200" y="170392"/>
                          <a:pt x="587375" y="171450"/>
                        </a:cubicBezTo>
                        <a:cubicBezTo>
                          <a:pt x="588433" y="174625"/>
                          <a:pt x="590550" y="177628"/>
                          <a:pt x="590550" y="180975"/>
                        </a:cubicBezTo>
                        <a:cubicBezTo>
                          <a:pt x="590550" y="184322"/>
                          <a:pt x="590160" y="192356"/>
                          <a:pt x="587375" y="190500"/>
                        </a:cubicBezTo>
                        <a:cubicBezTo>
                          <a:pt x="582633" y="187339"/>
                          <a:pt x="582827" y="180032"/>
                          <a:pt x="581025" y="174625"/>
                        </a:cubicBezTo>
                        <a:cubicBezTo>
                          <a:pt x="579645" y="170485"/>
                          <a:pt x="579049" y="166121"/>
                          <a:pt x="577850" y="161925"/>
                        </a:cubicBezTo>
                        <a:cubicBezTo>
                          <a:pt x="576931" y="158707"/>
                          <a:pt x="575733" y="155575"/>
                          <a:pt x="574675" y="152400"/>
                        </a:cubicBezTo>
                        <a:cubicBezTo>
                          <a:pt x="575733" y="146050"/>
                          <a:pt x="574656" y="138939"/>
                          <a:pt x="577850" y="133350"/>
                        </a:cubicBezTo>
                        <a:cubicBezTo>
                          <a:pt x="579510" y="130444"/>
                          <a:pt x="586960" y="126854"/>
                          <a:pt x="587375" y="130175"/>
                        </a:cubicBezTo>
                        <a:cubicBezTo>
                          <a:pt x="588495" y="139138"/>
                          <a:pt x="583192" y="159758"/>
                          <a:pt x="574675" y="168275"/>
                        </a:cubicBezTo>
                        <a:cubicBezTo>
                          <a:pt x="570933" y="172017"/>
                          <a:pt x="566281" y="174724"/>
                          <a:pt x="561975" y="177800"/>
                        </a:cubicBezTo>
                        <a:cubicBezTo>
                          <a:pt x="558870" y="180018"/>
                          <a:pt x="555863" y="182443"/>
                          <a:pt x="552450" y="184150"/>
                        </a:cubicBezTo>
                        <a:cubicBezTo>
                          <a:pt x="549457" y="185647"/>
                          <a:pt x="546100" y="186267"/>
                          <a:pt x="542925" y="187325"/>
                        </a:cubicBezTo>
                        <a:cubicBezTo>
                          <a:pt x="546100" y="184150"/>
                          <a:pt x="548796" y="180410"/>
                          <a:pt x="552450" y="177800"/>
                        </a:cubicBezTo>
                        <a:cubicBezTo>
                          <a:pt x="559316" y="172896"/>
                          <a:pt x="566902" y="170866"/>
                          <a:pt x="574675" y="168275"/>
                        </a:cubicBezTo>
                        <a:cubicBezTo>
                          <a:pt x="583142" y="169333"/>
                          <a:pt x="594042" y="165417"/>
                          <a:pt x="600075" y="171450"/>
                        </a:cubicBezTo>
                        <a:cubicBezTo>
                          <a:pt x="603817" y="175192"/>
                          <a:pt x="594035" y="180168"/>
                          <a:pt x="590550" y="184150"/>
                        </a:cubicBezTo>
                        <a:cubicBezTo>
                          <a:pt x="584815" y="190704"/>
                          <a:pt x="573176" y="201997"/>
                          <a:pt x="565150" y="206375"/>
                        </a:cubicBezTo>
                        <a:cubicBezTo>
                          <a:pt x="558074" y="210235"/>
                          <a:pt x="550263" y="212565"/>
                          <a:pt x="542925" y="215900"/>
                        </a:cubicBezTo>
                        <a:cubicBezTo>
                          <a:pt x="538616" y="217859"/>
                          <a:pt x="534776" y="220950"/>
                          <a:pt x="530225" y="222250"/>
                        </a:cubicBezTo>
                        <a:cubicBezTo>
                          <a:pt x="507513" y="228739"/>
                          <a:pt x="490030" y="229445"/>
                          <a:pt x="466725" y="231775"/>
                        </a:cubicBezTo>
                        <a:cubicBezTo>
                          <a:pt x="441325" y="230717"/>
                          <a:pt x="415898" y="230186"/>
                          <a:pt x="390525" y="228600"/>
                        </a:cubicBezTo>
                        <a:cubicBezTo>
                          <a:pt x="382009" y="228068"/>
                          <a:pt x="373658" y="225425"/>
                          <a:pt x="365125" y="225425"/>
                        </a:cubicBezTo>
                        <a:cubicBezTo>
                          <a:pt x="338646" y="225425"/>
                          <a:pt x="312208" y="227542"/>
                          <a:pt x="285750" y="228600"/>
                        </a:cubicBezTo>
                        <a:cubicBezTo>
                          <a:pt x="281037" y="229543"/>
                          <a:pt x="254353" y="236831"/>
                          <a:pt x="250825" y="228600"/>
                        </a:cubicBezTo>
                        <a:cubicBezTo>
                          <a:pt x="248028" y="222075"/>
                          <a:pt x="257467" y="216038"/>
                          <a:pt x="260350" y="209550"/>
                        </a:cubicBezTo>
                        <a:cubicBezTo>
                          <a:pt x="261709" y="206492"/>
                          <a:pt x="261517" y="202702"/>
                          <a:pt x="263525" y="200025"/>
                        </a:cubicBezTo>
                        <a:cubicBezTo>
                          <a:pt x="276688" y="182475"/>
                          <a:pt x="277977" y="187179"/>
                          <a:pt x="292100" y="174625"/>
                        </a:cubicBezTo>
                        <a:cubicBezTo>
                          <a:pt x="297693" y="169653"/>
                          <a:pt x="301748" y="162901"/>
                          <a:pt x="307975" y="158750"/>
                        </a:cubicBezTo>
                        <a:cubicBezTo>
                          <a:pt x="322716" y="148923"/>
                          <a:pt x="332953" y="148766"/>
                          <a:pt x="349250" y="146050"/>
                        </a:cubicBezTo>
                        <a:cubicBezTo>
                          <a:pt x="352561" y="146464"/>
                          <a:pt x="381918" y="142376"/>
                          <a:pt x="377825" y="158750"/>
                        </a:cubicBezTo>
                        <a:cubicBezTo>
                          <a:pt x="372805" y="178830"/>
                          <a:pt x="332192" y="244572"/>
                          <a:pt x="330200" y="247650"/>
                        </a:cubicBezTo>
                        <a:lnTo>
                          <a:pt x="295275" y="301625"/>
                        </a:lnTo>
                        <a:cubicBezTo>
                          <a:pt x="287813" y="313232"/>
                          <a:pt x="279221" y="324208"/>
                          <a:pt x="273050" y="336550"/>
                        </a:cubicBezTo>
                        <a:cubicBezTo>
                          <a:pt x="258643" y="365363"/>
                          <a:pt x="265601" y="354074"/>
                          <a:pt x="254000" y="371475"/>
                        </a:cubicBezTo>
                        <a:cubicBezTo>
                          <a:pt x="254242" y="372201"/>
                          <a:pt x="257991" y="391916"/>
                          <a:pt x="266700" y="384175"/>
                        </a:cubicBezTo>
                        <a:cubicBezTo>
                          <a:pt x="268941" y="382183"/>
                          <a:pt x="285708" y="355206"/>
                          <a:pt x="292100" y="346075"/>
                        </a:cubicBezTo>
                        <a:cubicBezTo>
                          <a:pt x="295985" y="340524"/>
                          <a:pt x="311269" y="318939"/>
                          <a:pt x="317500" y="311150"/>
                        </a:cubicBezTo>
                        <a:cubicBezTo>
                          <a:pt x="322664" y="304695"/>
                          <a:pt x="328790" y="298978"/>
                          <a:pt x="333375" y="292100"/>
                        </a:cubicBezTo>
                        <a:cubicBezTo>
                          <a:pt x="335492" y="288925"/>
                          <a:pt x="337190" y="285427"/>
                          <a:pt x="339725" y="282575"/>
                        </a:cubicBezTo>
                        <a:cubicBezTo>
                          <a:pt x="345691" y="275863"/>
                          <a:pt x="358775" y="263525"/>
                          <a:pt x="358775" y="263525"/>
                        </a:cubicBezTo>
                        <a:cubicBezTo>
                          <a:pt x="355683" y="282080"/>
                          <a:pt x="357101" y="285086"/>
                          <a:pt x="346075" y="301625"/>
                        </a:cubicBezTo>
                        <a:cubicBezTo>
                          <a:pt x="343584" y="305361"/>
                          <a:pt x="339355" y="307644"/>
                          <a:pt x="336550" y="311150"/>
                        </a:cubicBezTo>
                        <a:cubicBezTo>
                          <a:pt x="330863" y="318259"/>
                          <a:pt x="326799" y="326638"/>
                          <a:pt x="320675" y="333375"/>
                        </a:cubicBezTo>
                        <a:cubicBezTo>
                          <a:pt x="310890" y="344139"/>
                          <a:pt x="304027" y="346462"/>
                          <a:pt x="292100" y="352425"/>
                        </a:cubicBezTo>
                        <a:cubicBezTo>
                          <a:pt x="281517" y="349250"/>
                          <a:pt x="268802" y="350017"/>
                          <a:pt x="260350" y="342900"/>
                        </a:cubicBezTo>
                        <a:cubicBezTo>
                          <a:pt x="247550" y="332121"/>
                          <a:pt x="239788" y="316315"/>
                          <a:pt x="231775" y="301625"/>
                        </a:cubicBezTo>
                        <a:cubicBezTo>
                          <a:pt x="225425" y="289983"/>
                          <a:pt x="218426" y="278673"/>
                          <a:pt x="212725" y="266700"/>
                        </a:cubicBezTo>
                        <a:cubicBezTo>
                          <a:pt x="201419" y="242958"/>
                          <a:pt x="201635" y="241392"/>
                          <a:pt x="196850" y="222250"/>
                        </a:cubicBezTo>
                        <a:cubicBezTo>
                          <a:pt x="203069" y="188044"/>
                          <a:pt x="194198" y="161533"/>
                          <a:pt x="219075" y="142875"/>
                        </a:cubicBezTo>
                        <a:cubicBezTo>
                          <a:pt x="224012" y="139172"/>
                          <a:pt x="229220" y="135642"/>
                          <a:pt x="234950" y="133350"/>
                        </a:cubicBezTo>
                        <a:cubicBezTo>
                          <a:pt x="239960" y="131346"/>
                          <a:pt x="245533" y="131233"/>
                          <a:pt x="250825" y="130175"/>
                        </a:cubicBezTo>
                        <a:cubicBezTo>
                          <a:pt x="257781" y="130993"/>
                          <a:pt x="345308" y="122962"/>
                          <a:pt x="371475" y="152400"/>
                        </a:cubicBezTo>
                        <a:cubicBezTo>
                          <a:pt x="376545" y="158104"/>
                          <a:pt x="379942" y="165100"/>
                          <a:pt x="384175" y="171450"/>
                        </a:cubicBezTo>
                        <a:cubicBezTo>
                          <a:pt x="391631" y="205004"/>
                          <a:pt x="397570" y="214487"/>
                          <a:pt x="381000" y="254000"/>
                        </a:cubicBezTo>
                        <a:cubicBezTo>
                          <a:pt x="373958" y="270792"/>
                          <a:pt x="360625" y="284232"/>
                          <a:pt x="349250" y="298450"/>
                        </a:cubicBezTo>
                        <a:cubicBezTo>
                          <a:pt x="343640" y="305462"/>
                          <a:pt x="336781" y="311389"/>
                          <a:pt x="330200" y="317500"/>
                        </a:cubicBezTo>
                        <a:cubicBezTo>
                          <a:pt x="327649" y="319869"/>
                          <a:pt x="301180" y="343954"/>
                          <a:pt x="292100" y="349250"/>
                        </a:cubicBezTo>
                        <a:cubicBezTo>
                          <a:pt x="283923" y="354020"/>
                          <a:pt x="275167" y="357717"/>
                          <a:pt x="266700" y="361950"/>
                        </a:cubicBezTo>
                        <a:cubicBezTo>
                          <a:pt x="245533" y="359833"/>
                          <a:pt x="223460" y="362083"/>
                          <a:pt x="203200" y="355600"/>
                        </a:cubicBezTo>
                        <a:cubicBezTo>
                          <a:pt x="195327" y="353081"/>
                          <a:pt x="192432" y="343050"/>
                          <a:pt x="187325" y="336550"/>
                        </a:cubicBezTo>
                        <a:cubicBezTo>
                          <a:pt x="180786" y="328228"/>
                          <a:pt x="174625" y="319617"/>
                          <a:pt x="168275" y="311150"/>
                        </a:cubicBezTo>
                        <a:cubicBezTo>
                          <a:pt x="164042" y="299508"/>
                          <a:pt x="155575" y="288612"/>
                          <a:pt x="155575" y="276225"/>
                        </a:cubicBezTo>
                        <a:cubicBezTo>
                          <a:pt x="155575" y="258771"/>
                          <a:pt x="162241" y="241803"/>
                          <a:pt x="168275" y="225425"/>
                        </a:cubicBezTo>
                        <a:cubicBezTo>
                          <a:pt x="169827" y="221212"/>
                          <a:pt x="174294" y="218705"/>
                          <a:pt x="177800" y="215900"/>
                        </a:cubicBezTo>
                        <a:cubicBezTo>
                          <a:pt x="184909" y="210213"/>
                          <a:pt x="192305" y="204850"/>
                          <a:pt x="200025" y="200025"/>
                        </a:cubicBezTo>
                        <a:cubicBezTo>
                          <a:pt x="221555" y="186569"/>
                          <a:pt x="236276" y="179876"/>
                          <a:pt x="260350" y="171450"/>
                        </a:cubicBezTo>
                        <a:cubicBezTo>
                          <a:pt x="270779" y="167800"/>
                          <a:pt x="281265" y="164092"/>
                          <a:pt x="292100" y="161925"/>
                        </a:cubicBezTo>
                        <a:cubicBezTo>
                          <a:pt x="302530" y="159839"/>
                          <a:pt x="313267" y="159808"/>
                          <a:pt x="323850" y="158750"/>
                        </a:cubicBezTo>
                        <a:cubicBezTo>
                          <a:pt x="340783" y="159808"/>
                          <a:pt x="358145" y="157995"/>
                          <a:pt x="374650" y="161925"/>
                        </a:cubicBezTo>
                        <a:cubicBezTo>
                          <a:pt x="381242" y="163495"/>
                          <a:pt x="386292" y="169333"/>
                          <a:pt x="390525" y="174625"/>
                        </a:cubicBezTo>
                        <a:cubicBezTo>
                          <a:pt x="396823" y="182498"/>
                          <a:pt x="400032" y="193620"/>
                          <a:pt x="403225" y="203200"/>
                        </a:cubicBezTo>
                        <a:cubicBezTo>
                          <a:pt x="401460" y="219087"/>
                          <a:pt x="404637" y="230363"/>
                          <a:pt x="393700" y="241300"/>
                        </a:cubicBezTo>
                        <a:cubicBezTo>
                          <a:pt x="392952" y="242048"/>
                          <a:pt x="391583" y="241300"/>
                          <a:pt x="390525" y="241300"/>
                        </a:cubicBezTo>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38">
                    <a:extLst>
                      <a:ext uri="{FF2B5EF4-FFF2-40B4-BE49-F238E27FC236}">
                        <a16:creationId xmlns:a16="http://schemas.microsoft.com/office/drawing/2014/main" id="{914F1BA2-A292-7B48-8816-F1B61205848E}"/>
                      </a:ext>
                    </a:extLst>
                  </p:cNvPr>
                  <p:cNvSpPr/>
                  <p:nvPr/>
                </p:nvSpPr>
                <p:spPr>
                  <a:xfrm rot="315404">
                    <a:off x="3382268" y="3393403"/>
                    <a:ext cx="231574" cy="475691"/>
                  </a:xfrm>
                  <a:custGeom>
                    <a:avLst/>
                    <a:gdLst>
                      <a:gd name="connsiteX0" fmla="*/ 184150 w 909078"/>
                      <a:gd name="connsiteY0" fmla="*/ 161925 h 723900"/>
                      <a:gd name="connsiteX1" fmla="*/ 168275 w 909078"/>
                      <a:gd name="connsiteY1" fmla="*/ 177800 h 723900"/>
                      <a:gd name="connsiteX2" fmla="*/ 155575 w 909078"/>
                      <a:gd name="connsiteY2" fmla="*/ 196850 h 723900"/>
                      <a:gd name="connsiteX3" fmla="*/ 149225 w 909078"/>
                      <a:gd name="connsiteY3" fmla="*/ 206375 h 723900"/>
                      <a:gd name="connsiteX4" fmla="*/ 146050 w 909078"/>
                      <a:gd name="connsiteY4" fmla="*/ 215900 h 723900"/>
                      <a:gd name="connsiteX5" fmla="*/ 133350 w 909078"/>
                      <a:gd name="connsiteY5" fmla="*/ 234950 h 723900"/>
                      <a:gd name="connsiteX6" fmla="*/ 127000 w 909078"/>
                      <a:gd name="connsiteY6" fmla="*/ 244475 h 723900"/>
                      <a:gd name="connsiteX7" fmla="*/ 120650 w 909078"/>
                      <a:gd name="connsiteY7" fmla="*/ 254000 h 723900"/>
                      <a:gd name="connsiteX8" fmla="*/ 114300 w 909078"/>
                      <a:gd name="connsiteY8" fmla="*/ 273050 h 723900"/>
                      <a:gd name="connsiteX9" fmla="*/ 111125 w 909078"/>
                      <a:gd name="connsiteY9" fmla="*/ 301625 h 723900"/>
                      <a:gd name="connsiteX10" fmla="*/ 101600 w 909078"/>
                      <a:gd name="connsiteY10" fmla="*/ 346075 h 723900"/>
                      <a:gd name="connsiteX11" fmla="*/ 98425 w 909078"/>
                      <a:gd name="connsiteY11" fmla="*/ 365125 h 723900"/>
                      <a:gd name="connsiteX12" fmla="*/ 107950 w 909078"/>
                      <a:gd name="connsiteY12" fmla="*/ 400050 h 723900"/>
                      <a:gd name="connsiteX13" fmla="*/ 111125 w 909078"/>
                      <a:gd name="connsiteY13" fmla="*/ 409575 h 723900"/>
                      <a:gd name="connsiteX14" fmla="*/ 120650 w 909078"/>
                      <a:gd name="connsiteY14" fmla="*/ 428625 h 723900"/>
                      <a:gd name="connsiteX15" fmla="*/ 117475 w 909078"/>
                      <a:gd name="connsiteY15" fmla="*/ 685800 h 723900"/>
                      <a:gd name="connsiteX16" fmla="*/ 111125 w 909078"/>
                      <a:gd name="connsiteY16" fmla="*/ 720725 h 723900"/>
                      <a:gd name="connsiteX17" fmla="*/ 114300 w 909078"/>
                      <a:gd name="connsiteY17" fmla="*/ 685800 h 723900"/>
                      <a:gd name="connsiteX18" fmla="*/ 117475 w 909078"/>
                      <a:gd name="connsiteY18" fmla="*/ 628650 h 723900"/>
                      <a:gd name="connsiteX19" fmla="*/ 123825 w 909078"/>
                      <a:gd name="connsiteY19" fmla="*/ 609600 h 723900"/>
                      <a:gd name="connsiteX20" fmla="*/ 127000 w 909078"/>
                      <a:gd name="connsiteY20" fmla="*/ 596900 h 723900"/>
                      <a:gd name="connsiteX21" fmla="*/ 130175 w 909078"/>
                      <a:gd name="connsiteY21" fmla="*/ 577850 h 723900"/>
                      <a:gd name="connsiteX22" fmla="*/ 136525 w 909078"/>
                      <a:gd name="connsiteY22" fmla="*/ 533400 h 723900"/>
                      <a:gd name="connsiteX23" fmla="*/ 142875 w 909078"/>
                      <a:gd name="connsiteY23" fmla="*/ 498475 h 723900"/>
                      <a:gd name="connsiteX24" fmla="*/ 146050 w 909078"/>
                      <a:gd name="connsiteY24" fmla="*/ 393700 h 723900"/>
                      <a:gd name="connsiteX25" fmla="*/ 149225 w 909078"/>
                      <a:gd name="connsiteY25" fmla="*/ 374650 h 723900"/>
                      <a:gd name="connsiteX26" fmla="*/ 161925 w 909078"/>
                      <a:gd name="connsiteY26" fmla="*/ 346075 h 723900"/>
                      <a:gd name="connsiteX27" fmla="*/ 171450 w 909078"/>
                      <a:gd name="connsiteY27" fmla="*/ 339725 h 723900"/>
                      <a:gd name="connsiteX28" fmla="*/ 180975 w 909078"/>
                      <a:gd name="connsiteY28" fmla="*/ 349250 h 723900"/>
                      <a:gd name="connsiteX29" fmla="*/ 184150 w 909078"/>
                      <a:gd name="connsiteY29" fmla="*/ 365125 h 723900"/>
                      <a:gd name="connsiteX30" fmla="*/ 187325 w 909078"/>
                      <a:gd name="connsiteY30" fmla="*/ 377825 h 723900"/>
                      <a:gd name="connsiteX31" fmla="*/ 193675 w 909078"/>
                      <a:gd name="connsiteY31" fmla="*/ 396875 h 723900"/>
                      <a:gd name="connsiteX32" fmla="*/ 190500 w 909078"/>
                      <a:gd name="connsiteY32" fmla="*/ 431800 h 723900"/>
                      <a:gd name="connsiteX33" fmla="*/ 180975 w 909078"/>
                      <a:gd name="connsiteY33" fmla="*/ 460375 h 723900"/>
                      <a:gd name="connsiteX34" fmla="*/ 177800 w 909078"/>
                      <a:gd name="connsiteY34" fmla="*/ 473075 h 723900"/>
                      <a:gd name="connsiteX35" fmla="*/ 171450 w 909078"/>
                      <a:gd name="connsiteY35" fmla="*/ 492125 h 723900"/>
                      <a:gd name="connsiteX36" fmla="*/ 174625 w 909078"/>
                      <a:gd name="connsiteY36" fmla="*/ 533400 h 723900"/>
                      <a:gd name="connsiteX37" fmla="*/ 180975 w 909078"/>
                      <a:gd name="connsiteY37" fmla="*/ 552450 h 723900"/>
                      <a:gd name="connsiteX38" fmla="*/ 177800 w 909078"/>
                      <a:gd name="connsiteY38" fmla="*/ 657225 h 723900"/>
                      <a:gd name="connsiteX39" fmla="*/ 171450 w 909078"/>
                      <a:gd name="connsiteY39" fmla="*/ 692150 h 723900"/>
                      <a:gd name="connsiteX40" fmla="*/ 165100 w 909078"/>
                      <a:gd name="connsiteY40" fmla="*/ 723900 h 723900"/>
                      <a:gd name="connsiteX41" fmla="*/ 171450 w 909078"/>
                      <a:gd name="connsiteY41" fmla="*/ 657225 h 723900"/>
                      <a:gd name="connsiteX42" fmla="*/ 174625 w 909078"/>
                      <a:gd name="connsiteY42" fmla="*/ 644525 h 723900"/>
                      <a:gd name="connsiteX43" fmla="*/ 180975 w 909078"/>
                      <a:gd name="connsiteY43" fmla="*/ 612775 h 723900"/>
                      <a:gd name="connsiteX44" fmla="*/ 184150 w 909078"/>
                      <a:gd name="connsiteY44" fmla="*/ 596900 h 723900"/>
                      <a:gd name="connsiteX45" fmla="*/ 190500 w 909078"/>
                      <a:gd name="connsiteY45" fmla="*/ 571500 h 723900"/>
                      <a:gd name="connsiteX46" fmla="*/ 193675 w 909078"/>
                      <a:gd name="connsiteY46" fmla="*/ 447675 h 723900"/>
                      <a:gd name="connsiteX47" fmla="*/ 196850 w 909078"/>
                      <a:gd name="connsiteY47" fmla="*/ 428625 h 723900"/>
                      <a:gd name="connsiteX48" fmla="*/ 193675 w 909078"/>
                      <a:gd name="connsiteY48" fmla="*/ 374650 h 723900"/>
                      <a:gd name="connsiteX49" fmla="*/ 184150 w 909078"/>
                      <a:gd name="connsiteY49" fmla="*/ 381000 h 723900"/>
                      <a:gd name="connsiteX50" fmla="*/ 180975 w 909078"/>
                      <a:gd name="connsiteY50" fmla="*/ 393700 h 723900"/>
                      <a:gd name="connsiteX51" fmla="*/ 177800 w 909078"/>
                      <a:gd name="connsiteY51" fmla="*/ 403225 h 723900"/>
                      <a:gd name="connsiteX52" fmla="*/ 174625 w 909078"/>
                      <a:gd name="connsiteY52" fmla="*/ 415925 h 723900"/>
                      <a:gd name="connsiteX53" fmla="*/ 168275 w 909078"/>
                      <a:gd name="connsiteY53" fmla="*/ 434975 h 723900"/>
                      <a:gd name="connsiteX54" fmla="*/ 165100 w 909078"/>
                      <a:gd name="connsiteY54" fmla="*/ 466725 h 723900"/>
                      <a:gd name="connsiteX55" fmla="*/ 161925 w 909078"/>
                      <a:gd name="connsiteY55" fmla="*/ 492125 h 723900"/>
                      <a:gd name="connsiteX56" fmla="*/ 158750 w 909078"/>
                      <a:gd name="connsiteY56" fmla="*/ 533400 h 723900"/>
                      <a:gd name="connsiteX57" fmla="*/ 155575 w 909078"/>
                      <a:gd name="connsiteY57" fmla="*/ 549275 h 723900"/>
                      <a:gd name="connsiteX58" fmla="*/ 149225 w 909078"/>
                      <a:gd name="connsiteY58" fmla="*/ 571500 h 723900"/>
                      <a:gd name="connsiteX59" fmla="*/ 142875 w 909078"/>
                      <a:gd name="connsiteY59" fmla="*/ 612775 h 723900"/>
                      <a:gd name="connsiteX60" fmla="*/ 136525 w 909078"/>
                      <a:gd name="connsiteY60" fmla="*/ 631825 h 723900"/>
                      <a:gd name="connsiteX61" fmla="*/ 133350 w 909078"/>
                      <a:gd name="connsiteY61" fmla="*/ 641350 h 723900"/>
                      <a:gd name="connsiteX62" fmla="*/ 130175 w 909078"/>
                      <a:gd name="connsiteY62" fmla="*/ 650875 h 723900"/>
                      <a:gd name="connsiteX63" fmla="*/ 133350 w 909078"/>
                      <a:gd name="connsiteY63" fmla="*/ 638175 h 723900"/>
                      <a:gd name="connsiteX64" fmla="*/ 136525 w 909078"/>
                      <a:gd name="connsiteY64" fmla="*/ 625475 h 723900"/>
                      <a:gd name="connsiteX65" fmla="*/ 142875 w 909078"/>
                      <a:gd name="connsiteY65" fmla="*/ 606425 h 723900"/>
                      <a:gd name="connsiteX66" fmla="*/ 146050 w 909078"/>
                      <a:gd name="connsiteY66" fmla="*/ 596900 h 723900"/>
                      <a:gd name="connsiteX67" fmla="*/ 149225 w 909078"/>
                      <a:gd name="connsiteY67" fmla="*/ 587375 h 723900"/>
                      <a:gd name="connsiteX68" fmla="*/ 155575 w 909078"/>
                      <a:gd name="connsiteY68" fmla="*/ 577850 h 723900"/>
                      <a:gd name="connsiteX69" fmla="*/ 161925 w 909078"/>
                      <a:gd name="connsiteY69" fmla="*/ 558800 h 723900"/>
                      <a:gd name="connsiteX70" fmla="*/ 168275 w 909078"/>
                      <a:gd name="connsiteY70" fmla="*/ 536575 h 723900"/>
                      <a:gd name="connsiteX71" fmla="*/ 174625 w 909078"/>
                      <a:gd name="connsiteY71" fmla="*/ 450850 h 723900"/>
                      <a:gd name="connsiteX72" fmla="*/ 184150 w 909078"/>
                      <a:gd name="connsiteY72" fmla="*/ 419100 h 723900"/>
                      <a:gd name="connsiteX73" fmla="*/ 187325 w 909078"/>
                      <a:gd name="connsiteY73" fmla="*/ 409575 h 723900"/>
                      <a:gd name="connsiteX74" fmla="*/ 190500 w 909078"/>
                      <a:gd name="connsiteY74" fmla="*/ 400050 h 723900"/>
                      <a:gd name="connsiteX75" fmla="*/ 196850 w 909078"/>
                      <a:gd name="connsiteY75" fmla="*/ 390525 h 723900"/>
                      <a:gd name="connsiteX76" fmla="*/ 200025 w 909078"/>
                      <a:gd name="connsiteY76" fmla="*/ 381000 h 723900"/>
                      <a:gd name="connsiteX77" fmla="*/ 209550 w 909078"/>
                      <a:gd name="connsiteY77" fmla="*/ 371475 h 723900"/>
                      <a:gd name="connsiteX78" fmla="*/ 231775 w 909078"/>
                      <a:gd name="connsiteY78" fmla="*/ 346075 h 723900"/>
                      <a:gd name="connsiteX79" fmla="*/ 244475 w 909078"/>
                      <a:gd name="connsiteY79" fmla="*/ 361950 h 723900"/>
                      <a:gd name="connsiteX80" fmla="*/ 250825 w 909078"/>
                      <a:gd name="connsiteY80" fmla="*/ 400050 h 723900"/>
                      <a:gd name="connsiteX81" fmla="*/ 254000 w 909078"/>
                      <a:gd name="connsiteY81" fmla="*/ 466725 h 723900"/>
                      <a:gd name="connsiteX82" fmla="*/ 260350 w 909078"/>
                      <a:gd name="connsiteY82" fmla="*/ 504825 h 723900"/>
                      <a:gd name="connsiteX83" fmla="*/ 263525 w 909078"/>
                      <a:gd name="connsiteY83" fmla="*/ 514350 h 723900"/>
                      <a:gd name="connsiteX84" fmla="*/ 266700 w 909078"/>
                      <a:gd name="connsiteY84" fmla="*/ 527050 h 723900"/>
                      <a:gd name="connsiteX85" fmla="*/ 263525 w 909078"/>
                      <a:gd name="connsiteY85" fmla="*/ 657225 h 723900"/>
                      <a:gd name="connsiteX86" fmla="*/ 266700 w 909078"/>
                      <a:gd name="connsiteY86" fmla="*/ 606425 h 723900"/>
                      <a:gd name="connsiteX87" fmla="*/ 273050 w 909078"/>
                      <a:gd name="connsiteY87" fmla="*/ 568325 h 723900"/>
                      <a:gd name="connsiteX88" fmla="*/ 269875 w 909078"/>
                      <a:gd name="connsiteY88" fmla="*/ 479425 h 723900"/>
                      <a:gd name="connsiteX89" fmla="*/ 273050 w 909078"/>
                      <a:gd name="connsiteY89" fmla="*/ 349250 h 723900"/>
                      <a:gd name="connsiteX90" fmla="*/ 279400 w 909078"/>
                      <a:gd name="connsiteY90" fmla="*/ 320675 h 723900"/>
                      <a:gd name="connsiteX91" fmla="*/ 288925 w 909078"/>
                      <a:gd name="connsiteY91" fmla="*/ 365125 h 723900"/>
                      <a:gd name="connsiteX92" fmla="*/ 292100 w 909078"/>
                      <a:gd name="connsiteY92" fmla="*/ 384175 h 723900"/>
                      <a:gd name="connsiteX93" fmla="*/ 298450 w 909078"/>
                      <a:gd name="connsiteY93" fmla="*/ 409575 h 723900"/>
                      <a:gd name="connsiteX94" fmla="*/ 301625 w 909078"/>
                      <a:gd name="connsiteY94" fmla="*/ 419100 h 723900"/>
                      <a:gd name="connsiteX95" fmla="*/ 307975 w 909078"/>
                      <a:gd name="connsiteY95" fmla="*/ 454025 h 723900"/>
                      <a:gd name="connsiteX96" fmla="*/ 311150 w 909078"/>
                      <a:gd name="connsiteY96" fmla="*/ 463550 h 723900"/>
                      <a:gd name="connsiteX97" fmla="*/ 314325 w 909078"/>
                      <a:gd name="connsiteY97" fmla="*/ 482600 h 723900"/>
                      <a:gd name="connsiteX98" fmla="*/ 320675 w 909078"/>
                      <a:gd name="connsiteY98" fmla="*/ 508000 h 723900"/>
                      <a:gd name="connsiteX99" fmla="*/ 323850 w 909078"/>
                      <a:gd name="connsiteY99" fmla="*/ 523875 h 723900"/>
                      <a:gd name="connsiteX100" fmla="*/ 320675 w 909078"/>
                      <a:gd name="connsiteY100" fmla="*/ 587375 h 723900"/>
                      <a:gd name="connsiteX101" fmla="*/ 314325 w 909078"/>
                      <a:gd name="connsiteY101" fmla="*/ 625475 h 723900"/>
                      <a:gd name="connsiteX102" fmla="*/ 311150 w 909078"/>
                      <a:gd name="connsiteY102" fmla="*/ 650875 h 723900"/>
                      <a:gd name="connsiteX103" fmla="*/ 317500 w 909078"/>
                      <a:gd name="connsiteY103" fmla="*/ 641350 h 723900"/>
                      <a:gd name="connsiteX104" fmla="*/ 330200 w 909078"/>
                      <a:gd name="connsiteY104" fmla="*/ 609600 h 723900"/>
                      <a:gd name="connsiteX105" fmla="*/ 333375 w 909078"/>
                      <a:gd name="connsiteY105" fmla="*/ 600075 h 723900"/>
                      <a:gd name="connsiteX106" fmla="*/ 333375 w 909078"/>
                      <a:gd name="connsiteY106" fmla="*/ 476250 h 723900"/>
                      <a:gd name="connsiteX107" fmla="*/ 323850 w 909078"/>
                      <a:gd name="connsiteY107" fmla="*/ 457200 h 723900"/>
                      <a:gd name="connsiteX108" fmla="*/ 314325 w 909078"/>
                      <a:gd name="connsiteY108" fmla="*/ 428625 h 723900"/>
                      <a:gd name="connsiteX109" fmla="*/ 311150 w 909078"/>
                      <a:gd name="connsiteY109" fmla="*/ 419100 h 723900"/>
                      <a:gd name="connsiteX110" fmla="*/ 304800 w 909078"/>
                      <a:gd name="connsiteY110" fmla="*/ 409575 h 723900"/>
                      <a:gd name="connsiteX111" fmla="*/ 298450 w 909078"/>
                      <a:gd name="connsiteY111" fmla="*/ 390525 h 723900"/>
                      <a:gd name="connsiteX112" fmla="*/ 295275 w 909078"/>
                      <a:gd name="connsiteY112" fmla="*/ 381000 h 723900"/>
                      <a:gd name="connsiteX113" fmla="*/ 292100 w 909078"/>
                      <a:gd name="connsiteY113" fmla="*/ 371475 h 723900"/>
                      <a:gd name="connsiteX114" fmla="*/ 288925 w 909078"/>
                      <a:gd name="connsiteY114" fmla="*/ 355600 h 723900"/>
                      <a:gd name="connsiteX115" fmla="*/ 282575 w 909078"/>
                      <a:gd name="connsiteY115" fmla="*/ 333375 h 723900"/>
                      <a:gd name="connsiteX116" fmla="*/ 276225 w 909078"/>
                      <a:gd name="connsiteY116" fmla="*/ 304800 h 723900"/>
                      <a:gd name="connsiteX117" fmla="*/ 279400 w 909078"/>
                      <a:gd name="connsiteY117" fmla="*/ 276225 h 723900"/>
                      <a:gd name="connsiteX118" fmla="*/ 282575 w 909078"/>
                      <a:gd name="connsiteY118" fmla="*/ 292100 h 723900"/>
                      <a:gd name="connsiteX119" fmla="*/ 285750 w 909078"/>
                      <a:gd name="connsiteY119" fmla="*/ 314325 h 723900"/>
                      <a:gd name="connsiteX120" fmla="*/ 288925 w 909078"/>
                      <a:gd name="connsiteY120" fmla="*/ 323850 h 723900"/>
                      <a:gd name="connsiteX121" fmla="*/ 292100 w 909078"/>
                      <a:gd name="connsiteY121" fmla="*/ 339725 h 723900"/>
                      <a:gd name="connsiteX122" fmla="*/ 295275 w 909078"/>
                      <a:gd name="connsiteY122" fmla="*/ 365125 h 723900"/>
                      <a:gd name="connsiteX123" fmla="*/ 301625 w 909078"/>
                      <a:gd name="connsiteY123" fmla="*/ 390525 h 723900"/>
                      <a:gd name="connsiteX124" fmla="*/ 304800 w 909078"/>
                      <a:gd name="connsiteY124" fmla="*/ 412750 h 723900"/>
                      <a:gd name="connsiteX125" fmla="*/ 311150 w 909078"/>
                      <a:gd name="connsiteY125" fmla="*/ 434975 h 723900"/>
                      <a:gd name="connsiteX126" fmla="*/ 314325 w 909078"/>
                      <a:gd name="connsiteY126" fmla="*/ 447675 h 723900"/>
                      <a:gd name="connsiteX127" fmla="*/ 320675 w 909078"/>
                      <a:gd name="connsiteY127" fmla="*/ 457200 h 723900"/>
                      <a:gd name="connsiteX128" fmla="*/ 330200 w 909078"/>
                      <a:gd name="connsiteY128" fmla="*/ 488950 h 723900"/>
                      <a:gd name="connsiteX129" fmla="*/ 336550 w 909078"/>
                      <a:gd name="connsiteY129" fmla="*/ 498475 h 723900"/>
                      <a:gd name="connsiteX130" fmla="*/ 342900 w 909078"/>
                      <a:gd name="connsiteY130" fmla="*/ 536575 h 723900"/>
                      <a:gd name="connsiteX131" fmla="*/ 355600 w 909078"/>
                      <a:gd name="connsiteY131" fmla="*/ 555625 h 723900"/>
                      <a:gd name="connsiteX132" fmla="*/ 361950 w 909078"/>
                      <a:gd name="connsiteY132" fmla="*/ 574675 h 723900"/>
                      <a:gd name="connsiteX133" fmla="*/ 365125 w 909078"/>
                      <a:gd name="connsiteY133" fmla="*/ 596900 h 723900"/>
                      <a:gd name="connsiteX134" fmla="*/ 361950 w 909078"/>
                      <a:gd name="connsiteY134" fmla="*/ 584200 h 723900"/>
                      <a:gd name="connsiteX135" fmla="*/ 355600 w 909078"/>
                      <a:gd name="connsiteY135" fmla="*/ 565150 h 723900"/>
                      <a:gd name="connsiteX136" fmla="*/ 352425 w 909078"/>
                      <a:gd name="connsiteY136" fmla="*/ 552450 h 723900"/>
                      <a:gd name="connsiteX137" fmla="*/ 349250 w 909078"/>
                      <a:gd name="connsiteY137" fmla="*/ 542925 h 723900"/>
                      <a:gd name="connsiteX138" fmla="*/ 342900 w 909078"/>
                      <a:gd name="connsiteY138" fmla="*/ 511175 h 723900"/>
                      <a:gd name="connsiteX139" fmla="*/ 339725 w 909078"/>
                      <a:gd name="connsiteY139" fmla="*/ 498475 h 723900"/>
                      <a:gd name="connsiteX140" fmla="*/ 333375 w 909078"/>
                      <a:gd name="connsiteY140" fmla="*/ 485775 h 723900"/>
                      <a:gd name="connsiteX141" fmla="*/ 330200 w 909078"/>
                      <a:gd name="connsiteY141" fmla="*/ 473075 h 723900"/>
                      <a:gd name="connsiteX142" fmla="*/ 323850 w 909078"/>
                      <a:gd name="connsiteY142" fmla="*/ 460375 h 723900"/>
                      <a:gd name="connsiteX143" fmla="*/ 314325 w 909078"/>
                      <a:gd name="connsiteY143" fmla="*/ 419100 h 723900"/>
                      <a:gd name="connsiteX144" fmla="*/ 317500 w 909078"/>
                      <a:gd name="connsiteY144" fmla="*/ 314325 h 723900"/>
                      <a:gd name="connsiteX145" fmla="*/ 320675 w 909078"/>
                      <a:gd name="connsiteY145" fmla="*/ 323850 h 723900"/>
                      <a:gd name="connsiteX146" fmla="*/ 327025 w 909078"/>
                      <a:gd name="connsiteY146" fmla="*/ 349250 h 723900"/>
                      <a:gd name="connsiteX147" fmla="*/ 330200 w 909078"/>
                      <a:gd name="connsiteY147" fmla="*/ 377825 h 723900"/>
                      <a:gd name="connsiteX148" fmla="*/ 342900 w 909078"/>
                      <a:gd name="connsiteY148" fmla="*/ 434975 h 723900"/>
                      <a:gd name="connsiteX149" fmla="*/ 346075 w 909078"/>
                      <a:gd name="connsiteY149" fmla="*/ 444500 h 723900"/>
                      <a:gd name="connsiteX150" fmla="*/ 349250 w 909078"/>
                      <a:gd name="connsiteY150" fmla="*/ 457200 h 723900"/>
                      <a:gd name="connsiteX151" fmla="*/ 352425 w 909078"/>
                      <a:gd name="connsiteY151" fmla="*/ 466725 h 723900"/>
                      <a:gd name="connsiteX152" fmla="*/ 355600 w 909078"/>
                      <a:gd name="connsiteY152" fmla="*/ 479425 h 723900"/>
                      <a:gd name="connsiteX153" fmla="*/ 365125 w 909078"/>
                      <a:gd name="connsiteY153" fmla="*/ 508000 h 723900"/>
                      <a:gd name="connsiteX154" fmla="*/ 377825 w 909078"/>
                      <a:gd name="connsiteY154" fmla="*/ 546100 h 723900"/>
                      <a:gd name="connsiteX155" fmla="*/ 381000 w 909078"/>
                      <a:gd name="connsiteY155" fmla="*/ 555625 h 723900"/>
                      <a:gd name="connsiteX156" fmla="*/ 384175 w 909078"/>
                      <a:gd name="connsiteY156" fmla="*/ 565150 h 723900"/>
                      <a:gd name="connsiteX157" fmla="*/ 396875 w 909078"/>
                      <a:gd name="connsiteY157" fmla="*/ 584200 h 723900"/>
                      <a:gd name="connsiteX158" fmla="*/ 393700 w 909078"/>
                      <a:gd name="connsiteY158" fmla="*/ 574675 h 723900"/>
                      <a:gd name="connsiteX159" fmla="*/ 381000 w 909078"/>
                      <a:gd name="connsiteY159" fmla="*/ 542925 h 723900"/>
                      <a:gd name="connsiteX160" fmla="*/ 374650 w 909078"/>
                      <a:gd name="connsiteY160" fmla="*/ 523875 h 723900"/>
                      <a:gd name="connsiteX161" fmla="*/ 368300 w 909078"/>
                      <a:gd name="connsiteY161" fmla="*/ 511175 h 723900"/>
                      <a:gd name="connsiteX162" fmla="*/ 365125 w 909078"/>
                      <a:gd name="connsiteY162" fmla="*/ 498475 h 723900"/>
                      <a:gd name="connsiteX163" fmla="*/ 358775 w 909078"/>
                      <a:gd name="connsiteY163" fmla="*/ 485775 h 723900"/>
                      <a:gd name="connsiteX164" fmla="*/ 355600 w 909078"/>
                      <a:gd name="connsiteY164" fmla="*/ 473075 h 723900"/>
                      <a:gd name="connsiteX165" fmla="*/ 349250 w 909078"/>
                      <a:gd name="connsiteY165" fmla="*/ 454025 h 723900"/>
                      <a:gd name="connsiteX166" fmla="*/ 346075 w 909078"/>
                      <a:gd name="connsiteY166" fmla="*/ 441325 h 723900"/>
                      <a:gd name="connsiteX167" fmla="*/ 339725 w 909078"/>
                      <a:gd name="connsiteY167" fmla="*/ 431800 h 723900"/>
                      <a:gd name="connsiteX168" fmla="*/ 342900 w 909078"/>
                      <a:gd name="connsiteY168" fmla="*/ 349250 h 723900"/>
                      <a:gd name="connsiteX169" fmla="*/ 346075 w 909078"/>
                      <a:gd name="connsiteY169" fmla="*/ 336550 h 723900"/>
                      <a:gd name="connsiteX170" fmla="*/ 352425 w 909078"/>
                      <a:gd name="connsiteY170" fmla="*/ 298450 h 723900"/>
                      <a:gd name="connsiteX171" fmla="*/ 355600 w 909078"/>
                      <a:gd name="connsiteY171" fmla="*/ 260350 h 723900"/>
                      <a:gd name="connsiteX172" fmla="*/ 361950 w 909078"/>
                      <a:gd name="connsiteY172" fmla="*/ 298450 h 723900"/>
                      <a:gd name="connsiteX173" fmla="*/ 368300 w 909078"/>
                      <a:gd name="connsiteY173" fmla="*/ 330200 h 723900"/>
                      <a:gd name="connsiteX174" fmla="*/ 381000 w 909078"/>
                      <a:gd name="connsiteY174" fmla="*/ 352425 h 723900"/>
                      <a:gd name="connsiteX175" fmla="*/ 393700 w 909078"/>
                      <a:gd name="connsiteY175" fmla="*/ 374650 h 723900"/>
                      <a:gd name="connsiteX176" fmla="*/ 403225 w 909078"/>
                      <a:gd name="connsiteY176" fmla="*/ 381000 h 723900"/>
                      <a:gd name="connsiteX177" fmla="*/ 431800 w 909078"/>
                      <a:gd name="connsiteY177" fmla="*/ 406400 h 723900"/>
                      <a:gd name="connsiteX178" fmla="*/ 441325 w 909078"/>
                      <a:gd name="connsiteY178" fmla="*/ 422275 h 723900"/>
                      <a:gd name="connsiteX179" fmla="*/ 447675 w 909078"/>
                      <a:gd name="connsiteY179" fmla="*/ 434975 h 723900"/>
                      <a:gd name="connsiteX180" fmla="*/ 460375 w 909078"/>
                      <a:gd name="connsiteY180" fmla="*/ 457200 h 723900"/>
                      <a:gd name="connsiteX181" fmla="*/ 466725 w 909078"/>
                      <a:gd name="connsiteY181" fmla="*/ 476250 h 723900"/>
                      <a:gd name="connsiteX182" fmla="*/ 457200 w 909078"/>
                      <a:gd name="connsiteY182" fmla="*/ 457200 h 723900"/>
                      <a:gd name="connsiteX183" fmla="*/ 447675 w 909078"/>
                      <a:gd name="connsiteY183" fmla="*/ 441325 h 723900"/>
                      <a:gd name="connsiteX184" fmla="*/ 441325 w 909078"/>
                      <a:gd name="connsiteY184" fmla="*/ 422275 h 723900"/>
                      <a:gd name="connsiteX185" fmla="*/ 431800 w 909078"/>
                      <a:gd name="connsiteY185" fmla="*/ 403225 h 723900"/>
                      <a:gd name="connsiteX186" fmla="*/ 425450 w 909078"/>
                      <a:gd name="connsiteY186" fmla="*/ 384175 h 723900"/>
                      <a:gd name="connsiteX187" fmla="*/ 422275 w 909078"/>
                      <a:gd name="connsiteY187" fmla="*/ 374650 h 723900"/>
                      <a:gd name="connsiteX188" fmla="*/ 419100 w 909078"/>
                      <a:gd name="connsiteY188" fmla="*/ 365125 h 723900"/>
                      <a:gd name="connsiteX189" fmla="*/ 406400 w 909078"/>
                      <a:gd name="connsiteY189" fmla="*/ 333375 h 723900"/>
                      <a:gd name="connsiteX190" fmla="*/ 396875 w 909078"/>
                      <a:gd name="connsiteY190" fmla="*/ 304800 h 723900"/>
                      <a:gd name="connsiteX191" fmla="*/ 393700 w 909078"/>
                      <a:gd name="connsiteY191" fmla="*/ 295275 h 723900"/>
                      <a:gd name="connsiteX192" fmla="*/ 390525 w 909078"/>
                      <a:gd name="connsiteY192" fmla="*/ 285750 h 723900"/>
                      <a:gd name="connsiteX193" fmla="*/ 384175 w 909078"/>
                      <a:gd name="connsiteY193" fmla="*/ 276225 h 723900"/>
                      <a:gd name="connsiteX194" fmla="*/ 381000 w 909078"/>
                      <a:gd name="connsiteY194" fmla="*/ 266700 h 723900"/>
                      <a:gd name="connsiteX195" fmla="*/ 387350 w 909078"/>
                      <a:gd name="connsiteY195" fmla="*/ 276225 h 723900"/>
                      <a:gd name="connsiteX196" fmla="*/ 415925 w 909078"/>
                      <a:gd name="connsiteY196" fmla="*/ 307975 h 723900"/>
                      <a:gd name="connsiteX197" fmla="*/ 425450 w 909078"/>
                      <a:gd name="connsiteY197" fmla="*/ 317500 h 723900"/>
                      <a:gd name="connsiteX198" fmla="*/ 454025 w 909078"/>
                      <a:gd name="connsiteY198" fmla="*/ 330200 h 723900"/>
                      <a:gd name="connsiteX199" fmla="*/ 473075 w 909078"/>
                      <a:gd name="connsiteY199" fmla="*/ 336550 h 723900"/>
                      <a:gd name="connsiteX200" fmla="*/ 482600 w 909078"/>
                      <a:gd name="connsiteY200" fmla="*/ 339725 h 723900"/>
                      <a:gd name="connsiteX201" fmla="*/ 492125 w 909078"/>
                      <a:gd name="connsiteY201" fmla="*/ 342900 h 723900"/>
                      <a:gd name="connsiteX202" fmla="*/ 520700 w 909078"/>
                      <a:gd name="connsiteY202" fmla="*/ 365125 h 723900"/>
                      <a:gd name="connsiteX203" fmla="*/ 527050 w 909078"/>
                      <a:gd name="connsiteY203" fmla="*/ 387350 h 723900"/>
                      <a:gd name="connsiteX204" fmla="*/ 520700 w 909078"/>
                      <a:gd name="connsiteY204" fmla="*/ 377825 h 723900"/>
                      <a:gd name="connsiteX205" fmla="*/ 511175 w 909078"/>
                      <a:gd name="connsiteY205" fmla="*/ 365125 h 723900"/>
                      <a:gd name="connsiteX206" fmla="*/ 504825 w 909078"/>
                      <a:gd name="connsiteY206" fmla="*/ 355600 h 723900"/>
                      <a:gd name="connsiteX207" fmla="*/ 495300 w 909078"/>
                      <a:gd name="connsiteY207" fmla="*/ 342900 h 723900"/>
                      <a:gd name="connsiteX208" fmla="*/ 488950 w 909078"/>
                      <a:gd name="connsiteY208" fmla="*/ 330200 h 723900"/>
                      <a:gd name="connsiteX209" fmla="*/ 479425 w 909078"/>
                      <a:gd name="connsiteY209" fmla="*/ 320675 h 723900"/>
                      <a:gd name="connsiteX210" fmla="*/ 463550 w 909078"/>
                      <a:gd name="connsiteY210" fmla="*/ 292100 h 723900"/>
                      <a:gd name="connsiteX211" fmla="*/ 457200 w 909078"/>
                      <a:gd name="connsiteY211" fmla="*/ 282575 h 723900"/>
                      <a:gd name="connsiteX212" fmla="*/ 450850 w 909078"/>
                      <a:gd name="connsiteY212" fmla="*/ 260350 h 723900"/>
                      <a:gd name="connsiteX213" fmla="*/ 447675 w 909078"/>
                      <a:gd name="connsiteY213" fmla="*/ 212725 h 723900"/>
                      <a:gd name="connsiteX214" fmla="*/ 454025 w 909078"/>
                      <a:gd name="connsiteY214" fmla="*/ 196850 h 723900"/>
                      <a:gd name="connsiteX215" fmla="*/ 482600 w 909078"/>
                      <a:gd name="connsiteY215" fmla="*/ 209550 h 723900"/>
                      <a:gd name="connsiteX216" fmla="*/ 495300 w 909078"/>
                      <a:gd name="connsiteY216" fmla="*/ 215900 h 723900"/>
                      <a:gd name="connsiteX217" fmla="*/ 504825 w 909078"/>
                      <a:gd name="connsiteY217" fmla="*/ 219075 h 723900"/>
                      <a:gd name="connsiteX218" fmla="*/ 523875 w 909078"/>
                      <a:gd name="connsiteY218" fmla="*/ 228600 h 723900"/>
                      <a:gd name="connsiteX219" fmla="*/ 555625 w 909078"/>
                      <a:gd name="connsiteY219" fmla="*/ 238125 h 723900"/>
                      <a:gd name="connsiteX220" fmla="*/ 565150 w 909078"/>
                      <a:gd name="connsiteY220" fmla="*/ 241300 h 723900"/>
                      <a:gd name="connsiteX221" fmla="*/ 574675 w 909078"/>
                      <a:gd name="connsiteY221" fmla="*/ 247650 h 723900"/>
                      <a:gd name="connsiteX222" fmla="*/ 603250 w 909078"/>
                      <a:gd name="connsiteY222" fmla="*/ 250825 h 723900"/>
                      <a:gd name="connsiteX223" fmla="*/ 615950 w 909078"/>
                      <a:gd name="connsiteY223" fmla="*/ 254000 h 723900"/>
                      <a:gd name="connsiteX224" fmla="*/ 644525 w 909078"/>
                      <a:gd name="connsiteY224" fmla="*/ 269875 h 723900"/>
                      <a:gd name="connsiteX225" fmla="*/ 622300 w 909078"/>
                      <a:gd name="connsiteY225" fmla="*/ 234950 h 723900"/>
                      <a:gd name="connsiteX226" fmla="*/ 609600 w 909078"/>
                      <a:gd name="connsiteY226" fmla="*/ 219075 h 723900"/>
                      <a:gd name="connsiteX227" fmla="*/ 577850 w 909078"/>
                      <a:gd name="connsiteY227" fmla="*/ 190500 h 723900"/>
                      <a:gd name="connsiteX228" fmla="*/ 558800 w 909078"/>
                      <a:gd name="connsiteY228" fmla="*/ 168275 h 723900"/>
                      <a:gd name="connsiteX229" fmla="*/ 549275 w 909078"/>
                      <a:gd name="connsiteY229" fmla="*/ 161925 h 723900"/>
                      <a:gd name="connsiteX230" fmla="*/ 539750 w 909078"/>
                      <a:gd name="connsiteY230" fmla="*/ 152400 h 723900"/>
                      <a:gd name="connsiteX231" fmla="*/ 527050 w 909078"/>
                      <a:gd name="connsiteY231" fmla="*/ 146050 h 723900"/>
                      <a:gd name="connsiteX232" fmla="*/ 517525 w 909078"/>
                      <a:gd name="connsiteY232" fmla="*/ 139700 h 723900"/>
                      <a:gd name="connsiteX233" fmla="*/ 527050 w 909078"/>
                      <a:gd name="connsiteY233" fmla="*/ 142875 h 723900"/>
                      <a:gd name="connsiteX234" fmla="*/ 542925 w 909078"/>
                      <a:gd name="connsiteY234" fmla="*/ 152400 h 723900"/>
                      <a:gd name="connsiteX235" fmla="*/ 552450 w 909078"/>
                      <a:gd name="connsiteY235" fmla="*/ 161925 h 723900"/>
                      <a:gd name="connsiteX236" fmla="*/ 587375 w 909078"/>
                      <a:gd name="connsiteY236" fmla="*/ 184150 h 723900"/>
                      <a:gd name="connsiteX237" fmla="*/ 596900 w 909078"/>
                      <a:gd name="connsiteY237" fmla="*/ 190500 h 723900"/>
                      <a:gd name="connsiteX238" fmla="*/ 619125 w 909078"/>
                      <a:gd name="connsiteY238" fmla="*/ 206375 h 723900"/>
                      <a:gd name="connsiteX239" fmla="*/ 628650 w 909078"/>
                      <a:gd name="connsiteY239" fmla="*/ 215900 h 723900"/>
                      <a:gd name="connsiteX240" fmla="*/ 654050 w 909078"/>
                      <a:gd name="connsiteY240" fmla="*/ 228600 h 723900"/>
                      <a:gd name="connsiteX241" fmla="*/ 688975 w 909078"/>
                      <a:gd name="connsiteY241" fmla="*/ 257175 h 723900"/>
                      <a:gd name="connsiteX242" fmla="*/ 711200 w 909078"/>
                      <a:gd name="connsiteY242" fmla="*/ 276225 h 723900"/>
                      <a:gd name="connsiteX243" fmla="*/ 717550 w 909078"/>
                      <a:gd name="connsiteY243" fmla="*/ 285750 h 723900"/>
                      <a:gd name="connsiteX244" fmla="*/ 727075 w 909078"/>
                      <a:gd name="connsiteY244" fmla="*/ 292100 h 723900"/>
                      <a:gd name="connsiteX245" fmla="*/ 714375 w 909078"/>
                      <a:gd name="connsiteY245" fmla="*/ 285750 h 723900"/>
                      <a:gd name="connsiteX246" fmla="*/ 701675 w 909078"/>
                      <a:gd name="connsiteY246" fmla="*/ 269875 h 723900"/>
                      <a:gd name="connsiteX247" fmla="*/ 669925 w 909078"/>
                      <a:gd name="connsiteY247" fmla="*/ 238125 h 723900"/>
                      <a:gd name="connsiteX248" fmla="*/ 660400 w 909078"/>
                      <a:gd name="connsiteY248" fmla="*/ 228600 h 723900"/>
                      <a:gd name="connsiteX249" fmla="*/ 650875 w 909078"/>
                      <a:gd name="connsiteY249" fmla="*/ 219075 h 723900"/>
                      <a:gd name="connsiteX250" fmla="*/ 635000 w 909078"/>
                      <a:gd name="connsiteY250" fmla="*/ 200025 h 723900"/>
                      <a:gd name="connsiteX251" fmla="*/ 647700 w 909078"/>
                      <a:gd name="connsiteY251" fmla="*/ 193675 h 723900"/>
                      <a:gd name="connsiteX252" fmla="*/ 673100 w 909078"/>
                      <a:gd name="connsiteY252" fmla="*/ 219075 h 723900"/>
                      <a:gd name="connsiteX253" fmla="*/ 685800 w 909078"/>
                      <a:gd name="connsiteY253" fmla="*/ 231775 h 723900"/>
                      <a:gd name="connsiteX254" fmla="*/ 698500 w 909078"/>
                      <a:gd name="connsiteY254" fmla="*/ 250825 h 723900"/>
                      <a:gd name="connsiteX255" fmla="*/ 704850 w 909078"/>
                      <a:gd name="connsiteY255" fmla="*/ 260350 h 723900"/>
                      <a:gd name="connsiteX256" fmla="*/ 708025 w 909078"/>
                      <a:gd name="connsiteY256" fmla="*/ 269875 h 723900"/>
                      <a:gd name="connsiteX257" fmla="*/ 688975 w 909078"/>
                      <a:gd name="connsiteY257" fmla="*/ 244475 h 723900"/>
                      <a:gd name="connsiteX258" fmla="*/ 679450 w 909078"/>
                      <a:gd name="connsiteY258" fmla="*/ 228600 h 723900"/>
                      <a:gd name="connsiteX259" fmla="*/ 660400 w 909078"/>
                      <a:gd name="connsiteY259" fmla="*/ 200025 h 723900"/>
                      <a:gd name="connsiteX260" fmla="*/ 654050 w 909078"/>
                      <a:gd name="connsiteY260" fmla="*/ 187325 h 723900"/>
                      <a:gd name="connsiteX261" fmla="*/ 635000 w 909078"/>
                      <a:gd name="connsiteY261" fmla="*/ 155575 h 723900"/>
                      <a:gd name="connsiteX262" fmla="*/ 628650 w 909078"/>
                      <a:gd name="connsiteY262" fmla="*/ 142875 h 723900"/>
                      <a:gd name="connsiteX263" fmla="*/ 622300 w 909078"/>
                      <a:gd name="connsiteY263" fmla="*/ 133350 h 723900"/>
                      <a:gd name="connsiteX264" fmla="*/ 631825 w 909078"/>
                      <a:gd name="connsiteY264" fmla="*/ 139700 h 723900"/>
                      <a:gd name="connsiteX265" fmla="*/ 654050 w 909078"/>
                      <a:gd name="connsiteY265" fmla="*/ 158750 h 723900"/>
                      <a:gd name="connsiteX266" fmla="*/ 673100 w 909078"/>
                      <a:gd name="connsiteY266" fmla="*/ 184150 h 723900"/>
                      <a:gd name="connsiteX267" fmla="*/ 688975 w 909078"/>
                      <a:gd name="connsiteY267" fmla="*/ 200025 h 723900"/>
                      <a:gd name="connsiteX268" fmla="*/ 698500 w 909078"/>
                      <a:gd name="connsiteY268" fmla="*/ 215900 h 723900"/>
                      <a:gd name="connsiteX269" fmla="*/ 708025 w 909078"/>
                      <a:gd name="connsiteY269" fmla="*/ 228600 h 723900"/>
                      <a:gd name="connsiteX270" fmla="*/ 714375 w 909078"/>
                      <a:gd name="connsiteY270" fmla="*/ 238125 h 723900"/>
                      <a:gd name="connsiteX271" fmla="*/ 692150 w 909078"/>
                      <a:gd name="connsiteY271" fmla="*/ 206375 h 723900"/>
                      <a:gd name="connsiteX272" fmla="*/ 657225 w 909078"/>
                      <a:gd name="connsiteY272" fmla="*/ 158750 h 723900"/>
                      <a:gd name="connsiteX273" fmla="*/ 641350 w 909078"/>
                      <a:gd name="connsiteY273" fmla="*/ 133350 h 723900"/>
                      <a:gd name="connsiteX274" fmla="*/ 635000 w 909078"/>
                      <a:gd name="connsiteY274" fmla="*/ 123825 h 723900"/>
                      <a:gd name="connsiteX275" fmla="*/ 654050 w 909078"/>
                      <a:gd name="connsiteY275" fmla="*/ 130175 h 723900"/>
                      <a:gd name="connsiteX276" fmla="*/ 676275 w 909078"/>
                      <a:gd name="connsiteY276" fmla="*/ 146050 h 723900"/>
                      <a:gd name="connsiteX277" fmla="*/ 688975 w 909078"/>
                      <a:gd name="connsiteY277" fmla="*/ 155575 h 723900"/>
                      <a:gd name="connsiteX278" fmla="*/ 698500 w 909078"/>
                      <a:gd name="connsiteY278" fmla="*/ 161925 h 723900"/>
                      <a:gd name="connsiteX279" fmla="*/ 673100 w 909078"/>
                      <a:gd name="connsiteY279" fmla="*/ 136525 h 723900"/>
                      <a:gd name="connsiteX280" fmla="*/ 660400 w 909078"/>
                      <a:gd name="connsiteY280" fmla="*/ 120650 h 723900"/>
                      <a:gd name="connsiteX281" fmla="*/ 650875 w 909078"/>
                      <a:gd name="connsiteY281" fmla="*/ 111125 h 723900"/>
                      <a:gd name="connsiteX282" fmla="*/ 641350 w 909078"/>
                      <a:gd name="connsiteY282" fmla="*/ 98425 h 723900"/>
                      <a:gd name="connsiteX283" fmla="*/ 615950 w 909078"/>
                      <a:gd name="connsiteY283" fmla="*/ 73025 h 723900"/>
                      <a:gd name="connsiteX284" fmla="*/ 606425 w 909078"/>
                      <a:gd name="connsiteY284" fmla="*/ 60325 h 723900"/>
                      <a:gd name="connsiteX285" fmla="*/ 600075 w 909078"/>
                      <a:gd name="connsiteY285" fmla="*/ 50800 h 723900"/>
                      <a:gd name="connsiteX286" fmla="*/ 612775 w 909078"/>
                      <a:gd name="connsiteY286" fmla="*/ 53975 h 723900"/>
                      <a:gd name="connsiteX287" fmla="*/ 644525 w 909078"/>
                      <a:gd name="connsiteY287" fmla="*/ 66675 h 723900"/>
                      <a:gd name="connsiteX288" fmla="*/ 657225 w 909078"/>
                      <a:gd name="connsiteY288" fmla="*/ 69850 h 723900"/>
                      <a:gd name="connsiteX289" fmla="*/ 679450 w 909078"/>
                      <a:gd name="connsiteY289" fmla="*/ 82550 h 723900"/>
                      <a:gd name="connsiteX290" fmla="*/ 692150 w 909078"/>
                      <a:gd name="connsiteY290" fmla="*/ 88900 h 723900"/>
                      <a:gd name="connsiteX291" fmla="*/ 720725 w 909078"/>
                      <a:gd name="connsiteY291" fmla="*/ 98425 h 723900"/>
                      <a:gd name="connsiteX292" fmla="*/ 673100 w 909078"/>
                      <a:gd name="connsiteY292" fmla="*/ 88900 h 723900"/>
                      <a:gd name="connsiteX293" fmla="*/ 660400 w 909078"/>
                      <a:gd name="connsiteY293" fmla="*/ 82550 h 723900"/>
                      <a:gd name="connsiteX294" fmla="*/ 628650 w 909078"/>
                      <a:gd name="connsiteY294" fmla="*/ 76200 h 723900"/>
                      <a:gd name="connsiteX295" fmla="*/ 612775 w 909078"/>
                      <a:gd name="connsiteY295" fmla="*/ 73025 h 723900"/>
                      <a:gd name="connsiteX296" fmla="*/ 603250 w 909078"/>
                      <a:gd name="connsiteY296" fmla="*/ 69850 h 723900"/>
                      <a:gd name="connsiteX297" fmla="*/ 638175 w 909078"/>
                      <a:gd name="connsiteY297" fmla="*/ 73025 h 723900"/>
                      <a:gd name="connsiteX298" fmla="*/ 682625 w 909078"/>
                      <a:gd name="connsiteY298" fmla="*/ 82550 h 723900"/>
                      <a:gd name="connsiteX299" fmla="*/ 692150 w 909078"/>
                      <a:gd name="connsiteY299" fmla="*/ 85725 h 723900"/>
                      <a:gd name="connsiteX300" fmla="*/ 704850 w 909078"/>
                      <a:gd name="connsiteY300" fmla="*/ 88900 h 723900"/>
                      <a:gd name="connsiteX301" fmla="*/ 733425 w 909078"/>
                      <a:gd name="connsiteY301" fmla="*/ 98425 h 723900"/>
                      <a:gd name="connsiteX302" fmla="*/ 742950 w 909078"/>
                      <a:gd name="connsiteY302" fmla="*/ 101600 h 723900"/>
                      <a:gd name="connsiteX303" fmla="*/ 752475 w 909078"/>
                      <a:gd name="connsiteY303" fmla="*/ 104775 h 723900"/>
                      <a:gd name="connsiteX304" fmla="*/ 762000 w 909078"/>
                      <a:gd name="connsiteY304" fmla="*/ 101600 h 723900"/>
                      <a:gd name="connsiteX305" fmla="*/ 771525 w 909078"/>
                      <a:gd name="connsiteY305" fmla="*/ 95250 h 723900"/>
                      <a:gd name="connsiteX306" fmla="*/ 812800 w 909078"/>
                      <a:gd name="connsiteY306" fmla="*/ 98425 h 723900"/>
                      <a:gd name="connsiteX307" fmla="*/ 831850 w 909078"/>
                      <a:gd name="connsiteY307" fmla="*/ 101600 h 723900"/>
                      <a:gd name="connsiteX308" fmla="*/ 847725 w 909078"/>
                      <a:gd name="connsiteY308" fmla="*/ 104775 h 723900"/>
                      <a:gd name="connsiteX309" fmla="*/ 844550 w 909078"/>
                      <a:gd name="connsiteY309" fmla="*/ 95250 h 723900"/>
                      <a:gd name="connsiteX310" fmla="*/ 831850 w 909078"/>
                      <a:gd name="connsiteY310" fmla="*/ 88900 h 723900"/>
                      <a:gd name="connsiteX311" fmla="*/ 790575 w 909078"/>
                      <a:gd name="connsiteY311" fmla="*/ 63500 h 723900"/>
                      <a:gd name="connsiteX312" fmla="*/ 765175 w 909078"/>
                      <a:gd name="connsiteY312" fmla="*/ 57150 h 723900"/>
                      <a:gd name="connsiteX313" fmla="*/ 727075 w 909078"/>
                      <a:gd name="connsiteY313" fmla="*/ 47625 h 723900"/>
                      <a:gd name="connsiteX314" fmla="*/ 638175 w 909078"/>
                      <a:gd name="connsiteY314" fmla="*/ 50800 h 723900"/>
                      <a:gd name="connsiteX315" fmla="*/ 596900 w 909078"/>
                      <a:gd name="connsiteY315" fmla="*/ 57150 h 723900"/>
                      <a:gd name="connsiteX316" fmla="*/ 482600 w 909078"/>
                      <a:gd name="connsiteY316" fmla="*/ 53975 h 723900"/>
                      <a:gd name="connsiteX317" fmla="*/ 463550 w 909078"/>
                      <a:gd name="connsiteY317" fmla="*/ 47625 h 723900"/>
                      <a:gd name="connsiteX318" fmla="*/ 431800 w 909078"/>
                      <a:gd name="connsiteY318" fmla="*/ 38100 h 723900"/>
                      <a:gd name="connsiteX319" fmla="*/ 419100 w 909078"/>
                      <a:gd name="connsiteY319" fmla="*/ 31750 h 723900"/>
                      <a:gd name="connsiteX320" fmla="*/ 396875 w 909078"/>
                      <a:gd name="connsiteY320" fmla="*/ 25400 h 723900"/>
                      <a:gd name="connsiteX321" fmla="*/ 384175 w 909078"/>
                      <a:gd name="connsiteY321" fmla="*/ 19050 h 723900"/>
                      <a:gd name="connsiteX322" fmla="*/ 374650 w 909078"/>
                      <a:gd name="connsiteY322" fmla="*/ 15875 h 723900"/>
                      <a:gd name="connsiteX323" fmla="*/ 346075 w 909078"/>
                      <a:gd name="connsiteY323" fmla="*/ 0 h 723900"/>
                      <a:gd name="connsiteX324" fmla="*/ 304800 w 909078"/>
                      <a:gd name="connsiteY324" fmla="*/ 6350 h 723900"/>
                      <a:gd name="connsiteX325" fmla="*/ 282575 w 909078"/>
                      <a:gd name="connsiteY325" fmla="*/ 15875 h 723900"/>
                      <a:gd name="connsiteX326" fmla="*/ 269875 w 909078"/>
                      <a:gd name="connsiteY326" fmla="*/ 34925 h 723900"/>
                      <a:gd name="connsiteX327" fmla="*/ 266700 w 909078"/>
                      <a:gd name="connsiteY327" fmla="*/ 44450 h 723900"/>
                      <a:gd name="connsiteX328" fmla="*/ 250825 w 909078"/>
                      <a:gd name="connsiteY328" fmla="*/ 63500 h 723900"/>
                      <a:gd name="connsiteX329" fmla="*/ 238125 w 909078"/>
                      <a:gd name="connsiteY329" fmla="*/ 82550 h 723900"/>
                      <a:gd name="connsiteX330" fmla="*/ 215900 w 909078"/>
                      <a:gd name="connsiteY330" fmla="*/ 114300 h 723900"/>
                      <a:gd name="connsiteX331" fmla="*/ 206375 w 909078"/>
                      <a:gd name="connsiteY331" fmla="*/ 123825 h 723900"/>
                      <a:gd name="connsiteX332" fmla="*/ 193675 w 909078"/>
                      <a:gd name="connsiteY332" fmla="*/ 130175 h 723900"/>
                      <a:gd name="connsiteX333" fmla="*/ 184150 w 909078"/>
                      <a:gd name="connsiteY333" fmla="*/ 136525 h 723900"/>
                      <a:gd name="connsiteX334" fmla="*/ 165100 w 909078"/>
                      <a:gd name="connsiteY334" fmla="*/ 146050 h 723900"/>
                      <a:gd name="connsiteX335" fmla="*/ 155575 w 909078"/>
                      <a:gd name="connsiteY335" fmla="*/ 168275 h 723900"/>
                      <a:gd name="connsiteX336" fmla="*/ 152400 w 909078"/>
                      <a:gd name="connsiteY336" fmla="*/ 180975 h 723900"/>
                      <a:gd name="connsiteX337" fmla="*/ 136525 w 909078"/>
                      <a:gd name="connsiteY337" fmla="*/ 209550 h 723900"/>
                      <a:gd name="connsiteX338" fmla="*/ 139700 w 909078"/>
                      <a:gd name="connsiteY338" fmla="*/ 219075 h 723900"/>
                      <a:gd name="connsiteX339" fmla="*/ 171450 w 909078"/>
                      <a:gd name="connsiteY339" fmla="*/ 206375 h 723900"/>
                      <a:gd name="connsiteX340" fmla="*/ 180975 w 909078"/>
                      <a:gd name="connsiteY340" fmla="*/ 203200 h 723900"/>
                      <a:gd name="connsiteX341" fmla="*/ 228600 w 909078"/>
                      <a:gd name="connsiteY341" fmla="*/ 161925 h 723900"/>
                      <a:gd name="connsiteX342" fmla="*/ 238125 w 909078"/>
                      <a:gd name="connsiteY342" fmla="*/ 152400 h 723900"/>
                      <a:gd name="connsiteX343" fmla="*/ 247650 w 909078"/>
                      <a:gd name="connsiteY343" fmla="*/ 142875 h 723900"/>
                      <a:gd name="connsiteX344" fmla="*/ 250825 w 909078"/>
                      <a:gd name="connsiteY344" fmla="*/ 133350 h 723900"/>
                      <a:gd name="connsiteX345" fmla="*/ 269875 w 909078"/>
                      <a:gd name="connsiteY345" fmla="*/ 111125 h 723900"/>
                      <a:gd name="connsiteX346" fmla="*/ 285750 w 909078"/>
                      <a:gd name="connsiteY346" fmla="*/ 95250 h 723900"/>
                      <a:gd name="connsiteX347" fmla="*/ 301625 w 909078"/>
                      <a:gd name="connsiteY347" fmla="*/ 82550 h 723900"/>
                      <a:gd name="connsiteX348" fmla="*/ 304800 w 909078"/>
                      <a:gd name="connsiteY348" fmla="*/ 95250 h 723900"/>
                      <a:gd name="connsiteX349" fmla="*/ 269875 w 909078"/>
                      <a:gd name="connsiteY349" fmla="*/ 142875 h 723900"/>
                      <a:gd name="connsiteX350" fmla="*/ 244475 w 909078"/>
                      <a:gd name="connsiteY350" fmla="*/ 177800 h 723900"/>
                      <a:gd name="connsiteX351" fmla="*/ 212725 w 909078"/>
                      <a:gd name="connsiteY351" fmla="*/ 206375 h 723900"/>
                      <a:gd name="connsiteX352" fmla="*/ 193675 w 909078"/>
                      <a:gd name="connsiteY352" fmla="*/ 222250 h 723900"/>
                      <a:gd name="connsiteX353" fmla="*/ 187325 w 909078"/>
                      <a:gd name="connsiteY353" fmla="*/ 231775 h 723900"/>
                      <a:gd name="connsiteX354" fmla="*/ 180975 w 909078"/>
                      <a:gd name="connsiteY354" fmla="*/ 269875 h 723900"/>
                      <a:gd name="connsiteX355" fmla="*/ 203200 w 909078"/>
                      <a:gd name="connsiteY355" fmla="*/ 209550 h 723900"/>
                      <a:gd name="connsiteX356" fmla="*/ 219075 w 909078"/>
                      <a:gd name="connsiteY356" fmla="*/ 184150 h 723900"/>
                      <a:gd name="connsiteX357" fmla="*/ 228600 w 909078"/>
                      <a:gd name="connsiteY357" fmla="*/ 168275 h 723900"/>
                      <a:gd name="connsiteX358" fmla="*/ 260350 w 909078"/>
                      <a:gd name="connsiteY358" fmla="*/ 130175 h 723900"/>
                      <a:gd name="connsiteX359" fmla="*/ 269875 w 909078"/>
                      <a:gd name="connsiteY359" fmla="*/ 123825 h 723900"/>
                      <a:gd name="connsiteX360" fmla="*/ 295275 w 909078"/>
                      <a:gd name="connsiteY360" fmla="*/ 107950 h 723900"/>
                      <a:gd name="connsiteX361" fmla="*/ 342900 w 909078"/>
                      <a:gd name="connsiteY361" fmla="*/ 111125 h 723900"/>
                      <a:gd name="connsiteX362" fmla="*/ 355600 w 909078"/>
                      <a:gd name="connsiteY362" fmla="*/ 117475 h 723900"/>
                      <a:gd name="connsiteX363" fmla="*/ 374650 w 909078"/>
                      <a:gd name="connsiteY363" fmla="*/ 130175 h 723900"/>
                      <a:gd name="connsiteX364" fmla="*/ 387350 w 909078"/>
                      <a:gd name="connsiteY364" fmla="*/ 149225 h 723900"/>
                      <a:gd name="connsiteX365" fmla="*/ 393700 w 909078"/>
                      <a:gd name="connsiteY365" fmla="*/ 158750 h 723900"/>
                      <a:gd name="connsiteX366" fmla="*/ 396875 w 909078"/>
                      <a:gd name="connsiteY366" fmla="*/ 228600 h 723900"/>
                      <a:gd name="connsiteX367" fmla="*/ 384175 w 909078"/>
                      <a:gd name="connsiteY367" fmla="*/ 244475 h 723900"/>
                      <a:gd name="connsiteX368" fmla="*/ 374650 w 909078"/>
                      <a:gd name="connsiteY368" fmla="*/ 247650 h 723900"/>
                      <a:gd name="connsiteX369" fmla="*/ 317500 w 909078"/>
                      <a:gd name="connsiteY369" fmla="*/ 241300 h 723900"/>
                      <a:gd name="connsiteX370" fmla="*/ 298450 w 909078"/>
                      <a:gd name="connsiteY370" fmla="*/ 222250 h 723900"/>
                      <a:gd name="connsiteX371" fmla="*/ 282575 w 909078"/>
                      <a:gd name="connsiteY371" fmla="*/ 193675 h 723900"/>
                      <a:gd name="connsiteX372" fmla="*/ 279400 w 909078"/>
                      <a:gd name="connsiteY372" fmla="*/ 107950 h 723900"/>
                      <a:gd name="connsiteX373" fmla="*/ 295275 w 909078"/>
                      <a:gd name="connsiteY373" fmla="*/ 88900 h 723900"/>
                      <a:gd name="connsiteX374" fmla="*/ 320675 w 909078"/>
                      <a:gd name="connsiteY374" fmla="*/ 73025 h 723900"/>
                      <a:gd name="connsiteX375" fmla="*/ 330200 w 909078"/>
                      <a:gd name="connsiteY375" fmla="*/ 66675 h 723900"/>
                      <a:gd name="connsiteX376" fmla="*/ 349250 w 909078"/>
                      <a:gd name="connsiteY376" fmla="*/ 63500 h 723900"/>
                      <a:gd name="connsiteX377" fmla="*/ 425450 w 909078"/>
                      <a:gd name="connsiteY377" fmla="*/ 73025 h 723900"/>
                      <a:gd name="connsiteX378" fmla="*/ 434975 w 909078"/>
                      <a:gd name="connsiteY378" fmla="*/ 82550 h 723900"/>
                      <a:gd name="connsiteX379" fmla="*/ 434975 w 909078"/>
                      <a:gd name="connsiteY379" fmla="*/ 146050 h 723900"/>
                      <a:gd name="connsiteX380" fmla="*/ 428625 w 909078"/>
                      <a:gd name="connsiteY380" fmla="*/ 155575 h 723900"/>
                      <a:gd name="connsiteX381" fmla="*/ 406400 w 909078"/>
                      <a:gd name="connsiteY381" fmla="*/ 171450 h 723900"/>
                      <a:gd name="connsiteX382" fmla="*/ 387350 w 909078"/>
                      <a:gd name="connsiteY382" fmla="*/ 177800 h 723900"/>
                      <a:gd name="connsiteX383" fmla="*/ 336550 w 909078"/>
                      <a:gd name="connsiteY383" fmla="*/ 168275 h 723900"/>
                      <a:gd name="connsiteX384" fmla="*/ 311150 w 909078"/>
                      <a:gd name="connsiteY384" fmla="*/ 139700 h 723900"/>
                      <a:gd name="connsiteX385" fmla="*/ 304800 w 909078"/>
                      <a:gd name="connsiteY385" fmla="*/ 127000 h 723900"/>
                      <a:gd name="connsiteX386" fmla="*/ 304800 w 909078"/>
                      <a:gd name="connsiteY386" fmla="*/ 60325 h 723900"/>
                      <a:gd name="connsiteX387" fmla="*/ 314325 w 909078"/>
                      <a:gd name="connsiteY387" fmla="*/ 47625 h 723900"/>
                      <a:gd name="connsiteX388" fmla="*/ 355600 w 909078"/>
                      <a:gd name="connsiteY388" fmla="*/ 15875 h 723900"/>
                      <a:gd name="connsiteX389" fmla="*/ 377825 w 909078"/>
                      <a:gd name="connsiteY389" fmla="*/ 6350 h 723900"/>
                      <a:gd name="connsiteX390" fmla="*/ 444500 w 909078"/>
                      <a:gd name="connsiteY390" fmla="*/ 22225 h 723900"/>
                      <a:gd name="connsiteX391" fmla="*/ 454025 w 909078"/>
                      <a:gd name="connsiteY391" fmla="*/ 34925 h 723900"/>
                      <a:gd name="connsiteX392" fmla="*/ 460375 w 909078"/>
                      <a:gd name="connsiteY392" fmla="*/ 53975 h 723900"/>
                      <a:gd name="connsiteX393" fmla="*/ 466725 w 909078"/>
                      <a:gd name="connsiteY393" fmla="*/ 69850 h 723900"/>
                      <a:gd name="connsiteX394" fmla="*/ 469900 w 909078"/>
                      <a:gd name="connsiteY394" fmla="*/ 101600 h 723900"/>
                      <a:gd name="connsiteX395" fmla="*/ 457200 w 909078"/>
                      <a:gd name="connsiteY395" fmla="*/ 146050 h 723900"/>
                      <a:gd name="connsiteX396" fmla="*/ 447675 w 909078"/>
                      <a:gd name="connsiteY396" fmla="*/ 149225 h 723900"/>
                      <a:gd name="connsiteX397" fmla="*/ 412750 w 909078"/>
                      <a:gd name="connsiteY397" fmla="*/ 146050 h 723900"/>
                      <a:gd name="connsiteX398" fmla="*/ 393700 w 909078"/>
                      <a:gd name="connsiteY398" fmla="*/ 133350 h 723900"/>
                      <a:gd name="connsiteX399" fmla="*/ 384175 w 909078"/>
                      <a:gd name="connsiteY399" fmla="*/ 127000 h 723900"/>
                      <a:gd name="connsiteX400" fmla="*/ 374650 w 909078"/>
                      <a:gd name="connsiteY400" fmla="*/ 120650 h 723900"/>
                      <a:gd name="connsiteX401" fmla="*/ 352425 w 909078"/>
                      <a:gd name="connsiteY401" fmla="*/ 92075 h 723900"/>
                      <a:gd name="connsiteX402" fmla="*/ 349250 w 909078"/>
                      <a:gd name="connsiteY402" fmla="*/ 82550 h 723900"/>
                      <a:gd name="connsiteX403" fmla="*/ 352425 w 909078"/>
                      <a:gd name="connsiteY403" fmla="*/ 47625 h 723900"/>
                      <a:gd name="connsiteX404" fmla="*/ 355600 w 909078"/>
                      <a:gd name="connsiteY404" fmla="*/ 57150 h 723900"/>
                      <a:gd name="connsiteX405" fmla="*/ 352425 w 909078"/>
                      <a:gd name="connsiteY405" fmla="*/ 79375 h 723900"/>
                      <a:gd name="connsiteX406" fmla="*/ 339725 w 909078"/>
                      <a:gd name="connsiteY406" fmla="*/ 85725 h 723900"/>
                      <a:gd name="connsiteX407" fmla="*/ 311150 w 909078"/>
                      <a:gd name="connsiteY407" fmla="*/ 76200 h 723900"/>
                      <a:gd name="connsiteX408" fmla="*/ 304800 w 909078"/>
                      <a:gd name="connsiteY408" fmla="*/ 66675 h 723900"/>
                      <a:gd name="connsiteX409" fmla="*/ 295275 w 909078"/>
                      <a:gd name="connsiteY409" fmla="*/ 44450 h 723900"/>
                      <a:gd name="connsiteX410" fmla="*/ 298450 w 909078"/>
                      <a:gd name="connsiteY410" fmla="*/ 31750 h 723900"/>
                      <a:gd name="connsiteX411" fmla="*/ 307975 w 909078"/>
                      <a:gd name="connsiteY411" fmla="*/ 28575 h 723900"/>
                      <a:gd name="connsiteX412" fmla="*/ 339725 w 909078"/>
                      <a:gd name="connsiteY412" fmla="*/ 31750 h 723900"/>
                      <a:gd name="connsiteX413" fmla="*/ 355600 w 909078"/>
                      <a:gd name="connsiteY413" fmla="*/ 44450 h 723900"/>
                      <a:gd name="connsiteX414" fmla="*/ 358775 w 909078"/>
                      <a:gd name="connsiteY414" fmla="*/ 53975 h 723900"/>
                      <a:gd name="connsiteX415" fmla="*/ 339725 w 909078"/>
                      <a:gd name="connsiteY415" fmla="*/ 47625 h 723900"/>
                      <a:gd name="connsiteX416" fmla="*/ 317500 w 909078"/>
                      <a:gd name="connsiteY416" fmla="*/ 41275 h 723900"/>
                      <a:gd name="connsiteX417" fmla="*/ 307975 w 909078"/>
                      <a:gd name="connsiteY417" fmla="*/ 38100 h 723900"/>
                      <a:gd name="connsiteX418" fmla="*/ 273050 w 909078"/>
                      <a:gd name="connsiteY418" fmla="*/ 41275 h 723900"/>
                      <a:gd name="connsiteX419" fmla="*/ 263525 w 909078"/>
                      <a:gd name="connsiteY419" fmla="*/ 50800 h 723900"/>
                      <a:gd name="connsiteX420" fmla="*/ 250825 w 909078"/>
                      <a:gd name="connsiteY420" fmla="*/ 73025 h 723900"/>
                      <a:gd name="connsiteX421" fmla="*/ 238125 w 909078"/>
                      <a:gd name="connsiteY421" fmla="*/ 92075 h 723900"/>
                      <a:gd name="connsiteX422" fmla="*/ 219075 w 909078"/>
                      <a:gd name="connsiteY422" fmla="*/ 123825 h 723900"/>
                      <a:gd name="connsiteX423" fmla="*/ 206375 w 909078"/>
                      <a:gd name="connsiteY423" fmla="*/ 146050 h 723900"/>
                      <a:gd name="connsiteX424" fmla="*/ 203200 w 909078"/>
                      <a:gd name="connsiteY424" fmla="*/ 155575 h 723900"/>
                      <a:gd name="connsiteX425" fmla="*/ 190500 w 909078"/>
                      <a:gd name="connsiteY425" fmla="*/ 174625 h 723900"/>
                      <a:gd name="connsiteX426" fmla="*/ 187325 w 909078"/>
                      <a:gd name="connsiteY426" fmla="*/ 184150 h 723900"/>
                      <a:gd name="connsiteX427" fmla="*/ 180975 w 909078"/>
                      <a:gd name="connsiteY427" fmla="*/ 209550 h 723900"/>
                      <a:gd name="connsiteX428" fmla="*/ 174625 w 909078"/>
                      <a:gd name="connsiteY428" fmla="*/ 222250 h 723900"/>
                      <a:gd name="connsiteX429" fmla="*/ 168275 w 909078"/>
                      <a:gd name="connsiteY429" fmla="*/ 231775 h 723900"/>
                      <a:gd name="connsiteX430" fmla="*/ 165100 w 909078"/>
                      <a:gd name="connsiteY430" fmla="*/ 241300 h 723900"/>
                      <a:gd name="connsiteX431" fmla="*/ 136525 w 909078"/>
                      <a:gd name="connsiteY431" fmla="*/ 257175 h 723900"/>
                      <a:gd name="connsiteX432" fmla="*/ 127000 w 909078"/>
                      <a:gd name="connsiteY432" fmla="*/ 263525 h 723900"/>
                      <a:gd name="connsiteX433" fmla="*/ 127000 w 909078"/>
                      <a:gd name="connsiteY433" fmla="*/ 333375 h 723900"/>
                      <a:gd name="connsiteX434" fmla="*/ 155575 w 909078"/>
                      <a:gd name="connsiteY434" fmla="*/ 330200 h 723900"/>
                      <a:gd name="connsiteX435" fmla="*/ 193675 w 909078"/>
                      <a:gd name="connsiteY435" fmla="*/ 314325 h 723900"/>
                      <a:gd name="connsiteX436" fmla="*/ 209550 w 909078"/>
                      <a:gd name="connsiteY436" fmla="*/ 304800 h 723900"/>
                      <a:gd name="connsiteX437" fmla="*/ 222250 w 909078"/>
                      <a:gd name="connsiteY437" fmla="*/ 292100 h 723900"/>
                      <a:gd name="connsiteX438" fmla="*/ 254000 w 909078"/>
                      <a:gd name="connsiteY438" fmla="*/ 263525 h 723900"/>
                      <a:gd name="connsiteX439" fmla="*/ 263525 w 909078"/>
                      <a:gd name="connsiteY439" fmla="*/ 250825 h 723900"/>
                      <a:gd name="connsiteX440" fmla="*/ 276225 w 909078"/>
                      <a:gd name="connsiteY440" fmla="*/ 241300 h 723900"/>
                      <a:gd name="connsiteX441" fmla="*/ 282575 w 909078"/>
                      <a:gd name="connsiteY441" fmla="*/ 231775 h 723900"/>
                      <a:gd name="connsiteX442" fmla="*/ 304800 w 909078"/>
                      <a:gd name="connsiteY442" fmla="*/ 212725 h 723900"/>
                      <a:gd name="connsiteX443" fmla="*/ 320675 w 909078"/>
                      <a:gd name="connsiteY443" fmla="*/ 193675 h 723900"/>
                      <a:gd name="connsiteX444" fmla="*/ 330200 w 909078"/>
                      <a:gd name="connsiteY444" fmla="*/ 187325 h 723900"/>
                      <a:gd name="connsiteX445" fmla="*/ 365125 w 909078"/>
                      <a:gd name="connsiteY445" fmla="*/ 158750 h 723900"/>
                      <a:gd name="connsiteX446" fmla="*/ 374650 w 909078"/>
                      <a:gd name="connsiteY446" fmla="*/ 155575 h 723900"/>
                      <a:gd name="connsiteX447" fmla="*/ 384175 w 909078"/>
                      <a:gd name="connsiteY447" fmla="*/ 149225 h 723900"/>
                      <a:gd name="connsiteX448" fmla="*/ 403225 w 909078"/>
                      <a:gd name="connsiteY448" fmla="*/ 142875 h 723900"/>
                      <a:gd name="connsiteX449" fmla="*/ 390525 w 909078"/>
                      <a:gd name="connsiteY449" fmla="*/ 165100 h 723900"/>
                      <a:gd name="connsiteX450" fmla="*/ 374650 w 909078"/>
                      <a:gd name="connsiteY450" fmla="*/ 174625 h 723900"/>
                      <a:gd name="connsiteX451" fmla="*/ 355600 w 909078"/>
                      <a:gd name="connsiteY451" fmla="*/ 187325 h 723900"/>
                      <a:gd name="connsiteX452" fmla="*/ 346075 w 909078"/>
                      <a:gd name="connsiteY452" fmla="*/ 193675 h 723900"/>
                      <a:gd name="connsiteX453" fmla="*/ 333375 w 909078"/>
                      <a:gd name="connsiteY453" fmla="*/ 196850 h 723900"/>
                      <a:gd name="connsiteX454" fmla="*/ 323850 w 909078"/>
                      <a:gd name="connsiteY454" fmla="*/ 203200 h 723900"/>
                      <a:gd name="connsiteX455" fmla="*/ 276225 w 909078"/>
                      <a:gd name="connsiteY455" fmla="*/ 222250 h 723900"/>
                      <a:gd name="connsiteX456" fmla="*/ 266700 w 909078"/>
                      <a:gd name="connsiteY456" fmla="*/ 225425 h 723900"/>
                      <a:gd name="connsiteX457" fmla="*/ 250825 w 909078"/>
                      <a:gd name="connsiteY457" fmla="*/ 228600 h 723900"/>
                      <a:gd name="connsiteX458" fmla="*/ 234950 w 909078"/>
                      <a:gd name="connsiteY458" fmla="*/ 234950 h 723900"/>
                      <a:gd name="connsiteX459" fmla="*/ 212725 w 909078"/>
                      <a:gd name="connsiteY459" fmla="*/ 247650 h 723900"/>
                      <a:gd name="connsiteX460" fmla="*/ 200025 w 909078"/>
                      <a:gd name="connsiteY460" fmla="*/ 257175 h 723900"/>
                      <a:gd name="connsiteX461" fmla="*/ 180975 w 909078"/>
                      <a:gd name="connsiteY461" fmla="*/ 276225 h 723900"/>
                      <a:gd name="connsiteX462" fmla="*/ 161925 w 909078"/>
                      <a:gd name="connsiteY462" fmla="*/ 295275 h 723900"/>
                      <a:gd name="connsiteX463" fmla="*/ 149225 w 909078"/>
                      <a:gd name="connsiteY463" fmla="*/ 307975 h 723900"/>
                      <a:gd name="connsiteX464" fmla="*/ 136525 w 909078"/>
                      <a:gd name="connsiteY464" fmla="*/ 327025 h 723900"/>
                      <a:gd name="connsiteX465" fmla="*/ 130175 w 909078"/>
                      <a:gd name="connsiteY465" fmla="*/ 346075 h 723900"/>
                      <a:gd name="connsiteX466" fmla="*/ 123825 w 909078"/>
                      <a:gd name="connsiteY466" fmla="*/ 355600 h 723900"/>
                      <a:gd name="connsiteX467" fmla="*/ 120650 w 909078"/>
                      <a:gd name="connsiteY467" fmla="*/ 365125 h 723900"/>
                      <a:gd name="connsiteX468" fmla="*/ 114300 w 909078"/>
                      <a:gd name="connsiteY468" fmla="*/ 374650 h 723900"/>
                      <a:gd name="connsiteX469" fmla="*/ 111125 w 909078"/>
                      <a:gd name="connsiteY469" fmla="*/ 384175 h 723900"/>
                      <a:gd name="connsiteX470" fmla="*/ 98425 w 909078"/>
                      <a:gd name="connsiteY470" fmla="*/ 406400 h 723900"/>
                      <a:gd name="connsiteX471" fmla="*/ 95250 w 909078"/>
                      <a:gd name="connsiteY471" fmla="*/ 419100 h 723900"/>
                      <a:gd name="connsiteX472" fmla="*/ 88900 w 909078"/>
                      <a:gd name="connsiteY472" fmla="*/ 428625 h 723900"/>
                      <a:gd name="connsiteX473" fmla="*/ 76200 w 909078"/>
                      <a:gd name="connsiteY473" fmla="*/ 460375 h 723900"/>
                      <a:gd name="connsiteX474" fmla="*/ 63500 w 909078"/>
                      <a:gd name="connsiteY474" fmla="*/ 482600 h 723900"/>
                      <a:gd name="connsiteX475" fmla="*/ 50800 w 909078"/>
                      <a:gd name="connsiteY475" fmla="*/ 511175 h 723900"/>
                      <a:gd name="connsiteX476" fmla="*/ 38100 w 909078"/>
                      <a:gd name="connsiteY476" fmla="*/ 533400 h 723900"/>
                      <a:gd name="connsiteX477" fmla="*/ 25400 w 909078"/>
                      <a:gd name="connsiteY477" fmla="*/ 558800 h 723900"/>
                      <a:gd name="connsiteX478" fmla="*/ 22225 w 909078"/>
                      <a:gd name="connsiteY478" fmla="*/ 571500 h 723900"/>
                      <a:gd name="connsiteX479" fmla="*/ 9525 w 909078"/>
                      <a:gd name="connsiteY479" fmla="*/ 593725 h 723900"/>
                      <a:gd name="connsiteX480" fmla="*/ 0 w 909078"/>
                      <a:gd name="connsiteY480" fmla="*/ 612775 h 723900"/>
                      <a:gd name="connsiteX481" fmla="*/ 6350 w 909078"/>
                      <a:gd name="connsiteY481" fmla="*/ 577850 h 723900"/>
                      <a:gd name="connsiteX482" fmla="*/ 12700 w 909078"/>
                      <a:gd name="connsiteY482" fmla="*/ 565150 h 723900"/>
                      <a:gd name="connsiteX483" fmla="*/ 19050 w 909078"/>
                      <a:gd name="connsiteY483" fmla="*/ 546100 h 723900"/>
                      <a:gd name="connsiteX484" fmla="*/ 34925 w 909078"/>
                      <a:gd name="connsiteY484" fmla="*/ 523875 h 723900"/>
                      <a:gd name="connsiteX485" fmla="*/ 50800 w 909078"/>
                      <a:gd name="connsiteY485" fmla="*/ 492125 h 723900"/>
                      <a:gd name="connsiteX486" fmla="*/ 69850 w 909078"/>
                      <a:gd name="connsiteY486" fmla="*/ 466725 h 723900"/>
                      <a:gd name="connsiteX487" fmla="*/ 79375 w 909078"/>
                      <a:gd name="connsiteY487" fmla="*/ 454025 h 723900"/>
                      <a:gd name="connsiteX488" fmla="*/ 88900 w 909078"/>
                      <a:gd name="connsiteY488" fmla="*/ 444500 h 723900"/>
                      <a:gd name="connsiteX489" fmla="*/ 95250 w 909078"/>
                      <a:gd name="connsiteY489" fmla="*/ 434975 h 723900"/>
                      <a:gd name="connsiteX490" fmla="*/ 104775 w 909078"/>
                      <a:gd name="connsiteY490" fmla="*/ 428625 h 723900"/>
                      <a:gd name="connsiteX491" fmla="*/ 123825 w 909078"/>
                      <a:gd name="connsiteY491" fmla="*/ 406400 h 723900"/>
                      <a:gd name="connsiteX492" fmla="*/ 133350 w 909078"/>
                      <a:gd name="connsiteY492" fmla="*/ 396875 h 723900"/>
                      <a:gd name="connsiteX493" fmla="*/ 142875 w 909078"/>
                      <a:gd name="connsiteY493" fmla="*/ 377825 h 723900"/>
                      <a:gd name="connsiteX494" fmla="*/ 155575 w 909078"/>
                      <a:gd name="connsiteY494" fmla="*/ 358775 h 723900"/>
                      <a:gd name="connsiteX495" fmla="*/ 165100 w 909078"/>
                      <a:gd name="connsiteY495" fmla="*/ 330200 h 723900"/>
                      <a:gd name="connsiteX496" fmla="*/ 174625 w 909078"/>
                      <a:gd name="connsiteY496" fmla="*/ 304800 h 723900"/>
                      <a:gd name="connsiteX497" fmla="*/ 190500 w 909078"/>
                      <a:gd name="connsiteY497" fmla="*/ 285750 h 723900"/>
                      <a:gd name="connsiteX498" fmla="*/ 196850 w 909078"/>
                      <a:gd name="connsiteY498" fmla="*/ 276225 h 723900"/>
                      <a:gd name="connsiteX499" fmla="*/ 206375 w 909078"/>
                      <a:gd name="connsiteY499" fmla="*/ 266700 h 723900"/>
                      <a:gd name="connsiteX500" fmla="*/ 222250 w 909078"/>
                      <a:gd name="connsiteY500" fmla="*/ 247650 h 723900"/>
                      <a:gd name="connsiteX501" fmla="*/ 231775 w 909078"/>
                      <a:gd name="connsiteY501" fmla="*/ 241300 h 723900"/>
                      <a:gd name="connsiteX502" fmla="*/ 241300 w 909078"/>
                      <a:gd name="connsiteY502" fmla="*/ 231775 h 723900"/>
                      <a:gd name="connsiteX503" fmla="*/ 269875 w 909078"/>
                      <a:gd name="connsiteY503" fmla="*/ 209550 h 723900"/>
                      <a:gd name="connsiteX504" fmla="*/ 254000 w 909078"/>
                      <a:gd name="connsiteY504" fmla="*/ 234950 h 723900"/>
                      <a:gd name="connsiteX505" fmla="*/ 228600 w 909078"/>
                      <a:gd name="connsiteY505" fmla="*/ 260350 h 723900"/>
                      <a:gd name="connsiteX506" fmla="*/ 212725 w 909078"/>
                      <a:gd name="connsiteY506" fmla="*/ 279400 h 723900"/>
                      <a:gd name="connsiteX507" fmla="*/ 203200 w 909078"/>
                      <a:gd name="connsiteY507" fmla="*/ 292100 h 723900"/>
                      <a:gd name="connsiteX508" fmla="*/ 193675 w 909078"/>
                      <a:gd name="connsiteY508" fmla="*/ 301625 h 723900"/>
                      <a:gd name="connsiteX509" fmla="*/ 180975 w 909078"/>
                      <a:gd name="connsiteY509" fmla="*/ 320675 h 723900"/>
                      <a:gd name="connsiteX510" fmla="*/ 174625 w 909078"/>
                      <a:gd name="connsiteY510" fmla="*/ 330200 h 723900"/>
                      <a:gd name="connsiteX511" fmla="*/ 171450 w 909078"/>
                      <a:gd name="connsiteY511" fmla="*/ 339725 h 723900"/>
                      <a:gd name="connsiteX512" fmla="*/ 152400 w 909078"/>
                      <a:gd name="connsiteY512" fmla="*/ 358775 h 723900"/>
                      <a:gd name="connsiteX513" fmla="*/ 130175 w 909078"/>
                      <a:gd name="connsiteY513" fmla="*/ 384175 h 723900"/>
                      <a:gd name="connsiteX514" fmla="*/ 111125 w 909078"/>
                      <a:gd name="connsiteY514" fmla="*/ 396875 h 723900"/>
                      <a:gd name="connsiteX515" fmla="*/ 101600 w 909078"/>
                      <a:gd name="connsiteY515" fmla="*/ 406400 h 723900"/>
                      <a:gd name="connsiteX516" fmla="*/ 104775 w 909078"/>
                      <a:gd name="connsiteY516" fmla="*/ 425450 h 723900"/>
                      <a:gd name="connsiteX517" fmla="*/ 133350 w 909078"/>
                      <a:gd name="connsiteY517" fmla="*/ 447675 h 723900"/>
                      <a:gd name="connsiteX518" fmla="*/ 146050 w 909078"/>
                      <a:gd name="connsiteY518" fmla="*/ 450850 h 723900"/>
                      <a:gd name="connsiteX519" fmla="*/ 155575 w 909078"/>
                      <a:gd name="connsiteY519" fmla="*/ 447675 h 723900"/>
                      <a:gd name="connsiteX520" fmla="*/ 158750 w 909078"/>
                      <a:gd name="connsiteY520" fmla="*/ 434975 h 723900"/>
                      <a:gd name="connsiteX521" fmla="*/ 165100 w 909078"/>
                      <a:gd name="connsiteY521" fmla="*/ 422275 h 723900"/>
                      <a:gd name="connsiteX522" fmla="*/ 168275 w 909078"/>
                      <a:gd name="connsiteY522" fmla="*/ 412750 h 723900"/>
                      <a:gd name="connsiteX523" fmla="*/ 177800 w 909078"/>
                      <a:gd name="connsiteY523" fmla="*/ 403225 h 723900"/>
                      <a:gd name="connsiteX524" fmla="*/ 190500 w 909078"/>
                      <a:gd name="connsiteY524" fmla="*/ 377825 h 723900"/>
                      <a:gd name="connsiteX525" fmla="*/ 200025 w 909078"/>
                      <a:gd name="connsiteY525" fmla="*/ 346075 h 723900"/>
                      <a:gd name="connsiteX526" fmla="*/ 203200 w 909078"/>
                      <a:gd name="connsiteY526" fmla="*/ 336550 h 723900"/>
                      <a:gd name="connsiteX527" fmla="*/ 209550 w 909078"/>
                      <a:gd name="connsiteY527" fmla="*/ 346075 h 723900"/>
                      <a:gd name="connsiteX528" fmla="*/ 212725 w 909078"/>
                      <a:gd name="connsiteY528" fmla="*/ 355600 h 723900"/>
                      <a:gd name="connsiteX529" fmla="*/ 219075 w 909078"/>
                      <a:gd name="connsiteY529" fmla="*/ 381000 h 723900"/>
                      <a:gd name="connsiteX530" fmla="*/ 222250 w 909078"/>
                      <a:gd name="connsiteY530" fmla="*/ 393700 h 723900"/>
                      <a:gd name="connsiteX531" fmla="*/ 219075 w 909078"/>
                      <a:gd name="connsiteY531" fmla="*/ 663575 h 723900"/>
                      <a:gd name="connsiteX532" fmla="*/ 215900 w 909078"/>
                      <a:gd name="connsiteY532" fmla="*/ 622300 h 723900"/>
                      <a:gd name="connsiteX533" fmla="*/ 219075 w 909078"/>
                      <a:gd name="connsiteY533" fmla="*/ 409575 h 723900"/>
                      <a:gd name="connsiteX534" fmla="*/ 222250 w 909078"/>
                      <a:gd name="connsiteY534" fmla="*/ 390525 h 723900"/>
                      <a:gd name="connsiteX535" fmla="*/ 228600 w 909078"/>
                      <a:gd name="connsiteY535" fmla="*/ 361950 h 723900"/>
                      <a:gd name="connsiteX536" fmla="*/ 238125 w 909078"/>
                      <a:gd name="connsiteY536" fmla="*/ 320675 h 723900"/>
                      <a:gd name="connsiteX537" fmla="*/ 244475 w 909078"/>
                      <a:gd name="connsiteY537" fmla="*/ 273050 h 723900"/>
                      <a:gd name="connsiteX538" fmla="*/ 250825 w 909078"/>
                      <a:gd name="connsiteY538" fmla="*/ 247650 h 723900"/>
                      <a:gd name="connsiteX539" fmla="*/ 260350 w 909078"/>
                      <a:gd name="connsiteY539" fmla="*/ 234950 h 723900"/>
                      <a:gd name="connsiteX540" fmla="*/ 273050 w 909078"/>
                      <a:gd name="connsiteY540" fmla="*/ 212725 h 723900"/>
                      <a:gd name="connsiteX541" fmla="*/ 276225 w 909078"/>
                      <a:gd name="connsiteY541" fmla="*/ 203200 h 723900"/>
                      <a:gd name="connsiteX542" fmla="*/ 285750 w 909078"/>
                      <a:gd name="connsiteY542" fmla="*/ 403225 h 723900"/>
                      <a:gd name="connsiteX543" fmla="*/ 301625 w 909078"/>
                      <a:gd name="connsiteY543" fmla="*/ 419100 h 723900"/>
                      <a:gd name="connsiteX544" fmla="*/ 323850 w 909078"/>
                      <a:gd name="connsiteY544" fmla="*/ 434975 h 723900"/>
                      <a:gd name="connsiteX545" fmla="*/ 346075 w 909078"/>
                      <a:gd name="connsiteY545" fmla="*/ 450850 h 723900"/>
                      <a:gd name="connsiteX546" fmla="*/ 355600 w 909078"/>
                      <a:gd name="connsiteY546" fmla="*/ 454025 h 723900"/>
                      <a:gd name="connsiteX547" fmla="*/ 371475 w 909078"/>
                      <a:gd name="connsiteY547" fmla="*/ 466725 h 723900"/>
                      <a:gd name="connsiteX548" fmla="*/ 390525 w 909078"/>
                      <a:gd name="connsiteY548" fmla="*/ 482600 h 723900"/>
                      <a:gd name="connsiteX549" fmla="*/ 406400 w 909078"/>
                      <a:gd name="connsiteY549" fmla="*/ 508000 h 723900"/>
                      <a:gd name="connsiteX550" fmla="*/ 412750 w 909078"/>
                      <a:gd name="connsiteY550" fmla="*/ 517525 h 723900"/>
                      <a:gd name="connsiteX551" fmla="*/ 415925 w 909078"/>
                      <a:gd name="connsiteY551" fmla="*/ 527050 h 723900"/>
                      <a:gd name="connsiteX552" fmla="*/ 422275 w 909078"/>
                      <a:gd name="connsiteY552" fmla="*/ 536575 h 723900"/>
                      <a:gd name="connsiteX553" fmla="*/ 403225 w 909078"/>
                      <a:gd name="connsiteY553" fmla="*/ 508000 h 723900"/>
                      <a:gd name="connsiteX554" fmla="*/ 396875 w 909078"/>
                      <a:gd name="connsiteY554" fmla="*/ 498475 h 723900"/>
                      <a:gd name="connsiteX555" fmla="*/ 384175 w 909078"/>
                      <a:gd name="connsiteY555" fmla="*/ 473075 h 723900"/>
                      <a:gd name="connsiteX556" fmla="*/ 374650 w 909078"/>
                      <a:gd name="connsiteY556" fmla="*/ 460375 h 723900"/>
                      <a:gd name="connsiteX557" fmla="*/ 358775 w 909078"/>
                      <a:gd name="connsiteY557" fmla="*/ 428625 h 723900"/>
                      <a:gd name="connsiteX558" fmla="*/ 349250 w 909078"/>
                      <a:gd name="connsiteY558" fmla="*/ 403225 h 723900"/>
                      <a:gd name="connsiteX559" fmla="*/ 346075 w 909078"/>
                      <a:gd name="connsiteY559" fmla="*/ 393700 h 723900"/>
                      <a:gd name="connsiteX560" fmla="*/ 339725 w 909078"/>
                      <a:gd name="connsiteY560" fmla="*/ 381000 h 723900"/>
                      <a:gd name="connsiteX561" fmla="*/ 336550 w 909078"/>
                      <a:gd name="connsiteY561" fmla="*/ 371475 h 723900"/>
                      <a:gd name="connsiteX562" fmla="*/ 330200 w 909078"/>
                      <a:gd name="connsiteY562" fmla="*/ 339725 h 723900"/>
                      <a:gd name="connsiteX563" fmla="*/ 333375 w 909078"/>
                      <a:gd name="connsiteY563" fmla="*/ 260350 h 723900"/>
                      <a:gd name="connsiteX564" fmla="*/ 339725 w 909078"/>
                      <a:gd name="connsiteY564" fmla="*/ 234950 h 723900"/>
                      <a:gd name="connsiteX565" fmla="*/ 346075 w 909078"/>
                      <a:gd name="connsiteY565" fmla="*/ 206375 h 723900"/>
                      <a:gd name="connsiteX566" fmla="*/ 352425 w 909078"/>
                      <a:gd name="connsiteY566" fmla="*/ 190500 h 723900"/>
                      <a:gd name="connsiteX567" fmla="*/ 355600 w 909078"/>
                      <a:gd name="connsiteY567" fmla="*/ 177800 h 723900"/>
                      <a:gd name="connsiteX568" fmla="*/ 358775 w 909078"/>
                      <a:gd name="connsiteY568" fmla="*/ 168275 h 723900"/>
                      <a:gd name="connsiteX569" fmla="*/ 365125 w 909078"/>
                      <a:gd name="connsiteY569" fmla="*/ 114300 h 723900"/>
                      <a:gd name="connsiteX570" fmla="*/ 371475 w 909078"/>
                      <a:gd name="connsiteY570" fmla="*/ 152400 h 723900"/>
                      <a:gd name="connsiteX571" fmla="*/ 377825 w 909078"/>
                      <a:gd name="connsiteY571" fmla="*/ 165100 h 723900"/>
                      <a:gd name="connsiteX572" fmla="*/ 387350 w 909078"/>
                      <a:gd name="connsiteY572" fmla="*/ 184150 h 723900"/>
                      <a:gd name="connsiteX573" fmla="*/ 400050 w 909078"/>
                      <a:gd name="connsiteY573" fmla="*/ 196850 h 723900"/>
                      <a:gd name="connsiteX574" fmla="*/ 403225 w 909078"/>
                      <a:gd name="connsiteY574" fmla="*/ 206375 h 723900"/>
                      <a:gd name="connsiteX575" fmla="*/ 412750 w 909078"/>
                      <a:gd name="connsiteY575" fmla="*/ 212725 h 723900"/>
                      <a:gd name="connsiteX576" fmla="*/ 431800 w 909078"/>
                      <a:gd name="connsiteY576" fmla="*/ 228600 h 723900"/>
                      <a:gd name="connsiteX577" fmla="*/ 428625 w 909078"/>
                      <a:gd name="connsiteY577" fmla="*/ 273050 h 723900"/>
                      <a:gd name="connsiteX578" fmla="*/ 419100 w 909078"/>
                      <a:gd name="connsiteY578" fmla="*/ 250825 h 723900"/>
                      <a:gd name="connsiteX579" fmla="*/ 406400 w 909078"/>
                      <a:gd name="connsiteY579" fmla="*/ 203200 h 723900"/>
                      <a:gd name="connsiteX580" fmla="*/ 406400 w 909078"/>
                      <a:gd name="connsiteY580" fmla="*/ 127000 h 723900"/>
                      <a:gd name="connsiteX581" fmla="*/ 431800 w 909078"/>
                      <a:gd name="connsiteY581" fmla="*/ 130175 h 723900"/>
                      <a:gd name="connsiteX582" fmla="*/ 438150 w 909078"/>
                      <a:gd name="connsiteY582" fmla="*/ 139700 h 723900"/>
                      <a:gd name="connsiteX583" fmla="*/ 428625 w 909078"/>
                      <a:gd name="connsiteY583" fmla="*/ 193675 h 723900"/>
                      <a:gd name="connsiteX584" fmla="*/ 419100 w 909078"/>
                      <a:gd name="connsiteY584" fmla="*/ 234950 h 723900"/>
                      <a:gd name="connsiteX585" fmla="*/ 425450 w 909078"/>
                      <a:gd name="connsiteY585" fmla="*/ 292100 h 723900"/>
                      <a:gd name="connsiteX586" fmla="*/ 431800 w 909078"/>
                      <a:gd name="connsiteY586" fmla="*/ 301625 h 723900"/>
                      <a:gd name="connsiteX587" fmla="*/ 438150 w 909078"/>
                      <a:gd name="connsiteY587" fmla="*/ 314325 h 723900"/>
                      <a:gd name="connsiteX588" fmla="*/ 450850 w 909078"/>
                      <a:gd name="connsiteY588" fmla="*/ 333375 h 723900"/>
                      <a:gd name="connsiteX589" fmla="*/ 460375 w 909078"/>
                      <a:gd name="connsiteY589" fmla="*/ 365125 h 723900"/>
                      <a:gd name="connsiteX590" fmla="*/ 466725 w 909078"/>
                      <a:gd name="connsiteY590" fmla="*/ 409575 h 723900"/>
                      <a:gd name="connsiteX591" fmla="*/ 469900 w 909078"/>
                      <a:gd name="connsiteY591" fmla="*/ 419100 h 723900"/>
                      <a:gd name="connsiteX592" fmla="*/ 476250 w 909078"/>
                      <a:gd name="connsiteY592" fmla="*/ 450850 h 723900"/>
                      <a:gd name="connsiteX593" fmla="*/ 469900 w 909078"/>
                      <a:gd name="connsiteY593" fmla="*/ 403225 h 723900"/>
                      <a:gd name="connsiteX594" fmla="*/ 463550 w 909078"/>
                      <a:gd name="connsiteY594" fmla="*/ 377825 h 723900"/>
                      <a:gd name="connsiteX595" fmla="*/ 457200 w 909078"/>
                      <a:gd name="connsiteY595" fmla="*/ 368300 h 723900"/>
                      <a:gd name="connsiteX596" fmla="*/ 454025 w 909078"/>
                      <a:gd name="connsiteY596" fmla="*/ 346075 h 723900"/>
                      <a:gd name="connsiteX597" fmla="*/ 447675 w 909078"/>
                      <a:gd name="connsiteY597" fmla="*/ 327025 h 723900"/>
                      <a:gd name="connsiteX598" fmla="*/ 444500 w 909078"/>
                      <a:gd name="connsiteY598" fmla="*/ 317500 h 723900"/>
                      <a:gd name="connsiteX599" fmla="*/ 438150 w 909078"/>
                      <a:gd name="connsiteY599" fmla="*/ 285750 h 723900"/>
                      <a:gd name="connsiteX600" fmla="*/ 438150 w 909078"/>
                      <a:gd name="connsiteY600" fmla="*/ 180975 h 723900"/>
                      <a:gd name="connsiteX601" fmla="*/ 434975 w 909078"/>
                      <a:gd name="connsiteY601" fmla="*/ 130175 h 723900"/>
                      <a:gd name="connsiteX602" fmla="*/ 444500 w 909078"/>
                      <a:gd name="connsiteY602" fmla="*/ 146050 h 723900"/>
                      <a:gd name="connsiteX603" fmla="*/ 457200 w 909078"/>
                      <a:gd name="connsiteY603" fmla="*/ 165100 h 723900"/>
                      <a:gd name="connsiteX604" fmla="*/ 476250 w 909078"/>
                      <a:gd name="connsiteY604" fmla="*/ 200025 h 723900"/>
                      <a:gd name="connsiteX605" fmla="*/ 482600 w 909078"/>
                      <a:gd name="connsiteY605" fmla="*/ 215900 h 723900"/>
                      <a:gd name="connsiteX606" fmla="*/ 492125 w 909078"/>
                      <a:gd name="connsiteY606" fmla="*/ 225425 h 723900"/>
                      <a:gd name="connsiteX607" fmla="*/ 501650 w 909078"/>
                      <a:gd name="connsiteY607" fmla="*/ 244475 h 723900"/>
                      <a:gd name="connsiteX608" fmla="*/ 508000 w 909078"/>
                      <a:gd name="connsiteY608" fmla="*/ 254000 h 723900"/>
                      <a:gd name="connsiteX609" fmla="*/ 514350 w 909078"/>
                      <a:gd name="connsiteY609" fmla="*/ 273050 h 723900"/>
                      <a:gd name="connsiteX610" fmla="*/ 523875 w 909078"/>
                      <a:gd name="connsiteY610" fmla="*/ 301625 h 723900"/>
                      <a:gd name="connsiteX611" fmla="*/ 527050 w 909078"/>
                      <a:gd name="connsiteY611" fmla="*/ 311150 h 723900"/>
                      <a:gd name="connsiteX612" fmla="*/ 530225 w 909078"/>
                      <a:gd name="connsiteY612" fmla="*/ 320675 h 723900"/>
                      <a:gd name="connsiteX613" fmla="*/ 542925 w 909078"/>
                      <a:gd name="connsiteY613" fmla="*/ 339725 h 723900"/>
                      <a:gd name="connsiteX614" fmla="*/ 552450 w 909078"/>
                      <a:gd name="connsiteY614" fmla="*/ 358775 h 723900"/>
                      <a:gd name="connsiteX615" fmla="*/ 558800 w 909078"/>
                      <a:gd name="connsiteY615" fmla="*/ 381000 h 723900"/>
                      <a:gd name="connsiteX616" fmla="*/ 565150 w 909078"/>
                      <a:gd name="connsiteY616" fmla="*/ 390525 h 723900"/>
                      <a:gd name="connsiteX617" fmla="*/ 568325 w 909078"/>
                      <a:gd name="connsiteY617" fmla="*/ 400050 h 723900"/>
                      <a:gd name="connsiteX618" fmla="*/ 555625 w 909078"/>
                      <a:gd name="connsiteY618" fmla="*/ 377825 h 723900"/>
                      <a:gd name="connsiteX619" fmla="*/ 549275 w 909078"/>
                      <a:gd name="connsiteY619" fmla="*/ 368300 h 723900"/>
                      <a:gd name="connsiteX620" fmla="*/ 546100 w 909078"/>
                      <a:gd name="connsiteY620" fmla="*/ 358775 h 723900"/>
                      <a:gd name="connsiteX621" fmla="*/ 530225 w 909078"/>
                      <a:gd name="connsiteY621" fmla="*/ 330200 h 723900"/>
                      <a:gd name="connsiteX622" fmla="*/ 514350 w 909078"/>
                      <a:gd name="connsiteY622" fmla="*/ 273050 h 723900"/>
                      <a:gd name="connsiteX623" fmla="*/ 508000 w 909078"/>
                      <a:gd name="connsiteY623" fmla="*/ 244475 h 723900"/>
                      <a:gd name="connsiteX624" fmla="*/ 504825 w 909078"/>
                      <a:gd name="connsiteY624" fmla="*/ 225425 h 723900"/>
                      <a:gd name="connsiteX625" fmla="*/ 501650 w 909078"/>
                      <a:gd name="connsiteY625" fmla="*/ 190500 h 723900"/>
                      <a:gd name="connsiteX626" fmla="*/ 495300 w 909078"/>
                      <a:gd name="connsiteY626" fmla="*/ 139700 h 723900"/>
                      <a:gd name="connsiteX627" fmla="*/ 492125 w 909078"/>
                      <a:gd name="connsiteY627" fmla="*/ 120650 h 723900"/>
                      <a:gd name="connsiteX628" fmla="*/ 485775 w 909078"/>
                      <a:gd name="connsiteY628" fmla="*/ 101600 h 723900"/>
                      <a:gd name="connsiteX629" fmla="*/ 495300 w 909078"/>
                      <a:gd name="connsiteY629" fmla="*/ 123825 h 723900"/>
                      <a:gd name="connsiteX630" fmla="*/ 501650 w 909078"/>
                      <a:gd name="connsiteY630" fmla="*/ 133350 h 723900"/>
                      <a:gd name="connsiteX631" fmla="*/ 508000 w 909078"/>
                      <a:gd name="connsiteY631" fmla="*/ 149225 h 723900"/>
                      <a:gd name="connsiteX632" fmla="*/ 514350 w 909078"/>
                      <a:gd name="connsiteY632" fmla="*/ 158750 h 723900"/>
                      <a:gd name="connsiteX633" fmla="*/ 520700 w 909078"/>
                      <a:gd name="connsiteY633" fmla="*/ 177800 h 723900"/>
                      <a:gd name="connsiteX634" fmla="*/ 523875 w 909078"/>
                      <a:gd name="connsiteY634" fmla="*/ 187325 h 723900"/>
                      <a:gd name="connsiteX635" fmla="*/ 530225 w 909078"/>
                      <a:gd name="connsiteY635" fmla="*/ 200025 h 723900"/>
                      <a:gd name="connsiteX636" fmla="*/ 539750 w 909078"/>
                      <a:gd name="connsiteY636" fmla="*/ 225425 h 723900"/>
                      <a:gd name="connsiteX637" fmla="*/ 552450 w 909078"/>
                      <a:gd name="connsiteY637" fmla="*/ 244475 h 723900"/>
                      <a:gd name="connsiteX638" fmla="*/ 571500 w 909078"/>
                      <a:gd name="connsiteY638" fmla="*/ 266700 h 723900"/>
                      <a:gd name="connsiteX639" fmla="*/ 590550 w 909078"/>
                      <a:gd name="connsiteY639" fmla="*/ 292100 h 723900"/>
                      <a:gd name="connsiteX640" fmla="*/ 600075 w 909078"/>
                      <a:gd name="connsiteY640" fmla="*/ 301625 h 723900"/>
                      <a:gd name="connsiteX641" fmla="*/ 612775 w 909078"/>
                      <a:gd name="connsiteY641" fmla="*/ 323850 h 723900"/>
                      <a:gd name="connsiteX642" fmla="*/ 619125 w 909078"/>
                      <a:gd name="connsiteY642" fmla="*/ 333375 h 723900"/>
                      <a:gd name="connsiteX643" fmla="*/ 625475 w 909078"/>
                      <a:gd name="connsiteY643" fmla="*/ 352425 h 723900"/>
                      <a:gd name="connsiteX644" fmla="*/ 619125 w 909078"/>
                      <a:gd name="connsiteY644" fmla="*/ 342900 h 723900"/>
                      <a:gd name="connsiteX645" fmla="*/ 593725 w 909078"/>
                      <a:gd name="connsiteY645" fmla="*/ 307975 h 723900"/>
                      <a:gd name="connsiteX646" fmla="*/ 590550 w 909078"/>
                      <a:gd name="connsiteY646" fmla="*/ 298450 h 723900"/>
                      <a:gd name="connsiteX647" fmla="*/ 581025 w 909078"/>
                      <a:gd name="connsiteY647" fmla="*/ 282575 h 723900"/>
                      <a:gd name="connsiteX648" fmla="*/ 574675 w 909078"/>
                      <a:gd name="connsiteY648" fmla="*/ 269875 h 723900"/>
                      <a:gd name="connsiteX649" fmla="*/ 565150 w 909078"/>
                      <a:gd name="connsiteY649" fmla="*/ 254000 h 723900"/>
                      <a:gd name="connsiteX650" fmla="*/ 558800 w 909078"/>
                      <a:gd name="connsiteY650" fmla="*/ 234950 h 723900"/>
                      <a:gd name="connsiteX651" fmla="*/ 552450 w 909078"/>
                      <a:gd name="connsiteY651" fmla="*/ 219075 h 723900"/>
                      <a:gd name="connsiteX652" fmla="*/ 542925 w 909078"/>
                      <a:gd name="connsiteY652" fmla="*/ 184150 h 723900"/>
                      <a:gd name="connsiteX653" fmla="*/ 536575 w 909078"/>
                      <a:gd name="connsiteY653" fmla="*/ 174625 h 723900"/>
                      <a:gd name="connsiteX654" fmla="*/ 533400 w 909078"/>
                      <a:gd name="connsiteY654" fmla="*/ 165100 h 723900"/>
                      <a:gd name="connsiteX655" fmla="*/ 527050 w 909078"/>
                      <a:gd name="connsiteY655" fmla="*/ 152400 h 723900"/>
                      <a:gd name="connsiteX656" fmla="*/ 530225 w 909078"/>
                      <a:gd name="connsiteY656" fmla="*/ 279400 h 723900"/>
                      <a:gd name="connsiteX657" fmla="*/ 536575 w 909078"/>
                      <a:gd name="connsiteY657" fmla="*/ 288925 h 723900"/>
                      <a:gd name="connsiteX658" fmla="*/ 539750 w 909078"/>
                      <a:gd name="connsiteY658" fmla="*/ 298450 h 723900"/>
                      <a:gd name="connsiteX659" fmla="*/ 542925 w 909078"/>
                      <a:gd name="connsiteY659" fmla="*/ 330200 h 723900"/>
                      <a:gd name="connsiteX660" fmla="*/ 546100 w 909078"/>
                      <a:gd name="connsiteY660" fmla="*/ 342900 h 723900"/>
                      <a:gd name="connsiteX661" fmla="*/ 549275 w 909078"/>
                      <a:gd name="connsiteY661" fmla="*/ 358775 h 723900"/>
                      <a:gd name="connsiteX662" fmla="*/ 555625 w 909078"/>
                      <a:gd name="connsiteY662" fmla="*/ 384175 h 723900"/>
                      <a:gd name="connsiteX663" fmla="*/ 561975 w 909078"/>
                      <a:gd name="connsiteY663" fmla="*/ 393700 h 723900"/>
                      <a:gd name="connsiteX664" fmla="*/ 558800 w 909078"/>
                      <a:gd name="connsiteY664" fmla="*/ 384175 h 723900"/>
                      <a:gd name="connsiteX665" fmla="*/ 539750 w 909078"/>
                      <a:gd name="connsiteY665" fmla="*/ 358775 h 723900"/>
                      <a:gd name="connsiteX666" fmla="*/ 517525 w 909078"/>
                      <a:gd name="connsiteY666" fmla="*/ 320675 h 723900"/>
                      <a:gd name="connsiteX667" fmla="*/ 511175 w 909078"/>
                      <a:gd name="connsiteY667" fmla="*/ 307975 h 723900"/>
                      <a:gd name="connsiteX668" fmla="*/ 498475 w 909078"/>
                      <a:gd name="connsiteY668" fmla="*/ 288925 h 723900"/>
                      <a:gd name="connsiteX669" fmla="*/ 492125 w 909078"/>
                      <a:gd name="connsiteY669" fmla="*/ 269875 h 723900"/>
                      <a:gd name="connsiteX670" fmla="*/ 479425 w 909078"/>
                      <a:gd name="connsiteY670" fmla="*/ 222250 h 723900"/>
                      <a:gd name="connsiteX671" fmla="*/ 476250 w 909078"/>
                      <a:gd name="connsiteY671" fmla="*/ 209550 h 723900"/>
                      <a:gd name="connsiteX672" fmla="*/ 473075 w 909078"/>
                      <a:gd name="connsiteY672" fmla="*/ 190500 h 723900"/>
                      <a:gd name="connsiteX673" fmla="*/ 469900 w 909078"/>
                      <a:gd name="connsiteY673" fmla="*/ 139700 h 723900"/>
                      <a:gd name="connsiteX674" fmla="*/ 469900 w 909078"/>
                      <a:gd name="connsiteY674" fmla="*/ 346075 h 723900"/>
                      <a:gd name="connsiteX675" fmla="*/ 473075 w 909078"/>
                      <a:gd name="connsiteY675" fmla="*/ 368300 h 723900"/>
                      <a:gd name="connsiteX676" fmla="*/ 476250 w 909078"/>
                      <a:gd name="connsiteY676" fmla="*/ 409575 h 723900"/>
                      <a:gd name="connsiteX677" fmla="*/ 479425 w 909078"/>
                      <a:gd name="connsiteY677" fmla="*/ 431800 h 723900"/>
                      <a:gd name="connsiteX678" fmla="*/ 482600 w 909078"/>
                      <a:gd name="connsiteY678" fmla="*/ 447675 h 723900"/>
                      <a:gd name="connsiteX679" fmla="*/ 476250 w 909078"/>
                      <a:gd name="connsiteY679" fmla="*/ 428625 h 723900"/>
                      <a:gd name="connsiteX680" fmla="*/ 438150 w 909078"/>
                      <a:gd name="connsiteY680" fmla="*/ 314325 h 723900"/>
                      <a:gd name="connsiteX681" fmla="*/ 428625 w 909078"/>
                      <a:gd name="connsiteY681" fmla="*/ 282575 h 723900"/>
                      <a:gd name="connsiteX682" fmla="*/ 415925 w 909078"/>
                      <a:gd name="connsiteY682" fmla="*/ 215900 h 723900"/>
                      <a:gd name="connsiteX683" fmla="*/ 412750 w 909078"/>
                      <a:gd name="connsiteY683" fmla="*/ 196850 h 723900"/>
                      <a:gd name="connsiteX684" fmla="*/ 409575 w 909078"/>
                      <a:gd name="connsiteY684" fmla="*/ 184150 h 723900"/>
                      <a:gd name="connsiteX685" fmla="*/ 406400 w 909078"/>
                      <a:gd name="connsiteY685" fmla="*/ 152400 h 723900"/>
                      <a:gd name="connsiteX686" fmla="*/ 409575 w 909078"/>
                      <a:gd name="connsiteY686" fmla="*/ 69850 h 723900"/>
                      <a:gd name="connsiteX687" fmla="*/ 403225 w 909078"/>
                      <a:gd name="connsiteY687" fmla="*/ 85725 h 723900"/>
                      <a:gd name="connsiteX688" fmla="*/ 396875 w 909078"/>
                      <a:gd name="connsiteY688" fmla="*/ 95250 h 723900"/>
                      <a:gd name="connsiteX689" fmla="*/ 390525 w 909078"/>
                      <a:gd name="connsiteY689" fmla="*/ 107950 h 723900"/>
                      <a:gd name="connsiteX690" fmla="*/ 377825 w 909078"/>
                      <a:gd name="connsiteY690" fmla="*/ 139700 h 723900"/>
                      <a:gd name="connsiteX691" fmla="*/ 368300 w 909078"/>
                      <a:gd name="connsiteY691" fmla="*/ 158750 h 723900"/>
                      <a:gd name="connsiteX692" fmla="*/ 358775 w 909078"/>
                      <a:gd name="connsiteY692" fmla="*/ 174625 h 723900"/>
                      <a:gd name="connsiteX693" fmla="*/ 349250 w 909078"/>
                      <a:gd name="connsiteY693" fmla="*/ 193675 h 723900"/>
                      <a:gd name="connsiteX694" fmla="*/ 339725 w 909078"/>
                      <a:gd name="connsiteY694" fmla="*/ 203200 h 723900"/>
                      <a:gd name="connsiteX695" fmla="*/ 330200 w 909078"/>
                      <a:gd name="connsiteY695" fmla="*/ 215900 h 723900"/>
                      <a:gd name="connsiteX696" fmla="*/ 298450 w 909078"/>
                      <a:gd name="connsiteY696" fmla="*/ 231775 h 723900"/>
                      <a:gd name="connsiteX697" fmla="*/ 260350 w 909078"/>
                      <a:gd name="connsiteY697" fmla="*/ 238125 h 723900"/>
                      <a:gd name="connsiteX698" fmla="*/ 212725 w 909078"/>
                      <a:gd name="connsiteY698" fmla="*/ 234950 h 723900"/>
                      <a:gd name="connsiteX699" fmla="*/ 177800 w 909078"/>
                      <a:gd name="connsiteY699" fmla="*/ 219075 h 723900"/>
                      <a:gd name="connsiteX700" fmla="*/ 139700 w 909078"/>
                      <a:gd name="connsiteY700" fmla="*/ 193675 h 723900"/>
                      <a:gd name="connsiteX701" fmla="*/ 123825 w 909078"/>
                      <a:gd name="connsiteY701" fmla="*/ 174625 h 723900"/>
                      <a:gd name="connsiteX702" fmla="*/ 117475 w 909078"/>
                      <a:gd name="connsiteY702" fmla="*/ 158750 h 723900"/>
                      <a:gd name="connsiteX703" fmla="*/ 123825 w 909078"/>
                      <a:gd name="connsiteY703" fmla="*/ 111125 h 723900"/>
                      <a:gd name="connsiteX704" fmla="*/ 136525 w 909078"/>
                      <a:gd name="connsiteY704" fmla="*/ 98425 h 723900"/>
                      <a:gd name="connsiteX705" fmla="*/ 146050 w 909078"/>
                      <a:gd name="connsiteY705" fmla="*/ 85725 h 723900"/>
                      <a:gd name="connsiteX706" fmla="*/ 184150 w 909078"/>
                      <a:gd name="connsiteY706" fmla="*/ 63500 h 723900"/>
                      <a:gd name="connsiteX707" fmla="*/ 263525 w 909078"/>
                      <a:gd name="connsiteY707" fmla="*/ 50800 h 723900"/>
                      <a:gd name="connsiteX708" fmla="*/ 346075 w 909078"/>
                      <a:gd name="connsiteY708" fmla="*/ 66675 h 723900"/>
                      <a:gd name="connsiteX709" fmla="*/ 361950 w 909078"/>
                      <a:gd name="connsiteY709" fmla="*/ 76200 h 723900"/>
                      <a:gd name="connsiteX710" fmla="*/ 393700 w 909078"/>
                      <a:gd name="connsiteY710" fmla="*/ 107950 h 723900"/>
                      <a:gd name="connsiteX711" fmla="*/ 400050 w 909078"/>
                      <a:gd name="connsiteY711" fmla="*/ 123825 h 723900"/>
                      <a:gd name="connsiteX712" fmla="*/ 403225 w 909078"/>
                      <a:gd name="connsiteY712" fmla="*/ 146050 h 723900"/>
                      <a:gd name="connsiteX713" fmla="*/ 406400 w 909078"/>
                      <a:gd name="connsiteY713" fmla="*/ 158750 h 723900"/>
                      <a:gd name="connsiteX714" fmla="*/ 403225 w 909078"/>
                      <a:gd name="connsiteY714" fmla="*/ 193675 h 723900"/>
                      <a:gd name="connsiteX715" fmla="*/ 368300 w 909078"/>
                      <a:gd name="connsiteY715" fmla="*/ 225425 h 723900"/>
                      <a:gd name="connsiteX716" fmla="*/ 355600 w 909078"/>
                      <a:gd name="connsiteY716" fmla="*/ 231775 h 723900"/>
                      <a:gd name="connsiteX717" fmla="*/ 339725 w 909078"/>
                      <a:gd name="connsiteY717" fmla="*/ 234950 h 723900"/>
                      <a:gd name="connsiteX718" fmla="*/ 330200 w 909078"/>
                      <a:gd name="connsiteY718" fmla="*/ 238125 h 723900"/>
                      <a:gd name="connsiteX719" fmla="*/ 276225 w 909078"/>
                      <a:gd name="connsiteY719" fmla="*/ 257175 h 723900"/>
                      <a:gd name="connsiteX720" fmla="*/ 266700 w 909078"/>
                      <a:gd name="connsiteY720" fmla="*/ 260350 h 723900"/>
                      <a:gd name="connsiteX721" fmla="*/ 228600 w 909078"/>
                      <a:gd name="connsiteY721" fmla="*/ 266700 h 723900"/>
                      <a:gd name="connsiteX722" fmla="*/ 219075 w 909078"/>
                      <a:gd name="connsiteY722" fmla="*/ 263525 h 723900"/>
                      <a:gd name="connsiteX723" fmla="*/ 212725 w 909078"/>
                      <a:gd name="connsiteY723" fmla="*/ 254000 h 723900"/>
                      <a:gd name="connsiteX724" fmla="*/ 222250 w 909078"/>
                      <a:gd name="connsiteY724" fmla="*/ 155575 h 723900"/>
                      <a:gd name="connsiteX725" fmla="*/ 238125 w 909078"/>
                      <a:gd name="connsiteY725" fmla="*/ 133350 h 723900"/>
                      <a:gd name="connsiteX726" fmla="*/ 279400 w 909078"/>
                      <a:gd name="connsiteY726" fmla="*/ 95250 h 723900"/>
                      <a:gd name="connsiteX727" fmla="*/ 292100 w 909078"/>
                      <a:gd name="connsiteY727" fmla="*/ 88900 h 723900"/>
                      <a:gd name="connsiteX728" fmla="*/ 352425 w 909078"/>
                      <a:gd name="connsiteY728" fmla="*/ 79375 h 723900"/>
                      <a:gd name="connsiteX729" fmla="*/ 387350 w 909078"/>
                      <a:gd name="connsiteY729" fmla="*/ 82550 h 723900"/>
                      <a:gd name="connsiteX730" fmla="*/ 403225 w 909078"/>
                      <a:gd name="connsiteY730" fmla="*/ 98425 h 723900"/>
                      <a:gd name="connsiteX731" fmla="*/ 428625 w 909078"/>
                      <a:gd name="connsiteY731" fmla="*/ 136525 h 723900"/>
                      <a:gd name="connsiteX732" fmla="*/ 431800 w 909078"/>
                      <a:gd name="connsiteY732" fmla="*/ 149225 h 723900"/>
                      <a:gd name="connsiteX733" fmla="*/ 431800 w 909078"/>
                      <a:gd name="connsiteY733" fmla="*/ 219075 h 723900"/>
                      <a:gd name="connsiteX734" fmla="*/ 428625 w 909078"/>
                      <a:gd name="connsiteY734" fmla="*/ 231775 h 723900"/>
                      <a:gd name="connsiteX735" fmla="*/ 419100 w 909078"/>
                      <a:gd name="connsiteY735" fmla="*/ 244475 h 723900"/>
                      <a:gd name="connsiteX736" fmla="*/ 374650 w 909078"/>
                      <a:gd name="connsiteY736" fmla="*/ 285750 h 723900"/>
                      <a:gd name="connsiteX737" fmla="*/ 330200 w 909078"/>
                      <a:gd name="connsiteY737" fmla="*/ 304800 h 723900"/>
                      <a:gd name="connsiteX738" fmla="*/ 292100 w 909078"/>
                      <a:gd name="connsiteY738" fmla="*/ 314325 h 723900"/>
                      <a:gd name="connsiteX739" fmla="*/ 225425 w 909078"/>
                      <a:gd name="connsiteY739" fmla="*/ 288925 h 723900"/>
                      <a:gd name="connsiteX740" fmla="*/ 215900 w 909078"/>
                      <a:gd name="connsiteY740" fmla="*/ 263525 h 723900"/>
                      <a:gd name="connsiteX741" fmla="*/ 222250 w 909078"/>
                      <a:gd name="connsiteY741" fmla="*/ 92075 h 723900"/>
                      <a:gd name="connsiteX742" fmla="*/ 260350 w 909078"/>
                      <a:gd name="connsiteY742" fmla="*/ 34925 h 723900"/>
                      <a:gd name="connsiteX743" fmla="*/ 292100 w 909078"/>
                      <a:gd name="connsiteY743" fmla="*/ 12700 h 723900"/>
                      <a:gd name="connsiteX744" fmla="*/ 301625 w 909078"/>
                      <a:gd name="connsiteY744" fmla="*/ 9525 h 723900"/>
                      <a:gd name="connsiteX745" fmla="*/ 371475 w 909078"/>
                      <a:gd name="connsiteY745" fmla="*/ 19050 h 723900"/>
                      <a:gd name="connsiteX746" fmla="*/ 412750 w 909078"/>
                      <a:gd name="connsiteY746" fmla="*/ 73025 h 723900"/>
                      <a:gd name="connsiteX747" fmla="*/ 419100 w 909078"/>
                      <a:gd name="connsiteY747" fmla="*/ 92075 h 723900"/>
                      <a:gd name="connsiteX748" fmla="*/ 422275 w 909078"/>
                      <a:gd name="connsiteY748" fmla="*/ 123825 h 723900"/>
                      <a:gd name="connsiteX749" fmla="*/ 415925 w 909078"/>
                      <a:gd name="connsiteY749" fmla="*/ 184150 h 723900"/>
                      <a:gd name="connsiteX750" fmla="*/ 371475 w 909078"/>
                      <a:gd name="connsiteY750" fmla="*/ 225425 h 723900"/>
                      <a:gd name="connsiteX751" fmla="*/ 317500 w 909078"/>
                      <a:gd name="connsiteY751" fmla="*/ 263525 h 723900"/>
                      <a:gd name="connsiteX752" fmla="*/ 247650 w 909078"/>
                      <a:gd name="connsiteY752" fmla="*/ 288925 h 723900"/>
                      <a:gd name="connsiteX753" fmla="*/ 206375 w 909078"/>
                      <a:gd name="connsiteY753" fmla="*/ 298450 h 723900"/>
                      <a:gd name="connsiteX754" fmla="*/ 171450 w 909078"/>
                      <a:gd name="connsiteY754" fmla="*/ 304800 h 723900"/>
                      <a:gd name="connsiteX755" fmla="*/ 155575 w 909078"/>
                      <a:gd name="connsiteY755" fmla="*/ 301625 h 723900"/>
                      <a:gd name="connsiteX756" fmla="*/ 152400 w 909078"/>
                      <a:gd name="connsiteY756" fmla="*/ 276225 h 723900"/>
                      <a:gd name="connsiteX757" fmla="*/ 168275 w 909078"/>
                      <a:gd name="connsiteY757" fmla="*/ 203200 h 723900"/>
                      <a:gd name="connsiteX758" fmla="*/ 174625 w 909078"/>
                      <a:gd name="connsiteY758" fmla="*/ 193675 h 723900"/>
                      <a:gd name="connsiteX759" fmla="*/ 196850 w 909078"/>
                      <a:gd name="connsiteY759" fmla="*/ 165100 h 723900"/>
                      <a:gd name="connsiteX760" fmla="*/ 219075 w 909078"/>
                      <a:gd name="connsiteY760" fmla="*/ 142875 h 723900"/>
                      <a:gd name="connsiteX761" fmla="*/ 250825 w 909078"/>
                      <a:gd name="connsiteY761" fmla="*/ 127000 h 723900"/>
                      <a:gd name="connsiteX762" fmla="*/ 314325 w 909078"/>
                      <a:gd name="connsiteY762" fmla="*/ 139700 h 723900"/>
                      <a:gd name="connsiteX763" fmla="*/ 323850 w 909078"/>
                      <a:gd name="connsiteY763" fmla="*/ 149225 h 723900"/>
                      <a:gd name="connsiteX764" fmla="*/ 352425 w 909078"/>
                      <a:gd name="connsiteY764" fmla="*/ 196850 h 723900"/>
                      <a:gd name="connsiteX765" fmla="*/ 355600 w 909078"/>
                      <a:gd name="connsiteY765" fmla="*/ 219075 h 723900"/>
                      <a:gd name="connsiteX766" fmla="*/ 346075 w 909078"/>
                      <a:gd name="connsiteY766" fmla="*/ 263525 h 723900"/>
                      <a:gd name="connsiteX767" fmla="*/ 339725 w 909078"/>
                      <a:gd name="connsiteY767" fmla="*/ 273050 h 723900"/>
                      <a:gd name="connsiteX768" fmla="*/ 314325 w 909078"/>
                      <a:gd name="connsiteY768" fmla="*/ 292100 h 723900"/>
                      <a:gd name="connsiteX769" fmla="*/ 304800 w 909078"/>
                      <a:gd name="connsiteY769" fmla="*/ 295275 h 723900"/>
                      <a:gd name="connsiteX770" fmla="*/ 282575 w 909078"/>
                      <a:gd name="connsiteY770" fmla="*/ 304800 h 723900"/>
                      <a:gd name="connsiteX771" fmla="*/ 250825 w 909078"/>
                      <a:gd name="connsiteY771" fmla="*/ 307975 h 723900"/>
                      <a:gd name="connsiteX772" fmla="*/ 196850 w 909078"/>
                      <a:gd name="connsiteY772" fmla="*/ 288925 h 723900"/>
                      <a:gd name="connsiteX773" fmla="*/ 193675 w 909078"/>
                      <a:gd name="connsiteY773" fmla="*/ 273050 h 723900"/>
                      <a:gd name="connsiteX774" fmla="*/ 222250 w 909078"/>
                      <a:gd name="connsiteY774" fmla="*/ 171450 h 723900"/>
                      <a:gd name="connsiteX775" fmla="*/ 244475 w 909078"/>
                      <a:gd name="connsiteY775" fmla="*/ 139700 h 723900"/>
                      <a:gd name="connsiteX776" fmla="*/ 266700 w 909078"/>
                      <a:gd name="connsiteY776" fmla="*/ 107950 h 723900"/>
                      <a:gd name="connsiteX777" fmla="*/ 276225 w 909078"/>
                      <a:gd name="connsiteY777" fmla="*/ 88900 h 723900"/>
                      <a:gd name="connsiteX778" fmla="*/ 266700 w 909078"/>
                      <a:gd name="connsiteY778" fmla="*/ 82550 h 723900"/>
                      <a:gd name="connsiteX779" fmla="*/ 215900 w 909078"/>
                      <a:gd name="connsiteY779" fmla="*/ 88900 h 723900"/>
                      <a:gd name="connsiteX780" fmla="*/ 196850 w 909078"/>
                      <a:gd name="connsiteY780" fmla="*/ 101600 h 723900"/>
                      <a:gd name="connsiteX781" fmla="*/ 174625 w 909078"/>
                      <a:gd name="connsiteY781" fmla="*/ 117475 h 723900"/>
                      <a:gd name="connsiteX782" fmla="*/ 161925 w 909078"/>
                      <a:gd name="connsiteY782" fmla="*/ 127000 h 723900"/>
                      <a:gd name="connsiteX783" fmla="*/ 142875 w 909078"/>
                      <a:gd name="connsiteY783" fmla="*/ 146050 h 723900"/>
                      <a:gd name="connsiteX784" fmla="*/ 123825 w 909078"/>
                      <a:gd name="connsiteY784" fmla="*/ 177800 h 723900"/>
                      <a:gd name="connsiteX785" fmla="*/ 117475 w 909078"/>
                      <a:gd name="connsiteY785" fmla="*/ 187325 h 723900"/>
                      <a:gd name="connsiteX786" fmla="*/ 104775 w 909078"/>
                      <a:gd name="connsiteY786" fmla="*/ 200025 h 723900"/>
                      <a:gd name="connsiteX787" fmla="*/ 88900 w 909078"/>
                      <a:gd name="connsiteY787" fmla="*/ 215900 h 723900"/>
                      <a:gd name="connsiteX788" fmla="*/ 85725 w 909078"/>
                      <a:gd name="connsiteY788" fmla="*/ 225425 h 723900"/>
                      <a:gd name="connsiteX789" fmla="*/ 85725 w 909078"/>
                      <a:gd name="connsiteY789" fmla="*/ 317500 h 723900"/>
                      <a:gd name="connsiteX790" fmla="*/ 92075 w 909078"/>
                      <a:gd name="connsiteY790" fmla="*/ 327025 h 723900"/>
                      <a:gd name="connsiteX791" fmla="*/ 101600 w 909078"/>
                      <a:gd name="connsiteY791" fmla="*/ 339725 h 723900"/>
                      <a:gd name="connsiteX792" fmla="*/ 107950 w 909078"/>
                      <a:gd name="connsiteY792" fmla="*/ 352425 h 723900"/>
                      <a:gd name="connsiteX793" fmla="*/ 117475 w 909078"/>
                      <a:gd name="connsiteY793" fmla="*/ 358775 h 723900"/>
                      <a:gd name="connsiteX794" fmla="*/ 139700 w 909078"/>
                      <a:gd name="connsiteY794" fmla="*/ 371475 h 723900"/>
                      <a:gd name="connsiteX795" fmla="*/ 184150 w 909078"/>
                      <a:gd name="connsiteY795" fmla="*/ 368300 h 723900"/>
                      <a:gd name="connsiteX796" fmla="*/ 193675 w 909078"/>
                      <a:gd name="connsiteY796" fmla="*/ 361950 h 723900"/>
                      <a:gd name="connsiteX797" fmla="*/ 158750 w 909078"/>
                      <a:gd name="connsiteY797" fmla="*/ 368300 h 723900"/>
                      <a:gd name="connsiteX798" fmla="*/ 149225 w 909078"/>
                      <a:gd name="connsiteY798" fmla="*/ 377825 h 723900"/>
                      <a:gd name="connsiteX799" fmla="*/ 136525 w 909078"/>
                      <a:gd name="connsiteY799" fmla="*/ 400050 h 723900"/>
                      <a:gd name="connsiteX800" fmla="*/ 133350 w 909078"/>
                      <a:gd name="connsiteY800" fmla="*/ 412750 h 723900"/>
                      <a:gd name="connsiteX801" fmla="*/ 130175 w 909078"/>
                      <a:gd name="connsiteY801" fmla="*/ 422275 h 723900"/>
                      <a:gd name="connsiteX802" fmla="*/ 120650 w 909078"/>
                      <a:gd name="connsiteY802" fmla="*/ 409575 h 723900"/>
                      <a:gd name="connsiteX803" fmla="*/ 104775 w 909078"/>
                      <a:gd name="connsiteY803" fmla="*/ 323850 h 723900"/>
                      <a:gd name="connsiteX804" fmla="*/ 127000 w 909078"/>
                      <a:gd name="connsiteY804" fmla="*/ 193675 h 723900"/>
                      <a:gd name="connsiteX805" fmla="*/ 146050 w 909078"/>
                      <a:gd name="connsiteY805" fmla="*/ 174625 h 723900"/>
                      <a:gd name="connsiteX806" fmla="*/ 174625 w 909078"/>
                      <a:gd name="connsiteY806" fmla="*/ 155575 h 723900"/>
                      <a:gd name="connsiteX807" fmla="*/ 184150 w 909078"/>
                      <a:gd name="connsiteY807" fmla="*/ 149225 h 723900"/>
                      <a:gd name="connsiteX808" fmla="*/ 206375 w 909078"/>
                      <a:gd name="connsiteY808" fmla="*/ 136525 h 723900"/>
                      <a:gd name="connsiteX809" fmla="*/ 225425 w 909078"/>
                      <a:gd name="connsiteY809" fmla="*/ 123825 h 723900"/>
                      <a:gd name="connsiteX810" fmla="*/ 260350 w 909078"/>
                      <a:gd name="connsiteY810" fmla="*/ 104775 h 723900"/>
                      <a:gd name="connsiteX811" fmla="*/ 269875 w 909078"/>
                      <a:gd name="connsiteY811" fmla="*/ 98425 h 723900"/>
                      <a:gd name="connsiteX812" fmla="*/ 238125 w 909078"/>
                      <a:gd name="connsiteY812" fmla="*/ 101600 h 723900"/>
                      <a:gd name="connsiteX813" fmla="*/ 222250 w 909078"/>
                      <a:gd name="connsiteY813" fmla="*/ 107950 h 723900"/>
                      <a:gd name="connsiteX814" fmla="*/ 193675 w 909078"/>
                      <a:gd name="connsiteY814" fmla="*/ 127000 h 723900"/>
                      <a:gd name="connsiteX815" fmla="*/ 155575 w 909078"/>
                      <a:gd name="connsiteY815" fmla="*/ 155575 h 723900"/>
                      <a:gd name="connsiteX816" fmla="*/ 142875 w 909078"/>
                      <a:gd name="connsiteY816" fmla="*/ 165100 h 723900"/>
                      <a:gd name="connsiteX817" fmla="*/ 114300 w 909078"/>
                      <a:gd name="connsiteY817" fmla="*/ 190500 h 723900"/>
                      <a:gd name="connsiteX818" fmla="*/ 88900 w 909078"/>
                      <a:gd name="connsiteY818" fmla="*/ 212725 h 723900"/>
                      <a:gd name="connsiteX819" fmla="*/ 60325 w 909078"/>
                      <a:gd name="connsiteY819" fmla="*/ 231775 h 723900"/>
                      <a:gd name="connsiteX820" fmla="*/ 50800 w 909078"/>
                      <a:gd name="connsiteY820" fmla="*/ 238125 h 723900"/>
                      <a:gd name="connsiteX821" fmla="*/ 22225 w 909078"/>
                      <a:gd name="connsiteY821" fmla="*/ 247650 h 723900"/>
                      <a:gd name="connsiteX822" fmla="*/ 12700 w 909078"/>
                      <a:gd name="connsiteY822" fmla="*/ 250825 h 723900"/>
                      <a:gd name="connsiteX823" fmla="*/ 6350 w 909078"/>
                      <a:gd name="connsiteY823" fmla="*/ 260350 h 723900"/>
                      <a:gd name="connsiteX824" fmla="*/ 19050 w 909078"/>
                      <a:gd name="connsiteY824" fmla="*/ 273050 h 723900"/>
                      <a:gd name="connsiteX825" fmla="*/ 92075 w 909078"/>
                      <a:gd name="connsiteY825" fmla="*/ 276225 h 723900"/>
                      <a:gd name="connsiteX826" fmla="*/ 104775 w 909078"/>
                      <a:gd name="connsiteY826" fmla="*/ 279400 h 723900"/>
                      <a:gd name="connsiteX827" fmla="*/ 123825 w 909078"/>
                      <a:gd name="connsiteY827" fmla="*/ 292100 h 723900"/>
                      <a:gd name="connsiteX828" fmla="*/ 139700 w 909078"/>
                      <a:gd name="connsiteY828" fmla="*/ 330200 h 723900"/>
                      <a:gd name="connsiteX829" fmla="*/ 136525 w 909078"/>
                      <a:gd name="connsiteY829" fmla="*/ 339725 h 723900"/>
                      <a:gd name="connsiteX830" fmla="*/ 111125 w 909078"/>
                      <a:gd name="connsiteY830" fmla="*/ 323850 h 723900"/>
                      <a:gd name="connsiteX831" fmla="*/ 101600 w 909078"/>
                      <a:gd name="connsiteY831" fmla="*/ 311150 h 723900"/>
                      <a:gd name="connsiteX832" fmla="*/ 92075 w 909078"/>
                      <a:gd name="connsiteY832" fmla="*/ 282575 h 723900"/>
                      <a:gd name="connsiteX833" fmla="*/ 88900 w 909078"/>
                      <a:gd name="connsiteY833" fmla="*/ 273050 h 723900"/>
                      <a:gd name="connsiteX834" fmla="*/ 79375 w 909078"/>
                      <a:gd name="connsiteY834" fmla="*/ 250825 h 723900"/>
                      <a:gd name="connsiteX835" fmla="*/ 76200 w 909078"/>
                      <a:gd name="connsiteY835" fmla="*/ 241300 h 723900"/>
                      <a:gd name="connsiteX836" fmla="*/ 73025 w 909078"/>
                      <a:gd name="connsiteY836" fmla="*/ 228600 h 723900"/>
                      <a:gd name="connsiteX837" fmla="*/ 63500 w 909078"/>
                      <a:gd name="connsiteY837" fmla="*/ 215900 h 723900"/>
                      <a:gd name="connsiteX838" fmla="*/ 60325 w 909078"/>
                      <a:gd name="connsiteY838" fmla="*/ 206375 h 723900"/>
                      <a:gd name="connsiteX839" fmla="*/ 53975 w 909078"/>
                      <a:gd name="connsiteY839" fmla="*/ 180975 h 723900"/>
                      <a:gd name="connsiteX840" fmla="*/ 69850 w 909078"/>
                      <a:gd name="connsiteY840" fmla="*/ 120650 h 723900"/>
                      <a:gd name="connsiteX841" fmla="*/ 82550 w 909078"/>
                      <a:gd name="connsiteY841" fmla="*/ 111125 h 723900"/>
                      <a:gd name="connsiteX842" fmla="*/ 107950 w 909078"/>
                      <a:gd name="connsiteY842" fmla="*/ 95250 h 723900"/>
                      <a:gd name="connsiteX843" fmla="*/ 127000 w 909078"/>
                      <a:gd name="connsiteY843" fmla="*/ 82550 h 723900"/>
                      <a:gd name="connsiteX844" fmla="*/ 146050 w 909078"/>
                      <a:gd name="connsiteY844" fmla="*/ 76200 h 723900"/>
                      <a:gd name="connsiteX845" fmla="*/ 234950 w 909078"/>
                      <a:gd name="connsiteY845" fmla="*/ 76200 h 723900"/>
                      <a:gd name="connsiteX846" fmla="*/ 247650 w 909078"/>
                      <a:gd name="connsiteY846" fmla="*/ 63500 h 723900"/>
                      <a:gd name="connsiteX847" fmla="*/ 260350 w 909078"/>
                      <a:gd name="connsiteY847" fmla="*/ 53975 h 723900"/>
                      <a:gd name="connsiteX848" fmla="*/ 238125 w 909078"/>
                      <a:gd name="connsiteY848" fmla="*/ 63500 h 723900"/>
                      <a:gd name="connsiteX849" fmla="*/ 219075 w 909078"/>
                      <a:gd name="connsiteY849" fmla="*/ 73025 h 723900"/>
                      <a:gd name="connsiteX850" fmla="*/ 206375 w 909078"/>
                      <a:gd name="connsiteY850" fmla="*/ 76200 h 723900"/>
                      <a:gd name="connsiteX851" fmla="*/ 190500 w 909078"/>
                      <a:gd name="connsiteY851" fmla="*/ 82550 h 723900"/>
                      <a:gd name="connsiteX852" fmla="*/ 180975 w 909078"/>
                      <a:gd name="connsiteY852" fmla="*/ 85725 h 723900"/>
                      <a:gd name="connsiteX853" fmla="*/ 168275 w 909078"/>
                      <a:gd name="connsiteY853" fmla="*/ 92075 h 723900"/>
                      <a:gd name="connsiteX854" fmla="*/ 158750 w 909078"/>
                      <a:gd name="connsiteY854" fmla="*/ 95250 h 723900"/>
                      <a:gd name="connsiteX855" fmla="*/ 149225 w 909078"/>
                      <a:gd name="connsiteY855" fmla="*/ 101600 h 723900"/>
                      <a:gd name="connsiteX856" fmla="*/ 133350 w 909078"/>
                      <a:gd name="connsiteY856" fmla="*/ 107950 h 723900"/>
                      <a:gd name="connsiteX857" fmla="*/ 123825 w 909078"/>
                      <a:gd name="connsiteY857" fmla="*/ 114300 h 723900"/>
                      <a:gd name="connsiteX858" fmla="*/ 98425 w 909078"/>
                      <a:gd name="connsiteY858" fmla="*/ 127000 h 723900"/>
                      <a:gd name="connsiteX859" fmla="*/ 88900 w 909078"/>
                      <a:gd name="connsiteY859" fmla="*/ 133350 h 723900"/>
                      <a:gd name="connsiteX860" fmla="*/ 79375 w 909078"/>
                      <a:gd name="connsiteY860" fmla="*/ 136525 h 723900"/>
                      <a:gd name="connsiteX861" fmla="*/ 57150 w 909078"/>
                      <a:gd name="connsiteY861" fmla="*/ 152400 h 723900"/>
                      <a:gd name="connsiteX862" fmla="*/ 50800 w 909078"/>
                      <a:gd name="connsiteY862" fmla="*/ 161925 h 723900"/>
                      <a:gd name="connsiteX863" fmla="*/ 31750 w 909078"/>
                      <a:gd name="connsiteY863" fmla="*/ 180975 h 723900"/>
                      <a:gd name="connsiteX864" fmla="*/ 22225 w 909078"/>
                      <a:gd name="connsiteY864" fmla="*/ 190500 h 723900"/>
                      <a:gd name="connsiteX865" fmla="*/ 6350 w 909078"/>
                      <a:gd name="connsiteY865" fmla="*/ 193675 h 723900"/>
                      <a:gd name="connsiteX866" fmla="*/ 95250 w 909078"/>
                      <a:gd name="connsiteY866" fmla="*/ 190500 h 723900"/>
                      <a:gd name="connsiteX867" fmla="*/ 107950 w 909078"/>
                      <a:gd name="connsiteY867" fmla="*/ 184150 h 723900"/>
                      <a:gd name="connsiteX868" fmla="*/ 133350 w 909078"/>
                      <a:gd name="connsiteY868" fmla="*/ 168275 h 723900"/>
                      <a:gd name="connsiteX869" fmla="*/ 165100 w 909078"/>
                      <a:gd name="connsiteY869" fmla="*/ 152400 h 723900"/>
                      <a:gd name="connsiteX870" fmla="*/ 193675 w 909078"/>
                      <a:gd name="connsiteY870" fmla="*/ 139700 h 723900"/>
                      <a:gd name="connsiteX871" fmla="*/ 206375 w 909078"/>
                      <a:gd name="connsiteY871" fmla="*/ 130175 h 723900"/>
                      <a:gd name="connsiteX872" fmla="*/ 219075 w 909078"/>
                      <a:gd name="connsiteY872" fmla="*/ 123825 h 723900"/>
                      <a:gd name="connsiteX873" fmla="*/ 234950 w 909078"/>
                      <a:gd name="connsiteY873" fmla="*/ 114300 h 723900"/>
                      <a:gd name="connsiteX874" fmla="*/ 263525 w 909078"/>
                      <a:gd name="connsiteY874" fmla="*/ 98425 h 723900"/>
                      <a:gd name="connsiteX875" fmla="*/ 298450 w 909078"/>
                      <a:gd name="connsiteY875" fmla="*/ 73025 h 723900"/>
                      <a:gd name="connsiteX876" fmla="*/ 292100 w 909078"/>
                      <a:gd name="connsiteY876" fmla="*/ 82550 h 723900"/>
                      <a:gd name="connsiteX877" fmla="*/ 269875 w 909078"/>
                      <a:gd name="connsiteY877" fmla="*/ 98425 h 723900"/>
                      <a:gd name="connsiteX878" fmla="*/ 257175 w 909078"/>
                      <a:gd name="connsiteY878" fmla="*/ 104775 h 723900"/>
                      <a:gd name="connsiteX879" fmla="*/ 244475 w 909078"/>
                      <a:gd name="connsiteY879" fmla="*/ 114300 h 723900"/>
                      <a:gd name="connsiteX880" fmla="*/ 231775 w 909078"/>
                      <a:gd name="connsiteY880" fmla="*/ 117475 h 723900"/>
                      <a:gd name="connsiteX881" fmla="*/ 212725 w 909078"/>
                      <a:gd name="connsiteY881" fmla="*/ 123825 h 723900"/>
                      <a:gd name="connsiteX882" fmla="*/ 311150 w 909078"/>
                      <a:gd name="connsiteY882" fmla="*/ 107950 h 723900"/>
                      <a:gd name="connsiteX883" fmla="*/ 346075 w 909078"/>
                      <a:gd name="connsiteY883" fmla="*/ 104775 h 723900"/>
                      <a:gd name="connsiteX884" fmla="*/ 393700 w 909078"/>
                      <a:gd name="connsiteY884" fmla="*/ 98425 h 723900"/>
                      <a:gd name="connsiteX885" fmla="*/ 422275 w 909078"/>
                      <a:gd name="connsiteY885" fmla="*/ 95250 h 723900"/>
                      <a:gd name="connsiteX886" fmla="*/ 485775 w 909078"/>
                      <a:gd name="connsiteY886" fmla="*/ 98425 h 723900"/>
                      <a:gd name="connsiteX887" fmla="*/ 482600 w 909078"/>
                      <a:gd name="connsiteY887" fmla="*/ 130175 h 723900"/>
                      <a:gd name="connsiteX888" fmla="*/ 438150 w 909078"/>
                      <a:gd name="connsiteY888" fmla="*/ 161925 h 723900"/>
                      <a:gd name="connsiteX889" fmla="*/ 371475 w 909078"/>
                      <a:gd name="connsiteY889" fmla="*/ 190500 h 723900"/>
                      <a:gd name="connsiteX890" fmla="*/ 358775 w 909078"/>
                      <a:gd name="connsiteY890" fmla="*/ 196850 h 723900"/>
                      <a:gd name="connsiteX891" fmla="*/ 285750 w 909078"/>
                      <a:gd name="connsiteY891" fmla="*/ 215900 h 723900"/>
                      <a:gd name="connsiteX892" fmla="*/ 254000 w 909078"/>
                      <a:gd name="connsiteY892" fmla="*/ 222250 h 723900"/>
                      <a:gd name="connsiteX893" fmla="*/ 234950 w 909078"/>
                      <a:gd name="connsiteY893" fmla="*/ 215900 h 723900"/>
                      <a:gd name="connsiteX894" fmla="*/ 250825 w 909078"/>
                      <a:gd name="connsiteY894" fmla="*/ 165100 h 723900"/>
                      <a:gd name="connsiteX895" fmla="*/ 273050 w 909078"/>
                      <a:gd name="connsiteY895" fmla="*/ 142875 h 723900"/>
                      <a:gd name="connsiteX896" fmla="*/ 304800 w 909078"/>
                      <a:gd name="connsiteY896" fmla="*/ 127000 h 723900"/>
                      <a:gd name="connsiteX897" fmla="*/ 339725 w 909078"/>
                      <a:gd name="connsiteY897" fmla="*/ 117475 h 723900"/>
                      <a:gd name="connsiteX898" fmla="*/ 358775 w 909078"/>
                      <a:gd name="connsiteY898" fmla="*/ 127000 h 723900"/>
                      <a:gd name="connsiteX899" fmla="*/ 355600 w 909078"/>
                      <a:gd name="connsiteY899" fmla="*/ 155575 h 723900"/>
                      <a:gd name="connsiteX900" fmla="*/ 330200 w 909078"/>
                      <a:gd name="connsiteY900" fmla="*/ 187325 h 723900"/>
                      <a:gd name="connsiteX901" fmla="*/ 317500 w 909078"/>
                      <a:gd name="connsiteY901" fmla="*/ 193675 h 723900"/>
                      <a:gd name="connsiteX902" fmla="*/ 320675 w 909078"/>
                      <a:gd name="connsiteY902" fmla="*/ 174625 h 723900"/>
                      <a:gd name="connsiteX903" fmla="*/ 336550 w 909078"/>
                      <a:gd name="connsiteY903" fmla="*/ 158750 h 723900"/>
                      <a:gd name="connsiteX904" fmla="*/ 342900 w 909078"/>
                      <a:gd name="connsiteY904" fmla="*/ 146050 h 723900"/>
                      <a:gd name="connsiteX905" fmla="*/ 358775 w 909078"/>
                      <a:gd name="connsiteY905" fmla="*/ 133350 h 723900"/>
                      <a:gd name="connsiteX906" fmla="*/ 377825 w 909078"/>
                      <a:gd name="connsiteY906" fmla="*/ 120650 h 723900"/>
                      <a:gd name="connsiteX907" fmla="*/ 381000 w 909078"/>
                      <a:gd name="connsiteY907" fmla="*/ 136525 h 723900"/>
                      <a:gd name="connsiteX908" fmla="*/ 371475 w 909078"/>
                      <a:gd name="connsiteY908" fmla="*/ 149225 h 723900"/>
                      <a:gd name="connsiteX909" fmla="*/ 365125 w 909078"/>
                      <a:gd name="connsiteY909" fmla="*/ 161925 h 723900"/>
                      <a:gd name="connsiteX910" fmla="*/ 333375 w 909078"/>
                      <a:gd name="connsiteY910" fmla="*/ 190500 h 723900"/>
                      <a:gd name="connsiteX911" fmla="*/ 307975 w 909078"/>
                      <a:gd name="connsiteY911" fmla="*/ 187325 h 723900"/>
                      <a:gd name="connsiteX912" fmla="*/ 301625 w 909078"/>
                      <a:gd name="connsiteY912" fmla="*/ 177800 h 723900"/>
                      <a:gd name="connsiteX913" fmla="*/ 317500 w 909078"/>
                      <a:gd name="connsiteY913" fmla="*/ 133350 h 723900"/>
                      <a:gd name="connsiteX914" fmla="*/ 336550 w 909078"/>
                      <a:gd name="connsiteY914" fmla="*/ 139700 h 723900"/>
                      <a:gd name="connsiteX915" fmla="*/ 323850 w 909078"/>
                      <a:gd name="connsiteY915" fmla="*/ 174625 h 723900"/>
                      <a:gd name="connsiteX916" fmla="*/ 282575 w 909078"/>
                      <a:gd name="connsiteY916" fmla="*/ 215900 h 723900"/>
                      <a:gd name="connsiteX917" fmla="*/ 269875 w 909078"/>
                      <a:gd name="connsiteY917" fmla="*/ 228600 h 723900"/>
                      <a:gd name="connsiteX918" fmla="*/ 247650 w 909078"/>
                      <a:gd name="connsiteY918" fmla="*/ 244475 h 723900"/>
                      <a:gd name="connsiteX919" fmla="*/ 209550 w 909078"/>
                      <a:gd name="connsiteY919" fmla="*/ 263525 h 723900"/>
                      <a:gd name="connsiteX920" fmla="*/ 206375 w 909078"/>
                      <a:gd name="connsiteY920" fmla="*/ 254000 h 723900"/>
                      <a:gd name="connsiteX921" fmla="*/ 222250 w 909078"/>
                      <a:gd name="connsiteY921" fmla="*/ 206375 h 723900"/>
                      <a:gd name="connsiteX922" fmla="*/ 234950 w 909078"/>
                      <a:gd name="connsiteY922" fmla="*/ 193675 h 723900"/>
                      <a:gd name="connsiteX923" fmla="*/ 247650 w 909078"/>
                      <a:gd name="connsiteY923" fmla="*/ 190500 h 723900"/>
                      <a:gd name="connsiteX924" fmla="*/ 273050 w 909078"/>
                      <a:gd name="connsiteY924" fmla="*/ 200025 h 723900"/>
                      <a:gd name="connsiteX925" fmla="*/ 282575 w 909078"/>
                      <a:gd name="connsiteY925" fmla="*/ 215900 h 723900"/>
                      <a:gd name="connsiteX926" fmla="*/ 260350 w 909078"/>
                      <a:gd name="connsiteY926" fmla="*/ 219075 h 723900"/>
                      <a:gd name="connsiteX927" fmla="*/ 234950 w 909078"/>
                      <a:gd name="connsiteY927" fmla="*/ 228600 h 723900"/>
                      <a:gd name="connsiteX928" fmla="*/ 206375 w 909078"/>
                      <a:gd name="connsiteY928" fmla="*/ 238125 h 723900"/>
                      <a:gd name="connsiteX929" fmla="*/ 196850 w 909078"/>
                      <a:gd name="connsiteY929" fmla="*/ 244475 h 723900"/>
                      <a:gd name="connsiteX930" fmla="*/ 165100 w 909078"/>
                      <a:gd name="connsiteY930" fmla="*/ 257175 h 723900"/>
                      <a:gd name="connsiteX931" fmla="*/ 152400 w 909078"/>
                      <a:gd name="connsiteY931" fmla="*/ 266700 h 723900"/>
                      <a:gd name="connsiteX932" fmla="*/ 133350 w 909078"/>
                      <a:gd name="connsiteY932" fmla="*/ 292100 h 723900"/>
                      <a:gd name="connsiteX933" fmla="*/ 130175 w 909078"/>
                      <a:gd name="connsiteY933" fmla="*/ 304800 h 723900"/>
                      <a:gd name="connsiteX934" fmla="*/ 127000 w 909078"/>
                      <a:gd name="connsiteY934" fmla="*/ 314325 h 723900"/>
                      <a:gd name="connsiteX935" fmla="*/ 146050 w 909078"/>
                      <a:gd name="connsiteY935" fmla="*/ 317500 h 723900"/>
                      <a:gd name="connsiteX936" fmla="*/ 219075 w 909078"/>
                      <a:gd name="connsiteY936" fmla="*/ 314325 h 723900"/>
                      <a:gd name="connsiteX937" fmla="*/ 231775 w 909078"/>
                      <a:gd name="connsiteY937" fmla="*/ 307975 h 723900"/>
                      <a:gd name="connsiteX938" fmla="*/ 250825 w 909078"/>
                      <a:gd name="connsiteY938" fmla="*/ 301625 h 723900"/>
                      <a:gd name="connsiteX939" fmla="*/ 279400 w 909078"/>
                      <a:gd name="connsiteY939" fmla="*/ 304800 h 723900"/>
                      <a:gd name="connsiteX940" fmla="*/ 288925 w 909078"/>
                      <a:gd name="connsiteY940" fmla="*/ 342900 h 723900"/>
                      <a:gd name="connsiteX941" fmla="*/ 285750 w 909078"/>
                      <a:gd name="connsiteY941" fmla="*/ 384175 h 723900"/>
                      <a:gd name="connsiteX942" fmla="*/ 263525 w 909078"/>
                      <a:gd name="connsiteY942" fmla="*/ 412750 h 723900"/>
                      <a:gd name="connsiteX943" fmla="*/ 247650 w 909078"/>
                      <a:gd name="connsiteY943" fmla="*/ 425450 h 723900"/>
                      <a:gd name="connsiteX944" fmla="*/ 238125 w 909078"/>
                      <a:gd name="connsiteY944" fmla="*/ 431800 h 723900"/>
                      <a:gd name="connsiteX945" fmla="*/ 196850 w 909078"/>
                      <a:gd name="connsiteY945" fmla="*/ 438150 h 723900"/>
                      <a:gd name="connsiteX946" fmla="*/ 174625 w 909078"/>
                      <a:gd name="connsiteY946" fmla="*/ 434975 h 723900"/>
                      <a:gd name="connsiteX947" fmla="*/ 174625 w 909078"/>
                      <a:gd name="connsiteY947" fmla="*/ 412750 h 723900"/>
                      <a:gd name="connsiteX948" fmla="*/ 203200 w 909078"/>
                      <a:gd name="connsiteY948" fmla="*/ 384175 h 723900"/>
                      <a:gd name="connsiteX949" fmla="*/ 241300 w 909078"/>
                      <a:gd name="connsiteY949" fmla="*/ 371475 h 723900"/>
                      <a:gd name="connsiteX950" fmla="*/ 279400 w 909078"/>
                      <a:gd name="connsiteY950" fmla="*/ 377825 h 723900"/>
                      <a:gd name="connsiteX951" fmla="*/ 279400 w 909078"/>
                      <a:gd name="connsiteY951" fmla="*/ 403225 h 723900"/>
                      <a:gd name="connsiteX952" fmla="*/ 250825 w 909078"/>
                      <a:gd name="connsiteY952" fmla="*/ 412750 h 723900"/>
                      <a:gd name="connsiteX953" fmla="*/ 241300 w 909078"/>
                      <a:gd name="connsiteY953" fmla="*/ 409575 h 723900"/>
                      <a:gd name="connsiteX954" fmla="*/ 241300 w 909078"/>
                      <a:gd name="connsiteY954" fmla="*/ 377825 h 723900"/>
                      <a:gd name="connsiteX955" fmla="*/ 250825 w 909078"/>
                      <a:gd name="connsiteY955" fmla="*/ 365125 h 723900"/>
                      <a:gd name="connsiteX956" fmla="*/ 295275 w 909078"/>
                      <a:gd name="connsiteY956" fmla="*/ 346075 h 723900"/>
                      <a:gd name="connsiteX957" fmla="*/ 323850 w 909078"/>
                      <a:gd name="connsiteY957" fmla="*/ 352425 h 723900"/>
                      <a:gd name="connsiteX958" fmla="*/ 320675 w 909078"/>
                      <a:gd name="connsiteY958" fmla="*/ 368300 h 723900"/>
                      <a:gd name="connsiteX959" fmla="*/ 301625 w 909078"/>
                      <a:gd name="connsiteY959" fmla="*/ 393700 h 723900"/>
                      <a:gd name="connsiteX960" fmla="*/ 292100 w 909078"/>
                      <a:gd name="connsiteY960" fmla="*/ 396875 h 723900"/>
                      <a:gd name="connsiteX961" fmla="*/ 279400 w 909078"/>
                      <a:gd name="connsiteY961" fmla="*/ 390525 h 723900"/>
                      <a:gd name="connsiteX962" fmla="*/ 269875 w 909078"/>
                      <a:gd name="connsiteY962" fmla="*/ 336550 h 723900"/>
                      <a:gd name="connsiteX963" fmla="*/ 273050 w 909078"/>
                      <a:gd name="connsiteY963" fmla="*/ 260350 h 723900"/>
                      <a:gd name="connsiteX964" fmla="*/ 285750 w 909078"/>
                      <a:gd name="connsiteY964" fmla="*/ 234950 h 723900"/>
                      <a:gd name="connsiteX965" fmla="*/ 311150 w 909078"/>
                      <a:gd name="connsiteY965" fmla="*/ 209550 h 723900"/>
                      <a:gd name="connsiteX966" fmla="*/ 323850 w 909078"/>
                      <a:gd name="connsiteY966" fmla="*/ 206375 h 723900"/>
                      <a:gd name="connsiteX967" fmla="*/ 403225 w 909078"/>
                      <a:gd name="connsiteY967" fmla="*/ 200025 h 723900"/>
                      <a:gd name="connsiteX968" fmla="*/ 444500 w 909078"/>
                      <a:gd name="connsiteY968" fmla="*/ 190500 h 723900"/>
                      <a:gd name="connsiteX969" fmla="*/ 460375 w 909078"/>
                      <a:gd name="connsiteY969" fmla="*/ 184150 h 723900"/>
                      <a:gd name="connsiteX970" fmla="*/ 473075 w 909078"/>
                      <a:gd name="connsiteY970" fmla="*/ 177800 h 723900"/>
                      <a:gd name="connsiteX971" fmla="*/ 498475 w 909078"/>
                      <a:gd name="connsiteY971" fmla="*/ 158750 h 723900"/>
                      <a:gd name="connsiteX972" fmla="*/ 508000 w 909078"/>
                      <a:gd name="connsiteY972" fmla="*/ 152400 h 723900"/>
                      <a:gd name="connsiteX973" fmla="*/ 523875 w 909078"/>
                      <a:gd name="connsiteY973" fmla="*/ 136525 h 723900"/>
                      <a:gd name="connsiteX974" fmla="*/ 533400 w 909078"/>
                      <a:gd name="connsiteY974" fmla="*/ 127000 h 723900"/>
                      <a:gd name="connsiteX975" fmla="*/ 552450 w 909078"/>
                      <a:gd name="connsiteY975" fmla="*/ 114300 h 723900"/>
                      <a:gd name="connsiteX976" fmla="*/ 581025 w 909078"/>
                      <a:gd name="connsiteY976" fmla="*/ 107950 h 723900"/>
                      <a:gd name="connsiteX977" fmla="*/ 615950 w 909078"/>
                      <a:gd name="connsiteY977" fmla="*/ 117475 h 723900"/>
                      <a:gd name="connsiteX978" fmla="*/ 622300 w 909078"/>
                      <a:gd name="connsiteY978" fmla="*/ 127000 h 723900"/>
                      <a:gd name="connsiteX979" fmla="*/ 606425 w 909078"/>
                      <a:gd name="connsiteY979" fmla="*/ 133350 h 723900"/>
                      <a:gd name="connsiteX980" fmla="*/ 539750 w 909078"/>
                      <a:gd name="connsiteY980" fmla="*/ 127000 h 723900"/>
                      <a:gd name="connsiteX981" fmla="*/ 485775 w 909078"/>
                      <a:gd name="connsiteY981" fmla="*/ 114300 h 723900"/>
                      <a:gd name="connsiteX982" fmla="*/ 469900 w 909078"/>
                      <a:gd name="connsiteY982" fmla="*/ 107950 h 723900"/>
                      <a:gd name="connsiteX983" fmla="*/ 498475 w 909078"/>
                      <a:gd name="connsiteY983" fmla="*/ 98425 h 723900"/>
                      <a:gd name="connsiteX984" fmla="*/ 523875 w 909078"/>
                      <a:gd name="connsiteY984" fmla="*/ 88900 h 723900"/>
                      <a:gd name="connsiteX985" fmla="*/ 533400 w 909078"/>
                      <a:gd name="connsiteY985" fmla="*/ 76200 h 723900"/>
                      <a:gd name="connsiteX986" fmla="*/ 536575 w 909078"/>
                      <a:gd name="connsiteY986" fmla="*/ 85725 h 723900"/>
                      <a:gd name="connsiteX987" fmla="*/ 746125 w 909078"/>
                      <a:gd name="connsiteY987" fmla="*/ 88900 h 723900"/>
                      <a:gd name="connsiteX988" fmla="*/ 901700 w 909078"/>
                      <a:gd name="connsiteY988" fmla="*/ 85725 h 723900"/>
                      <a:gd name="connsiteX989" fmla="*/ 904875 w 909078"/>
                      <a:gd name="connsiteY989" fmla="*/ 73025 h 723900"/>
                      <a:gd name="connsiteX990" fmla="*/ 908050 w 909078"/>
                      <a:gd name="connsiteY990" fmla="*/ 63500 h 723900"/>
                      <a:gd name="connsiteX991" fmla="*/ 889000 w 909078"/>
                      <a:gd name="connsiteY991" fmla="*/ 69850 h 723900"/>
                      <a:gd name="connsiteX992" fmla="*/ 876300 w 909078"/>
                      <a:gd name="connsiteY992" fmla="*/ 73025 h 723900"/>
                      <a:gd name="connsiteX993" fmla="*/ 866775 w 909078"/>
                      <a:gd name="connsiteY993" fmla="*/ 76200 h 723900"/>
                      <a:gd name="connsiteX994" fmla="*/ 796925 w 909078"/>
                      <a:gd name="connsiteY994" fmla="*/ 73025 h 723900"/>
                      <a:gd name="connsiteX995" fmla="*/ 787400 w 909078"/>
                      <a:gd name="connsiteY995" fmla="*/ 69850 h 723900"/>
                      <a:gd name="connsiteX996" fmla="*/ 749300 w 909078"/>
                      <a:gd name="connsiteY996" fmla="*/ 66675 h 723900"/>
                      <a:gd name="connsiteX997" fmla="*/ 676275 w 909078"/>
                      <a:gd name="connsiteY997" fmla="*/ 69850 h 723900"/>
                      <a:gd name="connsiteX998" fmla="*/ 663575 w 909078"/>
                      <a:gd name="connsiteY998" fmla="*/ 73025 h 723900"/>
                      <a:gd name="connsiteX999" fmla="*/ 625475 w 909078"/>
                      <a:gd name="connsiteY999" fmla="*/ 88900 h 723900"/>
                      <a:gd name="connsiteX1000" fmla="*/ 606425 w 909078"/>
                      <a:gd name="connsiteY1000" fmla="*/ 95250 h 723900"/>
                      <a:gd name="connsiteX1001" fmla="*/ 577850 w 909078"/>
                      <a:gd name="connsiteY1001" fmla="*/ 101600 h 723900"/>
                      <a:gd name="connsiteX1002" fmla="*/ 565150 w 909078"/>
                      <a:gd name="connsiteY1002" fmla="*/ 104775 h 723900"/>
                      <a:gd name="connsiteX1003" fmla="*/ 619125 w 909078"/>
                      <a:gd name="connsiteY1003" fmla="*/ 111125 h 723900"/>
                      <a:gd name="connsiteX1004" fmla="*/ 746125 w 909078"/>
                      <a:gd name="connsiteY1004" fmla="*/ 117475 h 723900"/>
                      <a:gd name="connsiteX1005" fmla="*/ 815975 w 909078"/>
                      <a:gd name="connsiteY1005" fmla="*/ 123825 h 723900"/>
                      <a:gd name="connsiteX1006" fmla="*/ 704850 w 909078"/>
                      <a:gd name="connsiteY1006" fmla="*/ 123825 h 723900"/>
                      <a:gd name="connsiteX1007" fmla="*/ 596900 w 909078"/>
                      <a:gd name="connsiteY1007" fmla="*/ 127000 h 723900"/>
                      <a:gd name="connsiteX1008" fmla="*/ 565150 w 909078"/>
                      <a:gd name="connsiteY1008" fmla="*/ 130175 h 723900"/>
                      <a:gd name="connsiteX1009" fmla="*/ 533400 w 909078"/>
                      <a:gd name="connsiteY1009" fmla="*/ 139700 h 723900"/>
                      <a:gd name="connsiteX1010" fmla="*/ 517525 w 909078"/>
                      <a:gd name="connsiteY1010" fmla="*/ 142875 h 723900"/>
                      <a:gd name="connsiteX1011" fmla="*/ 542925 w 909078"/>
                      <a:gd name="connsiteY1011" fmla="*/ 152400 h 723900"/>
                      <a:gd name="connsiteX1012" fmla="*/ 552450 w 909078"/>
                      <a:gd name="connsiteY1012" fmla="*/ 158750 h 723900"/>
                      <a:gd name="connsiteX1013" fmla="*/ 565150 w 909078"/>
                      <a:gd name="connsiteY1013" fmla="*/ 161925 h 723900"/>
                      <a:gd name="connsiteX1014" fmla="*/ 577850 w 909078"/>
                      <a:gd name="connsiteY1014" fmla="*/ 168275 h 723900"/>
                      <a:gd name="connsiteX1015" fmla="*/ 587375 w 909078"/>
                      <a:gd name="connsiteY1015" fmla="*/ 171450 h 723900"/>
                      <a:gd name="connsiteX1016" fmla="*/ 590550 w 909078"/>
                      <a:gd name="connsiteY1016" fmla="*/ 180975 h 723900"/>
                      <a:gd name="connsiteX1017" fmla="*/ 587375 w 909078"/>
                      <a:gd name="connsiteY1017" fmla="*/ 190500 h 723900"/>
                      <a:gd name="connsiteX1018" fmla="*/ 581025 w 909078"/>
                      <a:gd name="connsiteY1018" fmla="*/ 174625 h 723900"/>
                      <a:gd name="connsiteX1019" fmla="*/ 577850 w 909078"/>
                      <a:gd name="connsiteY1019" fmla="*/ 161925 h 723900"/>
                      <a:gd name="connsiteX1020" fmla="*/ 574675 w 909078"/>
                      <a:gd name="connsiteY1020" fmla="*/ 152400 h 723900"/>
                      <a:gd name="connsiteX1021" fmla="*/ 577850 w 909078"/>
                      <a:gd name="connsiteY1021" fmla="*/ 133350 h 723900"/>
                      <a:gd name="connsiteX1022" fmla="*/ 587375 w 909078"/>
                      <a:gd name="connsiteY1022" fmla="*/ 130175 h 723900"/>
                      <a:gd name="connsiteX1023" fmla="*/ 574675 w 909078"/>
                      <a:gd name="connsiteY1023" fmla="*/ 168275 h 723900"/>
                      <a:gd name="connsiteX1024" fmla="*/ 561975 w 909078"/>
                      <a:gd name="connsiteY1024" fmla="*/ 177800 h 723900"/>
                      <a:gd name="connsiteX1025" fmla="*/ 552450 w 909078"/>
                      <a:gd name="connsiteY1025" fmla="*/ 184150 h 723900"/>
                      <a:gd name="connsiteX1026" fmla="*/ 542925 w 909078"/>
                      <a:gd name="connsiteY1026" fmla="*/ 187325 h 723900"/>
                      <a:gd name="connsiteX1027" fmla="*/ 552450 w 909078"/>
                      <a:gd name="connsiteY1027" fmla="*/ 177800 h 723900"/>
                      <a:gd name="connsiteX1028" fmla="*/ 574675 w 909078"/>
                      <a:gd name="connsiteY1028" fmla="*/ 168275 h 723900"/>
                      <a:gd name="connsiteX1029" fmla="*/ 600075 w 909078"/>
                      <a:gd name="connsiteY1029" fmla="*/ 171450 h 723900"/>
                      <a:gd name="connsiteX1030" fmla="*/ 590550 w 909078"/>
                      <a:gd name="connsiteY1030" fmla="*/ 184150 h 723900"/>
                      <a:gd name="connsiteX1031" fmla="*/ 565150 w 909078"/>
                      <a:gd name="connsiteY1031" fmla="*/ 206375 h 723900"/>
                      <a:gd name="connsiteX1032" fmla="*/ 542925 w 909078"/>
                      <a:gd name="connsiteY1032" fmla="*/ 215900 h 723900"/>
                      <a:gd name="connsiteX1033" fmla="*/ 530225 w 909078"/>
                      <a:gd name="connsiteY1033" fmla="*/ 222250 h 723900"/>
                      <a:gd name="connsiteX1034" fmla="*/ 466725 w 909078"/>
                      <a:gd name="connsiteY1034" fmla="*/ 231775 h 723900"/>
                      <a:gd name="connsiteX1035" fmla="*/ 390525 w 909078"/>
                      <a:gd name="connsiteY1035" fmla="*/ 228600 h 723900"/>
                      <a:gd name="connsiteX1036" fmla="*/ 365125 w 909078"/>
                      <a:gd name="connsiteY1036" fmla="*/ 225425 h 723900"/>
                      <a:gd name="connsiteX1037" fmla="*/ 285750 w 909078"/>
                      <a:gd name="connsiteY1037" fmla="*/ 228600 h 723900"/>
                      <a:gd name="connsiteX1038" fmla="*/ 250825 w 909078"/>
                      <a:gd name="connsiteY1038" fmla="*/ 228600 h 723900"/>
                      <a:gd name="connsiteX1039" fmla="*/ 260350 w 909078"/>
                      <a:gd name="connsiteY1039" fmla="*/ 209550 h 723900"/>
                      <a:gd name="connsiteX1040" fmla="*/ 263525 w 909078"/>
                      <a:gd name="connsiteY1040" fmla="*/ 200025 h 723900"/>
                      <a:gd name="connsiteX1041" fmla="*/ 292100 w 909078"/>
                      <a:gd name="connsiteY1041" fmla="*/ 174625 h 723900"/>
                      <a:gd name="connsiteX1042" fmla="*/ 307975 w 909078"/>
                      <a:gd name="connsiteY1042" fmla="*/ 158750 h 723900"/>
                      <a:gd name="connsiteX1043" fmla="*/ 349250 w 909078"/>
                      <a:gd name="connsiteY1043" fmla="*/ 146050 h 723900"/>
                      <a:gd name="connsiteX1044" fmla="*/ 377825 w 909078"/>
                      <a:gd name="connsiteY1044" fmla="*/ 158750 h 723900"/>
                      <a:gd name="connsiteX1045" fmla="*/ 330200 w 909078"/>
                      <a:gd name="connsiteY1045" fmla="*/ 247650 h 723900"/>
                      <a:gd name="connsiteX1046" fmla="*/ 295275 w 909078"/>
                      <a:gd name="connsiteY1046" fmla="*/ 301625 h 723900"/>
                      <a:gd name="connsiteX1047" fmla="*/ 273050 w 909078"/>
                      <a:gd name="connsiteY1047" fmla="*/ 336550 h 723900"/>
                      <a:gd name="connsiteX1048" fmla="*/ 254000 w 909078"/>
                      <a:gd name="connsiteY1048" fmla="*/ 371475 h 723900"/>
                      <a:gd name="connsiteX1049" fmla="*/ 266700 w 909078"/>
                      <a:gd name="connsiteY1049" fmla="*/ 384175 h 723900"/>
                      <a:gd name="connsiteX1050" fmla="*/ 292100 w 909078"/>
                      <a:gd name="connsiteY1050" fmla="*/ 346075 h 723900"/>
                      <a:gd name="connsiteX1051" fmla="*/ 317500 w 909078"/>
                      <a:gd name="connsiteY1051" fmla="*/ 311150 h 723900"/>
                      <a:gd name="connsiteX1052" fmla="*/ 333375 w 909078"/>
                      <a:gd name="connsiteY1052" fmla="*/ 292100 h 723900"/>
                      <a:gd name="connsiteX1053" fmla="*/ 339725 w 909078"/>
                      <a:gd name="connsiteY1053" fmla="*/ 282575 h 723900"/>
                      <a:gd name="connsiteX1054" fmla="*/ 358775 w 909078"/>
                      <a:gd name="connsiteY1054" fmla="*/ 263525 h 723900"/>
                      <a:gd name="connsiteX1055" fmla="*/ 346075 w 909078"/>
                      <a:gd name="connsiteY1055" fmla="*/ 301625 h 723900"/>
                      <a:gd name="connsiteX1056" fmla="*/ 336550 w 909078"/>
                      <a:gd name="connsiteY1056" fmla="*/ 311150 h 723900"/>
                      <a:gd name="connsiteX1057" fmla="*/ 320675 w 909078"/>
                      <a:gd name="connsiteY1057" fmla="*/ 333375 h 723900"/>
                      <a:gd name="connsiteX1058" fmla="*/ 292100 w 909078"/>
                      <a:gd name="connsiteY1058" fmla="*/ 352425 h 723900"/>
                      <a:gd name="connsiteX1059" fmla="*/ 260350 w 909078"/>
                      <a:gd name="connsiteY1059" fmla="*/ 342900 h 723900"/>
                      <a:gd name="connsiteX1060" fmla="*/ 231775 w 909078"/>
                      <a:gd name="connsiteY1060" fmla="*/ 301625 h 723900"/>
                      <a:gd name="connsiteX1061" fmla="*/ 212725 w 909078"/>
                      <a:gd name="connsiteY1061" fmla="*/ 266700 h 723900"/>
                      <a:gd name="connsiteX1062" fmla="*/ 196850 w 909078"/>
                      <a:gd name="connsiteY1062" fmla="*/ 222250 h 723900"/>
                      <a:gd name="connsiteX1063" fmla="*/ 219075 w 909078"/>
                      <a:gd name="connsiteY1063" fmla="*/ 142875 h 723900"/>
                      <a:gd name="connsiteX1064" fmla="*/ 234950 w 909078"/>
                      <a:gd name="connsiteY1064" fmla="*/ 133350 h 723900"/>
                      <a:gd name="connsiteX1065" fmla="*/ 250825 w 909078"/>
                      <a:gd name="connsiteY1065" fmla="*/ 130175 h 723900"/>
                      <a:gd name="connsiteX1066" fmla="*/ 371475 w 909078"/>
                      <a:gd name="connsiteY1066" fmla="*/ 152400 h 723900"/>
                      <a:gd name="connsiteX1067" fmla="*/ 384175 w 909078"/>
                      <a:gd name="connsiteY1067" fmla="*/ 171450 h 723900"/>
                      <a:gd name="connsiteX1068" fmla="*/ 381000 w 909078"/>
                      <a:gd name="connsiteY1068" fmla="*/ 254000 h 723900"/>
                      <a:gd name="connsiteX1069" fmla="*/ 349250 w 909078"/>
                      <a:gd name="connsiteY1069" fmla="*/ 298450 h 723900"/>
                      <a:gd name="connsiteX1070" fmla="*/ 330200 w 909078"/>
                      <a:gd name="connsiteY1070" fmla="*/ 317500 h 723900"/>
                      <a:gd name="connsiteX1071" fmla="*/ 292100 w 909078"/>
                      <a:gd name="connsiteY1071" fmla="*/ 349250 h 723900"/>
                      <a:gd name="connsiteX1072" fmla="*/ 266700 w 909078"/>
                      <a:gd name="connsiteY1072" fmla="*/ 361950 h 723900"/>
                      <a:gd name="connsiteX1073" fmla="*/ 203200 w 909078"/>
                      <a:gd name="connsiteY1073" fmla="*/ 355600 h 723900"/>
                      <a:gd name="connsiteX1074" fmla="*/ 187325 w 909078"/>
                      <a:gd name="connsiteY1074" fmla="*/ 336550 h 723900"/>
                      <a:gd name="connsiteX1075" fmla="*/ 168275 w 909078"/>
                      <a:gd name="connsiteY1075" fmla="*/ 311150 h 723900"/>
                      <a:gd name="connsiteX1076" fmla="*/ 155575 w 909078"/>
                      <a:gd name="connsiteY1076" fmla="*/ 276225 h 723900"/>
                      <a:gd name="connsiteX1077" fmla="*/ 168275 w 909078"/>
                      <a:gd name="connsiteY1077" fmla="*/ 225425 h 723900"/>
                      <a:gd name="connsiteX1078" fmla="*/ 177800 w 909078"/>
                      <a:gd name="connsiteY1078" fmla="*/ 215900 h 723900"/>
                      <a:gd name="connsiteX1079" fmla="*/ 200025 w 909078"/>
                      <a:gd name="connsiteY1079" fmla="*/ 200025 h 723900"/>
                      <a:gd name="connsiteX1080" fmla="*/ 260350 w 909078"/>
                      <a:gd name="connsiteY1080" fmla="*/ 171450 h 723900"/>
                      <a:gd name="connsiteX1081" fmla="*/ 292100 w 909078"/>
                      <a:gd name="connsiteY1081" fmla="*/ 161925 h 723900"/>
                      <a:gd name="connsiteX1082" fmla="*/ 323850 w 909078"/>
                      <a:gd name="connsiteY1082" fmla="*/ 158750 h 723900"/>
                      <a:gd name="connsiteX1083" fmla="*/ 374650 w 909078"/>
                      <a:gd name="connsiteY1083" fmla="*/ 161925 h 723900"/>
                      <a:gd name="connsiteX1084" fmla="*/ 390525 w 909078"/>
                      <a:gd name="connsiteY1084" fmla="*/ 174625 h 723900"/>
                      <a:gd name="connsiteX1085" fmla="*/ 403225 w 909078"/>
                      <a:gd name="connsiteY1085" fmla="*/ 203200 h 723900"/>
                      <a:gd name="connsiteX1086" fmla="*/ 393700 w 909078"/>
                      <a:gd name="connsiteY1086" fmla="*/ 241300 h 723900"/>
                      <a:gd name="connsiteX1087" fmla="*/ 390525 w 909078"/>
                      <a:gd name="connsiteY1087" fmla="*/ 2413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909078" h="723900">
                        <a:moveTo>
                          <a:pt x="184150" y="161925"/>
                        </a:moveTo>
                        <a:cubicBezTo>
                          <a:pt x="178858" y="167217"/>
                          <a:pt x="173014" y="172008"/>
                          <a:pt x="168275" y="177800"/>
                        </a:cubicBezTo>
                        <a:cubicBezTo>
                          <a:pt x="163442" y="183707"/>
                          <a:pt x="159808" y="190500"/>
                          <a:pt x="155575" y="196850"/>
                        </a:cubicBezTo>
                        <a:cubicBezTo>
                          <a:pt x="153458" y="200025"/>
                          <a:pt x="150432" y="202755"/>
                          <a:pt x="149225" y="206375"/>
                        </a:cubicBezTo>
                        <a:cubicBezTo>
                          <a:pt x="148167" y="209550"/>
                          <a:pt x="147675" y="212974"/>
                          <a:pt x="146050" y="215900"/>
                        </a:cubicBezTo>
                        <a:cubicBezTo>
                          <a:pt x="142344" y="222571"/>
                          <a:pt x="137583" y="228600"/>
                          <a:pt x="133350" y="234950"/>
                        </a:cubicBezTo>
                        <a:lnTo>
                          <a:pt x="127000" y="244475"/>
                        </a:lnTo>
                        <a:cubicBezTo>
                          <a:pt x="124883" y="247650"/>
                          <a:pt x="121857" y="250380"/>
                          <a:pt x="120650" y="254000"/>
                        </a:cubicBezTo>
                        <a:lnTo>
                          <a:pt x="114300" y="273050"/>
                        </a:lnTo>
                        <a:cubicBezTo>
                          <a:pt x="113242" y="282575"/>
                          <a:pt x="112620" y="292159"/>
                          <a:pt x="111125" y="301625"/>
                        </a:cubicBezTo>
                        <a:cubicBezTo>
                          <a:pt x="100379" y="369681"/>
                          <a:pt x="108824" y="309956"/>
                          <a:pt x="101600" y="346075"/>
                        </a:cubicBezTo>
                        <a:cubicBezTo>
                          <a:pt x="100337" y="352388"/>
                          <a:pt x="99483" y="358775"/>
                          <a:pt x="98425" y="365125"/>
                        </a:cubicBezTo>
                        <a:cubicBezTo>
                          <a:pt x="102913" y="387564"/>
                          <a:pt x="99893" y="375880"/>
                          <a:pt x="107950" y="400050"/>
                        </a:cubicBezTo>
                        <a:cubicBezTo>
                          <a:pt x="109008" y="403225"/>
                          <a:pt x="109269" y="406790"/>
                          <a:pt x="111125" y="409575"/>
                        </a:cubicBezTo>
                        <a:cubicBezTo>
                          <a:pt x="119331" y="421885"/>
                          <a:pt x="116268" y="415480"/>
                          <a:pt x="120650" y="428625"/>
                        </a:cubicBezTo>
                        <a:cubicBezTo>
                          <a:pt x="119592" y="514350"/>
                          <a:pt x="119423" y="600091"/>
                          <a:pt x="117475" y="685800"/>
                        </a:cubicBezTo>
                        <a:cubicBezTo>
                          <a:pt x="117191" y="698314"/>
                          <a:pt x="114070" y="708946"/>
                          <a:pt x="111125" y="720725"/>
                        </a:cubicBezTo>
                        <a:cubicBezTo>
                          <a:pt x="112183" y="709083"/>
                          <a:pt x="113496" y="697462"/>
                          <a:pt x="114300" y="685800"/>
                        </a:cubicBezTo>
                        <a:cubicBezTo>
                          <a:pt x="115613" y="666766"/>
                          <a:pt x="115108" y="647582"/>
                          <a:pt x="117475" y="628650"/>
                        </a:cubicBezTo>
                        <a:cubicBezTo>
                          <a:pt x="118305" y="622008"/>
                          <a:pt x="122202" y="616094"/>
                          <a:pt x="123825" y="609600"/>
                        </a:cubicBezTo>
                        <a:cubicBezTo>
                          <a:pt x="124883" y="605367"/>
                          <a:pt x="126144" y="601179"/>
                          <a:pt x="127000" y="596900"/>
                        </a:cubicBezTo>
                        <a:cubicBezTo>
                          <a:pt x="128263" y="590587"/>
                          <a:pt x="129220" y="584216"/>
                          <a:pt x="130175" y="577850"/>
                        </a:cubicBezTo>
                        <a:cubicBezTo>
                          <a:pt x="132395" y="563048"/>
                          <a:pt x="132895" y="547920"/>
                          <a:pt x="136525" y="533400"/>
                        </a:cubicBezTo>
                        <a:cubicBezTo>
                          <a:pt x="141515" y="513440"/>
                          <a:pt x="139083" y="525020"/>
                          <a:pt x="142875" y="498475"/>
                        </a:cubicBezTo>
                        <a:cubicBezTo>
                          <a:pt x="143933" y="463550"/>
                          <a:pt x="144261" y="428595"/>
                          <a:pt x="146050" y="393700"/>
                        </a:cubicBezTo>
                        <a:cubicBezTo>
                          <a:pt x="146380" y="387271"/>
                          <a:pt x="147664" y="380895"/>
                          <a:pt x="149225" y="374650"/>
                        </a:cubicBezTo>
                        <a:cubicBezTo>
                          <a:pt x="151321" y="366266"/>
                          <a:pt x="154975" y="353025"/>
                          <a:pt x="161925" y="346075"/>
                        </a:cubicBezTo>
                        <a:cubicBezTo>
                          <a:pt x="164623" y="343377"/>
                          <a:pt x="168275" y="341842"/>
                          <a:pt x="171450" y="339725"/>
                        </a:cubicBezTo>
                        <a:cubicBezTo>
                          <a:pt x="174625" y="342900"/>
                          <a:pt x="178967" y="345234"/>
                          <a:pt x="180975" y="349250"/>
                        </a:cubicBezTo>
                        <a:cubicBezTo>
                          <a:pt x="183388" y="354077"/>
                          <a:pt x="182979" y="359857"/>
                          <a:pt x="184150" y="365125"/>
                        </a:cubicBezTo>
                        <a:cubicBezTo>
                          <a:pt x="185097" y="369385"/>
                          <a:pt x="186071" y="373645"/>
                          <a:pt x="187325" y="377825"/>
                        </a:cubicBezTo>
                        <a:cubicBezTo>
                          <a:pt x="189248" y="384236"/>
                          <a:pt x="193675" y="396875"/>
                          <a:pt x="193675" y="396875"/>
                        </a:cubicBezTo>
                        <a:cubicBezTo>
                          <a:pt x="192617" y="408517"/>
                          <a:pt x="192531" y="420288"/>
                          <a:pt x="190500" y="431800"/>
                        </a:cubicBezTo>
                        <a:cubicBezTo>
                          <a:pt x="188595" y="442595"/>
                          <a:pt x="183515" y="450215"/>
                          <a:pt x="180975" y="460375"/>
                        </a:cubicBezTo>
                        <a:cubicBezTo>
                          <a:pt x="179917" y="464608"/>
                          <a:pt x="179054" y="468895"/>
                          <a:pt x="177800" y="473075"/>
                        </a:cubicBezTo>
                        <a:cubicBezTo>
                          <a:pt x="175877" y="479486"/>
                          <a:pt x="171450" y="492125"/>
                          <a:pt x="171450" y="492125"/>
                        </a:cubicBezTo>
                        <a:cubicBezTo>
                          <a:pt x="172508" y="505883"/>
                          <a:pt x="172473" y="519770"/>
                          <a:pt x="174625" y="533400"/>
                        </a:cubicBezTo>
                        <a:cubicBezTo>
                          <a:pt x="175669" y="540012"/>
                          <a:pt x="180975" y="552450"/>
                          <a:pt x="180975" y="552450"/>
                        </a:cubicBezTo>
                        <a:cubicBezTo>
                          <a:pt x="179917" y="587375"/>
                          <a:pt x="179545" y="622328"/>
                          <a:pt x="177800" y="657225"/>
                        </a:cubicBezTo>
                        <a:cubicBezTo>
                          <a:pt x="176851" y="676208"/>
                          <a:pt x="174782" y="676599"/>
                          <a:pt x="171450" y="692150"/>
                        </a:cubicBezTo>
                        <a:cubicBezTo>
                          <a:pt x="169189" y="702703"/>
                          <a:pt x="165100" y="723900"/>
                          <a:pt x="165100" y="723900"/>
                        </a:cubicBezTo>
                        <a:cubicBezTo>
                          <a:pt x="166672" y="703470"/>
                          <a:pt x="167960" y="678167"/>
                          <a:pt x="171450" y="657225"/>
                        </a:cubicBezTo>
                        <a:cubicBezTo>
                          <a:pt x="172167" y="652921"/>
                          <a:pt x="173711" y="648792"/>
                          <a:pt x="174625" y="644525"/>
                        </a:cubicBezTo>
                        <a:cubicBezTo>
                          <a:pt x="176886" y="633972"/>
                          <a:pt x="178858" y="623358"/>
                          <a:pt x="180975" y="612775"/>
                        </a:cubicBezTo>
                        <a:cubicBezTo>
                          <a:pt x="182033" y="607483"/>
                          <a:pt x="182443" y="602020"/>
                          <a:pt x="184150" y="596900"/>
                        </a:cubicBezTo>
                        <a:cubicBezTo>
                          <a:pt x="189032" y="582255"/>
                          <a:pt x="186669" y="590657"/>
                          <a:pt x="190500" y="571500"/>
                        </a:cubicBezTo>
                        <a:cubicBezTo>
                          <a:pt x="191558" y="530225"/>
                          <a:pt x="191842" y="488923"/>
                          <a:pt x="193675" y="447675"/>
                        </a:cubicBezTo>
                        <a:cubicBezTo>
                          <a:pt x="193961" y="441244"/>
                          <a:pt x="196850" y="435063"/>
                          <a:pt x="196850" y="428625"/>
                        </a:cubicBezTo>
                        <a:cubicBezTo>
                          <a:pt x="196850" y="410602"/>
                          <a:pt x="194733" y="392642"/>
                          <a:pt x="193675" y="374650"/>
                        </a:cubicBezTo>
                        <a:cubicBezTo>
                          <a:pt x="190500" y="376767"/>
                          <a:pt x="186267" y="377825"/>
                          <a:pt x="184150" y="381000"/>
                        </a:cubicBezTo>
                        <a:cubicBezTo>
                          <a:pt x="181729" y="384631"/>
                          <a:pt x="182174" y="389504"/>
                          <a:pt x="180975" y="393700"/>
                        </a:cubicBezTo>
                        <a:cubicBezTo>
                          <a:pt x="180056" y="396918"/>
                          <a:pt x="178719" y="400007"/>
                          <a:pt x="177800" y="403225"/>
                        </a:cubicBezTo>
                        <a:cubicBezTo>
                          <a:pt x="176601" y="407421"/>
                          <a:pt x="175879" y="411745"/>
                          <a:pt x="174625" y="415925"/>
                        </a:cubicBezTo>
                        <a:cubicBezTo>
                          <a:pt x="172702" y="422336"/>
                          <a:pt x="168275" y="434975"/>
                          <a:pt x="168275" y="434975"/>
                        </a:cubicBezTo>
                        <a:cubicBezTo>
                          <a:pt x="167217" y="445558"/>
                          <a:pt x="166275" y="456154"/>
                          <a:pt x="165100" y="466725"/>
                        </a:cubicBezTo>
                        <a:cubicBezTo>
                          <a:pt x="164158" y="475205"/>
                          <a:pt x="162734" y="483631"/>
                          <a:pt x="161925" y="492125"/>
                        </a:cubicBezTo>
                        <a:cubicBezTo>
                          <a:pt x="160617" y="505862"/>
                          <a:pt x="160274" y="519685"/>
                          <a:pt x="158750" y="533400"/>
                        </a:cubicBezTo>
                        <a:cubicBezTo>
                          <a:pt x="158154" y="538763"/>
                          <a:pt x="156884" y="544040"/>
                          <a:pt x="155575" y="549275"/>
                        </a:cubicBezTo>
                        <a:cubicBezTo>
                          <a:pt x="151800" y="564374"/>
                          <a:pt x="152194" y="553683"/>
                          <a:pt x="149225" y="571500"/>
                        </a:cubicBezTo>
                        <a:cubicBezTo>
                          <a:pt x="146466" y="588054"/>
                          <a:pt x="147037" y="597515"/>
                          <a:pt x="142875" y="612775"/>
                        </a:cubicBezTo>
                        <a:cubicBezTo>
                          <a:pt x="141114" y="619233"/>
                          <a:pt x="138642" y="625475"/>
                          <a:pt x="136525" y="631825"/>
                        </a:cubicBezTo>
                        <a:lnTo>
                          <a:pt x="133350" y="641350"/>
                        </a:lnTo>
                        <a:cubicBezTo>
                          <a:pt x="132292" y="644525"/>
                          <a:pt x="129363" y="654122"/>
                          <a:pt x="130175" y="650875"/>
                        </a:cubicBezTo>
                        <a:lnTo>
                          <a:pt x="133350" y="638175"/>
                        </a:lnTo>
                        <a:cubicBezTo>
                          <a:pt x="134408" y="633942"/>
                          <a:pt x="135145" y="629615"/>
                          <a:pt x="136525" y="625475"/>
                        </a:cubicBezTo>
                        <a:lnTo>
                          <a:pt x="142875" y="606425"/>
                        </a:lnTo>
                        <a:lnTo>
                          <a:pt x="146050" y="596900"/>
                        </a:lnTo>
                        <a:cubicBezTo>
                          <a:pt x="147108" y="593725"/>
                          <a:pt x="147369" y="590160"/>
                          <a:pt x="149225" y="587375"/>
                        </a:cubicBezTo>
                        <a:cubicBezTo>
                          <a:pt x="151342" y="584200"/>
                          <a:pt x="154025" y="581337"/>
                          <a:pt x="155575" y="577850"/>
                        </a:cubicBezTo>
                        <a:cubicBezTo>
                          <a:pt x="158293" y="571733"/>
                          <a:pt x="159808" y="565150"/>
                          <a:pt x="161925" y="558800"/>
                        </a:cubicBezTo>
                        <a:cubicBezTo>
                          <a:pt x="166480" y="545135"/>
                          <a:pt x="164288" y="552522"/>
                          <a:pt x="168275" y="536575"/>
                        </a:cubicBezTo>
                        <a:cubicBezTo>
                          <a:pt x="169549" y="514918"/>
                          <a:pt x="171147" y="475195"/>
                          <a:pt x="174625" y="450850"/>
                        </a:cubicBezTo>
                        <a:cubicBezTo>
                          <a:pt x="175825" y="442453"/>
                          <a:pt x="181940" y="425729"/>
                          <a:pt x="184150" y="419100"/>
                        </a:cubicBezTo>
                        <a:lnTo>
                          <a:pt x="187325" y="409575"/>
                        </a:lnTo>
                        <a:cubicBezTo>
                          <a:pt x="188383" y="406400"/>
                          <a:pt x="188644" y="402835"/>
                          <a:pt x="190500" y="400050"/>
                        </a:cubicBezTo>
                        <a:cubicBezTo>
                          <a:pt x="192617" y="396875"/>
                          <a:pt x="195143" y="393938"/>
                          <a:pt x="196850" y="390525"/>
                        </a:cubicBezTo>
                        <a:cubicBezTo>
                          <a:pt x="198347" y="387532"/>
                          <a:pt x="198169" y="383785"/>
                          <a:pt x="200025" y="381000"/>
                        </a:cubicBezTo>
                        <a:cubicBezTo>
                          <a:pt x="202516" y="377264"/>
                          <a:pt x="206793" y="375019"/>
                          <a:pt x="209550" y="371475"/>
                        </a:cubicBezTo>
                        <a:cubicBezTo>
                          <a:pt x="229496" y="345831"/>
                          <a:pt x="213336" y="358368"/>
                          <a:pt x="231775" y="346075"/>
                        </a:cubicBezTo>
                        <a:cubicBezTo>
                          <a:pt x="244624" y="350358"/>
                          <a:pt x="241551" y="346358"/>
                          <a:pt x="244475" y="361950"/>
                        </a:cubicBezTo>
                        <a:cubicBezTo>
                          <a:pt x="246848" y="374605"/>
                          <a:pt x="250825" y="400050"/>
                          <a:pt x="250825" y="400050"/>
                        </a:cubicBezTo>
                        <a:cubicBezTo>
                          <a:pt x="251883" y="422275"/>
                          <a:pt x="252415" y="444531"/>
                          <a:pt x="254000" y="466725"/>
                        </a:cubicBezTo>
                        <a:cubicBezTo>
                          <a:pt x="254538" y="474252"/>
                          <a:pt x="258160" y="496063"/>
                          <a:pt x="260350" y="504825"/>
                        </a:cubicBezTo>
                        <a:cubicBezTo>
                          <a:pt x="261162" y="508072"/>
                          <a:pt x="262606" y="511132"/>
                          <a:pt x="263525" y="514350"/>
                        </a:cubicBezTo>
                        <a:cubicBezTo>
                          <a:pt x="264724" y="518546"/>
                          <a:pt x="265642" y="522817"/>
                          <a:pt x="266700" y="527050"/>
                        </a:cubicBezTo>
                        <a:cubicBezTo>
                          <a:pt x="265642" y="570442"/>
                          <a:pt x="263525" y="613820"/>
                          <a:pt x="263525" y="657225"/>
                        </a:cubicBezTo>
                        <a:cubicBezTo>
                          <a:pt x="263525" y="674191"/>
                          <a:pt x="265230" y="623328"/>
                          <a:pt x="266700" y="606425"/>
                        </a:cubicBezTo>
                        <a:cubicBezTo>
                          <a:pt x="267912" y="592490"/>
                          <a:pt x="270373" y="581708"/>
                          <a:pt x="273050" y="568325"/>
                        </a:cubicBezTo>
                        <a:cubicBezTo>
                          <a:pt x="271992" y="538692"/>
                          <a:pt x="269875" y="509077"/>
                          <a:pt x="269875" y="479425"/>
                        </a:cubicBezTo>
                        <a:cubicBezTo>
                          <a:pt x="269875" y="436020"/>
                          <a:pt x="271165" y="392614"/>
                          <a:pt x="273050" y="349250"/>
                        </a:cubicBezTo>
                        <a:cubicBezTo>
                          <a:pt x="273262" y="344371"/>
                          <a:pt x="278004" y="326259"/>
                          <a:pt x="279400" y="320675"/>
                        </a:cubicBezTo>
                        <a:cubicBezTo>
                          <a:pt x="283736" y="338019"/>
                          <a:pt x="285322" y="343508"/>
                          <a:pt x="288925" y="365125"/>
                        </a:cubicBezTo>
                        <a:cubicBezTo>
                          <a:pt x="289983" y="371475"/>
                          <a:pt x="290751" y="377880"/>
                          <a:pt x="292100" y="384175"/>
                        </a:cubicBezTo>
                        <a:cubicBezTo>
                          <a:pt x="293929" y="392709"/>
                          <a:pt x="295690" y="401296"/>
                          <a:pt x="298450" y="409575"/>
                        </a:cubicBezTo>
                        <a:cubicBezTo>
                          <a:pt x="299508" y="412750"/>
                          <a:pt x="300899" y="415833"/>
                          <a:pt x="301625" y="419100"/>
                        </a:cubicBezTo>
                        <a:cubicBezTo>
                          <a:pt x="307286" y="444576"/>
                          <a:pt x="302197" y="430913"/>
                          <a:pt x="307975" y="454025"/>
                        </a:cubicBezTo>
                        <a:cubicBezTo>
                          <a:pt x="308787" y="457272"/>
                          <a:pt x="310424" y="460283"/>
                          <a:pt x="311150" y="463550"/>
                        </a:cubicBezTo>
                        <a:cubicBezTo>
                          <a:pt x="312547" y="469834"/>
                          <a:pt x="312976" y="476305"/>
                          <a:pt x="314325" y="482600"/>
                        </a:cubicBezTo>
                        <a:cubicBezTo>
                          <a:pt x="316154" y="491134"/>
                          <a:pt x="318963" y="499442"/>
                          <a:pt x="320675" y="508000"/>
                        </a:cubicBezTo>
                        <a:lnTo>
                          <a:pt x="323850" y="523875"/>
                        </a:lnTo>
                        <a:cubicBezTo>
                          <a:pt x="322792" y="545042"/>
                          <a:pt x="322653" y="566274"/>
                          <a:pt x="320675" y="587375"/>
                        </a:cubicBezTo>
                        <a:cubicBezTo>
                          <a:pt x="319473" y="600194"/>
                          <a:pt x="315922" y="612699"/>
                          <a:pt x="314325" y="625475"/>
                        </a:cubicBezTo>
                        <a:cubicBezTo>
                          <a:pt x="313267" y="633942"/>
                          <a:pt x="309477" y="642508"/>
                          <a:pt x="311150" y="650875"/>
                        </a:cubicBezTo>
                        <a:cubicBezTo>
                          <a:pt x="311898" y="654617"/>
                          <a:pt x="315607" y="644663"/>
                          <a:pt x="317500" y="641350"/>
                        </a:cubicBezTo>
                        <a:cubicBezTo>
                          <a:pt x="324975" y="628269"/>
                          <a:pt x="324996" y="625212"/>
                          <a:pt x="330200" y="609600"/>
                        </a:cubicBezTo>
                        <a:lnTo>
                          <a:pt x="333375" y="600075"/>
                        </a:lnTo>
                        <a:cubicBezTo>
                          <a:pt x="335143" y="548807"/>
                          <a:pt x="340220" y="520743"/>
                          <a:pt x="333375" y="476250"/>
                        </a:cubicBezTo>
                        <a:cubicBezTo>
                          <a:pt x="331332" y="462968"/>
                          <a:pt x="329390" y="469666"/>
                          <a:pt x="323850" y="457200"/>
                        </a:cubicBezTo>
                        <a:lnTo>
                          <a:pt x="314325" y="428625"/>
                        </a:lnTo>
                        <a:cubicBezTo>
                          <a:pt x="313267" y="425450"/>
                          <a:pt x="313006" y="421885"/>
                          <a:pt x="311150" y="419100"/>
                        </a:cubicBezTo>
                        <a:cubicBezTo>
                          <a:pt x="309033" y="415925"/>
                          <a:pt x="306350" y="413062"/>
                          <a:pt x="304800" y="409575"/>
                        </a:cubicBezTo>
                        <a:cubicBezTo>
                          <a:pt x="302082" y="403458"/>
                          <a:pt x="300567" y="396875"/>
                          <a:pt x="298450" y="390525"/>
                        </a:cubicBezTo>
                        <a:lnTo>
                          <a:pt x="295275" y="381000"/>
                        </a:lnTo>
                        <a:cubicBezTo>
                          <a:pt x="294217" y="377825"/>
                          <a:pt x="292756" y="374757"/>
                          <a:pt x="292100" y="371475"/>
                        </a:cubicBezTo>
                        <a:cubicBezTo>
                          <a:pt x="291042" y="366183"/>
                          <a:pt x="290096" y="360868"/>
                          <a:pt x="288925" y="355600"/>
                        </a:cubicBezTo>
                        <a:cubicBezTo>
                          <a:pt x="283962" y="333267"/>
                          <a:pt x="287879" y="351937"/>
                          <a:pt x="282575" y="333375"/>
                        </a:cubicBezTo>
                        <a:cubicBezTo>
                          <a:pt x="279586" y="322913"/>
                          <a:pt x="278407" y="315712"/>
                          <a:pt x="276225" y="304800"/>
                        </a:cubicBezTo>
                        <a:cubicBezTo>
                          <a:pt x="277283" y="295275"/>
                          <a:pt x="275114" y="284797"/>
                          <a:pt x="279400" y="276225"/>
                        </a:cubicBezTo>
                        <a:cubicBezTo>
                          <a:pt x="281813" y="271398"/>
                          <a:pt x="281688" y="286777"/>
                          <a:pt x="282575" y="292100"/>
                        </a:cubicBezTo>
                        <a:cubicBezTo>
                          <a:pt x="283805" y="299482"/>
                          <a:pt x="284282" y="306987"/>
                          <a:pt x="285750" y="314325"/>
                        </a:cubicBezTo>
                        <a:cubicBezTo>
                          <a:pt x="286406" y="317607"/>
                          <a:pt x="288113" y="320603"/>
                          <a:pt x="288925" y="323850"/>
                        </a:cubicBezTo>
                        <a:cubicBezTo>
                          <a:pt x="290234" y="329085"/>
                          <a:pt x="291279" y="334391"/>
                          <a:pt x="292100" y="339725"/>
                        </a:cubicBezTo>
                        <a:cubicBezTo>
                          <a:pt x="293397" y="348158"/>
                          <a:pt x="293978" y="356692"/>
                          <a:pt x="295275" y="365125"/>
                        </a:cubicBezTo>
                        <a:cubicBezTo>
                          <a:pt x="297464" y="379356"/>
                          <a:pt x="297762" y="378935"/>
                          <a:pt x="301625" y="390525"/>
                        </a:cubicBezTo>
                        <a:cubicBezTo>
                          <a:pt x="302683" y="397933"/>
                          <a:pt x="303461" y="405387"/>
                          <a:pt x="304800" y="412750"/>
                        </a:cubicBezTo>
                        <a:cubicBezTo>
                          <a:pt x="307281" y="426398"/>
                          <a:pt x="307750" y="423074"/>
                          <a:pt x="311150" y="434975"/>
                        </a:cubicBezTo>
                        <a:cubicBezTo>
                          <a:pt x="312349" y="439171"/>
                          <a:pt x="312606" y="443664"/>
                          <a:pt x="314325" y="447675"/>
                        </a:cubicBezTo>
                        <a:cubicBezTo>
                          <a:pt x="315828" y="451182"/>
                          <a:pt x="318558" y="454025"/>
                          <a:pt x="320675" y="457200"/>
                        </a:cubicBezTo>
                        <a:cubicBezTo>
                          <a:pt x="322450" y="464299"/>
                          <a:pt x="327108" y="484312"/>
                          <a:pt x="330200" y="488950"/>
                        </a:cubicBezTo>
                        <a:lnTo>
                          <a:pt x="336550" y="498475"/>
                        </a:lnTo>
                        <a:cubicBezTo>
                          <a:pt x="337133" y="503721"/>
                          <a:pt x="337729" y="527267"/>
                          <a:pt x="342900" y="536575"/>
                        </a:cubicBezTo>
                        <a:cubicBezTo>
                          <a:pt x="346606" y="543246"/>
                          <a:pt x="353187" y="548385"/>
                          <a:pt x="355600" y="555625"/>
                        </a:cubicBezTo>
                        <a:lnTo>
                          <a:pt x="361950" y="574675"/>
                        </a:lnTo>
                        <a:cubicBezTo>
                          <a:pt x="363008" y="582083"/>
                          <a:pt x="365125" y="589416"/>
                          <a:pt x="365125" y="596900"/>
                        </a:cubicBezTo>
                        <a:cubicBezTo>
                          <a:pt x="365125" y="601264"/>
                          <a:pt x="363204" y="588380"/>
                          <a:pt x="361950" y="584200"/>
                        </a:cubicBezTo>
                        <a:cubicBezTo>
                          <a:pt x="360027" y="577789"/>
                          <a:pt x="357717" y="571500"/>
                          <a:pt x="355600" y="565150"/>
                        </a:cubicBezTo>
                        <a:cubicBezTo>
                          <a:pt x="354220" y="561010"/>
                          <a:pt x="353624" y="556646"/>
                          <a:pt x="352425" y="552450"/>
                        </a:cubicBezTo>
                        <a:cubicBezTo>
                          <a:pt x="351506" y="549232"/>
                          <a:pt x="350003" y="546186"/>
                          <a:pt x="349250" y="542925"/>
                        </a:cubicBezTo>
                        <a:cubicBezTo>
                          <a:pt x="346823" y="532408"/>
                          <a:pt x="345518" y="521646"/>
                          <a:pt x="342900" y="511175"/>
                        </a:cubicBezTo>
                        <a:cubicBezTo>
                          <a:pt x="341842" y="506942"/>
                          <a:pt x="341257" y="502561"/>
                          <a:pt x="339725" y="498475"/>
                        </a:cubicBezTo>
                        <a:cubicBezTo>
                          <a:pt x="338063" y="494043"/>
                          <a:pt x="335037" y="490207"/>
                          <a:pt x="333375" y="485775"/>
                        </a:cubicBezTo>
                        <a:cubicBezTo>
                          <a:pt x="331843" y="481689"/>
                          <a:pt x="331732" y="477161"/>
                          <a:pt x="330200" y="473075"/>
                        </a:cubicBezTo>
                        <a:cubicBezTo>
                          <a:pt x="328538" y="468643"/>
                          <a:pt x="325347" y="464865"/>
                          <a:pt x="323850" y="460375"/>
                        </a:cubicBezTo>
                        <a:cubicBezTo>
                          <a:pt x="320021" y="448887"/>
                          <a:pt x="316844" y="431693"/>
                          <a:pt x="314325" y="419100"/>
                        </a:cubicBezTo>
                        <a:cubicBezTo>
                          <a:pt x="315383" y="384175"/>
                          <a:pt x="315176" y="349189"/>
                          <a:pt x="317500" y="314325"/>
                        </a:cubicBezTo>
                        <a:cubicBezTo>
                          <a:pt x="317723" y="310986"/>
                          <a:pt x="319794" y="320621"/>
                          <a:pt x="320675" y="323850"/>
                        </a:cubicBezTo>
                        <a:cubicBezTo>
                          <a:pt x="322971" y="332270"/>
                          <a:pt x="327025" y="349250"/>
                          <a:pt x="327025" y="349250"/>
                        </a:cubicBezTo>
                        <a:cubicBezTo>
                          <a:pt x="328083" y="358775"/>
                          <a:pt x="328705" y="368359"/>
                          <a:pt x="330200" y="377825"/>
                        </a:cubicBezTo>
                        <a:cubicBezTo>
                          <a:pt x="331710" y="387387"/>
                          <a:pt x="339230" y="423965"/>
                          <a:pt x="342900" y="434975"/>
                        </a:cubicBezTo>
                        <a:cubicBezTo>
                          <a:pt x="343958" y="438150"/>
                          <a:pt x="345156" y="441282"/>
                          <a:pt x="346075" y="444500"/>
                        </a:cubicBezTo>
                        <a:cubicBezTo>
                          <a:pt x="347274" y="448696"/>
                          <a:pt x="348051" y="453004"/>
                          <a:pt x="349250" y="457200"/>
                        </a:cubicBezTo>
                        <a:cubicBezTo>
                          <a:pt x="350169" y="460418"/>
                          <a:pt x="351506" y="463507"/>
                          <a:pt x="352425" y="466725"/>
                        </a:cubicBezTo>
                        <a:cubicBezTo>
                          <a:pt x="353624" y="470921"/>
                          <a:pt x="354346" y="475245"/>
                          <a:pt x="355600" y="479425"/>
                        </a:cubicBezTo>
                        <a:lnTo>
                          <a:pt x="365125" y="508000"/>
                        </a:lnTo>
                        <a:lnTo>
                          <a:pt x="377825" y="546100"/>
                        </a:lnTo>
                        <a:lnTo>
                          <a:pt x="381000" y="555625"/>
                        </a:lnTo>
                        <a:cubicBezTo>
                          <a:pt x="382058" y="558800"/>
                          <a:pt x="382319" y="562365"/>
                          <a:pt x="384175" y="565150"/>
                        </a:cubicBezTo>
                        <a:cubicBezTo>
                          <a:pt x="388408" y="571500"/>
                          <a:pt x="399288" y="591440"/>
                          <a:pt x="396875" y="584200"/>
                        </a:cubicBezTo>
                        <a:cubicBezTo>
                          <a:pt x="395817" y="581025"/>
                          <a:pt x="394901" y="577799"/>
                          <a:pt x="393700" y="574675"/>
                        </a:cubicBezTo>
                        <a:cubicBezTo>
                          <a:pt x="389608" y="564036"/>
                          <a:pt x="384605" y="553739"/>
                          <a:pt x="381000" y="542925"/>
                        </a:cubicBezTo>
                        <a:cubicBezTo>
                          <a:pt x="378883" y="536575"/>
                          <a:pt x="377643" y="529862"/>
                          <a:pt x="374650" y="523875"/>
                        </a:cubicBezTo>
                        <a:cubicBezTo>
                          <a:pt x="372533" y="519642"/>
                          <a:pt x="369962" y="515607"/>
                          <a:pt x="368300" y="511175"/>
                        </a:cubicBezTo>
                        <a:cubicBezTo>
                          <a:pt x="366768" y="507089"/>
                          <a:pt x="366657" y="502561"/>
                          <a:pt x="365125" y="498475"/>
                        </a:cubicBezTo>
                        <a:cubicBezTo>
                          <a:pt x="363463" y="494043"/>
                          <a:pt x="360437" y="490207"/>
                          <a:pt x="358775" y="485775"/>
                        </a:cubicBezTo>
                        <a:cubicBezTo>
                          <a:pt x="357243" y="481689"/>
                          <a:pt x="356854" y="477255"/>
                          <a:pt x="355600" y="473075"/>
                        </a:cubicBezTo>
                        <a:cubicBezTo>
                          <a:pt x="353677" y="466664"/>
                          <a:pt x="350873" y="460519"/>
                          <a:pt x="349250" y="454025"/>
                        </a:cubicBezTo>
                        <a:cubicBezTo>
                          <a:pt x="348192" y="449792"/>
                          <a:pt x="347794" y="445336"/>
                          <a:pt x="346075" y="441325"/>
                        </a:cubicBezTo>
                        <a:cubicBezTo>
                          <a:pt x="344572" y="437818"/>
                          <a:pt x="341842" y="434975"/>
                          <a:pt x="339725" y="431800"/>
                        </a:cubicBezTo>
                        <a:cubicBezTo>
                          <a:pt x="340783" y="404283"/>
                          <a:pt x="341068" y="376726"/>
                          <a:pt x="342900" y="349250"/>
                        </a:cubicBezTo>
                        <a:cubicBezTo>
                          <a:pt x="343190" y="344896"/>
                          <a:pt x="345271" y="340839"/>
                          <a:pt x="346075" y="336550"/>
                        </a:cubicBezTo>
                        <a:cubicBezTo>
                          <a:pt x="348448" y="323895"/>
                          <a:pt x="351356" y="311281"/>
                          <a:pt x="352425" y="298450"/>
                        </a:cubicBezTo>
                        <a:lnTo>
                          <a:pt x="355600" y="260350"/>
                        </a:lnTo>
                        <a:cubicBezTo>
                          <a:pt x="362745" y="288930"/>
                          <a:pt x="354518" y="253855"/>
                          <a:pt x="361950" y="298450"/>
                        </a:cubicBezTo>
                        <a:cubicBezTo>
                          <a:pt x="363724" y="309096"/>
                          <a:pt x="363473" y="320547"/>
                          <a:pt x="368300" y="330200"/>
                        </a:cubicBezTo>
                        <a:cubicBezTo>
                          <a:pt x="387489" y="368578"/>
                          <a:pt x="363049" y="321011"/>
                          <a:pt x="381000" y="352425"/>
                        </a:cubicBezTo>
                        <a:cubicBezTo>
                          <a:pt x="384320" y="358235"/>
                          <a:pt x="388543" y="369493"/>
                          <a:pt x="393700" y="374650"/>
                        </a:cubicBezTo>
                        <a:cubicBezTo>
                          <a:pt x="396398" y="377348"/>
                          <a:pt x="400373" y="378465"/>
                          <a:pt x="403225" y="381000"/>
                        </a:cubicBezTo>
                        <a:cubicBezTo>
                          <a:pt x="435847" y="409998"/>
                          <a:pt x="410182" y="391988"/>
                          <a:pt x="431800" y="406400"/>
                        </a:cubicBezTo>
                        <a:cubicBezTo>
                          <a:pt x="434975" y="411692"/>
                          <a:pt x="438328" y="416880"/>
                          <a:pt x="441325" y="422275"/>
                        </a:cubicBezTo>
                        <a:cubicBezTo>
                          <a:pt x="443624" y="426412"/>
                          <a:pt x="445327" y="430866"/>
                          <a:pt x="447675" y="434975"/>
                        </a:cubicBezTo>
                        <a:cubicBezTo>
                          <a:pt x="455312" y="448340"/>
                          <a:pt x="453979" y="441209"/>
                          <a:pt x="460375" y="457200"/>
                        </a:cubicBezTo>
                        <a:cubicBezTo>
                          <a:pt x="462861" y="463415"/>
                          <a:pt x="470438" y="481819"/>
                          <a:pt x="466725" y="476250"/>
                        </a:cubicBezTo>
                        <a:cubicBezTo>
                          <a:pt x="448527" y="448953"/>
                          <a:pt x="470345" y="483490"/>
                          <a:pt x="457200" y="457200"/>
                        </a:cubicBezTo>
                        <a:cubicBezTo>
                          <a:pt x="454440" y="451680"/>
                          <a:pt x="450229" y="446943"/>
                          <a:pt x="447675" y="441325"/>
                        </a:cubicBezTo>
                        <a:cubicBezTo>
                          <a:pt x="444905" y="435231"/>
                          <a:pt x="444318" y="428262"/>
                          <a:pt x="441325" y="422275"/>
                        </a:cubicBezTo>
                        <a:cubicBezTo>
                          <a:pt x="438150" y="415925"/>
                          <a:pt x="434531" y="409778"/>
                          <a:pt x="431800" y="403225"/>
                        </a:cubicBezTo>
                        <a:cubicBezTo>
                          <a:pt x="429226" y="397046"/>
                          <a:pt x="427567" y="390525"/>
                          <a:pt x="425450" y="384175"/>
                        </a:cubicBezTo>
                        <a:lnTo>
                          <a:pt x="422275" y="374650"/>
                        </a:lnTo>
                        <a:cubicBezTo>
                          <a:pt x="421217" y="371475"/>
                          <a:pt x="420597" y="368118"/>
                          <a:pt x="419100" y="365125"/>
                        </a:cubicBezTo>
                        <a:cubicBezTo>
                          <a:pt x="409757" y="346438"/>
                          <a:pt x="414247" y="356915"/>
                          <a:pt x="406400" y="333375"/>
                        </a:cubicBezTo>
                        <a:lnTo>
                          <a:pt x="396875" y="304800"/>
                        </a:lnTo>
                        <a:lnTo>
                          <a:pt x="393700" y="295275"/>
                        </a:lnTo>
                        <a:cubicBezTo>
                          <a:pt x="392642" y="292100"/>
                          <a:pt x="392381" y="288535"/>
                          <a:pt x="390525" y="285750"/>
                        </a:cubicBezTo>
                        <a:cubicBezTo>
                          <a:pt x="388408" y="282575"/>
                          <a:pt x="385882" y="279638"/>
                          <a:pt x="384175" y="276225"/>
                        </a:cubicBezTo>
                        <a:cubicBezTo>
                          <a:pt x="382678" y="273232"/>
                          <a:pt x="377653" y="266700"/>
                          <a:pt x="381000" y="266700"/>
                        </a:cubicBezTo>
                        <a:cubicBezTo>
                          <a:pt x="384816" y="266700"/>
                          <a:pt x="385106" y="273139"/>
                          <a:pt x="387350" y="276225"/>
                        </a:cubicBezTo>
                        <a:cubicBezTo>
                          <a:pt x="422691" y="324819"/>
                          <a:pt x="392546" y="288492"/>
                          <a:pt x="415925" y="307975"/>
                        </a:cubicBezTo>
                        <a:cubicBezTo>
                          <a:pt x="419374" y="310850"/>
                          <a:pt x="422001" y="314625"/>
                          <a:pt x="425450" y="317500"/>
                        </a:cubicBezTo>
                        <a:cubicBezTo>
                          <a:pt x="435513" y="325886"/>
                          <a:pt x="440181" y="325585"/>
                          <a:pt x="454025" y="330200"/>
                        </a:cubicBezTo>
                        <a:lnTo>
                          <a:pt x="473075" y="336550"/>
                        </a:lnTo>
                        <a:lnTo>
                          <a:pt x="482600" y="339725"/>
                        </a:lnTo>
                        <a:cubicBezTo>
                          <a:pt x="485775" y="340783"/>
                          <a:pt x="489340" y="341044"/>
                          <a:pt x="492125" y="342900"/>
                        </a:cubicBezTo>
                        <a:cubicBezTo>
                          <a:pt x="514911" y="358091"/>
                          <a:pt x="505779" y="350204"/>
                          <a:pt x="520700" y="365125"/>
                        </a:cubicBezTo>
                        <a:cubicBezTo>
                          <a:pt x="521433" y="367323"/>
                          <a:pt x="528047" y="386353"/>
                          <a:pt x="527050" y="387350"/>
                        </a:cubicBezTo>
                        <a:cubicBezTo>
                          <a:pt x="524352" y="390048"/>
                          <a:pt x="522918" y="380930"/>
                          <a:pt x="520700" y="377825"/>
                        </a:cubicBezTo>
                        <a:cubicBezTo>
                          <a:pt x="517624" y="373519"/>
                          <a:pt x="514251" y="369431"/>
                          <a:pt x="511175" y="365125"/>
                        </a:cubicBezTo>
                        <a:cubicBezTo>
                          <a:pt x="508957" y="362020"/>
                          <a:pt x="507043" y="358705"/>
                          <a:pt x="504825" y="355600"/>
                        </a:cubicBezTo>
                        <a:cubicBezTo>
                          <a:pt x="501749" y="351294"/>
                          <a:pt x="498105" y="347387"/>
                          <a:pt x="495300" y="342900"/>
                        </a:cubicBezTo>
                        <a:cubicBezTo>
                          <a:pt x="492792" y="338886"/>
                          <a:pt x="491701" y="334051"/>
                          <a:pt x="488950" y="330200"/>
                        </a:cubicBezTo>
                        <a:cubicBezTo>
                          <a:pt x="486340" y="326546"/>
                          <a:pt x="482119" y="324267"/>
                          <a:pt x="479425" y="320675"/>
                        </a:cubicBezTo>
                        <a:cubicBezTo>
                          <a:pt x="469906" y="307983"/>
                          <a:pt x="470787" y="304765"/>
                          <a:pt x="463550" y="292100"/>
                        </a:cubicBezTo>
                        <a:cubicBezTo>
                          <a:pt x="461657" y="288787"/>
                          <a:pt x="458907" y="285988"/>
                          <a:pt x="457200" y="282575"/>
                        </a:cubicBezTo>
                        <a:cubicBezTo>
                          <a:pt x="454923" y="278020"/>
                          <a:pt x="451867" y="264419"/>
                          <a:pt x="450850" y="260350"/>
                        </a:cubicBezTo>
                        <a:cubicBezTo>
                          <a:pt x="449792" y="244475"/>
                          <a:pt x="449925" y="228475"/>
                          <a:pt x="447675" y="212725"/>
                        </a:cubicBezTo>
                        <a:cubicBezTo>
                          <a:pt x="444526" y="190680"/>
                          <a:pt x="431845" y="191305"/>
                          <a:pt x="454025" y="196850"/>
                        </a:cubicBezTo>
                        <a:cubicBezTo>
                          <a:pt x="482043" y="215529"/>
                          <a:pt x="437260" y="186880"/>
                          <a:pt x="482600" y="209550"/>
                        </a:cubicBezTo>
                        <a:cubicBezTo>
                          <a:pt x="486833" y="211667"/>
                          <a:pt x="490950" y="214036"/>
                          <a:pt x="495300" y="215900"/>
                        </a:cubicBezTo>
                        <a:cubicBezTo>
                          <a:pt x="498376" y="217218"/>
                          <a:pt x="501832" y="217578"/>
                          <a:pt x="504825" y="219075"/>
                        </a:cubicBezTo>
                        <a:cubicBezTo>
                          <a:pt x="523378" y="228352"/>
                          <a:pt x="505254" y="223280"/>
                          <a:pt x="523875" y="228600"/>
                        </a:cubicBezTo>
                        <a:cubicBezTo>
                          <a:pt x="557464" y="238197"/>
                          <a:pt x="510354" y="223035"/>
                          <a:pt x="555625" y="238125"/>
                        </a:cubicBezTo>
                        <a:cubicBezTo>
                          <a:pt x="558800" y="239183"/>
                          <a:pt x="562365" y="239444"/>
                          <a:pt x="565150" y="241300"/>
                        </a:cubicBezTo>
                        <a:cubicBezTo>
                          <a:pt x="568325" y="243417"/>
                          <a:pt x="570973" y="246725"/>
                          <a:pt x="574675" y="247650"/>
                        </a:cubicBezTo>
                        <a:cubicBezTo>
                          <a:pt x="583972" y="249974"/>
                          <a:pt x="593725" y="249767"/>
                          <a:pt x="603250" y="250825"/>
                        </a:cubicBezTo>
                        <a:cubicBezTo>
                          <a:pt x="607483" y="251883"/>
                          <a:pt x="612047" y="252049"/>
                          <a:pt x="615950" y="254000"/>
                        </a:cubicBezTo>
                        <a:cubicBezTo>
                          <a:pt x="659619" y="275835"/>
                          <a:pt x="618185" y="261095"/>
                          <a:pt x="644525" y="269875"/>
                        </a:cubicBezTo>
                        <a:cubicBezTo>
                          <a:pt x="639237" y="243433"/>
                          <a:pt x="645752" y="260747"/>
                          <a:pt x="622300" y="234950"/>
                        </a:cubicBezTo>
                        <a:cubicBezTo>
                          <a:pt x="617742" y="229936"/>
                          <a:pt x="614179" y="224070"/>
                          <a:pt x="609600" y="219075"/>
                        </a:cubicBezTo>
                        <a:cubicBezTo>
                          <a:pt x="590017" y="197712"/>
                          <a:pt x="594147" y="201365"/>
                          <a:pt x="577850" y="190500"/>
                        </a:cubicBezTo>
                        <a:cubicBezTo>
                          <a:pt x="570360" y="179265"/>
                          <a:pt x="570776" y="178540"/>
                          <a:pt x="558800" y="168275"/>
                        </a:cubicBezTo>
                        <a:cubicBezTo>
                          <a:pt x="555903" y="165792"/>
                          <a:pt x="552206" y="164368"/>
                          <a:pt x="549275" y="161925"/>
                        </a:cubicBezTo>
                        <a:cubicBezTo>
                          <a:pt x="545826" y="159050"/>
                          <a:pt x="543404" y="155010"/>
                          <a:pt x="539750" y="152400"/>
                        </a:cubicBezTo>
                        <a:cubicBezTo>
                          <a:pt x="535899" y="149649"/>
                          <a:pt x="531159" y="148398"/>
                          <a:pt x="527050" y="146050"/>
                        </a:cubicBezTo>
                        <a:cubicBezTo>
                          <a:pt x="523737" y="144157"/>
                          <a:pt x="517525" y="143516"/>
                          <a:pt x="517525" y="139700"/>
                        </a:cubicBezTo>
                        <a:cubicBezTo>
                          <a:pt x="517525" y="136353"/>
                          <a:pt x="524057" y="141378"/>
                          <a:pt x="527050" y="142875"/>
                        </a:cubicBezTo>
                        <a:cubicBezTo>
                          <a:pt x="532570" y="145635"/>
                          <a:pt x="537988" y="148697"/>
                          <a:pt x="542925" y="152400"/>
                        </a:cubicBezTo>
                        <a:cubicBezTo>
                          <a:pt x="546517" y="155094"/>
                          <a:pt x="548796" y="159315"/>
                          <a:pt x="552450" y="161925"/>
                        </a:cubicBezTo>
                        <a:cubicBezTo>
                          <a:pt x="563679" y="169945"/>
                          <a:pt x="575768" y="176688"/>
                          <a:pt x="587375" y="184150"/>
                        </a:cubicBezTo>
                        <a:cubicBezTo>
                          <a:pt x="590585" y="186213"/>
                          <a:pt x="593725" y="188383"/>
                          <a:pt x="596900" y="190500"/>
                        </a:cubicBezTo>
                        <a:cubicBezTo>
                          <a:pt x="604438" y="195526"/>
                          <a:pt x="612233" y="200468"/>
                          <a:pt x="619125" y="206375"/>
                        </a:cubicBezTo>
                        <a:cubicBezTo>
                          <a:pt x="622534" y="209297"/>
                          <a:pt x="624862" y="213489"/>
                          <a:pt x="628650" y="215900"/>
                        </a:cubicBezTo>
                        <a:cubicBezTo>
                          <a:pt x="636636" y="220982"/>
                          <a:pt x="647357" y="221907"/>
                          <a:pt x="654050" y="228600"/>
                        </a:cubicBezTo>
                        <a:cubicBezTo>
                          <a:pt x="680284" y="254834"/>
                          <a:pt x="638239" y="213687"/>
                          <a:pt x="688975" y="257175"/>
                        </a:cubicBezTo>
                        <a:cubicBezTo>
                          <a:pt x="696383" y="263525"/>
                          <a:pt x="704301" y="269326"/>
                          <a:pt x="711200" y="276225"/>
                        </a:cubicBezTo>
                        <a:cubicBezTo>
                          <a:pt x="713898" y="278923"/>
                          <a:pt x="714852" y="283052"/>
                          <a:pt x="717550" y="285750"/>
                        </a:cubicBezTo>
                        <a:cubicBezTo>
                          <a:pt x="720248" y="288448"/>
                          <a:pt x="730891" y="292100"/>
                          <a:pt x="727075" y="292100"/>
                        </a:cubicBezTo>
                        <a:cubicBezTo>
                          <a:pt x="722342" y="292100"/>
                          <a:pt x="718608" y="287867"/>
                          <a:pt x="714375" y="285750"/>
                        </a:cubicBezTo>
                        <a:cubicBezTo>
                          <a:pt x="710142" y="280458"/>
                          <a:pt x="706233" y="274889"/>
                          <a:pt x="701675" y="269875"/>
                        </a:cubicBezTo>
                        <a:lnTo>
                          <a:pt x="669925" y="238125"/>
                        </a:lnTo>
                        <a:lnTo>
                          <a:pt x="660400" y="228600"/>
                        </a:lnTo>
                        <a:cubicBezTo>
                          <a:pt x="657225" y="225425"/>
                          <a:pt x="653366" y="222811"/>
                          <a:pt x="650875" y="219075"/>
                        </a:cubicBezTo>
                        <a:cubicBezTo>
                          <a:pt x="642034" y="205814"/>
                          <a:pt x="647223" y="212248"/>
                          <a:pt x="635000" y="200025"/>
                        </a:cubicBezTo>
                        <a:cubicBezTo>
                          <a:pt x="632653" y="192984"/>
                          <a:pt x="624456" y="177583"/>
                          <a:pt x="647700" y="193675"/>
                        </a:cubicBezTo>
                        <a:cubicBezTo>
                          <a:pt x="657545" y="200491"/>
                          <a:pt x="664633" y="210608"/>
                          <a:pt x="673100" y="219075"/>
                        </a:cubicBezTo>
                        <a:cubicBezTo>
                          <a:pt x="677333" y="223308"/>
                          <a:pt x="682479" y="226794"/>
                          <a:pt x="685800" y="231775"/>
                        </a:cubicBezTo>
                        <a:lnTo>
                          <a:pt x="698500" y="250825"/>
                        </a:lnTo>
                        <a:cubicBezTo>
                          <a:pt x="700617" y="254000"/>
                          <a:pt x="703643" y="256730"/>
                          <a:pt x="704850" y="260350"/>
                        </a:cubicBezTo>
                        <a:cubicBezTo>
                          <a:pt x="705908" y="263525"/>
                          <a:pt x="711200" y="270933"/>
                          <a:pt x="708025" y="269875"/>
                        </a:cubicBezTo>
                        <a:cubicBezTo>
                          <a:pt x="697715" y="266438"/>
                          <a:pt x="693467" y="252561"/>
                          <a:pt x="688975" y="244475"/>
                        </a:cubicBezTo>
                        <a:cubicBezTo>
                          <a:pt x="685978" y="239080"/>
                          <a:pt x="682787" y="233791"/>
                          <a:pt x="679450" y="228600"/>
                        </a:cubicBezTo>
                        <a:cubicBezTo>
                          <a:pt x="673260" y="218971"/>
                          <a:pt x="665520" y="210264"/>
                          <a:pt x="660400" y="200025"/>
                        </a:cubicBezTo>
                        <a:cubicBezTo>
                          <a:pt x="658283" y="195792"/>
                          <a:pt x="656398" y="191434"/>
                          <a:pt x="654050" y="187325"/>
                        </a:cubicBezTo>
                        <a:cubicBezTo>
                          <a:pt x="647927" y="176609"/>
                          <a:pt x="640520" y="166614"/>
                          <a:pt x="635000" y="155575"/>
                        </a:cubicBezTo>
                        <a:cubicBezTo>
                          <a:pt x="632883" y="151342"/>
                          <a:pt x="630998" y="146984"/>
                          <a:pt x="628650" y="142875"/>
                        </a:cubicBezTo>
                        <a:cubicBezTo>
                          <a:pt x="626757" y="139562"/>
                          <a:pt x="619602" y="136048"/>
                          <a:pt x="622300" y="133350"/>
                        </a:cubicBezTo>
                        <a:cubicBezTo>
                          <a:pt x="624998" y="130652"/>
                          <a:pt x="628928" y="137217"/>
                          <a:pt x="631825" y="139700"/>
                        </a:cubicBezTo>
                        <a:cubicBezTo>
                          <a:pt x="658772" y="162797"/>
                          <a:pt x="632183" y="144172"/>
                          <a:pt x="654050" y="158750"/>
                        </a:cubicBezTo>
                        <a:cubicBezTo>
                          <a:pt x="661126" y="169363"/>
                          <a:pt x="663403" y="173376"/>
                          <a:pt x="673100" y="184150"/>
                        </a:cubicBezTo>
                        <a:cubicBezTo>
                          <a:pt x="678106" y="189712"/>
                          <a:pt x="684300" y="194181"/>
                          <a:pt x="688975" y="200025"/>
                        </a:cubicBezTo>
                        <a:cubicBezTo>
                          <a:pt x="692830" y="204844"/>
                          <a:pt x="695077" y="210765"/>
                          <a:pt x="698500" y="215900"/>
                        </a:cubicBezTo>
                        <a:cubicBezTo>
                          <a:pt x="701435" y="220303"/>
                          <a:pt x="704949" y="224294"/>
                          <a:pt x="708025" y="228600"/>
                        </a:cubicBezTo>
                        <a:cubicBezTo>
                          <a:pt x="710243" y="231705"/>
                          <a:pt x="716082" y="241538"/>
                          <a:pt x="714375" y="238125"/>
                        </a:cubicBezTo>
                        <a:cubicBezTo>
                          <a:pt x="705985" y="221345"/>
                          <a:pt x="703630" y="221682"/>
                          <a:pt x="692150" y="206375"/>
                        </a:cubicBezTo>
                        <a:cubicBezTo>
                          <a:pt x="680338" y="190626"/>
                          <a:pt x="669037" y="174499"/>
                          <a:pt x="657225" y="158750"/>
                        </a:cubicBezTo>
                        <a:cubicBezTo>
                          <a:pt x="639013" y="134467"/>
                          <a:pt x="655296" y="157756"/>
                          <a:pt x="641350" y="133350"/>
                        </a:cubicBezTo>
                        <a:cubicBezTo>
                          <a:pt x="639457" y="130037"/>
                          <a:pt x="631298" y="124750"/>
                          <a:pt x="635000" y="123825"/>
                        </a:cubicBezTo>
                        <a:cubicBezTo>
                          <a:pt x="641494" y="122202"/>
                          <a:pt x="647700" y="128058"/>
                          <a:pt x="654050" y="130175"/>
                        </a:cubicBezTo>
                        <a:cubicBezTo>
                          <a:pt x="695555" y="161304"/>
                          <a:pt x="643776" y="122837"/>
                          <a:pt x="676275" y="146050"/>
                        </a:cubicBezTo>
                        <a:cubicBezTo>
                          <a:pt x="680581" y="149126"/>
                          <a:pt x="684669" y="152499"/>
                          <a:pt x="688975" y="155575"/>
                        </a:cubicBezTo>
                        <a:cubicBezTo>
                          <a:pt x="692080" y="157793"/>
                          <a:pt x="700943" y="164856"/>
                          <a:pt x="698500" y="161925"/>
                        </a:cubicBezTo>
                        <a:cubicBezTo>
                          <a:pt x="690835" y="152727"/>
                          <a:pt x="680580" y="145875"/>
                          <a:pt x="673100" y="136525"/>
                        </a:cubicBezTo>
                        <a:cubicBezTo>
                          <a:pt x="668867" y="131233"/>
                          <a:pt x="664862" y="125750"/>
                          <a:pt x="660400" y="120650"/>
                        </a:cubicBezTo>
                        <a:cubicBezTo>
                          <a:pt x="657443" y="117271"/>
                          <a:pt x="653797" y="114534"/>
                          <a:pt x="650875" y="111125"/>
                        </a:cubicBezTo>
                        <a:cubicBezTo>
                          <a:pt x="647431" y="107107"/>
                          <a:pt x="644926" y="102326"/>
                          <a:pt x="641350" y="98425"/>
                        </a:cubicBezTo>
                        <a:cubicBezTo>
                          <a:pt x="633259" y="89599"/>
                          <a:pt x="623134" y="82604"/>
                          <a:pt x="615950" y="73025"/>
                        </a:cubicBezTo>
                        <a:cubicBezTo>
                          <a:pt x="612775" y="68792"/>
                          <a:pt x="609501" y="64631"/>
                          <a:pt x="606425" y="60325"/>
                        </a:cubicBezTo>
                        <a:cubicBezTo>
                          <a:pt x="604207" y="57220"/>
                          <a:pt x="597377" y="53498"/>
                          <a:pt x="600075" y="50800"/>
                        </a:cubicBezTo>
                        <a:cubicBezTo>
                          <a:pt x="603161" y="47714"/>
                          <a:pt x="608595" y="52721"/>
                          <a:pt x="612775" y="53975"/>
                        </a:cubicBezTo>
                        <a:cubicBezTo>
                          <a:pt x="669898" y="71112"/>
                          <a:pt x="602091" y="50762"/>
                          <a:pt x="644525" y="66675"/>
                        </a:cubicBezTo>
                        <a:cubicBezTo>
                          <a:pt x="648611" y="68207"/>
                          <a:pt x="653139" y="68318"/>
                          <a:pt x="657225" y="69850"/>
                        </a:cubicBezTo>
                        <a:cubicBezTo>
                          <a:pt x="671181" y="75083"/>
                          <a:pt x="667726" y="75851"/>
                          <a:pt x="679450" y="82550"/>
                        </a:cubicBezTo>
                        <a:cubicBezTo>
                          <a:pt x="683559" y="84898"/>
                          <a:pt x="687732" y="87201"/>
                          <a:pt x="692150" y="88900"/>
                        </a:cubicBezTo>
                        <a:cubicBezTo>
                          <a:pt x="701521" y="92504"/>
                          <a:pt x="730664" y="99845"/>
                          <a:pt x="720725" y="98425"/>
                        </a:cubicBezTo>
                        <a:cubicBezTo>
                          <a:pt x="709465" y="96816"/>
                          <a:pt x="682898" y="93799"/>
                          <a:pt x="673100" y="88900"/>
                        </a:cubicBezTo>
                        <a:cubicBezTo>
                          <a:pt x="668867" y="86783"/>
                          <a:pt x="664951" y="83850"/>
                          <a:pt x="660400" y="82550"/>
                        </a:cubicBezTo>
                        <a:cubicBezTo>
                          <a:pt x="650022" y="79585"/>
                          <a:pt x="639233" y="78317"/>
                          <a:pt x="628650" y="76200"/>
                        </a:cubicBezTo>
                        <a:cubicBezTo>
                          <a:pt x="623358" y="75142"/>
                          <a:pt x="617895" y="74732"/>
                          <a:pt x="612775" y="73025"/>
                        </a:cubicBezTo>
                        <a:cubicBezTo>
                          <a:pt x="609600" y="71967"/>
                          <a:pt x="599903" y="69850"/>
                          <a:pt x="603250" y="69850"/>
                        </a:cubicBezTo>
                        <a:cubicBezTo>
                          <a:pt x="614940" y="69850"/>
                          <a:pt x="626565" y="71659"/>
                          <a:pt x="638175" y="73025"/>
                        </a:cubicBezTo>
                        <a:cubicBezTo>
                          <a:pt x="650529" y="74478"/>
                          <a:pt x="671728" y="78918"/>
                          <a:pt x="682625" y="82550"/>
                        </a:cubicBezTo>
                        <a:cubicBezTo>
                          <a:pt x="685800" y="83608"/>
                          <a:pt x="688932" y="84806"/>
                          <a:pt x="692150" y="85725"/>
                        </a:cubicBezTo>
                        <a:cubicBezTo>
                          <a:pt x="696346" y="86924"/>
                          <a:pt x="700670" y="87646"/>
                          <a:pt x="704850" y="88900"/>
                        </a:cubicBezTo>
                        <a:cubicBezTo>
                          <a:pt x="714467" y="91785"/>
                          <a:pt x="723900" y="95250"/>
                          <a:pt x="733425" y="98425"/>
                        </a:cubicBezTo>
                        <a:lnTo>
                          <a:pt x="742950" y="101600"/>
                        </a:lnTo>
                        <a:lnTo>
                          <a:pt x="752475" y="104775"/>
                        </a:lnTo>
                        <a:cubicBezTo>
                          <a:pt x="755650" y="103717"/>
                          <a:pt x="759007" y="103097"/>
                          <a:pt x="762000" y="101600"/>
                        </a:cubicBezTo>
                        <a:cubicBezTo>
                          <a:pt x="765413" y="99893"/>
                          <a:pt x="767717" y="95488"/>
                          <a:pt x="771525" y="95250"/>
                        </a:cubicBezTo>
                        <a:cubicBezTo>
                          <a:pt x="785297" y="94389"/>
                          <a:pt x="799042" y="97367"/>
                          <a:pt x="812800" y="98425"/>
                        </a:cubicBezTo>
                        <a:lnTo>
                          <a:pt x="831850" y="101600"/>
                        </a:lnTo>
                        <a:cubicBezTo>
                          <a:pt x="837159" y="102565"/>
                          <a:pt x="842898" y="107188"/>
                          <a:pt x="847725" y="104775"/>
                        </a:cubicBezTo>
                        <a:cubicBezTo>
                          <a:pt x="850718" y="103278"/>
                          <a:pt x="846917" y="97617"/>
                          <a:pt x="844550" y="95250"/>
                        </a:cubicBezTo>
                        <a:cubicBezTo>
                          <a:pt x="841203" y="91903"/>
                          <a:pt x="835881" y="91381"/>
                          <a:pt x="831850" y="88900"/>
                        </a:cubicBezTo>
                        <a:cubicBezTo>
                          <a:pt x="826210" y="85429"/>
                          <a:pt x="802403" y="67443"/>
                          <a:pt x="790575" y="63500"/>
                        </a:cubicBezTo>
                        <a:cubicBezTo>
                          <a:pt x="782296" y="60740"/>
                          <a:pt x="773278" y="60391"/>
                          <a:pt x="765175" y="57150"/>
                        </a:cubicBezTo>
                        <a:cubicBezTo>
                          <a:pt x="742352" y="48021"/>
                          <a:pt x="754942" y="51606"/>
                          <a:pt x="727075" y="47625"/>
                        </a:cubicBezTo>
                        <a:cubicBezTo>
                          <a:pt x="697442" y="48683"/>
                          <a:pt x="667779" y="49108"/>
                          <a:pt x="638175" y="50800"/>
                        </a:cubicBezTo>
                        <a:cubicBezTo>
                          <a:pt x="631958" y="51155"/>
                          <a:pt x="604079" y="55954"/>
                          <a:pt x="596900" y="57150"/>
                        </a:cubicBezTo>
                        <a:cubicBezTo>
                          <a:pt x="558800" y="56092"/>
                          <a:pt x="520618" y="56691"/>
                          <a:pt x="482600" y="53975"/>
                        </a:cubicBezTo>
                        <a:cubicBezTo>
                          <a:pt x="475924" y="53498"/>
                          <a:pt x="470044" y="49248"/>
                          <a:pt x="463550" y="47625"/>
                        </a:cubicBezTo>
                        <a:cubicBezTo>
                          <a:pt x="454435" y="45346"/>
                          <a:pt x="439530" y="41965"/>
                          <a:pt x="431800" y="38100"/>
                        </a:cubicBezTo>
                        <a:cubicBezTo>
                          <a:pt x="427567" y="35983"/>
                          <a:pt x="423532" y="33412"/>
                          <a:pt x="419100" y="31750"/>
                        </a:cubicBezTo>
                        <a:cubicBezTo>
                          <a:pt x="397618" y="23694"/>
                          <a:pt x="414785" y="33076"/>
                          <a:pt x="396875" y="25400"/>
                        </a:cubicBezTo>
                        <a:cubicBezTo>
                          <a:pt x="392525" y="23536"/>
                          <a:pt x="388525" y="20914"/>
                          <a:pt x="384175" y="19050"/>
                        </a:cubicBezTo>
                        <a:cubicBezTo>
                          <a:pt x="381099" y="17732"/>
                          <a:pt x="377576" y="17500"/>
                          <a:pt x="374650" y="15875"/>
                        </a:cubicBezTo>
                        <a:cubicBezTo>
                          <a:pt x="341898" y="-2321"/>
                          <a:pt x="367628" y="7184"/>
                          <a:pt x="346075" y="0"/>
                        </a:cubicBezTo>
                        <a:cubicBezTo>
                          <a:pt x="330652" y="1928"/>
                          <a:pt x="319345" y="2714"/>
                          <a:pt x="304800" y="6350"/>
                        </a:cubicBezTo>
                        <a:cubicBezTo>
                          <a:pt x="295457" y="8686"/>
                          <a:pt x="291662" y="11332"/>
                          <a:pt x="282575" y="15875"/>
                        </a:cubicBezTo>
                        <a:cubicBezTo>
                          <a:pt x="278342" y="22225"/>
                          <a:pt x="272288" y="27685"/>
                          <a:pt x="269875" y="34925"/>
                        </a:cubicBezTo>
                        <a:cubicBezTo>
                          <a:pt x="268817" y="38100"/>
                          <a:pt x="268197" y="41457"/>
                          <a:pt x="266700" y="44450"/>
                        </a:cubicBezTo>
                        <a:cubicBezTo>
                          <a:pt x="259893" y="58065"/>
                          <a:pt x="260656" y="50861"/>
                          <a:pt x="250825" y="63500"/>
                        </a:cubicBezTo>
                        <a:cubicBezTo>
                          <a:pt x="246140" y="69524"/>
                          <a:pt x="242358" y="76200"/>
                          <a:pt x="238125" y="82550"/>
                        </a:cubicBezTo>
                        <a:cubicBezTo>
                          <a:pt x="231027" y="93198"/>
                          <a:pt x="224258" y="104549"/>
                          <a:pt x="215900" y="114300"/>
                        </a:cubicBezTo>
                        <a:cubicBezTo>
                          <a:pt x="212978" y="117709"/>
                          <a:pt x="210029" y="121215"/>
                          <a:pt x="206375" y="123825"/>
                        </a:cubicBezTo>
                        <a:cubicBezTo>
                          <a:pt x="202524" y="126576"/>
                          <a:pt x="197784" y="127827"/>
                          <a:pt x="193675" y="130175"/>
                        </a:cubicBezTo>
                        <a:cubicBezTo>
                          <a:pt x="190362" y="132068"/>
                          <a:pt x="187563" y="134818"/>
                          <a:pt x="184150" y="136525"/>
                        </a:cubicBezTo>
                        <a:cubicBezTo>
                          <a:pt x="157860" y="149670"/>
                          <a:pt x="192397" y="127852"/>
                          <a:pt x="165100" y="146050"/>
                        </a:cubicBezTo>
                        <a:cubicBezTo>
                          <a:pt x="159456" y="157339"/>
                          <a:pt x="158689" y="157374"/>
                          <a:pt x="155575" y="168275"/>
                        </a:cubicBezTo>
                        <a:cubicBezTo>
                          <a:pt x="154376" y="172471"/>
                          <a:pt x="154351" y="177072"/>
                          <a:pt x="152400" y="180975"/>
                        </a:cubicBezTo>
                        <a:cubicBezTo>
                          <a:pt x="130565" y="224644"/>
                          <a:pt x="145305" y="183210"/>
                          <a:pt x="136525" y="209550"/>
                        </a:cubicBezTo>
                        <a:cubicBezTo>
                          <a:pt x="137583" y="212725"/>
                          <a:pt x="136387" y="218602"/>
                          <a:pt x="139700" y="219075"/>
                        </a:cubicBezTo>
                        <a:cubicBezTo>
                          <a:pt x="146927" y="220107"/>
                          <a:pt x="164298" y="209440"/>
                          <a:pt x="171450" y="206375"/>
                        </a:cubicBezTo>
                        <a:cubicBezTo>
                          <a:pt x="174526" y="205057"/>
                          <a:pt x="177800" y="204258"/>
                          <a:pt x="180975" y="203200"/>
                        </a:cubicBezTo>
                        <a:cubicBezTo>
                          <a:pt x="212943" y="180365"/>
                          <a:pt x="196762" y="193763"/>
                          <a:pt x="228600" y="161925"/>
                        </a:cubicBezTo>
                        <a:lnTo>
                          <a:pt x="238125" y="152400"/>
                        </a:lnTo>
                        <a:lnTo>
                          <a:pt x="247650" y="142875"/>
                        </a:lnTo>
                        <a:cubicBezTo>
                          <a:pt x="248708" y="139700"/>
                          <a:pt x="249165" y="136256"/>
                          <a:pt x="250825" y="133350"/>
                        </a:cubicBezTo>
                        <a:cubicBezTo>
                          <a:pt x="259473" y="118217"/>
                          <a:pt x="259639" y="123409"/>
                          <a:pt x="269875" y="111125"/>
                        </a:cubicBezTo>
                        <a:cubicBezTo>
                          <a:pt x="283104" y="95250"/>
                          <a:pt x="268288" y="106892"/>
                          <a:pt x="285750" y="95250"/>
                        </a:cubicBezTo>
                        <a:cubicBezTo>
                          <a:pt x="286740" y="93765"/>
                          <a:pt x="294809" y="77438"/>
                          <a:pt x="301625" y="82550"/>
                        </a:cubicBezTo>
                        <a:cubicBezTo>
                          <a:pt x="305116" y="85168"/>
                          <a:pt x="303742" y="91017"/>
                          <a:pt x="304800" y="95250"/>
                        </a:cubicBezTo>
                        <a:cubicBezTo>
                          <a:pt x="263169" y="157696"/>
                          <a:pt x="306073" y="95540"/>
                          <a:pt x="269875" y="142875"/>
                        </a:cubicBezTo>
                        <a:cubicBezTo>
                          <a:pt x="261131" y="154310"/>
                          <a:pt x="254654" y="167621"/>
                          <a:pt x="244475" y="177800"/>
                        </a:cubicBezTo>
                        <a:cubicBezTo>
                          <a:pt x="196375" y="225900"/>
                          <a:pt x="247522" y="176549"/>
                          <a:pt x="212725" y="206375"/>
                        </a:cubicBezTo>
                        <a:cubicBezTo>
                          <a:pt x="191334" y="224710"/>
                          <a:pt x="214727" y="208215"/>
                          <a:pt x="193675" y="222250"/>
                        </a:cubicBezTo>
                        <a:cubicBezTo>
                          <a:pt x="191558" y="225425"/>
                          <a:pt x="187920" y="228006"/>
                          <a:pt x="187325" y="231775"/>
                        </a:cubicBezTo>
                        <a:cubicBezTo>
                          <a:pt x="180653" y="274031"/>
                          <a:pt x="189094" y="302352"/>
                          <a:pt x="180975" y="269875"/>
                        </a:cubicBezTo>
                        <a:cubicBezTo>
                          <a:pt x="188075" y="248575"/>
                          <a:pt x="193617" y="230086"/>
                          <a:pt x="203200" y="209550"/>
                        </a:cubicBezTo>
                        <a:cubicBezTo>
                          <a:pt x="207522" y="200288"/>
                          <a:pt x="213733" y="192697"/>
                          <a:pt x="219075" y="184150"/>
                        </a:cubicBezTo>
                        <a:cubicBezTo>
                          <a:pt x="222346" y="178917"/>
                          <a:pt x="225177" y="173410"/>
                          <a:pt x="228600" y="168275"/>
                        </a:cubicBezTo>
                        <a:cubicBezTo>
                          <a:pt x="235995" y="157182"/>
                          <a:pt x="253520" y="137005"/>
                          <a:pt x="260350" y="130175"/>
                        </a:cubicBezTo>
                        <a:cubicBezTo>
                          <a:pt x="263048" y="127477"/>
                          <a:pt x="266770" y="126043"/>
                          <a:pt x="269875" y="123825"/>
                        </a:cubicBezTo>
                        <a:cubicBezTo>
                          <a:pt x="289109" y="110086"/>
                          <a:pt x="275384" y="117895"/>
                          <a:pt x="295275" y="107950"/>
                        </a:cubicBezTo>
                        <a:cubicBezTo>
                          <a:pt x="311150" y="109008"/>
                          <a:pt x="327184" y="108644"/>
                          <a:pt x="342900" y="111125"/>
                        </a:cubicBezTo>
                        <a:cubicBezTo>
                          <a:pt x="347575" y="111863"/>
                          <a:pt x="351541" y="115040"/>
                          <a:pt x="355600" y="117475"/>
                        </a:cubicBezTo>
                        <a:cubicBezTo>
                          <a:pt x="362144" y="121402"/>
                          <a:pt x="374650" y="130175"/>
                          <a:pt x="374650" y="130175"/>
                        </a:cubicBezTo>
                        <a:lnTo>
                          <a:pt x="387350" y="149225"/>
                        </a:lnTo>
                        <a:lnTo>
                          <a:pt x="393700" y="158750"/>
                        </a:lnTo>
                        <a:cubicBezTo>
                          <a:pt x="400736" y="186893"/>
                          <a:pt x="405637" y="195305"/>
                          <a:pt x="396875" y="228600"/>
                        </a:cubicBezTo>
                        <a:cubicBezTo>
                          <a:pt x="395150" y="235154"/>
                          <a:pt x="389320" y="240065"/>
                          <a:pt x="384175" y="244475"/>
                        </a:cubicBezTo>
                        <a:cubicBezTo>
                          <a:pt x="381634" y="246653"/>
                          <a:pt x="377825" y="246592"/>
                          <a:pt x="374650" y="247650"/>
                        </a:cubicBezTo>
                        <a:cubicBezTo>
                          <a:pt x="355600" y="245533"/>
                          <a:pt x="335684" y="247361"/>
                          <a:pt x="317500" y="241300"/>
                        </a:cubicBezTo>
                        <a:cubicBezTo>
                          <a:pt x="308981" y="238460"/>
                          <a:pt x="304137" y="229200"/>
                          <a:pt x="298450" y="222250"/>
                        </a:cubicBezTo>
                        <a:cubicBezTo>
                          <a:pt x="293324" y="215985"/>
                          <a:pt x="286443" y="201411"/>
                          <a:pt x="282575" y="193675"/>
                        </a:cubicBezTo>
                        <a:cubicBezTo>
                          <a:pt x="276090" y="161251"/>
                          <a:pt x="269914" y="144313"/>
                          <a:pt x="279400" y="107950"/>
                        </a:cubicBezTo>
                        <a:cubicBezTo>
                          <a:pt x="281486" y="99952"/>
                          <a:pt x="289430" y="94745"/>
                          <a:pt x="295275" y="88900"/>
                        </a:cubicBezTo>
                        <a:cubicBezTo>
                          <a:pt x="317136" y="67039"/>
                          <a:pt x="303055" y="81835"/>
                          <a:pt x="320675" y="73025"/>
                        </a:cubicBezTo>
                        <a:cubicBezTo>
                          <a:pt x="324088" y="71318"/>
                          <a:pt x="326580" y="67882"/>
                          <a:pt x="330200" y="66675"/>
                        </a:cubicBezTo>
                        <a:cubicBezTo>
                          <a:pt x="336307" y="64639"/>
                          <a:pt x="342900" y="64558"/>
                          <a:pt x="349250" y="63500"/>
                        </a:cubicBezTo>
                        <a:cubicBezTo>
                          <a:pt x="385057" y="65205"/>
                          <a:pt x="403359" y="54616"/>
                          <a:pt x="425450" y="73025"/>
                        </a:cubicBezTo>
                        <a:cubicBezTo>
                          <a:pt x="428899" y="75900"/>
                          <a:pt x="431800" y="79375"/>
                          <a:pt x="434975" y="82550"/>
                        </a:cubicBezTo>
                        <a:cubicBezTo>
                          <a:pt x="443180" y="107165"/>
                          <a:pt x="441951" y="99546"/>
                          <a:pt x="434975" y="146050"/>
                        </a:cubicBezTo>
                        <a:cubicBezTo>
                          <a:pt x="434409" y="149824"/>
                          <a:pt x="431477" y="153040"/>
                          <a:pt x="428625" y="155575"/>
                        </a:cubicBezTo>
                        <a:cubicBezTo>
                          <a:pt x="421820" y="161623"/>
                          <a:pt x="414416" y="167134"/>
                          <a:pt x="406400" y="171450"/>
                        </a:cubicBezTo>
                        <a:cubicBezTo>
                          <a:pt x="400507" y="174623"/>
                          <a:pt x="387350" y="177800"/>
                          <a:pt x="387350" y="177800"/>
                        </a:cubicBezTo>
                        <a:cubicBezTo>
                          <a:pt x="370417" y="174625"/>
                          <a:pt x="352496" y="174798"/>
                          <a:pt x="336550" y="168275"/>
                        </a:cubicBezTo>
                        <a:cubicBezTo>
                          <a:pt x="329358" y="165333"/>
                          <a:pt x="316296" y="148706"/>
                          <a:pt x="311150" y="139700"/>
                        </a:cubicBezTo>
                        <a:cubicBezTo>
                          <a:pt x="308802" y="135591"/>
                          <a:pt x="306917" y="131233"/>
                          <a:pt x="304800" y="127000"/>
                        </a:cubicBezTo>
                        <a:cubicBezTo>
                          <a:pt x="301605" y="101438"/>
                          <a:pt x="298235" y="88225"/>
                          <a:pt x="304800" y="60325"/>
                        </a:cubicBezTo>
                        <a:cubicBezTo>
                          <a:pt x="306012" y="55174"/>
                          <a:pt x="310785" y="51558"/>
                          <a:pt x="314325" y="47625"/>
                        </a:cubicBezTo>
                        <a:cubicBezTo>
                          <a:pt x="335722" y="23851"/>
                          <a:pt x="329081" y="31787"/>
                          <a:pt x="355600" y="15875"/>
                        </a:cubicBezTo>
                        <a:cubicBezTo>
                          <a:pt x="371262" y="6478"/>
                          <a:pt x="358557" y="11167"/>
                          <a:pt x="377825" y="6350"/>
                        </a:cubicBezTo>
                        <a:cubicBezTo>
                          <a:pt x="386924" y="7867"/>
                          <a:pt x="429143" y="6868"/>
                          <a:pt x="444500" y="22225"/>
                        </a:cubicBezTo>
                        <a:cubicBezTo>
                          <a:pt x="448242" y="25967"/>
                          <a:pt x="450850" y="30692"/>
                          <a:pt x="454025" y="34925"/>
                        </a:cubicBezTo>
                        <a:cubicBezTo>
                          <a:pt x="456142" y="41275"/>
                          <a:pt x="458088" y="47685"/>
                          <a:pt x="460375" y="53975"/>
                        </a:cubicBezTo>
                        <a:cubicBezTo>
                          <a:pt x="462323" y="59331"/>
                          <a:pt x="465607" y="64261"/>
                          <a:pt x="466725" y="69850"/>
                        </a:cubicBezTo>
                        <a:cubicBezTo>
                          <a:pt x="468811" y="80280"/>
                          <a:pt x="468842" y="91017"/>
                          <a:pt x="469900" y="101600"/>
                        </a:cubicBezTo>
                        <a:cubicBezTo>
                          <a:pt x="467382" y="131811"/>
                          <a:pt x="477037" y="136132"/>
                          <a:pt x="457200" y="146050"/>
                        </a:cubicBezTo>
                        <a:cubicBezTo>
                          <a:pt x="454207" y="147547"/>
                          <a:pt x="450850" y="148167"/>
                          <a:pt x="447675" y="149225"/>
                        </a:cubicBezTo>
                        <a:cubicBezTo>
                          <a:pt x="436033" y="148167"/>
                          <a:pt x="423965" y="149348"/>
                          <a:pt x="412750" y="146050"/>
                        </a:cubicBezTo>
                        <a:cubicBezTo>
                          <a:pt x="405428" y="143897"/>
                          <a:pt x="400050" y="137583"/>
                          <a:pt x="393700" y="133350"/>
                        </a:cubicBezTo>
                        <a:lnTo>
                          <a:pt x="384175" y="127000"/>
                        </a:lnTo>
                        <a:cubicBezTo>
                          <a:pt x="381000" y="124883"/>
                          <a:pt x="377348" y="123348"/>
                          <a:pt x="374650" y="120650"/>
                        </a:cubicBezTo>
                        <a:cubicBezTo>
                          <a:pt x="366432" y="112432"/>
                          <a:pt x="356223" y="103468"/>
                          <a:pt x="352425" y="92075"/>
                        </a:cubicBezTo>
                        <a:lnTo>
                          <a:pt x="349250" y="82550"/>
                        </a:lnTo>
                        <a:cubicBezTo>
                          <a:pt x="350308" y="70908"/>
                          <a:pt x="349590" y="58966"/>
                          <a:pt x="352425" y="47625"/>
                        </a:cubicBezTo>
                        <a:cubicBezTo>
                          <a:pt x="353237" y="44378"/>
                          <a:pt x="355600" y="53803"/>
                          <a:pt x="355600" y="57150"/>
                        </a:cubicBezTo>
                        <a:cubicBezTo>
                          <a:pt x="355600" y="64634"/>
                          <a:pt x="356059" y="72833"/>
                          <a:pt x="352425" y="79375"/>
                        </a:cubicBezTo>
                        <a:cubicBezTo>
                          <a:pt x="350126" y="83512"/>
                          <a:pt x="343958" y="83608"/>
                          <a:pt x="339725" y="85725"/>
                        </a:cubicBezTo>
                        <a:cubicBezTo>
                          <a:pt x="330200" y="82550"/>
                          <a:pt x="319964" y="81008"/>
                          <a:pt x="311150" y="76200"/>
                        </a:cubicBezTo>
                        <a:cubicBezTo>
                          <a:pt x="307800" y="74373"/>
                          <a:pt x="306693" y="69988"/>
                          <a:pt x="304800" y="66675"/>
                        </a:cubicBezTo>
                        <a:cubicBezTo>
                          <a:pt x="298523" y="55690"/>
                          <a:pt x="298837" y="55136"/>
                          <a:pt x="295275" y="44450"/>
                        </a:cubicBezTo>
                        <a:cubicBezTo>
                          <a:pt x="296333" y="40217"/>
                          <a:pt x="295724" y="35157"/>
                          <a:pt x="298450" y="31750"/>
                        </a:cubicBezTo>
                        <a:cubicBezTo>
                          <a:pt x="300541" y="29137"/>
                          <a:pt x="304628" y="28575"/>
                          <a:pt x="307975" y="28575"/>
                        </a:cubicBezTo>
                        <a:cubicBezTo>
                          <a:pt x="318611" y="28575"/>
                          <a:pt x="329142" y="30692"/>
                          <a:pt x="339725" y="31750"/>
                        </a:cubicBezTo>
                        <a:cubicBezTo>
                          <a:pt x="350711" y="35412"/>
                          <a:pt x="349855" y="32961"/>
                          <a:pt x="355600" y="44450"/>
                        </a:cubicBezTo>
                        <a:cubicBezTo>
                          <a:pt x="357097" y="47443"/>
                          <a:pt x="362057" y="53319"/>
                          <a:pt x="358775" y="53975"/>
                        </a:cubicBezTo>
                        <a:cubicBezTo>
                          <a:pt x="352211" y="55288"/>
                          <a:pt x="346075" y="49742"/>
                          <a:pt x="339725" y="47625"/>
                        </a:cubicBezTo>
                        <a:cubicBezTo>
                          <a:pt x="316887" y="40012"/>
                          <a:pt x="345407" y="49248"/>
                          <a:pt x="317500" y="41275"/>
                        </a:cubicBezTo>
                        <a:cubicBezTo>
                          <a:pt x="314282" y="40356"/>
                          <a:pt x="311150" y="39158"/>
                          <a:pt x="307975" y="38100"/>
                        </a:cubicBezTo>
                        <a:cubicBezTo>
                          <a:pt x="296333" y="39158"/>
                          <a:pt x="284290" y="38064"/>
                          <a:pt x="273050" y="41275"/>
                        </a:cubicBezTo>
                        <a:cubicBezTo>
                          <a:pt x="268733" y="42509"/>
                          <a:pt x="266400" y="47351"/>
                          <a:pt x="263525" y="50800"/>
                        </a:cubicBezTo>
                        <a:cubicBezTo>
                          <a:pt x="255680" y="60214"/>
                          <a:pt x="257479" y="61934"/>
                          <a:pt x="250825" y="73025"/>
                        </a:cubicBezTo>
                        <a:cubicBezTo>
                          <a:pt x="246898" y="79569"/>
                          <a:pt x="242170" y="85603"/>
                          <a:pt x="238125" y="92075"/>
                        </a:cubicBezTo>
                        <a:cubicBezTo>
                          <a:pt x="231584" y="102541"/>
                          <a:pt x="219075" y="123825"/>
                          <a:pt x="219075" y="123825"/>
                        </a:cubicBezTo>
                        <a:cubicBezTo>
                          <a:pt x="212360" y="150685"/>
                          <a:pt x="221508" y="123351"/>
                          <a:pt x="206375" y="146050"/>
                        </a:cubicBezTo>
                        <a:cubicBezTo>
                          <a:pt x="204519" y="148835"/>
                          <a:pt x="204825" y="152649"/>
                          <a:pt x="203200" y="155575"/>
                        </a:cubicBezTo>
                        <a:cubicBezTo>
                          <a:pt x="199494" y="162246"/>
                          <a:pt x="192913" y="167385"/>
                          <a:pt x="190500" y="174625"/>
                        </a:cubicBezTo>
                        <a:cubicBezTo>
                          <a:pt x="189442" y="177800"/>
                          <a:pt x="188206" y="180921"/>
                          <a:pt x="187325" y="184150"/>
                        </a:cubicBezTo>
                        <a:cubicBezTo>
                          <a:pt x="185029" y="192570"/>
                          <a:pt x="184878" y="201744"/>
                          <a:pt x="180975" y="209550"/>
                        </a:cubicBezTo>
                        <a:cubicBezTo>
                          <a:pt x="178858" y="213783"/>
                          <a:pt x="176973" y="218141"/>
                          <a:pt x="174625" y="222250"/>
                        </a:cubicBezTo>
                        <a:cubicBezTo>
                          <a:pt x="172732" y="225563"/>
                          <a:pt x="169982" y="228362"/>
                          <a:pt x="168275" y="231775"/>
                        </a:cubicBezTo>
                        <a:cubicBezTo>
                          <a:pt x="166778" y="234768"/>
                          <a:pt x="167467" y="238933"/>
                          <a:pt x="165100" y="241300"/>
                        </a:cubicBezTo>
                        <a:cubicBezTo>
                          <a:pt x="145078" y="261322"/>
                          <a:pt x="152495" y="249190"/>
                          <a:pt x="136525" y="257175"/>
                        </a:cubicBezTo>
                        <a:cubicBezTo>
                          <a:pt x="133112" y="258882"/>
                          <a:pt x="130175" y="261408"/>
                          <a:pt x="127000" y="263525"/>
                        </a:cubicBezTo>
                        <a:cubicBezTo>
                          <a:pt x="119453" y="286166"/>
                          <a:pt x="111642" y="305730"/>
                          <a:pt x="127000" y="333375"/>
                        </a:cubicBezTo>
                        <a:cubicBezTo>
                          <a:pt x="131654" y="341753"/>
                          <a:pt x="146050" y="331258"/>
                          <a:pt x="155575" y="330200"/>
                        </a:cubicBezTo>
                        <a:cubicBezTo>
                          <a:pt x="168682" y="325831"/>
                          <a:pt x="181557" y="321057"/>
                          <a:pt x="193675" y="314325"/>
                        </a:cubicBezTo>
                        <a:cubicBezTo>
                          <a:pt x="199070" y="311328"/>
                          <a:pt x="204679" y="308589"/>
                          <a:pt x="209550" y="304800"/>
                        </a:cubicBezTo>
                        <a:cubicBezTo>
                          <a:pt x="214276" y="301124"/>
                          <a:pt x="217820" y="296127"/>
                          <a:pt x="222250" y="292100"/>
                        </a:cubicBezTo>
                        <a:cubicBezTo>
                          <a:pt x="229960" y="285091"/>
                          <a:pt x="245824" y="273064"/>
                          <a:pt x="254000" y="263525"/>
                        </a:cubicBezTo>
                        <a:cubicBezTo>
                          <a:pt x="257444" y="259507"/>
                          <a:pt x="259783" y="254567"/>
                          <a:pt x="263525" y="250825"/>
                        </a:cubicBezTo>
                        <a:cubicBezTo>
                          <a:pt x="267267" y="247083"/>
                          <a:pt x="272483" y="245042"/>
                          <a:pt x="276225" y="241300"/>
                        </a:cubicBezTo>
                        <a:cubicBezTo>
                          <a:pt x="278923" y="238602"/>
                          <a:pt x="280132" y="234706"/>
                          <a:pt x="282575" y="231775"/>
                        </a:cubicBezTo>
                        <a:cubicBezTo>
                          <a:pt x="299855" y="211039"/>
                          <a:pt x="283778" y="233747"/>
                          <a:pt x="304800" y="212725"/>
                        </a:cubicBezTo>
                        <a:cubicBezTo>
                          <a:pt x="329775" y="187750"/>
                          <a:pt x="289467" y="219682"/>
                          <a:pt x="320675" y="193675"/>
                        </a:cubicBezTo>
                        <a:cubicBezTo>
                          <a:pt x="323606" y="191232"/>
                          <a:pt x="327328" y="189838"/>
                          <a:pt x="330200" y="187325"/>
                        </a:cubicBezTo>
                        <a:cubicBezTo>
                          <a:pt x="341127" y="177763"/>
                          <a:pt x="350397" y="163659"/>
                          <a:pt x="365125" y="158750"/>
                        </a:cubicBezTo>
                        <a:cubicBezTo>
                          <a:pt x="368300" y="157692"/>
                          <a:pt x="371657" y="157072"/>
                          <a:pt x="374650" y="155575"/>
                        </a:cubicBezTo>
                        <a:cubicBezTo>
                          <a:pt x="378063" y="153868"/>
                          <a:pt x="380688" y="150775"/>
                          <a:pt x="384175" y="149225"/>
                        </a:cubicBezTo>
                        <a:cubicBezTo>
                          <a:pt x="390292" y="146507"/>
                          <a:pt x="403225" y="142875"/>
                          <a:pt x="403225" y="142875"/>
                        </a:cubicBezTo>
                        <a:cubicBezTo>
                          <a:pt x="399950" y="152700"/>
                          <a:pt x="399571" y="157185"/>
                          <a:pt x="390525" y="165100"/>
                        </a:cubicBezTo>
                        <a:cubicBezTo>
                          <a:pt x="385881" y="169164"/>
                          <a:pt x="379856" y="171312"/>
                          <a:pt x="374650" y="174625"/>
                        </a:cubicBezTo>
                        <a:cubicBezTo>
                          <a:pt x="368211" y="178722"/>
                          <a:pt x="361950" y="183092"/>
                          <a:pt x="355600" y="187325"/>
                        </a:cubicBezTo>
                        <a:cubicBezTo>
                          <a:pt x="352425" y="189442"/>
                          <a:pt x="349777" y="192750"/>
                          <a:pt x="346075" y="193675"/>
                        </a:cubicBezTo>
                        <a:lnTo>
                          <a:pt x="333375" y="196850"/>
                        </a:lnTo>
                        <a:cubicBezTo>
                          <a:pt x="330200" y="198967"/>
                          <a:pt x="327163" y="201307"/>
                          <a:pt x="323850" y="203200"/>
                        </a:cubicBezTo>
                        <a:cubicBezTo>
                          <a:pt x="308901" y="211742"/>
                          <a:pt x="292458" y="216839"/>
                          <a:pt x="276225" y="222250"/>
                        </a:cubicBezTo>
                        <a:cubicBezTo>
                          <a:pt x="273050" y="223308"/>
                          <a:pt x="269982" y="224769"/>
                          <a:pt x="266700" y="225425"/>
                        </a:cubicBezTo>
                        <a:cubicBezTo>
                          <a:pt x="261408" y="226483"/>
                          <a:pt x="255994" y="227049"/>
                          <a:pt x="250825" y="228600"/>
                        </a:cubicBezTo>
                        <a:cubicBezTo>
                          <a:pt x="245366" y="230238"/>
                          <a:pt x="239932" y="232182"/>
                          <a:pt x="234950" y="234950"/>
                        </a:cubicBezTo>
                        <a:cubicBezTo>
                          <a:pt x="206117" y="250968"/>
                          <a:pt x="235780" y="239965"/>
                          <a:pt x="212725" y="247650"/>
                        </a:cubicBezTo>
                        <a:cubicBezTo>
                          <a:pt x="208492" y="250825"/>
                          <a:pt x="203958" y="253635"/>
                          <a:pt x="200025" y="257175"/>
                        </a:cubicBezTo>
                        <a:cubicBezTo>
                          <a:pt x="193350" y="263182"/>
                          <a:pt x="188159" y="270837"/>
                          <a:pt x="180975" y="276225"/>
                        </a:cubicBezTo>
                        <a:cubicBezTo>
                          <a:pt x="154921" y="295765"/>
                          <a:pt x="178639" y="275776"/>
                          <a:pt x="161925" y="295275"/>
                        </a:cubicBezTo>
                        <a:cubicBezTo>
                          <a:pt x="158029" y="299821"/>
                          <a:pt x="152965" y="303300"/>
                          <a:pt x="149225" y="307975"/>
                        </a:cubicBezTo>
                        <a:cubicBezTo>
                          <a:pt x="144457" y="313934"/>
                          <a:pt x="138938" y="319785"/>
                          <a:pt x="136525" y="327025"/>
                        </a:cubicBezTo>
                        <a:cubicBezTo>
                          <a:pt x="134408" y="333375"/>
                          <a:pt x="133888" y="340506"/>
                          <a:pt x="130175" y="346075"/>
                        </a:cubicBezTo>
                        <a:cubicBezTo>
                          <a:pt x="128058" y="349250"/>
                          <a:pt x="125532" y="352187"/>
                          <a:pt x="123825" y="355600"/>
                        </a:cubicBezTo>
                        <a:cubicBezTo>
                          <a:pt x="122328" y="358593"/>
                          <a:pt x="122147" y="362132"/>
                          <a:pt x="120650" y="365125"/>
                        </a:cubicBezTo>
                        <a:cubicBezTo>
                          <a:pt x="118943" y="368538"/>
                          <a:pt x="116007" y="371237"/>
                          <a:pt x="114300" y="374650"/>
                        </a:cubicBezTo>
                        <a:cubicBezTo>
                          <a:pt x="112803" y="377643"/>
                          <a:pt x="112622" y="381182"/>
                          <a:pt x="111125" y="384175"/>
                        </a:cubicBezTo>
                        <a:cubicBezTo>
                          <a:pt x="101913" y="402598"/>
                          <a:pt x="106774" y="384135"/>
                          <a:pt x="98425" y="406400"/>
                        </a:cubicBezTo>
                        <a:cubicBezTo>
                          <a:pt x="96893" y="410486"/>
                          <a:pt x="96969" y="415089"/>
                          <a:pt x="95250" y="419100"/>
                        </a:cubicBezTo>
                        <a:cubicBezTo>
                          <a:pt x="93747" y="422607"/>
                          <a:pt x="90499" y="425160"/>
                          <a:pt x="88900" y="428625"/>
                        </a:cubicBezTo>
                        <a:cubicBezTo>
                          <a:pt x="84123" y="438974"/>
                          <a:pt x="82523" y="450891"/>
                          <a:pt x="76200" y="460375"/>
                        </a:cubicBezTo>
                        <a:cubicBezTo>
                          <a:pt x="69390" y="470590"/>
                          <a:pt x="68871" y="470515"/>
                          <a:pt x="63500" y="482600"/>
                        </a:cubicBezTo>
                        <a:cubicBezTo>
                          <a:pt x="56696" y="497909"/>
                          <a:pt x="58616" y="497497"/>
                          <a:pt x="50800" y="511175"/>
                        </a:cubicBezTo>
                        <a:cubicBezTo>
                          <a:pt x="44101" y="522899"/>
                          <a:pt x="43333" y="519444"/>
                          <a:pt x="38100" y="533400"/>
                        </a:cubicBezTo>
                        <a:cubicBezTo>
                          <a:pt x="29183" y="557178"/>
                          <a:pt x="42950" y="535400"/>
                          <a:pt x="25400" y="558800"/>
                        </a:cubicBezTo>
                        <a:cubicBezTo>
                          <a:pt x="24342" y="563033"/>
                          <a:pt x="23757" y="567414"/>
                          <a:pt x="22225" y="571500"/>
                        </a:cubicBezTo>
                        <a:cubicBezTo>
                          <a:pt x="13876" y="593765"/>
                          <a:pt x="18737" y="575302"/>
                          <a:pt x="9525" y="593725"/>
                        </a:cubicBezTo>
                        <a:cubicBezTo>
                          <a:pt x="-3620" y="620015"/>
                          <a:pt x="18198" y="585478"/>
                          <a:pt x="0" y="612775"/>
                        </a:cubicBezTo>
                        <a:cubicBezTo>
                          <a:pt x="2117" y="601133"/>
                          <a:pt x="3301" y="589283"/>
                          <a:pt x="6350" y="577850"/>
                        </a:cubicBezTo>
                        <a:cubicBezTo>
                          <a:pt x="7570" y="573277"/>
                          <a:pt x="10942" y="569544"/>
                          <a:pt x="12700" y="565150"/>
                        </a:cubicBezTo>
                        <a:cubicBezTo>
                          <a:pt x="15186" y="558935"/>
                          <a:pt x="16332" y="552217"/>
                          <a:pt x="19050" y="546100"/>
                        </a:cubicBezTo>
                        <a:cubicBezTo>
                          <a:pt x="21507" y="540572"/>
                          <a:pt x="32580" y="527979"/>
                          <a:pt x="34925" y="523875"/>
                        </a:cubicBezTo>
                        <a:cubicBezTo>
                          <a:pt x="40796" y="513601"/>
                          <a:pt x="44630" y="502221"/>
                          <a:pt x="50800" y="492125"/>
                        </a:cubicBezTo>
                        <a:cubicBezTo>
                          <a:pt x="56319" y="483094"/>
                          <a:pt x="63500" y="475192"/>
                          <a:pt x="69850" y="466725"/>
                        </a:cubicBezTo>
                        <a:cubicBezTo>
                          <a:pt x="73025" y="462492"/>
                          <a:pt x="75633" y="457767"/>
                          <a:pt x="79375" y="454025"/>
                        </a:cubicBezTo>
                        <a:cubicBezTo>
                          <a:pt x="82550" y="450850"/>
                          <a:pt x="86025" y="447949"/>
                          <a:pt x="88900" y="444500"/>
                        </a:cubicBezTo>
                        <a:cubicBezTo>
                          <a:pt x="91343" y="441569"/>
                          <a:pt x="92552" y="437673"/>
                          <a:pt x="95250" y="434975"/>
                        </a:cubicBezTo>
                        <a:cubicBezTo>
                          <a:pt x="97948" y="432277"/>
                          <a:pt x="101844" y="431068"/>
                          <a:pt x="104775" y="428625"/>
                        </a:cubicBezTo>
                        <a:cubicBezTo>
                          <a:pt x="116593" y="418777"/>
                          <a:pt x="113314" y="418663"/>
                          <a:pt x="123825" y="406400"/>
                        </a:cubicBezTo>
                        <a:cubicBezTo>
                          <a:pt x="126747" y="402991"/>
                          <a:pt x="130475" y="400324"/>
                          <a:pt x="133350" y="396875"/>
                        </a:cubicBezTo>
                        <a:cubicBezTo>
                          <a:pt x="147445" y="379961"/>
                          <a:pt x="133329" y="395008"/>
                          <a:pt x="142875" y="377825"/>
                        </a:cubicBezTo>
                        <a:cubicBezTo>
                          <a:pt x="146581" y="371154"/>
                          <a:pt x="153162" y="366015"/>
                          <a:pt x="155575" y="358775"/>
                        </a:cubicBezTo>
                        <a:lnTo>
                          <a:pt x="165100" y="330200"/>
                        </a:lnTo>
                        <a:cubicBezTo>
                          <a:pt x="167848" y="321956"/>
                          <a:pt x="170829" y="312393"/>
                          <a:pt x="174625" y="304800"/>
                        </a:cubicBezTo>
                        <a:cubicBezTo>
                          <a:pt x="180537" y="292976"/>
                          <a:pt x="181723" y="296283"/>
                          <a:pt x="190500" y="285750"/>
                        </a:cubicBezTo>
                        <a:cubicBezTo>
                          <a:pt x="192943" y="282819"/>
                          <a:pt x="194407" y="279156"/>
                          <a:pt x="196850" y="276225"/>
                        </a:cubicBezTo>
                        <a:cubicBezTo>
                          <a:pt x="199725" y="272776"/>
                          <a:pt x="203500" y="270149"/>
                          <a:pt x="206375" y="266700"/>
                        </a:cubicBezTo>
                        <a:cubicBezTo>
                          <a:pt x="217727" y="253077"/>
                          <a:pt x="207071" y="260299"/>
                          <a:pt x="222250" y="247650"/>
                        </a:cubicBezTo>
                        <a:cubicBezTo>
                          <a:pt x="225181" y="245207"/>
                          <a:pt x="228844" y="243743"/>
                          <a:pt x="231775" y="241300"/>
                        </a:cubicBezTo>
                        <a:cubicBezTo>
                          <a:pt x="235224" y="238425"/>
                          <a:pt x="237756" y="234532"/>
                          <a:pt x="241300" y="231775"/>
                        </a:cubicBezTo>
                        <a:cubicBezTo>
                          <a:pt x="275479" y="205191"/>
                          <a:pt x="248250" y="231175"/>
                          <a:pt x="269875" y="209550"/>
                        </a:cubicBezTo>
                        <a:cubicBezTo>
                          <a:pt x="264805" y="229828"/>
                          <a:pt x="270393" y="216736"/>
                          <a:pt x="254000" y="234950"/>
                        </a:cubicBezTo>
                        <a:cubicBezTo>
                          <a:pt x="232019" y="259374"/>
                          <a:pt x="246694" y="248287"/>
                          <a:pt x="228600" y="260350"/>
                        </a:cubicBezTo>
                        <a:cubicBezTo>
                          <a:pt x="214565" y="281402"/>
                          <a:pt x="231060" y="258009"/>
                          <a:pt x="212725" y="279400"/>
                        </a:cubicBezTo>
                        <a:cubicBezTo>
                          <a:pt x="209281" y="283418"/>
                          <a:pt x="206644" y="288082"/>
                          <a:pt x="203200" y="292100"/>
                        </a:cubicBezTo>
                        <a:cubicBezTo>
                          <a:pt x="200278" y="295509"/>
                          <a:pt x="196432" y="298081"/>
                          <a:pt x="193675" y="301625"/>
                        </a:cubicBezTo>
                        <a:cubicBezTo>
                          <a:pt x="188990" y="307649"/>
                          <a:pt x="185208" y="314325"/>
                          <a:pt x="180975" y="320675"/>
                        </a:cubicBezTo>
                        <a:cubicBezTo>
                          <a:pt x="178858" y="323850"/>
                          <a:pt x="175832" y="326580"/>
                          <a:pt x="174625" y="330200"/>
                        </a:cubicBezTo>
                        <a:cubicBezTo>
                          <a:pt x="173567" y="333375"/>
                          <a:pt x="173505" y="337083"/>
                          <a:pt x="171450" y="339725"/>
                        </a:cubicBezTo>
                        <a:cubicBezTo>
                          <a:pt x="165937" y="346814"/>
                          <a:pt x="157381" y="351303"/>
                          <a:pt x="152400" y="358775"/>
                        </a:cubicBezTo>
                        <a:cubicBezTo>
                          <a:pt x="129646" y="392906"/>
                          <a:pt x="150019" y="367639"/>
                          <a:pt x="130175" y="384175"/>
                        </a:cubicBezTo>
                        <a:cubicBezTo>
                          <a:pt x="114320" y="397388"/>
                          <a:pt x="127864" y="391295"/>
                          <a:pt x="111125" y="396875"/>
                        </a:cubicBezTo>
                        <a:cubicBezTo>
                          <a:pt x="107950" y="400050"/>
                          <a:pt x="102574" y="402017"/>
                          <a:pt x="101600" y="406400"/>
                        </a:cubicBezTo>
                        <a:cubicBezTo>
                          <a:pt x="100203" y="412684"/>
                          <a:pt x="101531" y="419889"/>
                          <a:pt x="104775" y="425450"/>
                        </a:cubicBezTo>
                        <a:cubicBezTo>
                          <a:pt x="113869" y="441040"/>
                          <a:pt x="119898" y="443832"/>
                          <a:pt x="133350" y="447675"/>
                        </a:cubicBezTo>
                        <a:cubicBezTo>
                          <a:pt x="137546" y="448874"/>
                          <a:pt x="141817" y="449792"/>
                          <a:pt x="146050" y="450850"/>
                        </a:cubicBezTo>
                        <a:cubicBezTo>
                          <a:pt x="149225" y="449792"/>
                          <a:pt x="153484" y="450288"/>
                          <a:pt x="155575" y="447675"/>
                        </a:cubicBezTo>
                        <a:cubicBezTo>
                          <a:pt x="158301" y="444268"/>
                          <a:pt x="157218" y="439061"/>
                          <a:pt x="158750" y="434975"/>
                        </a:cubicBezTo>
                        <a:cubicBezTo>
                          <a:pt x="160412" y="430543"/>
                          <a:pt x="163236" y="426625"/>
                          <a:pt x="165100" y="422275"/>
                        </a:cubicBezTo>
                        <a:cubicBezTo>
                          <a:pt x="166418" y="419199"/>
                          <a:pt x="166419" y="415535"/>
                          <a:pt x="168275" y="412750"/>
                        </a:cubicBezTo>
                        <a:cubicBezTo>
                          <a:pt x="170766" y="409014"/>
                          <a:pt x="174625" y="406400"/>
                          <a:pt x="177800" y="403225"/>
                        </a:cubicBezTo>
                        <a:cubicBezTo>
                          <a:pt x="186993" y="375647"/>
                          <a:pt x="171755" y="419064"/>
                          <a:pt x="190500" y="377825"/>
                        </a:cubicBezTo>
                        <a:cubicBezTo>
                          <a:pt x="196304" y="365056"/>
                          <a:pt x="196482" y="358475"/>
                          <a:pt x="200025" y="346075"/>
                        </a:cubicBezTo>
                        <a:cubicBezTo>
                          <a:pt x="200944" y="342857"/>
                          <a:pt x="202142" y="339725"/>
                          <a:pt x="203200" y="336550"/>
                        </a:cubicBezTo>
                        <a:cubicBezTo>
                          <a:pt x="205317" y="339725"/>
                          <a:pt x="207843" y="342662"/>
                          <a:pt x="209550" y="346075"/>
                        </a:cubicBezTo>
                        <a:cubicBezTo>
                          <a:pt x="211047" y="349068"/>
                          <a:pt x="211844" y="352371"/>
                          <a:pt x="212725" y="355600"/>
                        </a:cubicBezTo>
                        <a:cubicBezTo>
                          <a:pt x="215021" y="364020"/>
                          <a:pt x="216958" y="372533"/>
                          <a:pt x="219075" y="381000"/>
                        </a:cubicBezTo>
                        <a:lnTo>
                          <a:pt x="222250" y="393700"/>
                        </a:lnTo>
                        <a:cubicBezTo>
                          <a:pt x="221192" y="483658"/>
                          <a:pt x="221573" y="573645"/>
                          <a:pt x="219075" y="663575"/>
                        </a:cubicBezTo>
                        <a:cubicBezTo>
                          <a:pt x="218692" y="677369"/>
                          <a:pt x="215900" y="636099"/>
                          <a:pt x="215900" y="622300"/>
                        </a:cubicBezTo>
                        <a:cubicBezTo>
                          <a:pt x="215900" y="551384"/>
                          <a:pt x="217133" y="480465"/>
                          <a:pt x="219075" y="409575"/>
                        </a:cubicBezTo>
                        <a:cubicBezTo>
                          <a:pt x="219251" y="403140"/>
                          <a:pt x="221098" y="396859"/>
                          <a:pt x="222250" y="390525"/>
                        </a:cubicBezTo>
                        <a:cubicBezTo>
                          <a:pt x="228298" y="357259"/>
                          <a:pt x="222485" y="390488"/>
                          <a:pt x="228600" y="361950"/>
                        </a:cubicBezTo>
                        <a:cubicBezTo>
                          <a:pt x="237008" y="322714"/>
                          <a:pt x="231102" y="341743"/>
                          <a:pt x="238125" y="320675"/>
                        </a:cubicBezTo>
                        <a:cubicBezTo>
                          <a:pt x="238898" y="314494"/>
                          <a:pt x="243014" y="280353"/>
                          <a:pt x="244475" y="273050"/>
                        </a:cubicBezTo>
                        <a:cubicBezTo>
                          <a:pt x="246187" y="264492"/>
                          <a:pt x="245589" y="254632"/>
                          <a:pt x="250825" y="247650"/>
                        </a:cubicBezTo>
                        <a:lnTo>
                          <a:pt x="260350" y="234950"/>
                        </a:lnTo>
                        <a:cubicBezTo>
                          <a:pt x="267630" y="213111"/>
                          <a:pt x="257673" y="239635"/>
                          <a:pt x="273050" y="212725"/>
                        </a:cubicBezTo>
                        <a:cubicBezTo>
                          <a:pt x="274710" y="209819"/>
                          <a:pt x="275167" y="206375"/>
                          <a:pt x="276225" y="203200"/>
                        </a:cubicBezTo>
                        <a:cubicBezTo>
                          <a:pt x="318193" y="266151"/>
                          <a:pt x="276034" y="199194"/>
                          <a:pt x="285750" y="403225"/>
                        </a:cubicBezTo>
                        <a:cubicBezTo>
                          <a:pt x="286135" y="411307"/>
                          <a:pt x="297007" y="415252"/>
                          <a:pt x="301625" y="419100"/>
                        </a:cubicBezTo>
                        <a:cubicBezTo>
                          <a:pt x="334309" y="446337"/>
                          <a:pt x="286250" y="411475"/>
                          <a:pt x="323850" y="434975"/>
                        </a:cubicBezTo>
                        <a:cubicBezTo>
                          <a:pt x="329603" y="438570"/>
                          <a:pt x="339358" y="447492"/>
                          <a:pt x="346075" y="450850"/>
                        </a:cubicBezTo>
                        <a:cubicBezTo>
                          <a:pt x="349068" y="452347"/>
                          <a:pt x="352425" y="452967"/>
                          <a:pt x="355600" y="454025"/>
                        </a:cubicBezTo>
                        <a:cubicBezTo>
                          <a:pt x="360892" y="458258"/>
                          <a:pt x="366054" y="462659"/>
                          <a:pt x="371475" y="466725"/>
                        </a:cubicBezTo>
                        <a:cubicBezTo>
                          <a:pt x="383233" y="475544"/>
                          <a:pt x="380070" y="470403"/>
                          <a:pt x="390525" y="482600"/>
                        </a:cubicBezTo>
                        <a:cubicBezTo>
                          <a:pt x="403534" y="497777"/>
                          <a:pt x="397108" y="491738"/>
                          <a:pt x="406400" y="508000"/>
                        </a:cubicBezTo>
                        <a:cubicBezTo>
                          <a:pt x="408293" y="511313"/>
                          <a:pt x="411043" y="514112"/>
                          <a:pt x="412750" y="517525"/>
                        </a:cubicBezTo>
                        <a:cubicBezTo>
                          <a:pt x="414247" y="520518"/>
                          <a:pt x="414428" y="524057"/>
                          <a:pt x="415925" y="527050"/>
                        </a:cubicBezTo>
                        <a:cubicBezTo>
                          <a:pt x="417632" y="530463"/>
                          <a:pt x="424973" y="539273"/>
                          <a:pt x="422275" y="536575"/>
                        </a:cubicBezTo>
                        <a:cubicBezTo>
                          <a:pt x="407360" y="521660"/>
                          <a:pt x="412087" y="523509"/>
                          <a:pt x="403225" y="508000"/>
                        </a:cubicBezTo>
                        <a:cubicBezTo>
                          <a:pt x="401332" y="504687"/>
                          <a:pt x="398702" y="501825"/>
                          <a:pt x="396875" y="498475"/>
                        </a:cubicBezTo>
                        <a:cubicBezTo>
                          <a:pt x="392342" y="490165"/>
                          <a:pt x="388945" y="481252"/>
                          <a:pt x="384175" y="473075"/>
                        </a:cubicBezTo>
                        <a:cubicBezTo>
                          <a:pt x="381509" y="468504"/>
                          <a:pt x="377275" y="464969"/>
                          <a:pt x="374650" y="460375"/>
                        </a:cubicBezTo>
                        <a:cubicBezTo>
                          <a:pt x="368779" y="450101"/>
                          <a:pt x="362517" y="439850"/>
                          <a:pt x="358775" y="428625"/>
                        </a:cubicBezTo>
                        <a:cubicBezTo>
                          <a:pt x="351568" y="407005"/>
                          <a:pt x="360639" y="433597"/>
                          <a:pt x="349250" y="403225"/>
                        </a:cubicBezTo>
                        <a:cubicBezTo>
                          <a:pt x="348075" y="400091"/>
                          <a:pt x="347393" y="396776"/>
                          <a:pt x="346075" y="393700"/>
                        </a:cubicBezTo>
                        <a:cubicBezTo>
                          <a:pt x="344211" y="389350"/>
                          <a:pt x="341589" y="385350"/>
                          <a:pt x="339725" y="381000"/>
                        </a:cubicBezTo>
                        <a:cubicBezTo>
                          <a:pt x="338407" y="377924"/>
                          <a:pt x="337469" y="374693"/>
                          <a:pt x="336550" y="371475"/>
                        </a:cubicBezTo>
                        <a:cubicBezTo>
                          <a:pt x="332761" y="358213"/>
                          <a:pt x="332695" y="354694"/>
                          <a:pt x="330200" y="339725"/>
                        </a:cubicBezTo>
                        <a:cubicBezTo>
                          <a:pt x="331258" y="313267"/>
                          <a:pt x="331614" y="286771"/>
                          <a:pt x="333375" y="260350"/>
                        </a:cubicBezTo>
                        <a:cubicBezTo>
                          <a:pt x="334439" y="244392"/>
                          <a:pt x="336560" y="247611"/>
                          <a:pt x="339725" y="234950"/>
                        </a:cubicBezTo>
                        <a:cubicBezTo>
                          <a:pt x="342241" y="224884"/>
                          <a:pt x="342816" y="216153"/>
                          <a:pt x="346075" y="206375"/>
                        </a:cubicBezTo>
                        <a:cubicBezTo>
                          <a:pt x="347877" y="200968"/>
                          <a:pt x="350623" y="195907"/>
                          <a:pt x="352425" y="190500"/>
                        </a:cubicBezTo>
                        <a:cubicBezTo>
                          <a:pt x="353805" y="186360"/>
                          <a:pt x="354401" y="181996"/>
                          <a:pt x="355600" y="177800"/>
                        </a:cubicBezTo>
                        <a:cubicBezTo>
                          <a:pt x="356519" y="174582"/>
                          <a:pt x="358049" y="171542"/>
                          <a:pt x="358775" y="168275"/>
                        </a:cubicBezTo>
                        <a:cubicBezTo>
                          <a:pt x="362696" y="150632"/>
                          <a:pt x="363503" y="132143"/>
                          <a:pt x="365125" y="114300"/>
                        </a:cubicBezTo>
                        <a:cubicBezTo>
                          <a:pt x="366278" y="123520"/>
                          <a:pt x="367542" y="141911"/>
                          <a:pt x="371475" y="152400"/>
                        </a:cubicBezTo>
                        <a:cubicBezTo>
                          <a:pt x="373137" y="156832"/>
                          <a:pt x="375961" y="160750"/>
                          <a:pt x="377825" y="165100"/>
                        </a:cubicBezTo>
                        <a:cubicBezTo>
                          <a:pt x="382654" y="176368"/>
                          <a:pt x="378633" y="173981"/>
                          <a:pt x="387350" y="184150"/>
                        </a:cubicBezTo>
                        <a:cubicBezTo>
                          <a:pt x="391246" y="188696"/>
                          <a:pt x="395817" y="192617"/>
                          <a:pt x="400050" y="196850"/>
                        </a:cubicBezTo>
                        <a:cubicBezTo>
                          <a:pt x="401108" y="200025"/>
                          <a:pt x="401134" y="203762"/>
                          <a:pt x="403225" y="206375"/>
                        </a:cubicBezTo>
                        <a:cubicBezTo>
                          <a:pt x="405609" y="209355"/>
                          <a:pt x="409819" y="210282"/>
                          <a:pt x="412750" y="212725"/>
                        </a:cubicBezTo>
                        <a:cubicBezTo>
                          <a:pt x="437196" y="233097"/>
                          <a:pt x="408151" y="212834"/>
                          <a:pt x="431800" y="228600"/>
                        </a:cubicBezTo>
                        <a:cubicBezTo>
                          <a:pt x="430742" y="243417"/>
                          <a:pt x="435995" y="260153"/>
                          <a:pt x="428625" y="273050"/>
                        </a:cubicBezTo>
                        <a:cubicBezTo>
                          <a:pt x="424626" y="280048"/>
                          <a:pt x="421374" y="258558"/>
                          <a:pt x="419100" y="250825"/>
                        </a:cubicBezTo>
                        <a:cubicBezTo>
                          <a:pt x="398356" y="180296"/>
                          <a:pt x="423769" y="246622"/>
                          <a:pt x="406400" y="203200"/>
                        </a:cubicBezTo>
                        <a:cubicBezTo>
                          <a:pt x="405617" y="193808"/>
                          <a:pt x="398716" y="136392"/>
                          <a:pt x="406400" y="127000"/>
                        </a:cubicBezTo>
                        <a:cubicBezTo>
                          <a:pt x="411803" y="120396"/>
                          <a:pt x="423333" y="129117"/>
                          <a:pt x="431800" y="130175"/>
                        </a:cubicBezTo>
                        <a:cubicBezTo>
                          <a:pt x="433917" y="133350"/>
                          <a:pt x="437896" y="135893"/>
                          <a:pt x="438150" y="139700"/>
                        </a:cubicBezTo>
                        <a:cubicBezTo>
                          <a:pt x="440918" y="181215"/>
                          <a:pt x="436839" y="166980"/>
                          <a:pt x="428625" y="193675"/>
                        </a:cubicBezTo>
                        <a:cubicBezTo>
                          <a:pt x="424249" y="207899"/>
                          <a:pt x="421957" y="220665"/>
                          <a:pt x="419100" y="234950"/>
                        </a:cubicBezTo>
                        <a:cubicBezTo>
                          <a:pt x="419497" y="240900"/>
                          <a:pt x="417875" y="276950"/>
                          <a:pt x="425450" y="292100"/>
                        </a:cubicBezTo>
                        <a:cubicBezTo>
                          <a:pt x="427157" y="295513"/>
                          <a:pt x="429907" y="298312"/>
                          <a:pt x="431800" y="301625"/>
                        </a:cubicBezTo>
                        <a:cubicBezTo>
                          <a:pt x="434148" y="305734"/>
                          <a:pt x="435715" y="310266"/>
                          <a:pt x="438150" y="314325"/>
                        </a:cubicBezTo>
                        <a:cubicBezTo>
                          <a:pt x="442077" y="320869"/>
                          <a:pt x="448437" y="326135"/>
                          <a:pt x="450850" y="333375"/>
                        </a:cubicBezTo>
                        <a:cubicBezTo>
                          <a:pt x="454900" y="345524"/>
                          <a:pt x="457976" y="353129"/>
                          <a:pt x="460375" y="365125"/>
                        </a:cubicBezTo>
                        <a:cubicBezTo>
                          <a:pt x="470787" y="417184"/>
                          <a:pt x="455019" y="345192"/>
                          <a:pt x="466725" y="409575"/>
                        </a:cubicBezTo>
                        <a:cubicBezTo>
                          <a:pt x="467324" y="412868"/>
                          <a:pt x="469147" y="415839"/>
                          <a:pt x="469900" y="419100"/>
                        </a:cubicBezTo>
                        <a:cubicBezTo>
                          <a:pt x="472327" y="429617"/>
                          <a:pt x="477676" y="461548"/>
                          <a:pt x="476250" y="450850"/>
                        </a:cubicBezTo>
                        <a:cubicBezTo>
                          <a:pt x="474133" y="434975"/>
                          <a:pt x="472644" y="419004"/>
                          <a:pt x="469900" y="403225"/>
                        </a:cubicBezTo>
                        <a:cubicBezTo>
                          <a:pt x="468405" y="394627"/>
                          <a:pt x="468391" y="385087"/>
                          <a:pt x="463550" y="377825"/>
                        </a:cubicBezTo>
                        <a:lnTo>
                          <a:pt x="457200" y="368300"/>
                        </a:lnTo>
                        <a:cubicBezTo>
                          <a:pt x="456142" y="360892"/>
                          <a:pt x="455708" y="353367"/>
                          <a:pt x="454025" y="346075"/>
                        </a:cubicBezTo>
                        <a:cubicBezTo>
                          <a:pt x="452520" y="339553"/>
                          <a:pt x="449792" y="333375"/>
                          <a:pt x="447675" y="327025"/>
                        </a:cubicBezTo>
                        <a:cubicBezTo>
                          <a:pt x="446617" y="323850"/>
                          <a:pt x="445050" y="320801"/>
                          <a:pt x="444500" y="317500"/>
                        </a:cubicBezTo>
                        <a:cubicBezTo>
                          <a:pt x="440608" y="294146"/>
                          <a:pt x="442886" y="304695"/>
                          <a:pt x="438150" y="285750"/>
                        </a:cubicBezTo>
                        <a:cubicBezTo>
                          <a:pt x="430963" y="213879"/>
                          <a:pt x="438150" y="300996"/>
                          <a:pt x="438150" y="180975"/>
                        </a:cubicBezTo>
                        <a:cubicBezTo>
                          <a:pt x="438150" y="164009"/>
                          <a:pt x="431940" y="146868"/>
                          <a:pt x="434975" y="130175"/>
                        </a:cubicBezTo>
                        <a:cubicBezTo>
                          <a:pt x="436079" y="124103"/>
                          <a:pt x="441187" y="140844"/>
                          <a:pt x="444500" y="146050"/>
                        </a:cubicBezTo>
                        <a:cubicBezTo>
                          <a:pt x="448597" y="152489"/>
                          <a:pt x="453414" y="158474"/>
                          <a:pt x="457200" y="165100"/>
                        </a:cubicBezTo>
                        <a:cubicBezTo>
                          <a:pt x="463085" y="175398"/>
                          <a:pt x="471167" y="188588"/>
                          <a:pt x="476250" y="200025"/>
                        </a:cubicBezTo>
                        <a:cubicBezTo>
                          <a:pt x="478565" y="205233"/>
                          <a:pt x="479579" y="211067"/>
                          <a:pt x="482600" y="215900"/>
                        </a:cubicBezTo>
                        <a:cubicBezTo>
                          <a:pt x="484980" y="219708"/>
                          <a:pt x="489250" y="221976"/>
                          <a:pt x="492125" y="225425"/>
                        </a:cubicBezTo>
                        <a:cubicBezTo>
                          <a:pt x="503499" y="239074"/>
                          <a:pt x="494490" y="230156"/>
                          <a:pt x="501650" y="244475"/>
                        </a:cubicBezTo>
                        <a:cubicBezTo>
                          <a:pt x="503357" y="247888"/>
                          <a:pt x="506450" y="250513"/>
                          <a:pt x="508000" y="254000"/>
                        </a:cubicBezTo>
                        <a:cubicBezTo>
                          <a:pt x="510718" y="260117"/>
                          <a:pt x="512233" y="266700"/>
                          <a:pt x="514350" y="273050"/>
                        </a:cubicBezTo>
                        <a:lnTo>
                          <a:pt x="523875" y="301625"/>
                        </a:lnTo>
                        <a:lnTo>
                          <a:pt x="527050" y="311150"/>
                        </a:lnTo>
                        <a:cubicBezTo>
                          <a:pt x="528108" y="314325"/>
                          <a:pt x="528369" y="317890"/>
                          <a:pt x="530225" y="320675"/>
                        </a:cubicBezTo>
                        <a:cubicBezTo>
                          <a:pt x="534458" y="327025"/>
                          <a:pt x="540512" y="332485"/>
                          <a:pt x="542925" y="339725"/>
                        </a:cubicBezTo>
                        <a:cubicBezTo>
                          <a:pt x="550905" y="363666"/>
                          <a:pt x="540140" y="334156"/>
                          <a:pt x="552450" y="358775"/>
                        </a:cubicBezTo>
                        <a:cubicBezTo>
                          <a:pt x="558629" y="371132"/>
                          <a:pt x="552696" y="366758"/>
                          <a:pt x="558800" y="381000"/>
                        </a:cubicBezTo>
                        <a:cubicBezTo>
                          <a:pt x="560303" y="384507"/>
                          <a:pt x="563443" y="387112"/>
                          <a:pt x="565150" y="390525"/>
                        </a:cubicBezTo>
                        <a:cubicBezTo>
                          <a:pt x="566647" y="393518"/>
                          <a:pt x="570333" y="402727"/>
                          <a:pt x="568325" y="400050"/>
                        </a:cubicBezTo>
                        <a:cubicBezTo>
                          <a:pt x="563205" y="393224"/>
                          <a:pt x="560015" y="385142"/>
                          <a:pt x="555625" y="377825"/>
                        </a:cubicBezTo>
                        <a:cubicBezTo>
                          <a:pt x="553662" y="374553"/>
                          <a:pt x="550982" y="371713"/>
                          <a:pt x="549275" y="368300"/>
                        </a:cubicBezTo>
                        <a:cubicBezTo>
                          <a:pt x="547778" y="365307"/>
                          <a:pt x="547597" y="361768"/>
                          <a:pt x="546100" y="358775"/>
                        </a:cubicBezTo>
                        <a:cubicBezTo>
                          <a:pt x="528989" y="324552"/>
                          <a:pt x="554152" y="387624"/>
                          <a:pt x="530225" y="330200"/>
                        </a:cubicBezTo>
                        <a:cubicBezTo>
                          <a:pt x="523669" y="314465"/>
                          <a:pt x="517805" y="286871"/>
                          <a:pt x="514350" y="273050"/>
                        </a:cubicBezTo>
                        <a:cubicBezTo>
                          <a:pt x="510953" y="259460"/>
                          <a:pt x="510687" y="259255"/>
                          <a:pt x="508000" y="244475"/>
                        </a:cubicBezTo>
                        <a:cubicBezTo>
                          <a:pt x="506848" y="238141"/>
                          <a:pt x="505577" y="231818"/>
                          <a:pt x="504825" y="225425"/>
                        </a:cubicBezTo>
                        <a:cubicBezTo>
                          <a:pt x="503459" y="213815"/>
                          <a:pt x="502813" y="202132"/>
                          <a:pt x="501650" y="190500"/>
                        </a:cubicBezTo>
                        <a:cubicBezTo>
                          <a:pt x="499621" y="170207"/>
                          <a:pt x="498290" y="159138"/>
                          <a:pt x="495300" y="139700"/>
                        </a:cubicBezTo>
                        <a:cubicBezTo>
                          <a:pt x="494321" y="133337"/>
                          <a:pt x="493686" y="126895"/>
                          <a:pt x="492125" y="120650"/>
                        </a:cubicBezTo>
                        <a:cubicBezTo>
                          <a:pt x="490502" y="114156"/>
                          <a:pt x="483138" y="95448"/>
                          <a:pt x="485775" y="101600"/>
                        </a:cubicBezTo>
                        <a:cubicBezTo>
                          <a:pt x="488950" y="109008"/>
                          <a:pt x="491695" y="116616"/>
                          <a:pt x="495300" y="123825"/>
                        </a:cubicBezTo>
                        <a:cubicBezTo>
                          <a:pt x="497007" y="127238"/>
                          <a:pt x="499943" y="129937"/>
                          <a:pt x="501650" y="133350"/>
                        </a:cubicBezTo>
                        <a:cubicBezTo>
                          <a:pt x="504199" y="138448"/>
                          <a:pt x="505451" y="144127"/>
                          <a:pt x="508000" y="149225"/>
                        </a:cubicBezTo>
                        <a:cubicBezTo>
                          <a:pt x="509707" y="152638"/>
                          <a:pt x="512800" y="155263"/>
                          <a:pt x="514350" y="158750"/>
                        </a:cubicBezTo>
                        <a:cubicBezTo>
                          <a:pt x="517068" y="164867"/>
                          <a:pt x="518583" y="171450"/>
                          <a:pt x="520700" y="177800"/>
                        </a:cubicBezTo>
                        <a:cubicBezTo>
                          <a:pt x="521758" y="180975"/>
                          <a:pt x="522378" y="184332"/>
                          <a:pt x="523875" y="187325"/>
                        </a:cubicBezTo>
                        <a:cubicBezTo>
                          <a:pt x="525992" y="191558"/>
                          <a:pt x="528563" y="195593"/>
                          <a:pt x="530225" y="200025"/>
                        </a:cubicBezTo>
                        <a:cubicBezTo>
                          <a:pt x="537761" y="220120"/>
                          <a:pt x="527964" y="205781"/>
                          <a:pt x="539750" y="225425"/>
                        </a:cubicBezTo>
                        <a:cubicBezTo>
                          <a:pt x="543677" y="231969"/>
                          <a:pt x="547054" y="239079"/>
                          <a:pt x="552450" y="244475"/>
                        </a:cubicBezTo>
                        <a:cubicBezTo>
                          <a:pt x="572906" y="264931"/>
                          <a:pt x="558605" y="248970"/>
                          <a:pt x="571500" y="266700"/>
                        </a:cubicBezTo>
                        <a:cubicBezTo>
                          <a:pt x="577725" y="275259"/>
                          <a:pt x="583066" y="284616"/>
                          <a:pt x="590550" y="292100"/>
                        </a:cubicBezTo>
                        <a:cubicBezTo>
                          <a:pt x="593725" y="295275"/>
                          <a:pt x="597500" y="297947"/>
                          <a:pt x="600075" y="301625"/>
                        </a:cubicBezTo>
                        <a:cubicBezTo>
                          <a:pt x="604968" y="308615"/>
                          <a:pt x="608385" y="316533"/>
                          <a:pt x="612775" y="323850"/>
                        </a:cubicBezTo>
                        <a:cubicBezTo>
                          <a:pt x="614738" y="327122"/>
                          <a:pt x="617575" y="329888"/>
                          <a:pt x="619125" y="333375"/>
                        </a:cubicBezTo>
                        <a:cubicBezTo>
                          <a:pt x="621843" y="339492"/>
                          <a:pt x="629188" y="357994"/>
                          <a:pt x="625475" y="352425"/>
                        </a:cubicBezTo>
                        <a:cubicBezTo>
                          <a:pt x="623358" y="349250"/>
                          <a:pt x="621415" y="345953"/>
                          <a:pt x="619125" y="342900"/>
                        </a:cubicBezTo>
                        <a:cubicBezTo>
                          <a:pt x="607934" y="327978"/>
                          <a:pt x="603116" y="324879"/>
                          <a:pt x="593725" y="307975"/>
                        </a:cubicBezTo>
                        <a:cubicBezTo>
                          <a:pt x="592100" y="305049"/>
                          <a:pt x="592047" y="301443"/>
                          <a:pt x="590550" y="298450"/>
                        </a:cubicBezTo>
                        <a:cubicBezTo>
                          <a:pt x="587790" y="292930"/>
                          <a:pt x="584022" y="287970"/>
                          <a:pt x="581025" y="282575"/>
                        </a:cubicBezTo>
                        <a:cubicBezTo>
                          <a:pt x="578726" y="278438"/>
                          <a:pt x="576974" y="274012"/>
                          <a:pt x="574675" y="269875"/>
                        </a:cubicBezTo>
                        <a:cubicBezTo>
                          <a:pt x="571678" y="264480"/>
                          <a:pt x="567704" y="259618"/>
                          <a:pt x="565150" y="254000"/>
                        </a:cubicBezTo>
                        <a:cubicBezTo>
                          <a:pt x="562380" y="247906"/>
                          <a:pt x="561286" y="241165"/>
                          <a:pt x="558800" y="234950"/>
                        </a:cubicBezTo>
                        <a:cubicBezTo>
                          <a:pt x="556683" y="229658"/>
                          <a:pt x="554088" y="224534"/>
                          <a:pt x="552450" y="219075"/>
                        </a:cubicBezTo>
                        <a:cubicBezTo>
                          <a:pt x="545555" y="196091"/>
                          <a:pt x="553967" y="208996"/>
                          <a:pt x="542925" y="184150"/>
                        </a:cubicBezTo>
                        <a:cubicBezTo>
                          <a:pt x="541375" y="180663"/>
                          <a:pt x="538282" y="178038"/>
                          <a:pt x="536575" y="174625"/>
                        </a:cubicBezTo>
                        <a:cubicBezTo>
                          <a:pt x="535078" y="171632"/>
                          <a:pt x="534718" y="168176"/>
                          <a:pt x="533400" y="165100"/>
                        </a:cubicBezTo>
                        <a:cubicBezTo>
                          <a:pt x="531536" y="160750"/>
                          <a:pt x="529167" y="156633"/>
                          <a:pt x="527050" y="152400"/>
                        </a:cubicBezTo>
                        <a:cubicBezTo>
                          <a:pt x="528108" y="194733"/>
                          <a:pt x="527278" y="237156"/>
                          <a:pt x="530225" y="279400"/>
                        </a:cubicBezTo>
                        <a:cubicBezTo>
                          <a:pt x="530491" y="283207"/>
                          <a:pt x="534868" y="285512"/>
                          <a:pt x="536575" y="288925"/>
                        </a:cubicBezTo>
                        <a:cubicBezTo>
                          <a:pt x="538072" y="291918"/>
                          <a:pt x="538692" y="295275"/>
                          <a:pt x="539750" y="298450"/>
                        </a:cubicBezTo>
                        <a:cubicBezTo>
                          <a:pt x="540808" y="309033"/>
                          <a:pt x="541421" y="319671"/>
                          <a:pt x="542925" y="330200"/>
                        </a:cubicBezTo>
                        <a:cubicBezTo>
                          <a:pt x="543542" y="334520"/>
                          <a:pt x="545153" y="338640"/>
                          <a:pt x="546100" y="342900"/>
                        </a:cubicBezTo>
                        <a:cubicBezTo>
                          <a:pt x="547271" y="348168"/>
                          <a:pt x="548062" y="353517"/>
                          <a:pt x="549275" y="358775"/>
                        </a:cubicBezTo>
                        <a:cubicBezTo>
                          <a:pt x="551237" y="367279"/>
                          <a:pt x="550784" y="376913"/>
                          <a:pt x="555625" y="384175"/>
                        </a:cubicBezTo>
                        <a:cubicBezTo>
                          <a:pt x="557742" y="387350"/>
                          <a:pt x="558159" y="393700"/>
                          <a:pt x="561975" y="393700"/>
                        </a:cubicBezTo>
                        <a:cubicBezTo>
                          <a:pt x="565322" y="393700"/>
                          <a:pt x="560808" y="386852"/>
                          <a:pt x="558800" y="384175"/>
                        </a:cubicBezTo>
                        <a:cubicBezTo>
                          <a:pt x="552450" y="375708"/>
                          <a:pt x="545975" y="367334"/>
                          <a:pt x="539750" y="358775"/>
                        </a:cubicBezTo>
                        <a:cubicBezTo>
                          <a:pt x="531305" y="347163"/>
                          <a:pt x="523977" y="332656"/>
                          <a:pt x="517525" y="320675"/>
                        </a:cubicBezTo>
                        <a:cubicBezTo>
                          <a:pt x="515281" y="316508"/>
                          <a:pt x="513610" y="312034"/>
                          <a:pt x="511175" y="307975"/>
                        </a:cubicBezTo>
                        <a:cubicBezTo>
                          <a:pt x="507248" y="301431"/>
                          <a:pt x="501888" y="295751"/>
                          <a:pt x="498475" y="288925"/>
                        </a:cubicBezTo>
                        <a:cubicBezTo>
                          <a:pt x="495482" y="282938"/>
                          <a:pt x="494242" y="276225"/>
                          <a:pt x="492125" y="269875"/>
                        </a:cubicBezTo>
                        <a:cubicBezTo>
                          <a:pt x="484810" y="247931"/>
                          <a:pt x="489762" y="263597"/>
                          <a:pt x="479425" y="222250"/>
                        </a:cubicBezTo>
                        <a:cubicBezTo>
                          <a:pt x="478367" y="218017"/>
                          <a:pt x="476967" y="213854"/>
                          <a:pt x="476250" y="209550"/>
                        </a:cubicBezTo>
                        <a:lnTo>
                          <a:pt x="473075" y="190500"/>
                        </a:lnTo>
                        <a:cubicBezTo>
                          <a:pt x="472017" y="173567"/>
                          <a:pt x="471588" y="122818"/>
                          <a:pt x="469900" y="139700"/>
                        </a:cubicBezTo>
                        <a:cubicBezTo>
                          <a:pt x="464321" y="195492"/>
                          <a:pt x="466662" y="287783"/>
                          <a:pt x="469900" y="346075"/>
                        </a:cubicBezTo>
                        <a:cubicBezTo>
                          <a:pt x="470315" y="353547"/>
                          <a:pt x="472330" y="360854"/>
                          <a:pt x="473075" y="368300"/>
                        </a:cubicBezTo>
                        <a:cubicBezTo>
                          <a:pt x="474448" y="382030"/>
                          <a:pt x="474877" y="395845"/>
                          <a:pt x="476250" y="409575"/>
                        </a:cubicBezTo>
                        <a:cubicBezTo>
                          <a:pt x="476995" y="417021"/>
                          <a:pt x="478195" y="424418"/>
                          <a:pt x="479425" y="431800"/>
                        </a:cubicBezTo>
                        <a:cubicBezTo>
                          <a:pt x="480312" y="437123"/>
                          <a:pt x="486416" y="451491"/>
                          <a:pt x="482600" y="447675"/>
                        </a:cubicBezTo>
                        <a:cubicBezTo>
                          <a:pt x="477867" y="442942"/>
                          <a:pt x="478676" y="434863"/>
                          <a:pt x="476250" y="428625"/>
                        </a:cubicBezTo>
                        <a:cubicBezTo>
                          <a:pt x="444341" y="346574"/>
                          <a:pt x="475492" y="441287"/>
                          <a:pt x="438150" y="314325"/>
                        </a:cubicBezTo>
                        <a:cubicBezTo>
                          <a:pt x="435032" y="303725"/>
                          <a:pt x="428625" y="282575"/>
                          <a:pt x="428625" y="282575"/>
                        </a:cubicBezTo>
                        <a:cubicBezTo>
                          <a:pt x="423147" y="227798"/>
                          <a:pt x="429499" y="273588"/>
                          <a:pt x="415925" y="215900"/>
                        </a:cubicBezTo>
                        <a:cubicBezTo>
                          <a:pt x="414451" y="209634"/>
                          <a:pt x="414013" y="203163"/>
                          <a:pt x="412750" y="196850"/>
                        </a:cubicBezTo>
                        <a:cubicBezTo>
                          <a:pt x="411894" y="192571"/>
                          <a:pt x="410633" y="188383"/>
                          <a:pt x="409575" y="184150"/>
                        </a:cubicBezTo>
                        <a:cubicBezTo>
                          <a:pt x="408517" y="173567"/>
                          <a:pt x="406400" y="163036"/>
                          <a:pt x="406400" y="152400"/>
                        </a:cubicBezTo>
                        <a:cubicBezTo>
                          <a:pt x="406400" y="124863"/>
                          <a:pt x="410885" y="97356"/>
                          <a:pt x="409575" y="69850"/>
                        </a:cubicBezTo>
                        <a:cubicBezTo>
                          <a:pt x="409304" y="64157"/>
                          <a:pt x="405774" y="80627"/>
                          <a:pt x="403225" y="85725"/>
                        </a:cubicBezTo>
                        <a:cubicBezTo>
                          <a:pt x="401518" y="89138"/>
                          <a:pt x="398768" y="91937"/>
                          <a:pt x="396875" y="95250"/>
                        </a:cubicBezTo>
                        <a:cubicBezTo>
                          <a:pt x="394527" y="99359"/>
                          <a:pt x="392389" y="103600"/>
                          <a:pt x="390525" y="107950"/>
                        </a:cubicBezTo>
                        <a:cubicBezTo>
                          <a:pt x="386035" y="118427"/>
                          <a:pt x="384148" y="130216"/>
                          <a:pt x="377825" y="139700"/>
                        </a:cubicBezTo>
                        <a:cubicBezTo>
                          <a:pt x="359627" y="166997"/>
                          <a:pt x="381445" y="132460"/>
                          <a:pt x="368300" y="158750"/>
                        </a:cubicBezTo>
                        <a:cubicBezTo>
                          <a:pt x="365540" y="164270"/>
                          <a:pt x="361730" y="169207"/>
                          <a:pt x="358775" y="174625"/>
                        </a:cubicBezTo>
                        <a:cubicBezTo>
                          <a:pt x="355375" y="180858"/>
                          <a:pt x="353188" y="187768"/>
                          <a:pt x="349250" y="193675"/>
                        </a:cubicBezTo>
                        <a:cubicBezTo>
                          <a:pt x="346759" y="197411"/>
                          <a:pt x="342647" y="199791"/>
                          <a:pt x="339725" y="203200"/>
                        </a:cubicBezTo>
                        <a:cubicBezTo>
                          <a:pt x="336281" y="207218"/>
                          <a:pt x="334551" y="212888"/>
                          <a:pt x="330200" y="215900"/>
                        </a:cubicBezTo>
                        <a:cubicBezTo>
                          <a:pt x="320471" y="222635"/>
                          <a:pt x="310164" y="230102"/>
                          <a:pt x="298450" y="231775"/>
                        </a:cubicBezTo>
                        <a:cubicBezTo>
                          <a:pt x="270883" y="235713"/>
                          <a:pt x="283563" y="233482"/>
                          <a:pt x="260350" y="238125"/>
                        </a:cubicBezTo>
                        <a:cubicBezTo>
                          <a:pt x="244475" y="237067"/>
                          <a:pt x="228379" y="237796"/>
                          <a:pt x="212725" y="234950"/>
                        </a:cubicBezTo>
                        <a:cubicBezTo>
                          <a:pt x="208421" y="234167"/>
                          <a:pt x="184631" y="222801"/>
                          <a:pt x="177800" y="219075"/>
                        </a:cubicBezTo>
                        <a:cubicBezTo>
                          <a:pt x="158365" y="208474"/>
                          <a:pt x="155349" y="207368"/>
                          <a:pt x="139700" y="193675"/>
                        </a:cubicBezTo>
                        <a:cubicBezTo>
                          <a:pt x="133458" y="188214"/>
                          <a:pt x="127582" y="182140"/>
                          <a:pt x="123825" y="174625"/>
                        </a:cubicBezTo>
                        <a:cubicBezTo>
                          <a:pt x="121276" y="169527"/>
                          <a:pt x="119592" y="164042"/>
                          <a:pt x="117475" y="158750"/>
                        </a:cubicBezTo>
                        <a:cubicBezTo>
                          <a:pt x="119592" y="142875"/>
                          <a:pt x="119002" y="126397"/>
                          <a:pt x="123825" y="111125"/>
                        </a:cubicBezTo>
                        <a:cubicBezTo>
                          <a:pt x="125628" y="105416"/>
                          <a:pt x="132583" y="102931"/>
                          <a:pt x="136525" y="98425"/>
                        </a:cubicBezTo>
                        <a:cubicBezTo>
                          <a:pt x="140010" y="94443"/>
                          <a:pt x="141783" y="88854"/>
                          <a:pt x="146050" y="85725"/>
                        </a:cubicBezTo>
                        <a:cubicBezTo>
                          <a:pt x="157906" y="77030"/>
                          <a:pt x="170742" y="69534"/>
                          <a:pt x="184150" y="63500"/>
                        </a:cubicBezTo>
                        <a:cubicBezTo>
                          <a:pt x="201264" y="55799"/>
                          <a:pt x="254564" y="51854"/>
                          <a:pt x="263525" y="50800"/>
                        </a:cubicBezTo>
                        <a:cubicBezTo>
                          <a:pt x="322448" y="56692"/>
                          <a:pt x="311884" y="48025"/>
                          <a:pt x="346075" y="66675"/>
                        </a:cubicBezTo>
                        <a:cubicBezTo>
                          <a:pt x="351493" y="69630"/>
                          <a:pt x="357287" y="72158"/>
                          <a:pt x="361950" y="76200"/>
                        </a:cubicBezTo>
                        <a:cubicBezTo>
                          <a:pt x="373260" y="86002"/>
                          <a:pt x="393700" y="107950"/>
                          <a:pt x="393700" y="107950"/>
                        </a:cubicBezTo>
                        <a:cubicBezTo>
                          <a:pt x="395817" y="113242"/>
                          <a:pt x="398668" y="118296"/>
                          <a:pt x="400050" y="123825"/>
                        </a:cubicBezTo>
                        <a:cubicBezTo>
                          <a:pt x="401865" y="131085"/>
                          <a:pt x="401886" y="138687"/>
                          <a:pt x="403225" y="146050"/>
                        </a:cubicBezTo>
                        <a:cubicBezTo>
                          <a:pt x="404006" y="150343"/>
                          <a:pt x="405342" y="154517"/>
                          <a:pt x="406400" y="158750"/>
                        </a:cubicBezTo>
                        <a:cubicBezTo>
                          <a:pt x="405342" y="170392"/>
                          <a:pt x="406237" y="182380"/>
                          <a:pt x="403225" y="193675"/>
                        </a:cubicBezTo>
                        <a:cubicBezTo>
                          <a:pt x="400294" y="204665"/>
                          <a:pt x="372045" y="223553"/>
                          <a:pt x="368300" y="225425"/>
                        </a:cubicBezTo>
                        <a:cubicBezTo>
                          <a:pt x="364067" y="227542"/>
                          <a:pt x="360090" y="230278"/>
                          <a:pt x="355600" y="231775"/>
                        </a:cubicBezTo>
                        <a:cubicBezTo>
                          <a:pt x="350480" y="233482"/>
                          <a:pt x="344960" y="233641"/>
                          <a:pt x="339725" y="234950"/>
                        </a:cubicBezTo>
                        <a:cubicBezTo>
                          <a:pt x="336478" y="235762"/>
                          <a:pt x="333345" y="236981"/>
                          <a:pt x="330200" y="238125"/>
                        </a:cubicBezTo>
                        <a:cubicBezTo>
                          <a:pt x="282349" y="255525"/>
                          <a:pt x="327869" y="239960"/>
                          <a:pt x="276225" y="257175"/>
                        </a:cubicBezTo>
                        <a:cubicBezTo>
                          <a:pt x="273050" y="258233"/>
                          <a:pt x="269982" y="259694"/>
                          <a:pt x="266700" y="260350"/>
                        </a:cubicBezTo>
                        <a:cubicBezTo>
                          <a:pt x="243487" y="264993"/>
                          <a:pt x="256167" y="262762"/>
                          <a:pt x="228600" y="266700"/>
                        </a:cubicBezTo>
                        <a:cubicBezTo>
                          <a:pt x="225425" y="265642"/>
                          <a:pt x="221688" y="265616"/>
                          <a:pt x="219075" y="263525"/>
                        </a:cubicBezTo>
                        <a:cubicBezTo>
                          <a:pt x="216095" y="261141"/>
                          <a:pt x="212613" y="257814"/>
                          <a:pt x="212725" y="254000"/>
                        </a:cubicBezTo>
                        <a:cubicBezTo>
                          <a:pt x="213694" y="221053"/>
                          <a:pt x="215460" y="187830"/>
                          <a:pt x="222250" y="155575"/>
                        </a:cubicBezTo>
                        <a:cubicBezTo>
                          <a:pt x="224126" y="146666"/>
                          <a:pt x="232663" y="140633"/>
                          <a:pt x="238125" y="133350"/>
                        </a:cubicBezTo>
                        <a:cubicBezTo>
                          <a:pt x="253192" y="113261"/>
                          <a:pt x="254684" y="112361"/>
                          <a:pt x="279400" y="95250"/>
                        </a:cubicBezTo>
                        <a:cubicBezTo>
                          <a:pt x="283291" y="92556"/>
                          <a:pt x="287549" y="90200"/>
                          <a:pt x="292100" y="88900"/>
                        </a:cubicBezTo>
                        <a:cubicBezTo>
                          <a:pt x="313048" y="82915"/>
                          <a:pt x="331059" y="81749"/>
                          <a:pt x="352425" y="79375"/>
                        </a:cubicBezTo>
                        <a:cubicBezTo>
                          <a:pt x="364067" y="80433"/>
                          <a:pt x="376405" y="78445"/>
                          <a:pt x="387350" y="82550"/>
                        </a:cubicBezTo>
                        <a:cubicBezTo>
                          <a:pt x="394357" y="85178"/>
                          <a:pt x="398391" y="92712"/>
                          <a:pt x="403225" y="98425"/>
                        </a:cubicBezTo>
                        <a:cubicBezTo>
                          <a:pt x="411754" y="108505"/>
                          <a:pt x="423517" y="122904"/>
                          <a:pt x="428625" y="136525"/>
                        </a:cubicBezTo>
                        <a:cubicBezTo>
                          <a:pt x="430157" y="140611"/>
                          <a:pt x="430742" y="144992"/>
                          <a:pt x="431800" y="149225"/>
                        </a:cubicBezTo>
                        <a:cubicBezTo>
                          <a:pt x="435801" y="185230"/>
                          <a:pt x="436715" y="177294"/>
                          <a:pt x="431800" y="219075"/>
                        </a:cubicBezTo>
                        <a:cubicBezTo>
                          <a:pt x="431290" y="223409"/>
                          <a:pt x="430576" y="227872"/>
                          <a:pt x="428625" y="231775"/>
                        </a:cubicBezTo>
                        <a:cubicBezTo>
                          <a:pt x="426258" y="236508"/>
                          <a:pt x="422701" y="240597"/>
                          <a:pt x="419100" y="244475"/>
                        </a:cubicBezTo>
                        <a:cubicBezTo>
                          <a:pt x="409878" y="254406"/>
                          <a:pt x="390036" y="276282"/>
                          <a:pt x="374650" y="285750"/>
                        </a:cubicBezTo>
                        <a:cubicBezTo>
                          <a:pt x="341618" y="306077"/>
                          <a:pt x="356630" y="298581"/>
                          <a:pt x="330200" y="304800"/>
                        </a:cubicBezTo>
                        <a:cubicBezTo>
                          <a:pt x="317457" y="307798"/>
                          <a:pt x="292100" y="314325"/>
                          <a:pt x="292100" y="314325"/>
                        </a:cubicBezTo>
                        <a:cubicBezTo>
                          <a:pt x="254936" y="307767"/>
                          <a:pt x="240827" y="317529"/>
                          <a:pt x="225425" y="288925"/>
                        </a:cubicBezTo>
                        <a:cubicBezTo>
                          <a:pt x="221138" y="280963"/>
                          <a:pt x="219075" y="271992"/>
                          <a:pt x="215900" y="263525"/>
                        </a:cubicBezTo>
                        <a:cubicBezTo>
                          <a:pt x="208912" y="200629"/>
                          <a:pt x="204829" y="179182"/>
                          <a:pt x="222250" y="92075"/>
                        </a:cubicBezTo>
                        <a:cubicBezTo>
                          <a:pt x="223715" y="84749"/>
                          <a:pt x="244870" y="46833"/>
                          <a:pt x="260350" y="34925"/>
                        </a:cubicBezTo>
                        <a:cubicBezTo>
                          <a:pt x="270590" y="27048"/>
                          <a:pt x="279844" y="16785"/>
                          <a:pt x="292100" y="12700"/>
                        </a:cubicBezTo>
                        <a:lnTo>
                          <a:pt x="301625" y="9525"/>
                        </a:lnTo>
                        <a:cubicBezTo>
                          <a:pt x="324908" y="12700"/>
                          <a:pt x="349561" y="10567"/>
                          <a:pt x="371475" y="19050"/>
                        </a:cubicBezTo>
                        <a:cubicBezTo>
                          <a:pt x="391073" y="26636"/>
                          <a:pt x="405038" y="55030"/>
                          <a:pt x="412750" y="73025"/>
                        </a:cubicBezTo>
                        <a:cubicBezTo>
                          <a:pt x="415387" y="79177"/>
                          <a:pt x="416983" y="85725"/>
                          <a:pt x="419100" y="92075"/>
                        </a:cubicBezTo>
                        <a:cubicBezTo>
                          <a:pt x="420158" y="102658"/>
                          <a:pt x="420869" y="113282"/>
                          <a:pt x="422275" y="123825"/>
                        </a:cubicBezTo>
                        <a:cubicBezTo>
                          <a:pt x="425589" y="148684"/>
                          <a:pt x="434534" y="150920"/>
                          <a:pt x="415925" y="184150"/>
                        </a:cubicBezTo>
                        <a:cubicBezTo>
                          <a:pt x="402453" y="208208"/>
                          <a:pt x="389101" y="213087"/>
                          <a:pt x="371475" y="225425"/>
                        </a:cubicBezTo>
                        <a:cubicBezTo>
                          <a:pt x="353433" y="238054"/>
                          <a:pt x="338120" y="255792"/>
                          <a:pt x="317500" y="263525"/>
                        </a:cubicBezTo>
                        <a:cubicBezTo>
                          <a:pt x="305200" y="268137"/>
                          <a:pt x="252190" y="288168"/>
                          <a:pt x="247650" y="288925"/>
                        </a:cubicBezTo>
                        <a:cubicBezTo>
                          <a:pt x="185388" y="299302"/>
                          <a:pt x="277412" y="283228"/>
                          <a:pt x="206375" y="298450"/>
                        </a:cubicBezTo>
                        <a:cubicBezTo>
                          <a:pt x="126741" y="315514"/>
                          <a:pt x="222366" y="292071"/>
                          <a:pt x="171450" y="304800"/>
                        </a:cubicBezTo>
                        <a:cubicBezTo>
                          <a:pt x="166158" y="303742"/>
                          <a:pt x="158568" y="306115"/>
                          <a:pt x="155575" y="301625"/>
                        </a:cubicBezTo>
                        <a:cubicBezTo>
                          <a:pt x="150842" y="294525"/>
                          <a:pt x="151308" y="284687"/>
                          <a:pt x="152400" y="276225"/>
                        </a:cubicBezTo>
                        <a:cubicBezTo>
                          <a:pt x="155588" y="251520"/>
                          <a:pt x="161799" y="227254"/>
                          <a:pt x="168275" y="203200"/>
                        </a:cubicBezTo>
                        <a:cubicBezTo>
                          <a:pt x="169267" y="199515"/>
                          <a:pt x="172335" y="196728"/>
                          <a:pt x="174625" y="193675"/>
                        </a:cubicBezTo>
                        <a:cubicBezTo>
                          <a:pt x="181865" y="184022"/>
                          <a:pt x="188904" y="174181"/>
                          <a:pt x="196850" y="165100"/>
                        </a:cubicBezTo>
                        <a:cubicBezTo>
                          <a:pt x="203749" y="157215"/>
                          <a:pt x="210837" y="149348"/>
                          <a:pt x="219075" y="142875"/>
                        </a:cubicBezTo>
                        <a:cubicBezTo>
                          <a:pt x="232302" y="132483"/>
                          <a:pt x="237874" y="131317"/>
                          <a:pt x="250825" y="127000"/>
                        </a:cubicBezTo>
                        <a:cubicBezTo>
                          <a:pt x="271992" y="131233"/>
                          <a:pt x="293674" y="133415"/>
                          <a:pt x="314325" y="139700"/>
                        </a:cubicBezTo>
                        <a:cubicBezTo>
                          <a:pt x="318621" y="141007"/>
                          <a:pt x="321112" y="145666"/>
                          <a:pt x="323850" y="149225"/>
                        </a:cubicBezTo>
                        <a:cubicBezTo>
                          <a:pt x="346612" y="178815"/>
                          <a:pt x="342482" y="171993"/>
                          <a:pt x="352425" y="196850"/>
                        </a:cubicBezTo>
                        <a:cubicBezTo>
                          <a:pt x="353483" y="204258"/>
                          <a:pt x="356310" y="211625"/>
                          <a:pt x="355600" y="219075"/>
                        </a:cubicBezTo>
                        <a:cubicBezTo>
                          <a:pt x="354163" y="234160"/>
                          <a:pt x="350351" y="248988"/>
                          <a:pt x="346075" y="263525"/>
                        </a:cubicBezTo>
                        <a:cubicBezTo>
                          <a:pt x="344998" y="267186"/>
                          <a:pt x="342423" y="270352"/>
                          <a:pt x="339725" y="273050"/>
                        </a:cubicBezTo>
                        <a:cubicBezTo>
                          <a:pt x="337389" y="275386"/>
                          <a:pt x="320187" y="289169"/>
                          <a:pt x="314325" y="292100"/>
                        </a:cubicBezTo>
                        <a:cubicBezTo>
                          <a:pt x="311332" y="293597"/>
                          <a:pt x="307907" y="294032"/>
                          <a:pt x="304800" y="295275"/>
                        </a:cubicBezTo>
                        <a:cubicBezTo>
                          <a:pt x="297316" y="298268"/>
                          <a:pt x="290421" y="302954"/>
                          <a:pt x="282575" y="304800"/>
                        </a:cubicBezTo>
                        <a:cubicBezTo>
                          <a:pt x="272222" y="307236"/>
                          <a:pt x="261408" y="306917"/>
                          <a:pt x="250825" y="307975"/>
                        </a:cubicBezTo>
                        <a:cubicBezTo>
                          <a:pt x="230221" y="303854"/>
                          <a:pt x="204929" y="310470"/>
                          <a:pt x="196850" y="288925"/>
                        </a:cubicBezTo>
                        <a:cubicBezTo>
                          <a:pt x="194955" y="283872"/>
                          <a:pt x="194733" y="278342"/>
                          <a:pt x="193675" y="273050"/>
                        </a:cubicBezTo>
                        <a:cubicBezTo>
                          <a:pt x="200600" y="226886"/>
                          <a:pt x="196750" y="207878"/>
                          <a:pt x="222250" y="171450"/>
                        </a:cubicBezTo>
                        <a:cubicBezTo>
                          <a:pt x="229658" y="160867"/>
                          <a:pt x="236405" y="149788"/>
                          <a:pt x="244475" y="139700"/>
                        </a:cubicBezTo>
                        <a:cubicBezTo>
                          <a:pt x="263752" y="115604"/>
                          <a:pt x="251210" y="132734"/>
                          <a:pt x="266700" y="107950"/>
                        </a:cubicBezTo>
                        <a:cubicBezTo>
                          <a:pt x="275493" y="93882"/>
                          <a:pt x="271329" y="103587"/>
                          <a:pt x="276225" y="88900"/>
                        </a:cubicBezTo>
                        <a:cubicBezTo>
                          <a:pt x="273050" y="86783"/>
                          <a:pt x="270508" y="82788"/>
                          <a:pt x="266700" y="82550"/>
                        </a:cubicBezTo>
                        <a:cubicBezTo>
                          <a:pt x="265679" y="82486"/>
                          <a:pt x="227944" y="82209"/>
                          <a:pt x="215900" y="88900"/>
                        </a:cubicBezTo>
                        <a:cubicBezTo>
                          <a:pt x="209229" y="92606"/>
                          <a:pt x="203676" y="98187"/>
                          <a:pt x="196850" y="101600"/>
                        </a:cubicBezTo>
                        <a:cubicBezTo>
                          <a:pt x="174707" y="112672"/>
                          <a:pt x="192645" y="102029"/>
                          <a:pt x="174625" y="117475"/>
                        </a:cubicBezTo>
                        <a:cubicBezTo>
                          <a:pt x="170607" y="120919"/>
                          <a:pt x="165858" y="123460"/>
                          <a:pt x="161925" y="127000"/>
                        </a:cubicBezTo>
                        <a:cubicBezTo>
                          <a:pt x="155250" y="133007"/>
                          <a:pt x="146891" y="138018"/>
                          <a:pt x="142875" y="146050"/>
                        </a:cubicBezTo>
                        <a:cubicBezTo>
                          <a:pt x="133112" y="165576"/>
                          <a:pt x="139150" y="154812"/>
                          <a:pt x="123825" y="177800"/>
                        </a:cubicBezTo>
                        <a:cubicBezTo>
                          <a:pt x="121708" y="180975"/>
                          <a:pt x="120173" y="184627"/>
                          <a:pt x="117475" y="187325"/>
                        </a:cubicBezTo>
                        <a:cubicBezTo>
                          <a:pt x="113242" y="191558"/>
                          <a:pt x="108671" y="195479"/>
                          <a:pt x="104775" y="200025"/>
                        </a:cubicBezTo>
                        <a:cubicBezTo>
                          <a:pt x="90664" y="216488"/>
                          <a:pt x="107244" y="203670"/>
                          <a:pt x="88900" y="215900"/>
                        </a:cubicBezTo>
                        <a:cubicBezTo>
                          <a:pt x="87842" y="219075"/>
                          <a:pt x="86167" y="222108"/>
                          <a:pt x="85725" y="225425"/>
                        </a:cubicBezTo>
                        <a:cubicBezTo>
                          <a:pt x="81593" y="256416"/>
                          <a:pt x="81039" y="286257"/>
                          <a:pt x="85725" y="317500"/>
                        </a:cubicBezTo>
                        <a:cubicBezTo>
                          <a:pt x="86291" y="321274"/>
                          <a:pt x="89857" y="323920"/>
                          <a:pt x="92075" y="327025"/>
                        </a:cubicBezTo>
                        <a:cubicBezTo>
                          <a:pt x="95151" y="331331"/>
                          <a:pt x="98795" y="335238"/>
                          <a:pt x="101600" y="339725"/>
                        </a:cubicBezTo>
                        <a:cubicBezTo>
                          <a:pt x="104108" y="343739"/>
                          <a:pt x="104920" y="348789"/>
                          <a:pt x="107950" y="352425"/>
                        </a:cubicBezTo>
                        <a:cubicBezTo>
                          <a:pt x="110393" y="355356"/>
                          <a:pt x="114544" y="356332"/>
                          <a:pt x="117475" y="358775"/>
                        </a:cubicBezTo>
                        <a:cubicBezTo>
                          <a:pt x="133689" y="372286"/>
                          <a:pt x="119142" y="366336"/>
                          <a:pt x="139700" y="371475"/>
                        </a:cubicBezTo>
                        <a:cubicBezTo>
                          <a:pt x="154517" y="370417"/>
                          <a:pt x="169522" y="370881"/>
                          <a:pt x="184150" y="368300"/>
                        </a:cubicBezTo>
                        <a:cubicBezTo>
                          <a:pt x="187908" y="367637"/>
                          <a:pt x="197491" y="361950"/>
                          <a:pt x="193675" y="361950"/>
                        </a:cubicBezTo>
                        <a:cubicBezTo>
                          <a:pt x="181842" y="361950"/>
                          <a:pt x="170392" y="366183"/>
                          <a:pt x="158750" y="368300"/>
                        </a:cubicBezTo>
                        <a:cubicBezTo>
                          <a:pt x="155575" y="371475"/>
                          <a:pt x="152100" y="374376"/>
                          <a:pt x="149225" y="377825"/>
                        </a:cubicBezTo>
                        <a:cubicBezTo>
                          <a:pt x="145038" y="382850"/>
                          <a:pt x="138642" y="394404"/>
                          <a:pt x="136525" y="400050"/>
                        </a:cubicBezTo>
                        <a:cubicBezTo>
                          <a:pt x="134993" y="404136"/>
                          <a:pt x="134549" y="408554"/>
                          <a:pt x="133350" y="412750"/>
                        </a:cubicBezTo>
                        <a:cubicBezTo>
                          <a:pt x="132431" y="415968"/>
                          <a:pt x="131233" y="419100"/>
                          <a:pt x="130175" y="422275"/>
                        </a:cubicBezTo>
                        <a:cubicBezTo>
                          <a:pt x="127000" y="418042"/>
                          <a:pt x="122132" y="414655"/>
                          <a:pt x="120650" y="409575"/>
                        </a:cubicBezTo>
                        <a:cubicBezTo>
                          <a:pt x="112716" y="382373"/>
                          <a:pt x="108842" y="352316"/>
                          <a:pt x="104775" y="323850"/>
                        </a:cubicBezTo>
                        <a:cubicBezTo>
                          <a:pt x="108206" y="203748"/>
                          <a:pt x="81747" y="238928"/>
                          <a:pt x="127000" y="193675"/>
                        </a:cubicBezTo>
                        <a:cubicBezTo>
                          <a:pt x="133350" y="187325"/>
                          <a:pt x="138578" y="179606"/>
                          <a:pt x="146050" y="174625"/>
                        </a:cubicBezTo>
                        <a:lnTo>
                          <a:pt x="174625" y="155575"/>
                        </a:lnTo>
                        <a:cubicBezTo>
                          <a:pt x="177800" y="153458"/>
                          <a:pt x="180837" y="151118"/>
                          <a:pt x="184150" y="149225"/>
                        </a:cubicBezTo>
                        <a:cubicBezTo>
                          <a:pt x="191558" y="144992"/>
                          <a:pt x="199108" y="140997"/>
                          <a:pt x="206375" y="136525"/>
                        </a:cubicBezTo>
                        <a:cubicBezTo>
                          <a:pt x="212875" y="132525"/>
                          <a:pt x="218833" y="127670"/>
                          <a:pt x="225425" y="123825"/>
                        </a:cubicBezTo>
                        <a:cubicBezTo>
                          <a:pt x="283974" y="89672"/>
                          <a:pt x="208852" y="136961"/>
                          <a:pt x="260350" y="104775"/>
                        </a:cubicBezTo>
                        <a:cubicBezTo>
                          <a:pt x="263586" y="102753"/>
                          <a:pt x="273653" y="98965"/>
                          <a:pt x="269875" y="98425"/>
                        </a:cubicBezTo>
                        <a:cubicBezTo>
                          <a:pt x="259346" y="96921"/>
                          <a:pt x="248708" y="100542"/>
                          <a:pt x="238125" y="101600"/>
                        </a:cubicBezTo>
                        <a:cubicBezTo>
                          <a:pt x="232833" y="103717"/>
                          <a:pt x="227198" y="105122"/>
                          <a:pt x="222250" y="107950"/>
                        </a:cubicBezTo>
                        <a:cubicBezTo>
                          <a:pt x="212311" y="113630"/>
                          <a:pt x="203200" y="120650"/>
                          <a:pt x="193675" y="127000"/>
                        </a:cubicBezTo>
                        <a:cubicBezTo>
                          <a:pt x="173277" y="140598"/>
                          <a:pt x="189794" y="129252"/>
                          <a:pt x="155575" y="155575"/>
                        </a:cubicBezTo>
                        <a:cubicBezTo>
                          <a:pt x="151381" y="158801"/>
                          <a:pt x="146050" y="160867"/>
                          <a:pt x="142875" y="165100"/>
                        </a:cubicBezTo>
                        <a:cubicBezTo>
                          <a:pt x="124706" y="189326"/>
                          <a:pt x="143616" y="167047"/>
                          <a:pt x="114300" y="190500"/>
                        </a:cubicBezTo>
                        <a:cubicBezTo>
                          <a:pt x="74868" y="222045"/>
                          <a:pt x="126710" y="186258"/>
                          <a:pt x="88900" y="212725"/>
                        </a:cubicBezTo>
                        <a:cubicBezTo>
                          <a:pt x="79522" y="219290"/>
                          <a:pt x="69850" y="225425"/>
                          <a:pt x="60325" y="231775"/>
                        </a:cubicBezTo>
                        <a:cubicBezTo>
                          <a:pt x="57150" y="233892"/>
                          <a:pt x="54420" y="236918"/>
                          <a:pt x="50800" y="238125"/>
                        </a:cubicBezTo>
                        <a:lnTo>
                          <a:pt x="22225" y="247650"/>
                        </a:lnTo>
                        <a:lnTo>
                          <a:pt x="12700" y="250825"/>
                        </a:lnTo>
                        <a:cubicBezTo>
                          <a:pt x="10583" y="254000"/>
                          <a:pt x="6977" y="256586"/>
                          <a:pt x="6350" y="260350"/>
                        </a:cubicBezTo>
                        <a:cubicBezTo>
                          <a:pt x="4850" y="269353"/>
                          <a:pt x="12084" y="272514"/>
                          <a:pt x="19050" y="273050"/>
                        </a:cubicBezTo>
                        <a:cubicBezTo>
                          <a:pt x="43343" y="274919"/>
                          <a:pt x="67733" y="275167"/>
                          <a:pt x="92075" y="276225"/>
                        </a:cubicBezTo>
                        <a:cubicBezTo>
                          <a:pt x="96308" y="277283"/>
                          <a:pt x="100872" y="277449"/>
                          <a:pt x="104775" y="279400"/>
                        </a:cubicBezTo>
                        <a:cubicBezTo>
                          <a:pt x="111601" y="282813"/>
                          <a:pt x="123825" y="292100"/>
                          <a:pt x="123825" y="292100"/>
                        </a:cubicBezTo>
                        <a:cubicBezTo>
                          <a:pt x="138476" y="321403"/>
                          <a:pt x="134229" y="308317"/>
                          <a:pt x="139700" y="330200"/>
                        </a:cubicBezTo>
                        <a:cubicBezTo>
                          <a:pt x="138642" y="333375"/>
                          <a:pt x="139838" y="339252"/>
                          <a:pt x="136525" y="339725"/>
                        </a:cubicBezTo>
                        <a:cubicBezTo>
                          <a:pt x="119708" y="342127"/>
                          <a:pt x="117851" y="333267"/>
                          <a:pt x="111125" y="323850"/>
                        </a:cubicBezTo>
                        <a:cubicBezTo>
                          <a:pt x="108049" y="319544"/>
                          <a:pt x="104775" y="315383"/>
                          <a:pt x="101600" y="311150"/>
                        </a:cubicBezTo>
                        <a:lnTo>
                          <a:pt x="92075" y="282575"/>
                        </a:lnTo>
                        <a:cubicBezTo>
                          <a:pt x="91017" y="279400"/>
                          <a:pt x="90218" y="276126"/>
                          <a:pt x="88900" y="273050"/>
                        </a:cubicBezTo>
                        <a:cubicBezTo>
                          <a:pt x="85725" y="265642"/>
                          <a:pt x="82368" y="258309"/>
                          <a:pt x="79375" y="250825"/>
                        </a:cubicBezTo>
                        <a:cubicBezTo>
                          <a:pt x="78132" y="247718"/>
                          <a:pt x="77119" y="244518"/>
                          <a:pt x="76200" y="241300"/>
                        </a:cubicBezTo>
                        <a:cubicBezTo>
                          <a:pt x="75001" y="237104"/>
                          <a:pt x="74976" y="232503"/>
                          <a:pt x="73025" y="228600"/>
                        </a:cubicBezTo>
                        <a:cubicBezTo>
                          <a:pt x="70658" y="223867"/>
                          <a:pt x="66675" y="220133"/>
                          <a:pt x="63500" y="215900"/>
                        </a:cubicBezTo>
                        <a:cubicBezTo>
                          <a:pt x="62442" y="212725"/>
                          <a:pt x="61206" y="209604"/>
                          <a:pt x="60325" y="206375"/>
                        </a:cubicBezTo>
                        <a:cubicBezTo>
                          <a:pt x="58029" y="197955"/>
                          <a:pt x="53975" y="180975"/>
                          <a:pt x="53975" y="180975"/>
                        </a:cubicBezTo>
                        <a:cubicBezTo>
                          <a:pt x="56706" y="142737"/>
                          <a:pt x="48293" y="142207"/>
                          <a:pt x="69850" y="120650"/>
                        </a:cubicBezTo>
                        <a:cubicBezTo>
                          <a:pt x="73592" y="116908"/>
                          <a:pt x="78147" y="114060"/>
                          <a:pt x="82550" y="111125"/>
                        </a:cubicBezTo>
                        <a:cubicBezTo>
                          <a:pt x="90857" y="105587"/>
                          <a:pt x="99643" y="100788"/>
                          <a:pt x="107950" y="95250"/>
                        </a:cubicBezTo>
                        <a:cubicBezTo>
                          <a:pt x="114300" y="91017"/>
                          <a:pt x="119760" y="84963"/>
                          <a:pt x="127000" y="82550"/>
                        </a:cubicBezTo>
                        <a:lnTo>
                          <a:pt x="146050" y="76200"/>
                        </a:lnTo>
                        <a:cubicBezTo>
                          <a:pt x="167783" y="77649"/>
                          <a:pt x="212209" y="82888"/>
                          <a:pt x="234950" y="76200"/>
                        </a:cubicBezTo>
                        <a:cubicBezTo>
                          <a:pt x="240694" y="74511"/>
                          <a:pt x="243144" y="67442"/>
                          <a:pt x="247650" y="63500"/>
                        </a:cubicBezTo>
                        <a:cubicBezTo>
                          <a:pt x="251632" y="60015"/>
                          <a:pt x="264753" y="51040"/>
                          <a:pt x="260350" y="53975"/>
                        </a:cubicBezTo>
                        <a:cubicBezTo>
                          <a:pt x="239126" y="68124"/>
                          <a:pt x="263753" y="53249"/>
                          <a:pt x="238125" y="63500"/>
                        </a:cubicBezTo>
                        <a:cubicBezTo>
                          <a:pt x="231533" y="66137"/>
                          <a:pt x="225667" y="70388"/>
                          <a:pt x="219075" y="73025"/>
                        </a:cubicBezTo>
                        <a:cubicBezTo>
                          <a:pt x="215023" y="74646"/>
                          <a:pt x="210515" y="74820"/>
                          <a:pt x="206375" y="76200"/>
                        </a:cubicBezTo>
                        <a:cubicBezTo>
                          <a:pt x="200968" y="78002"/>
                          <a:pt x="195836" y="80549"/>
                          <a:pt x="190500" y="82550"/>
                        </a:cubicBezTo>
                        <a:cubicBezTo>
                          <a:pt x="187366" y="83725"/>
                          <a:pt x="184051" y="84407"/>
                          <a:pt x="180975" y="85725"/>
                        </a:cubicBezTo>
                        <a:cubicBezTo>
                          <a:pt x="176625" y="87589"/>
                          <a:pt x="172625" y="90211"/>
                          <a:pt x="168275" y="92075"/>
                        </a:cubicBezTo>
                        <a:cubicBezTo>
                          <a:pt x="165199" y="93393"/>
                          <a:pt x="161743" y="93753"/>
                          <a:pt x="158750" y="95250"/>
                        </a:cubicBezTo>
                        <a:cubicBezTo>
                          <a:pt x="155337" y="96957"/>
                          <a:pt x="152638" y="99893"/>
                          <a:pt x="149225" y="101600"/>
                        </a:cubicBezTo>
                        <a:cubicBezTo>
                          <a:pt x="144127" y="104149"/>
                          <a:pt x="138448" y="105401"/>
                          <a:pt x="133350" y="107950"/>
                        </a:cubicBezTo>
                        <a:cubicBezTo>
                          <a:pt x="129937" y="109657"/>
                          <a:pt x="127175" y="112473"/>
                          <a:pt x="123825" y="114300"/>
                        </a:cubicBezTo>
                        <a:cubicBezTo>
                          <a:pt x="115515" y="118833"/>
                          <a:pt x="106301" y="121749"/>
                          <a:pt x="98425" y="127000"/>
                        </a:cubicBezTo>
                        <a:cubicBezTo>
                          <a:pt x="95250" y="129117"/>
                          <a:pt x="92313" y="131643"/>
                          <a:pt x="88900" y="133350"/>
                        </a:cubicBezTo>
                        <a:cubicBezTo>
                          <a:pt x="85907" y="134847"/>
                          <a:pt x="82368" y="135028"/>
                          <a:pt x="79375" y="136525"/>
                        </a:cubicBezTo>
                        <a:cubicBezTo>
                          <a:pt x="75769" y="138328"/>
                          <a:pt x="58588" y="150962"/>
                          <a:pt x="57150" y="152400"/>
                        </a:cubicBezTo>
                        <a:cubicBezTo>
                          <a:pt x="54452" y="155098"/>
                          <a:pt x="53335" y="159073"/>
                          <a:pt x="50800" y="161925"/>
                        </a:cubicBezTo>
                        <a:cubicBezTo>
                          <a:pt x="44834" y="168637"/>
                          <a:pt x="38100" y="174625"/>
                          <a:pt x="31750" y="180975"/>
                        </a:cubicBezTo>
                        <a:cubicBezTo>
                          <a:pt x="28575" y="184150"/>
                          <a:pt x="26628" y="189619"/>
                          <a:pt x="22225" y="190500"/>
                        </a:cubicBezTo>
                        <a:cubicBezTo>
                          <a:pt x="16933" y="191558"/>
                          <a:pt x="954" y="193675"/>
                          <a:pt x="6350" y="193675"/>
                        </a:cubicBezTo>
                        <a:cubicBezTo>
                          <a:pt x="36002" y="193675"/>
                          <a:pt x="65617" y="191558"/>
                          <a:pt x="95250" y="190500"/>
                        </a:cubicBezTo>
                        <a:cubicBezTo>
                          <a:pt x="99483" y="188383"/>
                          <a:pt x="103862" y="186535"/>
                          <a:pt x="107950" y="184150"/>
                        </a:cubicBezTo>
                        <a:cubicBezTo>
                          <a:pt x="116574" y="179119"/>
                          <a:pt x="124420" y="172740"/>
                          <a:pt x="133350" y="168275"/>
                        </a:cubicBezTo>
                        <a:cubicBezTo>
                          <a:pt x="143933" y="162983"/>
                          <a:pt x="154114" y="156794"/>
                          <a:pt x="165100" y="152400"/>
                        </a:cubicBezTo>
                        <a:cubicBezTo>
                          <a:pt x="173463" y="149055"/>
                          <a:pt x="185765" y="144644"/>
                          <a:pt x="193675" y="139700"/>
                        </a:cubicBezTo>
                        <a:cubicBezTo>
                          <a:pt x="198162" y="136895"/>
                          <a:pt x="201888" y="132980"/>
                          <a:pt x="206375" y="130175"/>
                        </a:cubicBezTo>
                        <a:cubicBezTo>
                          <a:pt x="210389" y="127667"/>
                          <a:pt x="214938" y="126124"/>
                          <a:pt x="219075" y="123825"/>
                        </a:cubicBezTo>
                        <a:cubicBezTo>
                          <a:pt x="224470" y="120828"/>
                          <a:pt x="229744" y="117613"/>
                          <a:pt x="234950" y="114300"/>
                        </a:cubicBezTo>
                        <a:cubicBezTo>
                          <a:pt x="258968" y="99016"/>
                          <a:pt x="245802" y="104333"/>
                          <a:pt x="263525" y="98425"/>
                        </a:cubicBezTo>
                        <a:cubicBezTo>
                          <a:pt x="291978" y="77085"/>
                          <a:pt x="280119" y="85246"/>
                          <a:pt x="298450" y="73025"/>
                        </a:cubicBezTo>
                        <a:cubicBezTo>
                          <a:pt x="296333" y="76200"/>
                          <a:pt x="294798" y="79852"/>
                          <a:pt x="292100" y="82550"/>
                        </a:cubicBezTo>
                        <a:cubicBezTo>
                          <a:pt x="289829" y="84821"/>
                          <a:pt x="274082" y="96021"/>
                          <a:pt x="269875" y="98425"/>
                        </a:cubicBezTo>
                        <a:cubicBezTo>
                          <a:pt x="265766" y="100773"/>
                          <a:pt x="261189" y="102267"/>
                          <a:pt x="257175" y="104775"/>
                        </a:cubicBezTo>
                        <a:cubicBezTo>
                          <a:pt x="252688" y="107580"/>
                          <a:pt x="249208" y="111933"/>
                          <a:pt x="244475" y="114300"/>
                        </a:cubicBezTo>
                        <a:cubicBezTo>
                          <a:pt x="240572" y="116251"/>
                          <a:pt x="235955" y="116221"/>
                          <a:pt x="231775" y="117475"/>
                        </a:cubicBezTo>
                        <a:cubicBezTo>
                          <a:pt x="225364" y="119398"/>
                          <a:pt x="206117" y="124891"/>
                          <a:pt x="212725" y="123825"/>
                        </a:cubicBezTo>
                        <a:cubicBezTo>
                          <a:pt x="245533" y="118533"/>
                          <a:pt x="278054" y="110959"/>
                          <a:pt x="311150" y="107950"/>
                        </a:cubicBezTo>
                        <a:cubicBezTo>
                          <a:pt x="322792" y="106892"/>
                          <a:pt x="334462" y="106115"/>
                          <a:pt x="346075" y="104775"/>
                        </a:cubicBezTo>
                        <a:cubicBezTo>
                          <a:pt x="361985" y="102939"/>
                          <a:pt x="377808" y="100411"/>
                          <a:pt x="393700" y="98425"/>
                        </a:cubicBezTo>
                        <a:cubicBezTo>
                          <a:pt x="403210" y="97236"/>
                          <a:pt x="412750" y="96308"/>
                          <a:pt x="422275" y="95250"/>
                        </a:cubicBezTo>
                        <a:cubicBezTo>
                          <a:pt x="443442" y="96308"/>
                          <a:pt x="467434" y="87806"/>
                          <a:pt x="485775" y="98425"/>
                        </a:cubicBezTo>
                        <a:cubicBezTo>
                          <a:pt x="494980" y="103754"/>
                          <a:pt x="487993" y="121007"/>
                          <a:pt x="482600" y="130175"/>
                        </a:cubicBezTo>
                        <a:cubicBezTo>
                          <a:pt x="479792" y="134948"/>
                          <a:pt x="448704" y="157054"/>
                          <a:pt x="438150" y="161925"/>
                        </a:cubicBezTo>
                        <a:cubicBezTo>
                          <a:pt x="416195" y="172058"/>
                          <a:pt x="393102" y="179686"/>
                          <a:pt x="371475" y="190500"/>
                        </a:cubicBezTo>
                        <a:cubicBezTo>
                          <a:pt x="367242" y="192617"/>
                          <a:pt x="363265" y="195353"/>
                          <a:pt x="358775" y="196850"/>
                        </a:cubicBezTo>
                        <a:cubicBezTo>
                          <a:pt x="324196" y="208376"/>
                          <a:pt x="317177" y="208648"/>
                          <a:pt x="285750" y="215900"/>
                        </a:cubicBezTo>
                        <a:cubicBezTo>
                          <a:pt x="261121" y="221584"/>
                          <a:pt x="285739" y="216960"/>
                          <a:pt x="254000" y="222250"/>
                        </a:cubicBezTo>
                        <a:cubicBezTo>
                          <a:pt x="247650" y="220133"/>
                          <a:pt x="236263" y="222464"/>
                          <a:pt x="234950" y="215900"/>
                        </a:cubicBezTo>
                        <a:cubicBezTo>
                          <a:pt x="232815" y="205224"/>
                          <a:pt x="240026" y="177099"/>
                          <a:pt x="250825" y="165100"/>
                        </a:cubicBezTo>
                        <a:cubicBezTo>
                          <a:pt x="257834" y="157313"/>
                          <a:pt x="265263" y="149884"/>
                          <a:pt x="273050" y="142875"/>
                        </a:cubicBezTo>
                        <a:cubicBezTo>
                          <a:pt x="280894" y="135816"/>
                          <a:pt x="296784" y="130083"/>
                          <a:pt x="304800" y="127000"/>
                        </a:cubicBezTo>
                        <a:cubicBezTo>
                          <a:pt x="322256" y="120286"/>
                          <a:pt x="322699" y="120880"/>
                          <a:pt x="339725" y="117475"/>
                        </a:cubicBezTo>
                        <a:cubicBezTo>
                          <a:pt x="346075" y="120650"/>
                          <a:pt x="356044" y="120447"/>
                          <a:pt x="358775" y="127000"/>
                        </a:cubicBezTo>
                        <a:cubicBezTo>
                          <a:pt x="362461" y="135846"/>
                          <a:pt x="358233" y="146360"/>
                          <a:pt x="355600" y="155575"/>
                        </a:cubicBezTo>
                        <a:cubicBezTo>
                          <a:pt x="352595" y="166093"/>
                          <a:pt x="337863" y="181365"/>
                          <a:pt x="330200" y="187325"/>
                        </a:cubicBezTo>
                        <a:cubicBezTo>
                          <a:pt x="326464" y="190231"/>
                          <a:pt x="321733" y="191558"/>
                          <a:pt x="317500" y="193675"/>
                        </a:cubicBezTo>
                        <a:cubicBezTo>
                          <a:pt x="318558" y="187325"/>
                          <a:pt x="317592" y="180277"/>
                          <a:pt x="320675" y="174625"/>
                        </a:cubicBezTo>
                        <a:cubicBezTo>
                          <a:pt x="324259" y="168055"/>
                          <a:pt x="331956" y="164657"/>
                          <a:pt x="336550" y="158750"/>
                        </a:cubicBezTo>
                        <a:cubicBezTo>
                          <a:pt x="339456" y="155014"/>
                          <a:pt x="339783" y="149612"/>
                          <a:pt x="342900" y="146050"/>
                        </a:cubicBezTo>
                        <a:cubicBezTo>
                          <a:pt x="347362" y="140950"/>
                          <a:pt x="353675" y="137812"/>
                          <a:pt x="358775" y="133350"/>
                        </a:cubicBezTo>
                        <a:cubicBezTo>
                          <a:pt x="373411" y="120544"/>
                          <a:pt x="361995" y="125927"/>
                          <a:pt x="377825" y="120650"/>
                        </a:cubicBezTo>
                        <a:cubicBezTo>
                          <a:pt x="378883" y="125942"/>
                          <a:pt x="382171" y="131257"/>
                          <a:pt x="381000" y="136525"/>
                        </a:cubicBezTo>
                        <a:cubicBezTo>
                          <a:pt x="379852" y="141691"/>
                          <a:pt x="374280" y="144738"/>
                          <a:pt x="371475" y="149225"/>
                        </a:cubicBezTo>
                        <a:cubicBezTo>
                          <a:pt x="368967" y="153239"/>
                          <a:pt x="368031" y="158189"/>
                          <a:pt x="365125" y="161925"/>
                        </a:cubicBezTo>
                        <a:cubicBezTo>
                          <a:pt x="356615" y="172866"/>
                          <a:pt x="344085" y="181932"/>
                          <a:pt x="333375" y="190500"/>
                        </a:cubicBezTo>
                        <a:cubicBezTo>
                          <a:pt x="324908" y="189442"/>
                          <a:pt x="315897" y="190494"/>
                          <a:pt x="307975" y="187325"/>
                        </a:cubicBezTo>
                        <a:cubicBezTo>
                          <a:pt x="304432" y="185908"/>
                          <a:pt x="301625" y="181616"/>
                          <a:pt x="301625" y="177800"/>
                        </a:cubicBezTo>
                        <a:cubicBezTo>
                          <a:pt x="301625" y="135503"/>
                          <a:pt x="296418" y="140377"/>
                          <a:pt x="317500" y="133350"/>
                        </a:cubicBezTo>
                        <a:cubicBezTo>
                          <a:pt x="323850" y="135467"/>
                          <a:pt x="334064" y="133485"/>
                          <a:pt x="336550" y="139700"/>
                        </a:cubicBezTo>
                        <a:cubicBezTo>
                          <a:pt x="339424" y="146885"/>
                          <a:pt x="330603" y="167421"/>
                          <a:pt x="323850" y="174625"/>
                        </a:cubicBezTo>
                        <a:cubicBezTo>
                          <a:pt x="310542" y="188820"/>
                          <a:pt x="296333" y="202142"/>
                          <a:pt x="282575" y="215900"/>
                        </a:cubicBezTo>
                        <a:cubicBezTo>
                          <a:pt x="278342" y="220133"/>
                          <a:pt x="274747" y="225120"/>
                          <a:pt x="269875" y="228600"/>
                        </a:cubicBezTo>
                        <a:cubicBezTo>
                          <a:pt x="262467" y="233892"/>
                          <a:pt x="255225" y="239425"/>
                          <a:pt x="247650" y="244475"/>
                        </a:cubicBezTo>
                        <a:cubicBezTo>
                          <a:pt x="221460" y="261935"/>
                          <a:pt x="230664" y="258246"/>
                          <a:pt x="209550" y="263525"/>
                        </a:cubicBezTo>
                        <a:cubicBezTo>
                          <a:pt x="208492" y="260350"/>
                          <a:pt x="206375" y="257347"/>
                          <a:pt x="206375" y="254000"/>
                        </a:cubicBezTo>
                        <a:cubicBezTo>
                          <a:pt x="206375" y="228518"/>
                          <a:pt x="207433" y="224896"/>
                          <a:pt x="222250" y="206375"/>
                        </a:cubicBezTo>
                        <a:cubicBezTo>
                          <a:pt x="225990" y="201700"/>
                          <a:pt x="229873" y="196848"/>
                          <a:pt x="234950" y="193675"/>
                        </a:cubicBezTo>
                        <a:cubicBezTo>
                          <a:pt x="238650" y="191362"/>
                          <a:pt x="243417" y="191558"/>
                          <a:pt x="247650" y="190500"/>
                        </a:cubicBezTo>
                        <a:cubicBezTo>
                          <a:pt x="256117" y="193675"/>
                          <a:pt x="265737" y="194707"/>
                          <a:pt x="273050" y="200025"/>
                        </a:cubicBezTo>
                        <a:cubicBezTo>
                          <a:pt x="278041" y="203655"/>
                          <a:pt x="285998" y="210765"/>
                          <a:pt x="282575" y="215900"/>
                        </a:cubicBezTo>
                        <a:cubicBezTo>
                          <a:pt x="278424" y="222127"/>
                          <a:pt x="267758" y="218017"/>
                          <a:pt x="260350" y="219075"/>
                        </a:cubicBezTo>
                        <a:cubicBezTo>
                          <a:pt x="251883" y="222250"/>
                          <a:pt x="243477" y="225591"/>
                          <a:pt x="234950" y="228600"/>
                        </a:cubicBezTo>
                        <a:cubicBezTo>
                          <a:pt x="225482" y="231942"/>
                          <a:pt x="215643" y="234263"/>
                          <a:pt x="206375" y="238125"/>
                        </a:cubicBezTo>
                        <a:cubicBezTo>
                          <a:pt x="202853" y="239593"/>
                          <a:pt x="200357" y="242972"/>
                          <a:pt x="196850" y="244475"/>
                        </a:cubicBezTo>
                        <a:cubicBezTo>
                          <a:pt x="165088" y="258087"/>
                          <a:pt x="207860" y="231519"/>
                          <a:pt x="165100" y="257175"/>
                        </a:cubicBezTo>
                        <a:cubicBezTo>
                          <a:pt x="160562" y="259898"/>
                          <a:pt x="155960" y="262784"/>
                          <a:pt x="152400" y="266700"/>
                        </a:cubicBezTo>
                        <a:cubicBezTo>
                          <a:pt x="145281" y="274531"/>
                          <a:pt x="133350" y="292100"/>
                          <a:pt x="133350" y="292100"/>
                        </a:cubicBezTo>
                        <a:cubicBezTo>
                          <a:pt x="132292" y="296333"/>
                          <a:pt x="131374" y="300604"/>
                          <a:pt x="130175" y="304800"/>
                        </a:cubicBezTo>
                        <a:cubicBezTo>
                          <a:pt x="129256" y="308018"/>
                          <a:pt x="124387" y="312234"/>
                          <a:pt x="127000" y="314325"/>
                        </a:cubicBezTo>
                        <a:cubicBezTo>
                          <a:pt x="132027" y="318347"/>
                          <a:pt x="139700" y="316442"/>
                          <a:pt x="146050" y="317500"/>
                        </a:cubicBezTo>
                        <a:cubicBezTo>
                          <a:pt x="170392" y="316442"/>
                          <a:pt x="194859" y="317016"/>
                          <a:pt x="219075" y="314325"/>
                        </a:cubicBezTo>
                        <a:cubicBezTo>
                          <a:pt x="223779" y="313802"/>
                          <a:pt x="227381" y="309733"/>
                          <a:pt x="231775" y="307975"/>
                        </a:cubicBezTo>
                        <a:cubicBezTo>
                          <a:pt x="237990" y="305489"/>
                          <a:pt x="244475" y="303742"/>
                          <a:pt x="250825" y="301625"/>
                        </a:cubicBezTo>
                        <a:cubicBezTo>
                          <a:pt x="260350" y="302683"/>
                          <a:pt x="271315" y="299655"/>
                          <a:pt x="279400" y="304800"/>
                        </a:cubicBezTo>
                        <a:cubicBezTo>
                          <a:pt x="284090" y="307785"/>
                          <a:pt x="288204" y="338572"/>
                          <a:pt x="288925" y="342900"/>
                        </a:cubicBezTo>
                        <a:cubicBezTo>
                          <a:pt x="287867" y="356658"/>
                          <a:pt x="289097" y="370788"/>
                          <a:pt x="285750" y="384175"/>
                        </a:cubicBezTo>
                        <a:cubicBezTo>
                          <a:pt x="280307" y="405949"/>
                          <a:pt x="276058" y="403351"/>
                          <a:pt x="263525" y="412750"/>
                        </a:cubicBezTo>
                        <a:cubicBezTo>
                          <a:pt x="258104" y="416816"/>
                          <a:pt x="253071" y="421384"/>
                          <a:pt x="247650" y="425450"/>
                        </a:cubicBezTo>
                        <a:cubicBezTo>
                          <a:pt x="244597" y="427740"/>
                          <a:pt x="241745" y="430593"/>
                          <a:pt x="238125" y="431800"/>
                        </a:cubicBezTo>
                        <a:cubicBezTo>
                          <a:pt x="234821" y="432901"/>
                          <a:pt x="198562" y="437905"/>
                          <a:pt x="196850" y="438150"/>
                        </a:cubicBezTo>
                        <a:cubicBezTo>
                          <a:pt x="189442" y="437092"/>
                          <a:pt x="180971" y="438941"/>
                          <a:pt x="174625" y="434975"/>
                        </a:cubicBezTo>
                        <a:cubicBezTo>
                          <a:pt x="169123" y="431536"/>
                          <a:pt x="171232" y="416821"/>
                          <a:pt x="174625" y="412750"/>
                        </a:cubicBezTo>
                        <a:cubicBezTo>
                          <a:pt x="183249" y="402402"/>
                          <a:pt x="190421" y="388435"/>
                          <a:pt x="203200" y="384175"/>
                        </a:cubicBezTo>
                        <a:lnTo>
                          <a:pt x="241300" y="371475"/>
                        </a:lnTo>
                        <a:cubicBezTo>
                          <a:pt x="254000" y="373592"/>
                          <a:pt x="267275" y="373495"/>
                          <a:pt x="279400" y="377825"/>
                        </a:cubicBezTo>
                        <a:cubicBezTo>
                          <a:pt x="291495" y="382145"/>
                          <a:pt x="283309" y="398665"/>
                          <a:pt x="279400" y="403225"/>
                        </a:cubicBezTo>
                        <a:cubicBezTo>
                          <a:pt x="273961" y="409571"/>
                          <a:pt x="257559" y="411403"/>
                          <a:pt x="250825" y="412750"/>
                        </a:cubicBezTo>
                        <a:cubicBezTo>
                          <a:pt x="247650" y="411692"/>
                          <a:pt x="243156" y="412360"/>
                          <a:pt x="241300" y="409575"/>
                        </a:cubicBezTo>
                        <a:cubicBezTo>
                          <a:pt x="236220" y="401955"/>
                          <a:pt x="237913" y="385445"/>
                          <a:pt x="241300" y="377825"/>
                        </a:cubicBezTo>
                        <a:cubicBezTo>
                          <a:pt x="243449" y="372989"/>
                          <a:pt x="246474" y="368137"/>
                          <a:pt x="250825" y="365125"/>
                        </a:cubicBezTo>
                        <a:cubicBezTo>
                          <a:pt x="270977" y="351174"/>
                          <a:pt x="276812" y="350691"/>
                          <a:pt x="295275" y="346075"/>
                        </a:cubicBezTo>
                        <a:cubicBezTo>
                          <a:pt x="304800" y="348192"/>
                          <a:pt x="316507" y="346000"/>
                          <a:pt x="323850" y="352425"/>
                        </a:cubicBezTo>
                        <a:cubicBezTo>
                          <a:pt x="327911" y="355979"/>
                          <a:pt x="322382" y="363180"/>
                          <a:pt x="320675" y="368300"/>
                        </a:cubicBezTo>
                        <a:cubicBezTo>
                          <a:pt x="317183" y="378776"/>
                          <a:pt x="310670" y="387239"/>
                          <a:pt x="301625" y="393700"/>
                        </a:cubicBezTo>
                        <a:cubicBezTo>
                          <a:pt x="298902" y="395645"/>
                          <a:pt x="295275" y="395817"/>
                          <a:pt x="292100" y="396875"/>
                        </a:cubicBezTo>
                        <a:cubicBezTo>
                          <a:pt x="287867" y="394758"/>
                          <a:pt x="281517" y="394758"/>
                          <a:pt x="279400" y="390525"/>
                        </a:cubicBezTo>
                        <a:cubicBezTo>
                          <a:pt x="276273" y="384271"/>
                          <a:pt x="271324" y="346693"/>
                          <a:pt x="269875" y="336550"/>
                        </a:cubicBezTo>
                        <a:cubicBezTo>
                          <a:pt x="270933" y="311150"/>
                          <a:pt x="269125" y="285467"/>
                          <a:pt x="273050" y="260350"/>
                        </a:cubicBezTo>
                        <a:cubicBezTo>
                          <a:pt x="274511" y="250997"/>
                          <a:pt x="280631" y="242913"/>
                          <a:pt x="285750" y="234950"/>
                        </a:cubicBezTo>
                        <a:cubicBezTo>
                          <a:pt x="290782" y="227122"/>
                          <a:pt x="300881" y="213951"/>
                          <a:pt x="311150" y="209550"/>
                        </a:cubicBezTo>
                        <a:cubicBezTo>
                          <a:pt x="315161" y="207831"/>
                          <a:pt x="319571" y="207231"/>
                          <a:pt x="323850" y="206375"/>
                        </a:cubicBezTo>
                        <a:cubicBezTo>
                          <a:pt x="353961" y="200353"/>
                          <a:pt x="364002" y="202089"/>
                          <a:pt x="403225" y="200025"/>
                        </a:cubicBezTo>
                        <a:cubicBezTo>
                          <a:pt x="439987" y="185320"/>
                          <a:pt x="394035" y="202146"/>
                          <a:pt x="444500" y="190500"/>
                        </a:cubicBezTo>
                        <a:cubicBezTo>
                          <a:pt x="450053" y="189218"/>
                          <a:pt x="455167" y="186465"/>
                          <a:pt x="460375" y="184150"/>
                        </a:cubicBezTo>
                        <a:cubicBezTo>
                          <a:pt x="464700" y="182228"/>
                          <a:pt x="469137" y="180425"/>
                          <a:pt x="473075" y="177800"/>
                        </a:cubicBezTo>
                        <a:cubicBezTo>
                          <a:pt x="481881" y="171929"/>
                          <a:pt x="489669" y="164621"/>
                          <a:pt x="498475" y="158750"/>
                        </a:cubicBezTo>
                        <a:lnTo>
                          <a:pt x="508000" y="152400"/>
                        </a:lnTo>
                        <a:cubicBezTo>
                          <a:pt x="519642" y="134938"/>
                          <a:pt x="508000" y="149754"/>
                          <a:pt x="523875" y="136525"/>
                        </a:cubicBezTo>
                        <a:cubicBezTo>
                          <a:pt x="527324" y="133650"/>
                          <a:pt x="529856" y="129757"/>
                          <a:pt x="533400" y="127000"/>
                        </a:cubicBezTo>
                        <a:cubicBezTo>
                          <a:pt x="539424" y="122315"/>
                          <a:pt x="545046" y="116151"/>
                          <a:pt x="552450" y="114300"/>
                        </a:cubicBezTo>
                        <a:cubicBezTo>
                          <a:pt x="570385" y="109816"/>
                          <a:pt x="560871" y="111981"/>
                          <a:pt x="581025" y="107950"/>
                        </a:cubicBezTo>
                        <a:cubicBezTo>
                          <a:pt x="596050" y="109828"/>
                          <a:pt x="605659" y="107184"/>
                          <a:pt x="615950" y="117475"/>
                        </a:cubicBezTo>
                        <a:cubicBezTo>
                          <a:pt x="618648" y="120173"/>
                          <a:pt x="620183" y="123825"/>
                          <a:pt x="622300" y="127000"/>
                        </a:cubicBezTo>
                        <a:cubicBezTo>
                          <a:pt x="617008" y="129117"/>
                          <a:pt x="612118" y="133079"/>
                          <a:pt x="606425" y="133350"/>
                        </a:cubicBezTo>
                        <a:cubicBezTo>
                          <a:pt x="579438" y="134635"/>
                          <a:pt x="562975" y="131977"/>
                          <a:pt x="539750" y="127000"/>
                        </a:cubicBezTo>
                        <a:cubicBezTo>
                          <a:pt x="529884" y="124886"/>
                          <a:pt x="496287" y="117534"/>
                          <a:pt x="485775" y="114300"/>
                        </a:cubicBezTo>
                        <a:cubicBezTo>
                          <a:pt x="480328" y="112624"/>
                          <a:pt x="475192" y="110067"/>
                          <a:pt x="469900" y="107950"/>
                        </a:cubicBezTo>
                        <a:lnTo>
                          <a:pt x="498475" y="98425"/>
                        </a:lnTo>
                        <a:cubicBezTo>
                          <a:pt x="507833" y="95306"/>
                          <a:pt x="514384" y="93329"/>
                          <a:pt x="523875" y="88900"/>
                        </a:cubicBezTo>
                        <a:cubicBezTo>
                          <a:pt x="566276" y="69113"/>
                          <a:pt x="564836" y="71709"/>
                          <a:pt x="533400" y="76200"/>
                        </a:cubicBezTo>
                        <a:cubicBezTo>
                          <a:pt x="524812" y="81925"/>
                          <a:pt x="514949" y="85107"/>
                          <a:pt x="536575" y="85725"/>
                        </a:cubicBezTo>
                        <a:cubicBezTo>
                          <a:pt x="606405" y="87720"/>
                          <a:pt x="676275" y="87842"/>
                          <a:pt x="746125" y="88900"/>
                        </a:cubicBezTo>
                        <a:lnTo>
                          <a:pt x="901700" y="85725"/>
                        </a:lnTo>
                        <a:cubicBezTo>
                          <a:pt x="906042" y="85291"/>
                          <a:pt x="903676" y="77221"/>
                          <a:pt x="904875" y="73025"/>
                        </a:cubicBezTo>
                        <a:cubicBezTo>
                          <a:pt x="905794" y="69807"/>
                          <a:pt x="911332" y="64156"/>
                          <a:pt x="908050" y="63500"/>
                        </a:cubicBezTo>
                        <a:cubicBezTo>
                          <a:pt x="901486" y="62187"/>
                          <a:pt x="895494" y="68227"/>
                          <a:pt x="889000" y="69850"/>
                        </a:cubicBezTo>
                        <a:cubicBezTo>
                          <a:pt x="884767" y="70908"/>
                          <a:pt x="880496" y="71826"/>
                          <a:pt x="876300" y="73025"/>
                        </a:cubicBezTo>
                        <a:cubicBezTo>
                          <a:pt x="873082" y="73944"/>
                          <a:pt x="869950" y="75142"/>
                          <a:pt x="866775" y="76200"/>
                        </a:cubicBezTo>
                        <a:cubicBezTo>
                          <a:pt x="843492" y="75142"/>
                          <a:pt x="820158" y="74884"/>
                          <a:pt x="796925" y="73025"/>
                        </a:cubicBezTo>
                        <a:cubicBezTo>
                          <a:pt x="793589" y="72758"/>
                          <a:pt x="790717" y="70292"/>
                          <a:pt x="787400" y="69850"/>
                        </a:cubicBezTo>
                        <a:cubicBezTo>
                          <a:pt x="774768" y="68166"/>
                          <a:pt x="762000" y="67733"/>
                          <a:pt x="749300" y="66675"/>
                        </a:cubicBezTo>
                        <a:cubicBezTo>
                          <a:pt x="724958" y="67733"/>
                          <a:pt x="700573" y="68050"/>
                          <a:pt x="676275" y="69850"/>
                        </a:cubicBezTo>
                        <a:cubicBezTo>
                          <a:pt x="671923" y="70172"/>
                          <a:pt x="667661" y="71493"/>
                          <a:pt x="663575" y="73025"/>
                        </a:cubicBezTo>
                        <a:cubicBezTo>
                          <a:pt x="650693" y="77856"/>
                          <a:pt x="638527" y="84549"/>
                          <a:pt x="625475" y="88900"/>
                        </a:cubicBezTo>
                        <a:cubicBezTo>
                          <a:pt x="619125" y="91017"/>
                          <a:pt x="612836" y="93327"/>
                          <a:pt x="606425" y="95250"/>
                        </a:cubicBezTo>
                        <a:cubicBezTo>
                          <a:pt x="595363" y="98568"/>
                          <a:pt x="589503" y="99010"/>
                          <a:pt x="577850" y="101600"/>
                        </a:cubicBezTo>
                        <a:cubicBezTo>
                          <a:pt x="573590" y="102547"/>
                          <a:pt x="569383" y="103717"/>
                          <a:pt x="565150" y="104775"/>
                        </a:cubicBezTo>
                        <a:cubicBezTo>
                          <a:pt x="576599" y="106206"/>
                          <a:pt x="608420" y="110302"/>
                          <a:pt x="619125" y="111125"/>
                        </a:cubicBezTo>
                        <a:cubicBezTo>
                          <a:pt x="672295" y="115215"/>
                          <a:pt x="689064" y="114214"/>
                          <a:pt x="746125" y="117475"/>
                        </a:cubicBezTo>
                        <a:cubicBezTo>
                          <a:pt x="765064" y="118557"/>
                          <a:pt x="796382" y="121866"/>
                          <a:pt x="815975" y="123825"/>
                        </a:cubicBezTo>
                        <a:cubicBezTo>
                          <a:pt x="870120" y="137361"/>
                          <a:pt x="819890" y="123825"/>
                          <a:pt x="704850" y="123825"/>
                        </a:cubicBezTo>
                        <a:cubicBezTo>
                          <a:pt x="668851" y="123825"/>
                          <a:pt x="632883" y="125942"/>
                          <a:pt x="596900" y="127000"/>
                        </a:cubicBezTo>
                        <a:cubicBezTo>
                          <a:pt x="586317" y="128058"/>
                          <a:pt x="575679" y="128671"/>
                          <a:pt x="565150" y="130175"/>
                        </a:cubicBezTo>
                        <a:cubicBezTo>
                          <a:pt x="554736" y="131663"/>
                          <a:pt x="543122" y="137049"/>
                          <a:pt x="533400" y="139700"/>
                        </a:cubicBezTo>
                        <a:cubicBezTo>
                          <a:pt x="528194" y="141120"/>
                          <a:pt x="522817" y="141817"/>
                          <a:pt x="517525" y="142875"/>
                        </a:cubicBezTo>
                        <a:cubicBezTo>
                          <a:pt x="531415" y="146348"/>
                          <a:pt x="530012" y="145021"/>
                          <a:pt x="542925" y="152400"/>
                        </a:cubicBezTo>
                        <a:cubicBezTo>
                          <a:pt x="546238" y="154293"/>
                          <a:pt x="548943" y="157247"/>
                          <a:pt x="552450" y="158750"/>
                        </a:cubicBezTo>
                        <a:cubicBezTo>
                          <a:pt x="556461" y="160469"/>
                          <a:pt x="561064" y="160393"/>
                          <a:pt x="565150" y="161925"/>
                        </a:cubicBezTo>
                        <a:cubicBezTo>
                          <a:pt x="569582" y="163587"/>
                          <a:pt x="573500" y="166411"/>
                          <a:pt x="577850" y="168275"/>
                        </a:cubicBezTo>
                        <a:cubicBezTo>
                          <a:pt x="580926" y="169593"/>
                          <a:pt x="584200" y="170392"/>
                          <a:pt x="587375" y="171450"/>
                        </a:cubicBezTo>
                        <a:cubicBezTo>
                          <a:pt x="588433" y="174625"/>
                          <a:pt x="590550" y="177628"/>
                          <a:pt x="590550" y="180975"/>
                        </a:cubicBezTo>
                        <a:cubicBezTo>
                          <a:pt x="590550" y="184322"/>
                          <a:pt x="590160" y="192356"/>
                          <a:pt x="587375" y="190500"/>
                        </a:cubicBezTo>
                        <a:cubicBezTo>
                          <a:pt x="582633" y="187339"/>
                          <a:pt x="582827" y="180032"/>
                          <a:pt x="581025" y="174625"/>
                        </a:cubicBezTo>
                        <a:cubicBezTo>
                          <a:pt x="579645" y="170485"/>
                          <a:pt x="579049" y="166121"/>
                          <a:pt x="577850" y="161925"/>
                        </a:cubicBezTo>
                        <a:cubicBezTo>
                          <a:pt x="576931" y="158707"/>
                          <a:pt x="575733" y="155575"/>
                          <a:pt x="574675" y="152400"/>
                        </a:cubicBezTo>
                        <a:cubicBezTo>
                          <a:pt x="575733" y="146050"/>
                          <a:pt x="574656" y="138939"/>
                          <a:pt x="577850" y="133350"/>
                        </a:cubicBezTo>
                        <a:cubicBezTo>
                          <a:pt x="579510" y="130444"/>
                          <a:pt x="586960" y="126854"/>
                          <a:pt x="587375" y="130175"/>
                        </a:cubicBezTo>
                        <a:cubicBezTo>
                          <a:pt x="588495" y="139138"/>
                          <a:pt x="583192" y="159758"/>
                          <a:pt x="574675" y="168275"/>
                        </a:cubicBezTo>
                        <a:cubicBezTo>
                          <a:pt x="570933" y="172017"/>
                          <a:pt x="566281" y="174724"/>
                          <a:pt x="561975" y="177800"/>
                        </a:cubicBezTo>
                        <a:cubicBezTo>
                          <a:pt x="558870" y="180018"/>
                          <a:pt x="555863" y="182443"/>
                          <a:pt x="552450" y="184150"/>
                        </a:cubicBezTo>
                        <a:cubicBezTo>
                          <a:pt x="549457" y="185647"/>
                          <a:pt x="546100" y="186267"/>
                          <a:pt x="542925" y="187325"/>
                        </a:cubicBezTo>
                        <a:cubicBezTo>
                          <a:pt x="546100" y="184150"/>
                          <a:pt x="548796" y="180410"/>
                          <a:pt x="552450" y="177800"/>
                        </a:cubicBezTo>
                        <a:cubicBezTo>
                          <a:pt x="559316" y="172896"/>
                          <a:pt x="566902" y="170866"/>
                          <a:pt x="574675" y="168275"/>
                        </a:cubicBezTo>
                        <a:cubicBezTo>
                          <a:pt x="583142" y="169333"/>
                          <a:pt x="594042" y="165417"/>
                          <a:pt x="600075" y="171450"/>
                        </a:cubicBezTo>
                        <a:cubicBezTo>
                          <a:pt x="603817" y="175192"/>
                          <a:pt x="594035" y="180168"/>
                          <a:pt x="590550" y="184150"/>
                        </a:cubicBezTo>
                        <a:cubicBezTo>
                          <a:pt x="584815" y="190704"/>
                          <a:pt x="573176" y="201997"/>
                          <a:pt x="565150" y="206375"/>
                        </a:cubicBezTo>
                        <a:cubicBezTo>
                          <a:pt x="558074" y="210235"/>
                          <a:pt x="550263" y="212565"/>
                          <a:pt x="542925" y="215900"/>
                        </a:cubicBezTo>
                        <a:cubicBezTo>
                          <a:pt x="538616" y="217859"/>
                          <a:pt x="534776" y="220950"/>
                          <a:pt x="530225" y="222250"/>
                        </a:cubicBezTo>
                        <a:cubicBezTo>
                          <a:pt x="507513" y="228739"/>
                          <a:pt x="490030" y="229445"/>
                          <a:pt x="466725" y="231775"/>
                        </a:cubicBezTo>
                        <a:cubicBezTo>
                          <a:pt x="441325" y="230717"/>
                          <a:pt x="415898" y="230186"/>
                          <a:pt x="390525" y="228600"/>
                        </a:cubicBezTo>
                        <a:cubicBezTo>
                          <a:pt x="382009" y="228068"/>
                          <a:pt x="373658" y="225425"/>
                          <a:pt x="365125" y="225425"/>
                        </a:cubicBezTo>
                        <a:cubicBezTo>
                          <a:pt x="338646" y="225425"/>
                          <a:pt x="312208" y="227542"/>
                          <a:pt x="285750" y="228600"/>
                        </a:cubicBezTo>
                        <a:cubicBezTo>
                          <a:pt x="281037" y="229543"/>
                          <a:pt x="254353" y="236831"/>
                          <a:pt x="250825" y="228600"/>
                        </a:cubicBezTo>
                        <a:cubicBezTo>
                          <a:pt x="248028" y="222075"/>
                          <a:pt x="257467" y="216038"/>
                          <a:pt x="260350" y="209550"/>
                        </a:cubicBezTo>
                        <a:cubicBezTo>
                          <a:pt x="261709" y="206492"/>
                          <a:pt x="261517" y="202702"/>
                          <a:pt x="263525" y="200025"/>
                        </a:cubicBezTo>
                        <a:cubicBezTo>
                          <a:pt x="276688" y="182475"/>
                          <a:pt x="277977" y="187179"/>
                          <a:pt x="292100" y="174625"/>
                        </a:cubicBezTo>
                        <a:cubicBezTo>
                          <a:pt x="297693" y="169653"/>
                          <a:pt x="301748" y="162901"/>
                          <a:pt x="307975" y="158750"/>
                        </a:cubicBezTo>
                        <a:cubicBezTo>
                          <a:pt x="322716" y="148923"/>
                          <a:pt x="332953" y="148766"/>
                          <a:pt x="349250" y="146050"/>
                        </a:cubicBezTo>
                        <a:cubicBezTo>
                          <a:pt x="352561" y="146464"/>
                          <a:pt x="381918" y="142376"/>
                          <a:pt x="377825" y="158750"/>
                        </a:cubicBezTo>
                        <a:cubicBezTo>
                          <a:pt x="372805" y="178830"/>
                          <a:pt x="332192" y="244572"/>
                          <a:pt x="330200" y="247650"/>
                        </a:cubicBezTo>
                        <a:lnTo>
                          <a:pt x="295275" y="301625"/>
                        </a:lnTo>
                        <a:cubicBezTo>
                          <a:pt x="287813" y="313232"/>
                          <a:pt x="279221" y="324208"/>
                          <a:pt x="273050" y="336550"/>
                        </a:cubicBezTo>
                        <a:cubicBezTo>
                          <a:pt x="258643" y="365363"/>
                          <a:pt x="265601" y="354074"/>
                          <a:pt x="254000" y="371475"/>
                        </a:cubicBezTo>
                        <a:cubicBezTo>
                          <a:pt x="254242" y="372201"/>
                          <a:pt x="257991" y="391916"/>
                          <a:pt x="266700" y="384175"/>
                        </a:cubicBezTo>
                        <a:cubicBezTo>
                          <a:pt x="268941" y="382183"/>
                          <a:pt x="285708" y="355206"/>
                          <a:pt x="292100" y="346075"/>
                        </a:cubicBezTo>
                        <a:cubicBezTo>
                          <a:pt x="295985" y="340524"/>
                          <a:pt x="311269" y="318939"/>
                          <a:pt x="317500" y="311150"/>
                        </a:cubicBezTo>
                        <a:cubicBezTo>
                          <a:pt x="322664" y="304695"/>
                          <a:pt x="328790" y="298978"/>
                          <a:pt x="333375" y="292100"/>
                        </a:cubicBezTo>
                        <a:cubicBezTo>
                          <a:pt x="335492" y="288925"/>
                          <a:pt x="337190" y="285427"/>
                          <a:pt x="339725" y="282575"/>
                        </a:cubicBezTo>
                        <a:cubicBezTo>
                          <a:pt x="345691" y="275863"/>
                          <a:pt x="358775" y="263525"/>
                          <a:pt x="358775" y="263525"/>
                        </a:cubicBezTo>
                        <a:cubicBezTo>
                          <a:pt x="355683" y="282080"/>
                          <a:pt x="357101" y="285086"/>
                          <a:pt x="346075" y="301625"/>
                        </a:cubicBezTo>
                        <a:cubicBezTo>
                          <a:pt x="343584" y="305361"/>
                          <a:pt x="339355" y="307644"/>
                          <a:pt x="336550" y="311150"/>
                        </a:cubicBezTo>
                        <a:cubicBezTo>
                          <a:pt x="330863" y="318259"/>
                          <a:pt x="326799" y="326638"/>
                          <a:pt x="320675" y="333375"/>
                        </a:cubicBezTo>
                        <a:cubicBezTo>
                          <a:pt x="310890" y="344139"/>
                          <a:pt x="304027" y="346462"/>
                          <a:pt x="292100" y="352425"/>
                        </a:cubicBezTo>
                        <a:cubicBezTo>
                          <a:pt x="281517" y="349250"/>
                          <a:pt x="268802" y="350017"/>
                          <a:pt x="260350" y="342900"/>
                        </a:cubicBezTo>
                        <a:cubicBezTo>
                          <a:pt x="247550" y="332121"/>
                          <a:pt x="239788" y="316315"/>
                          <a:pt x="231775" y="301625"/>
                        </a:cubicBezTo>
                        <a:cubicBezTo>
                          <a:pt x="225425" y="289983"/>
                          <a:pt x="218426" y="278673"/>
                          <a:pt x="212725" y="266700"/>
                        </a:cubicBezTo>
                        <a:cubicBezTo>
                          <a:pt x="201419" y="242958"/>
                          <a:pt x="201635" y="241392"/>
                          <a:pt x="196850" y="222250"/>
                        </a:cubicBezTo>
                        <a:cubicBezTo>
                          <a:pt x="203069" y="188044"/>
                          <a:pt x="194198" y="161533"/>
                          <a:pt x="219075" y="142875"/>
                        </a:cubicBezTo>
                        <a:cubicBezTo>
                          <a:pt x="224012" y="139172"/>
                          <a:pt x="229220" y="135642"/>
                          <a:pt x="234950" y="133350"/>
                        </a:cubicBezTo>
                        <a:cubicBezTo>
                          <a:pt x="239960" y="131346"/>
                          <a:pt x="245533" y="131233"/>
                          <a:pt x="250825" y="130175"/>
                        </a:cubicBezTo>
                        <a:cubicBezTo>
                          <a:pt x="257781" y="130993"/>
                          <a:pt x="345308" y="122962"/>
                          <a:pt x="371475" y="152400"/>
                        </a:cubicBezTo>
                        <a:cubicBezTo>
                          <a:pt x="376545" y="158104"/>
                          <a:pt x="379942" y="165100"/>
                          <a:pt x="384175" y="171450"/>
                        </a:cubicBezTo>
                        <a:cubicBezTo>
                          <a:pt x="391631" y="205004"/>
                          <a:pt x="397570" y="214487"/>
                          <a:pt x="381000" y="254000"/>
                        </a:cubicBezTo>
                        <a:cubicBezTo>
                          <a:pt x="373958" y="270792"/>
                          <a:pt x="360625" y="284232"/>
                          <a:pt x="349250" y="298450"/>
                        </a:cubicBezTo>
                        <a:cubicBezTo>
                          <a:pt x="343640" y="305462"/>
                          <a:pt x="336781" y="311389"/>
                          <a:pt x="330200" y="317500"/>
                        </a:cubicBezTo>
                        <a:cubicBezTo>
                          <a:pt x="327649" y="319869"/>
                          <a:pt x="301180" y="343954"/>
                          <a:pt x="292100" y="349250"/>
                        </a:cubicBezTo>
                        <a:cubicBezTo>
                          <a:pt x="283923" y="354020"/>
                          <a:pt x="275167" y="357717"/>
                          <a:pt x="266700" y="361950"/>
                        </a:cubicBezTo>
                        <a:cubicBezTo>
                          <a:pt x="245533" y="359833"/>
                          <a:pt x="223460" y="362083"/>
                          <a:pt x="203200" y="355600"/>
                        </a:cubicBezTo>
                        <a:cubicBezTo>
                          <a:pt x="195327" y="353081"/>
                          <a:pt x="192432" y="343050"/>
                          <a:pt x="187325" y="336550"/>
                        </a:cubicBezTo>
                        <a:cubicBezTo>
                          <a:pt x="180786" y="328228"/>
                          <a:pt x="174625" y="319617"/>
                          <a:pt x="168275" y="311150"/>
                        </a:cubicBezTo>
                        <a:cubicBezTo>
                          <a:pt x="164042" y="299508"/>
                          <a:pt x="155575" y="288612"/>
                          <a:pt x="155575" y="276225"/>
                        </a:cubicBezTo>
                        <a:cubicBezTo>
                          <a:pt x="155575" y="258771"/>
                          <a:pt x="162241" y="241803"/>
                          <a:pt x="168275" y="225425"/>
                        </a:cubicBezTo>
                        <a:cubicBezTo>
                          <a:pt x="169827" y="221212"/>
                          <a:pt x="174294" y="218705"/>
                          <a:pt x="177800" y="215900"/>
                        </a:cubicBezTo>
                        <a:cubicBezTo>
                          <a:pt x="184909" y="210213"/>
                          <a:pt x="192305" y="204850"/>
                          <a:pt x="200025" y="200025"/>
                        </a:cubicBezTo>
                        <a:cubicBezTo>
                          <a:pt x="221555" y="186569"/>
                          <a:pt x="236276" y="179876"/>
                          <a:pt x="260350" y="171450"/>
                        </a:cubicBezTo>
                        <a:cubicBezTo>
                          <a:pt x="270779" y="167800"/>
                          <a:pt x="281265" y="164092"/>
                          <a:pt x="292100" y="161925"/>
                        </a:cubicBezTo>
                        <a:cubicBezTo>
                          <a:pt x="302530" y="159839"/>
                          <a:pt x="313267" y="159808"/>
                          <a:pt x="323850" y="158750"/>
                        </a:cubicBezTo>
                        <a:cubicBezTo>
                          <a:pt x="340783" y="159808"/>
                          <a:pt x="358145" y="157995"/>
                          <a:pt x="374650" y="161925"/>
                        </a:cubicBezTo>
                        <a:cubicBezTo>
                          <a:pt x="381242" y="163495"/>
                          <a:pt x="386292" y="169333"/>
                          <a:pt x="390525" y="174625"/>
                        </a:cubicBezTo>
                        <a:cubicBezTo>
                          <a:pt x="396823" y="182498"/>
                          <a:pt x="400032" y="193620"/>
                          <a:pt x="403225" y="203200"/>
                        </a:cubicBezTo>
                        <a:cubicBezTo>
                          <a:pt x="401460" y="219087"/>
                          <a:pt x="404637" y="230363"/>
                          <a:pt x="393700" y="241300"/>
                        </a:cubicBezTo>
                        <a:cubicBezTo>
                          <a:pt x="392952" y="242048"/>
                          <a:pt x="391583" y="241300"/>
                          <a:pt x="390525" y="241300"/>
                        </a:cubicBezTo>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39">
                    <a:extLst>
                      <a:ext uri="{FF2B5EF4-FFF2-40B4-BE49-F238E27FC236}">
                        <a16:creationId xmlns:a16="http://schemas.microsoft.com/office/drawing/2014/main" id="{24EAAE6F-6E9B-2F47-822E-B320C1D9CF06}"/>
                      </a:ext>
                    </a:extLst>
                  </p:cNvPr>
                  <p:cNvSpPr/>
                  <p:nvPr/>
                </p:nvSpPr>
                <p:spPr>
                  <a:xfrm rot="117617">
                    <a:off x="3203692" y="3379472"/>
                    <a:ext cx="231574" cy="475692"/>
                  </a:xfrm>
                  <a:custGeom>
                    <a:avLst/>
                    <a:gdLst>
                      <a:gd name="connsiteX0" fmla="*/ 184150 w 909078"/>
                      <a:gd name="connsiteY0" fmla="*/ 161925 h 723900"/>
                      <a:gd name="connsiteX1" fmla="*/ 168275 w 909078"/>
                      <a:gd name="connsiteY1" fmla="*/ 177800 h 723900"/>
                      <a:gd name="connsiteX2" fmla="*/ 155575 w 909078"/>
                      <a:gd name="connsiteY2" fmla="*/ 196850 h 723900"/>
                      <a:gd name="connsiteX3" fmla="*/ 149225 w 909078"/>
                      <a:gd name="connsiteY3" fmla="*/ 206375 h 723900"/>
                      <a:gd name="connsiteX4" fmla="*/ 146050 w 909078"/>
                      <a:gd name="connsiteY4" fmla="*/ 215900 h 723900"/>
                      <a:gd name="connsiteX5" fmla="*/ 133350 w 909078"/>
                      <a:gd name="connsiteY5" fmla="*/ 234950 h 723900"/>
                      <a:gd name="connsiteX6" fmla="*/ 127000 w 909078"/>
                      <a:gd name="connsiteY6" fmla="*/ 244475 h 723900"/>
                      <a:gd name="connsiteX7" fmla="*/ 120650 w 909078"/>
                      <a:gd name="connsiteY7" fmla="*/ 254000 h 723900"/>
                      <a:gd name="connsiteX8" fmla="*/ 114300 w 909078"/>
                      <a:gd name="connsiteY8" fmla="*/ 273050 h 723900"/>
                      <a:gd name="connsiteX9" fmla="*/ 111125 w 909078"/>
                      <a:gd name="connsiteY9" fmla="*/ 301625 h 723900"/>
                      <a:gd name="connsiteX10" fmla="*/ 101600 w 909078"/>
                      <a:gd name="connsiteY10" fmla="*/ 346075 h 723900"/>
                      <a:gd name="connsiteX11" fmla="*/ 98425 w 909078"/>
                      <a:gd name="connsiteY11" fmla="*/ 365125 h 723900"/>
                      <a:gd name="connsiteX12" fmla="*/ 107950 w 909078"/>
                      <a:gd name="connsiteY12" fmla="*/ 400050 h 723900"/>
                      <a:gd name="connsiteX13" fmla="*/ 111125 w 909078"/>
                      <a:gd name="connsiteY13" fmla="*/ 409575 h 723900"/>
                      <a:gd name="connsiteX14" fmla="*/ 120650 w 909078"/>
                      <a:gd name="connsiteY14" fmla="*/ 428625 h 723900"/>
                      <a:gd name="connsiteX15" fmla="*/ 117475 w 909078"/>
                      <a:gd name="connsiteY15" fmla="*/ 685800 h 723900"/>
                      <a:gd name="connsiteX16" fmla="*/ 111125 w 909078"/>
                      <a:gd name="connsiteY16" fmla="*/ 720725 h 723900"/>
                      <a:gd name="connsiteX17" fmla="*/ 114300 w 909078"/>
                      <a:gd name="connsiteY17" fmla="*/ 685800 h 723900"/>
                      <a:gd name="connsiteX18" fmla="*/ 117475 w 909078"/>
                      <a:gd name="connsiteY18" fmla="*/ 628650 h 723900"/>
                      <a:gd name="connsiteX19" fmla="*/ 123825 w 909078"/>
                      <a:gd name="connsiteY19" fmla="*/ 609600 h 723900"/>
                      <a:gd name="connsiteX20" fmla="*/ 127000 w 909078"/>
                      <a:gd name="connsiteY20" fmla="*/ 596900 h 723900"/>
                      <a:gd name="connsiteX21" fmla="*/ 130175 w 909078"/>
                      <a:gd name="connsiteY21" fmla="*/ 577850 h 723900"/>
                      <a:gd name="connsiteX22" fmla="*/ 136525 w 909078"/>
                      <a:gd name="connsiteY22" fmla="*/ 533400 h 723900"/>
                      <a:gd name="connsiteX23" fmla="*/ 142875 w 909078"/>
                      <a:gd name="connsiteY23" fmla="*/ 498475 h 723900"/>
                      <a:gd name="connsiteX24" fmla="*/ 146050 w 909078"/>
                      <a:gd name="connsiteY24" fmla="*/ 393700 h 723900"/>
                      <a:gd name="connsiteX25" fmla="*/ 149225 w 909078"/>
                      <a:gd name="connsiteY25" fmla="*/ 374650 h 723900"/>
                      <a:gd name="connsiteX26" fmla="*/ 161925 w 909078"/>
                      <a:gd name="connsiteY26" fmla="*/ 346075 h 723900"/>
                      <a:gd name="connsiteX27" fmla="*/ 171450 w 909078"/>
                      <a:gd name="connsiteY27" fmla="*/ 339725 h 723900"/>
                      <a:gd name="connsiteX28" fmla="*/ 180975 w 909078"/>
                      <a:gd name="connsiteY28" fmla="*/ 349250 h 723900"/>
                      <a:gd name="connsiteX29" fmla="*/ 184150 w 909078"/>
                      <a:gd name="connsiteY29" fmla="*/ 365125 h 723900"/>
                      <a:gd name="connsiteX30" fmla="*/ 187325 w 909078"/>
                      <a:gd name="connsiteY30" fmla="*/ 377825 h 723900"/>
                      <a:gd name="connsiteX31" fmla="*/ 193675 w 909078"/>
                      <a:gd name="connsiteY31" fmla="*/ 396875 h 723900"/>
                      <a:gd name="connsiteX32" fmla="*/ 190500 w 909078"/>
                      <a:gd name="connsiteY32" fmla="*/ 431800 h 723900"/>
                      <a:gd name="connsiteX33" fmla="*/ 180975 w 909078"/>
                      <a:gd name="connsiteY33" fmla="*/ 460375 h 723900"/>
                      <a:gd name="connsiteX34" fmla="*/ 177800 w 909078"/>
                      <a:gd name="connsiteY34" fmla="*/ 473075 h 723900"/>
                      <a:gd name="connsiteX35" fmla="*/ 171450 w 909078"/>
                      <a:gd name="connsiteY35" fmla="*/ 492125 h 723900"/>
                      <a:gd name="connsiteX36" fmla="*/ 174625 w 909078"/>
                      <a:gd name="connsiteY36" fmla="*/ 533400 h 723900"/>
                      <a:gd name="connsiteX37" fmla="*/ 180975 w 909078"/>
                      <a:gd name="connsiteY37" fmla="*/ 552450 h 723900"/>
                      <a:gd name="connsiteX38" fmla="*/ 177800 w 909078"/>
                      <a:gd name="connsiteY38" fmla="*/ 657225 h 723900"/>
                      <a:gd name="connsiteX39" fmla="*/ 171450 w 909078"/>
                      <a:gd name="connsiteY39" fmla="*/ 692150 h 723900"/>
                      <a:gd name="connsiteX40" fmla="*/ 165100 w 909078"/>
                      <a:gd name="connsiteY40" fmla="*/ 723900 h 723900"/>
                      <a:gd name="connsiteX41" fmla="*/ 171450 w 909078"/>
                      <a:gd name="connsiteY41" fmla="*/ 657225 h 723900"/>
                      <a:gd name="connsiteX42" fmla="*/ 174625 w 909078"/>
                      <a:gd name="connsiteY42" fmla="*/ 644525 h 723900"/>
                      <a:gd name="connsiteX43" fmla="*/ 180975 w 909078"/>
                      <a:gd name="connsiteY43" fmla="*/ 612775 h 723900"/>
                      <a:gd name="connsiteX44" fmla="*/ 184150 w 909078"/>
                      <a:gd name="connsiteY44" fmla="*/ 596900 h 723900"/>
                      <a:gd name="connsiteX45" fmla="*/ 190500 w 909078"/>
                      <a:gd name="connsiteY45" fmla="*/ 571500 h 723900"/>
                      <a:gd name="connsiteX46" fmla="*/ 193675 w 909078"/>
                      <a:gd name="connsiteY46" fmla="*/ 447675 h 723900"/>
                      <a:gd name="connsiteX47" fmla="*/ 196850 w 909078"/>
                      <a:gd name="connsiteY47" fmla="*/ 428625 h 723900"/>
                      <a:gd name="connsiteX48" fmla="*/ 193675 w 909078"/>
                      <a:gd name="connsiteY48" fmla="*/ 374650 h 723900"/>
                      <a:gd name="connsiteX49" fmla="*/ 184150 w 909078"/>
                      <a:gd name="connsiteY49" fmla="*/ 381000 h 723900"/>
                      <a:gd name="connsiteX50" fmla="*/ 180975 w 909078"/>
                      <a:gd name="connsiteY50" fmla="*/ 393700 h 723900"/>
                      <a:gd name="connsiteX51" fmla="*/ 177800 w 909078"/>
                      <a:gd name="connsiteY51" fmla="*/ 403225 h 723900"/>
                      <a:gd name="connsiteX52" fmla="*/ 174625 w 909078"/>
                      <a:gd name="connsiteY52" fmla="*/ 415925 h 723900"/>
                      <a:gd name="connsiteX53" fmla="*/ 168275 w 909078"/>
                      <a:gd name="connsiteY53" fmla="*/ 434975 h 723900"/>
                      <a:gd name="connsiteX54" fmla="*/ 165100 w 909078"/>
                      <a:gd name="connsiteY54" fmla="*/ 466725 h 723900"/>
                      <a:gd name="connsiteX55" fmla="*/ 161925 w 909078"/>
                      <a:gd name="connsiteY55" fmla="*/ 492125 h 723900"/>
                      <a:gd name="connsiteX56" fmla="*/ 158750 w 909078"/>
                      <a:gd name="connsiteY56" fmla="*/ 533400 h 723900"/>
                      <a:gd name="connsiteX57" fmla="*/ 155575 w 909078"/>
                      <a:gd name="connsiteY57" fmla="*/ 549275 h 723900"/>
                      <a:gd name="connsiteX58" fmla="*/ 149225 w 909078"/>
                      <a:gd name="connsiteY58" fmla="*/ 571500 h 723900"/>
                      <a:gd name="connsiteX59" fmla="*/ 142875 w 909078"/>
                      <a:gd name="connsiteY59" fmla="*/ 612775 h 723900"/>
                      <a:gd name="connsiteX60" fmla="*/ 136525 w 909078"/>
                      <a:gd name="connsiteY60" fmla="*/ 631825 h 723900"/>
                      <a:gd name="connsiteX61" fmla="*/ 133350 w 909078"/>
                      <a:gd name="connsiteY61" fmla="*/ 641350 h 723900"/>
                      <a:gd name="connsiteX62" fmla="*/ 130175 w 909078"/>
                      <a:gd name="connsiteY62" fmla="*/ 650875 h 723900"/>
                      <a:gd name="connsiteX63" fmla="*/ 133350 w 909078"/>
                      <a:gd name="connsiteY63" fmla="*/ 638175 h 723900"/>
                      <a:gd name="connsiteX64" fmla="*/ 136525 w 909078"/>
                      <a:gd name="connsiteY64" fmla="*/ 625475 h 723900"/>
                      <a:gd name="connsiteX65" fmla="*/ 142875 w 909078"/>
                      <a:gd name="connsiteY65" fmla="*/ 606425 h 723900"/>
                      <a:gd name="connsiteX66" fmla="*/ 146050 w 909078"/>
                      <a:gd name="connsiteY66" fmla="*/ 596900 h 723900"/>
                      <a:gd name="connsiteX67" fmla="*/ 149225 w 909078"/>
                      <a:gd name="connsiteY67" fmla="*/ 587375 h 723900"/>
                      <a:gd name="connsiteX68" fmla="*/ 155575 w 909078"/>
                      <a:gd name="connsiteY68" fmla="*/ 577850 h 723900"/>
                      <a:gd name="connsiteX69" fmla="*/ 161925 w 909078"/>
                      <a:gd name="connsiteY69" fmla="*/ 558800 h 723900"/>
                      <a:gd name="connsiteX70" fmla="*/ 168275 w 909078"/>
                      <a:gd name="connsiteY70" fmla="*/ 536575 h 723900"/>
                      <a:gd name="connsiteX71" fmla="*/ 174625 w 909078"/>
                      <a:gd name="connsiteY71" fmla="*/ 450850 h 723900"/>
                      <a:gd name="connsiteX72" fmla="*/ 184150 w 909078"/>
                      <a:gd name="connsiteY72" fmla="*/ 419100 h 723900"/>
                      <a:gd name="connsiteX73" fmla="*/ 187325 w 909078"/>
                      <a:gd name="connsiteY73" fmla="*/ 409575 h 723900"/>
                      <a:gd name="connsiteX74" fmla="*/ 190500 w 909078"/>
                      <a:gd name="connsiteY74" fmla="*/ 400050 h 723900"/>
                      <a:gd name="connsiteX75" fmla="*/ 196850 w 909078"/>
                      <a:gd name="connsiteY75" fmla="*/ 390525 h 723900"/>
                      <a:gd name="connsiteX76" fmla="*/ 200025 w 909078"/>
                      <a:gd name="connsiteY76" fmla="*/ 381000 h 723900"/>
                      <a:gd name="connsiteX77" fmla="*/ 209550 w 909078"/>
                      <a:gd name="connsiteY77" fmla="*/ 371475 h 723900"/>
                      <a:gd name="connsiteX78" fmla="*/ 231775 w 909078"/>
                      <a:gd name="connsiteY78" fmla="*/ 346075 h 723900"/>
                      <a:gd name="connsiteX79" fmla="*/ 244475 w 909078"/>
                      <a:gd name="connsiteY79" fmla="*/ 361950 h 723900"/>
                      <a:gd name="connsiteX80" fmla="*/ 250825 w 909078"/>
                      <a:gd name="connsiteY80" fmla="*/ 400050 h 723900"/>
                      <a:gd name="connsiteX81" fmla="*/ 254000 w 909078"/>
                      <a:gd name="connsiteY81" fmla="*/ 466725 h 723900"/>
                      <a:gd name="connsiteX82" fmla="*/ 260350 w 909078"/>
                      <a:gd name="connsiteY82" fmla="*/ 504825 h 723900"/>
                      <a:gd name="connsiteX83" fmla="*/ 263525 w 909078"/>
                      <a:gd name="connsiteY83" fmla="*/ 514350 h 723900"/>
                      <a:gd name="connsiteX84" fmla="*/ 266700 w 909078"/>
                      <a:gd name="connsiteY84" fmla="*/ 527050 h 723900"/>
                      <a:gd name="connsiteX85" fmla="*/ 263525 w 909078"/>
                      <a:gd name="connsiteY85" fmla="*/ 657225 h 723900"/>
                      <a:gd name="connsiteX86" fmla="*/ 266700 w 909078"/>
                      <a:gd name="connsiteY86" fmla="*/ 606425 h 723900"/>
                      <a:gd name="connsiteX87" fmla="*/ 273050 w 909078"/>
                      <a:gd name="connsiteY87" fmla="*/ 568325 h 723900"/>
                      <a:gd name="connsiteX88" fmla="*/ 269875 w 909078"/>
                      <a:gd name="connsiteY88" fmla="*/ 479425 h 723900"/>
                      <a:gd name="connsiteX89" fmla="*/ 273050 w 909078"/>
                      <a:gd name="connsiteY89" fmla="*/ 349250 h 723900"/>
                      <a:gd name="connsiteX90" fmla="*/ 279400 w 909078"/>
                      <a:gd name="connsiteY90" fmla="*/ 320675 h 723900"/>
                      <a:gd name="connsiteX91" fmla="*/ 288925 w 909078"/>
                      <a:gd name="connsiteY91" fmla="*/ 365125 h 723900"/>
                      <a:gd name="connsiteX92" fmla="*/ 292100 w 909078"/>
                      <a:gd name="connsiteY92" fmla="*/ 384175 h 723900"/>
                      <a:gd name="connsiteX93" fmla="*/ 298450 w 909078"/>
                      <a:gd name="connsiteY93" fmla="*/ 409575 h 723900"/>
                      <a:gd name="connsiteX94" fmla="*/ 301625 w 909078"/>
                      <a:gd name="connsiteY94" fmla="*/ 419100 h 723900"/>
                      <a:gd name="connsiteX95" fmla="*/ 307975 w 909078"/>
                      <a:gd name="connsiteY95" fmla="*/ 454025 h 723900"/>
                      <a:gd name="connsiteX96" fmla="*/ 311150 w 909078"/>
                      <a:gd name="connsiteY96" fmla="*/ 463550 h 723900"/>
                      <a:gd name="connsiteX97" fmla="*/ 314325 w 909078"/>
                      <a:gd name="connsiteY97" fmla="*/ 482600 h 723900"/>
                      <a:gd name="connsiteX98" fmla="*/ 320675 w 909078"/>
                      <a:gd name="connsiteY98" fmla="*/ 508000 h 723900"/>
                      <a:gd name="connsiteX99" fmla="*/ 323850 w 909078"/>
                      <a:gd name="connsiteY99" fmla="*/ 523875 h 723900"/>
                      <a:gd name="connsiteX100" fmla="*/ 320675 w 909078"/>
                      <a:gd name="connsiteY100" fmla="*/ 587375 h 723900"/>
                      <a:gd name="connsiteX101" fmla="*/ 314325 w 909078"/>
                      <a:gd name="connsiteY101" fmla="*/ 625475 h 723900"/>
                      <a:gd name="connsiteX102" fmla="*/ 311150 w 909078"/>
                      <a:gd name="connsiteY102" fmla="*/ 650875 h 723900"/>
                      <a:gd name="connsiteX103" fmla="*/ 317500 w 909078"/>
                      <a:gd name="connsiteY103" fmla="*/ 641350 h 723900"/>
                      <a:gd name="connsiteX104" fmla="*/ 330200 w 909078"/>
                      <a:gd name="connsiteY104" fmla="*/ 609600 h 723900"/>
                      <a:gd name="connsiteX105" fmla="*/ 333375 w 909078"/>
                      <a:gd name="connsiteY105" fmla="*/ 600075 h 723900"/>
                      <a:gd name="connsiteX106" fmla="*/ 333375 w 909078"/>
                      <a:gd name="connsiteY106" fmla="*/ 476250 h 723900"/>
                      <a:gd name="connsiteX107" fmla="*/ 323850 w 909078"/>
                      <a:gd name="connsiteY107" fmla="*/ 457200 h 723900"/>
                      <a:gd name="connsiteX108" fmla="*/ 314325 w 909078"/>
                      <a:gd name="connsiteY108" fmla="*/ 428625 h 723900"/>
                      <a:gd name="connsiteX109" fmla="*/ 311150 w 909078"/>
                      <a:gd name="connsiteY109" fmla="*/ 419100 h 723900"/>
                      <a:gd name="connsiteX110" fmla="*/ 304800 w 909078"/>
                      <a:gd name="connsiteY110" fmla="*/ 409575 h 723900"/>
                      <a:gd name="connsiteX111" fmla="*/ 298450 w 909078"/>
                      <a:gd name="connsiteY111" fmla="*/ 390525 h 723900"/>
                      <a:gd name="connsiteX112" fmla="*/ 295275 w 909078"/>
                      <a:gd name="connsiteY112" fmla="*/ 381000 h 723900"/>
                      <a:gd name="connsiteX113" fmla="*/ 292100 w 909078"/>
                      <a:gd name="connsiteY113" fmla="*/ 371475 h 723900"/>
                      <a:gd name="connsiteX114" fmla="*/ 288925 w 909078"/>
                      <a:gd name="connsiteY114" fmla="*/ 355600 h 723900"/>
                      <a:gd name="connsiteX115" fmla="*/ 282575 w 909078"/>
                      <a:gd name="connsiteY115" fmla="*/ 333375 h 723900"/>
                      <a:gd name="connsiteX116" fmla="*/ 276225 w 909078"/>
                      <a:gd name="connsiteY116" fmla="*/ 304800 h 723900"/>
                      <a:gd name="connsiteX117" fmla="*/ 279400 w 909078"/>
                      <a:gd name="connsiteY117" fmla="*/ 276225 h 723900"/>
                      <a:gd name="connsiteX118" fmla="*/ 282575 w 909078"/>
                      <a:gd name="connsiteY118" fmla="*/ 292100 h 723900"/>
                      <a:gd name="connsiteX119" fmla="*/ 285750 w 909078"/>
                      <a:gd name="connsiteY119" fmla="*/ 314325 h 723900"/>
                      <a:gd name="connsiteX120" fmla="*/ 288925 w 909078"/>
                      <a:gd name="connsiteY120" fmla="*/ 323850 h 723900"/>
                      <a:gd name="connsiteX121" fmla="*/ 292100 w 909078"/>
                      <a:gd name="connsiteY121" fmla="*/ 339725 h 723900"/>
                      <a:gd name="connsiteX122" fmla="*/ 295275 w 909078"/>
                      <a:gd name="connsiteY122" fmla="*/ 365125 h 723900"/>
                      <a:gd name="connsiteX123" fmla="*/ 301625 w 909078"/>
                      <a:gd name="connsiteY123" fmla="*/ 390525 h 723900"/>
                      <a:gd name="connsiteX124" fmla="*/ 304800 w 909078"/>
                      <a:gd name="connsiteY124" fmla="*/ 412750 h 723900"/>
                      <a:gd name="connsiteX125" fmla="*/ 311150 w 909078"/>
                      <a:gd name="connsiteY125" fmla="*/ 434975 h 723900"/>
                      <a:gd name="connsiteX126" fmla="*/ 314325 w 909078"/>
                      <a:gd name="connsiteY126" fmla="*/ 447675 h 723900"/>
                      <a:gd name="connsiteX127" fmla="*/ 320675 w 909078"/>
                      <a:gd name="connsiteY127" fmla="*/ 457200 h 723900"/>
                      <a:gd name="connsiteX128" fmla="*/ 330200 w 909078"/>
                      <a:gd name="connsiteY128" fmla="*/ 488950 h 723900"/>
                      <a:gd name="connsiteX129" fmla="*/ 336550 w 909078"/>
                      <a:gd name="connsiteY129" fmla="*/ 498475 h 723900"/>
                      <a:gd name="connsiteX130" fmla="*/ 342900 w 909078"/>
                      <a:gd name="connsiteY130" fmla="*/ 536575 h 723900"/>
                      <a:gd name="connsiteX131" fmla="*/ 355600 w 909078"/>
                      <a:gd name="connsiteY131" fmla="*/ 555625 h 723900"/>
                      <a:gd name="connsiteX132" fmla="*/ 361950 w 909078"/>
                      <a:gd name="connsiteY132" fmla="*/ 574675 h 723900"/>
                      <a:gd name="connsiteX133" fmla="*/ 365125 w 909078"/>
                      <a:gd name="connsiteY133" fmla="*/ 596900 h 723900"/>
                      <a:gd name="connsiteX134" fmla="*/ 361950 w 909078"/>
                      <a:gd name="connsiteY134" fmla="*/ 584200 h 723900"/>
                      <a:gd name="connsiteX135" fmla="*/ 355600 w 909078"/>
                      <a:gd name="connsiteY135" fmla="*/ 565150 h 723900"/>
                      <a:gd name="connsiteX136" fmla="*/ 352425 w 909078"/>
                      <a:gd name="connsiteY136" fmla="*/ 552450 h 723900"/>
                      <a:gd name="connsiteX137" fmla="*/ 349250 w 909078"/>
                      <a:gd name="connsiteY137" fmla="*/ 542925 h 723900"/>
                      <a:gd name="connsiteX138" fmla="*/ 342900 w 909078"/>
                      <a:gd name="connsiteY138" fmla="*/ 511175 h 723900"/>
                      <a:gd name="connsiteX139" fmla="*/ 339725 w 909078"/>
                      <a:gd name="connsiteY139" fmla="*/ 498475 h 723900"/>
                      <a:gd name="connsiteX140" fmla="*/ 333375 w 909078"/>
                      <a:gd name="connsiteY140" fmla="*/ 485775 h 723900"/>
                      <a:gd name="connsiteX141" fmla="*/ 330200 w 909078"/>
                      <a:gd name="connsiteY141" fmla="*/ 473075 h 723900"/>
                      <a:gd name="connsiteX142" fmla="*/ 323850 w 909078"/>
                      <a:gd name="connsiteY142" fmla="*/ 460375 h 723900"/>
                      <a:gd name="connsiteX143" fmla="*/ 314325 w 909078"/>
                      <a:gd name="connsiteY143" fmla="*/ 419100 h 723900"/>
                      <a:gd name="connsiteX144" fmla="*/ 317500 w 909078"/>
                      <a:gd name="connsiteY144" fmla="*/ 314325 h 723900"/>
                      <a:gd name="connsiteX145" fmla="*/ 320675 w 909078"/>
                      <a:gd name="connsiteY145" fmla="*/ 323850 h 723900"/>
                      <a:gd name="connsiteX146" fmla="*/ 327025 w 909078"/>
                      <a:gd name="connsiteY146" fmla="*/ 349250 h 723900"/>
                      <a:gd name="connsiteX147" fmla="*/ 330200 w 909078"/>
                      <a:gd name="connsiteY147" fmla="*/ 377825 h 723900"/>
                      <a:gd name="connsiteX148" fmla="*/ 342900 w 909078"/>
                      <a:gd name="connsiteY148" fmla="*/ 434975 h 723900"/>
                      <a:gd name="connsiteX149" fmla="*/ 346075 w 909078"/>
                      <a:gd name="connsiteY149" fmla="*/ 444500 h 723900"/>
                      <a:gd name="connsiteX150" fmla="*/ 349250 w 909078"/>
                      <a:gd name="connsiteY150" fmla="*/ 457200 h 723900"/>
                      <a:gd name="connsiteX151" fmla="*/ 352425 w 909078"/>
                      <a:gd name="connsiteY151" fmla="*/ 466725 h 723900"/>
                      <a:gd name="connsiteX152" fmla="*/ 355600 w 909078"/>
                      <a:gd name="connsiteY152" fmla="*/ 479425 h 723900"/>
                      <a:gd name="connsiteX153" fmla="*/ 365125 w 909078"/>
                      <a:gd name="connsiteY153" fmla="*/ 508000 h 723900"/>
                      <a:gd name="connsiteX154" fmla="*/ 377825 w 909078"/>
                      <a:gd name="connsiteY154" fmla="*/ 546100 h 723900"/>
                      <a:gd name="connsiteX155" fmla="*/ 381000 w 909078"/>
                      <a:gd name="connsiteY155" fmla="*/ 555625 h 723900"/>
                      <a:gd name="connsiteX156" fmla="*/ 384175 w 909078"/>
                      <a:gd name="connsiteY156" fmla="*/ 565150 h 723900"/>
                      <a:gd name="connsiteX157" fmla="*/ 396875 w 909078"/>
                      <a:gd name="connsiteY157" fmla="*/ 584200 h 723900"/>
                      <a:gd name="connsiteX158" fmla="*/ 393700 w 909078"/>
                      <a:gd name="connsiteY158" fmla="*/ 574675 h 723900"/>
                      <a:gd name="connsiteX159" fmla="*/ 381000 w 909078"/>
                      <a:gd name="connsiteY159" fmla="*/ 542925 h 723900"/>
                      <a:gd name="connsiteX160" fmla="*/ 374650 w 909078"/>
                      <a:gd name="connsiteY160" fmla="*/ 523875 h 723900"/>
                      <a:gd name="connsiteX161" fmla="*/ 368300 w 909078"/>
                      <a:gd name="connsiteY161" fmla="*/ 511175 h 723900"/>
                      <a:gd name="connsiteX162" fmla="*/ 365125 w 909078"/>
                      <a:gd name="connsiteY162" fmla="*/ 498475 h 723900"/>
                      <a:gd name="connsiteX163" fmla="*/ 358775 w 909078"/>
                      <a:gd name="connsiteY163" fmla="*/ 485775 h 723900"/>
                      <a:gd name="connsiteX164" fmla="*/ 355600 w 909078"/>
                      <a:gd name="connsiteY164" fmla="*/ 473075 h 723900"/>
                      <a:gd name="connsiteX165" fmla="*/ 349250 w 909078"/>
                      <a:gd name="connsiteY165" fmla="*/ 454025 h 723900"/>
                      <a:gd name="connsiteX166" fmla="*/ 346075 w 909078"/>
                      <a:gd name="connsiteY166" fmla="*/ 441325 h 723900"/>
                      <a:gd name="connsiteX167" fmla="*/ 339725 w 909078"/>
                      <a:gd name="connsiteY167" fmla="*/ 431800 h 723900"/>
                      <a:gd name="connsiteX168" fmla="*/ 342900 w 909078"/>
                      <a:gd name="connsiteY168" fmla="*/ 349250 h 723900"/>
                      <a:gd name="connsiteX169" fmla="*/ 346075 w 909078"/>
                      <a:gd name="connsiteY169" fmla="*/ 336550 h 723900"/>
                      <a:gd name="connsiteX170" fmla="*/ 352425 w 909078"/>
                      <a:gd name="connsiteY170" fmla="*/ 298450 h 723900"/>
                      <a:gd name="connsiteX171" fmla="*/ 355600 w 909078"/>
                      <a:gd name="connsiteY171" fmla="*/ 260350 h 723900"/>
                      <a:gd name="connsiteX172" fmla="*/ 361950 w 909078"/>
                      <a:gd name="connsiteY172" fmla="*/ 298450 h 723900"/>
                      <a:gd name="connsiteX173" fmla="*/ 368300 w 909078"/>
                      <a:gd name="connsiteY173" fmla="*/ 330200 h 723900"/>
                      <a:gd name="connsiteX174" fmla="*/ 381000 w 909078"/>
                      <a:gd name="connsiteY174" fmla="*/ 352425 h 723900"/>
                      <a:gd name="connsiteX175" fmla="*/ 393700 w 909078"/>
                      <a:gd name="connsiteY175" fmla="*/ 374650 h 723900"/>
                      <a:gd name="connsiteX176" fmla="*/ 403225 w 909078"/>
                      <a:gd name="connsiteY176" fmla="*/ 381000 h 723900"/>
                      <a:gd name="connsiteX177" fmla="*/ 431800 w 909078"/>
                      <a:gd name="connsiteY177" fmla="*/ 406400 h 723900"/>
                      <a:gd name="connsiteX178" fmla="*/ 441325 w 909078"/>
                      <a:gd name="connsiteY178" fmla="*/ 422275 h 723900"/>
                      <a:gd name="connsiteX179" fmla="*/ 447675 w 909078"/>
                      <a:gd name="connsiteY179" fmla="*/ 434975 h 723900"/>
                      <a:gd name="connsiteX180" fmla="*/ 460375 w 909078"/>
                      <a:gd name="connsiteY180" fmla="*/ 457200 h 723900"/>
                      <a:gd name="connsiteX181" fmla="*/ 466725 w 909078"/>
                      <a:gd name="connsiteY181" fmla="*/ 476250 h 723900"/>
                      <a:gd name="connsiteX182" fmla="*/ 457200 w 909078"/>
                      <a:gd name="connsiteY182" fmla="*/ 457200 h 723900"/>
                      <a:gd name="connsiteX183" fmla="*/ 447675 w 909078"/>
                      <a:gd name="connsiteY183" fmla="*/ 441325 h 723900"/>
                      <a:gd name="connsiteX184" fmla="*/ 441325 w 909078"/>
                      <a:gd name="connsiteY184" fmla="*/ 422275 h 723900"/>
                      <a:gd name="connsiteX185" fmla="*/ 431800 w 909078"/>
                      <a:gd name="connsiteY185" fmla="*/ 403225 h 723900"/>
                      <a:gd name="connsiteX186" fmla="*/ 425450 w 909078"/>
                      <a:gd name="connsiteY186" fmla="*/ 384175 h 723900"/>
                      <a:gd name="connsiteX187" fmla="*/ 422275 w 909078"/>
                      <a:gd name="connsiteY187" fmla="*/ 374650 h 723900"/>
                      <a:gd name="connsiteX188" fmla="*/ 419100 w 909078"/>
                      <a:gd name="connsiteY188" fmla="*/ 365125 h 723900"/>
                      <a:gd name="connsiteX189" fmla="*/ 406400 w 909078"/>
                      <a:gd name="connsiteY189" fmla="*/ 333375 h 723900"/>
                      <a:gd name="connsiteX190" fmla="*/ 396875 w 909078"/>
                      <a:gd name="connsiteY190" fmla="*/ 304800 h 723900"/>
                      <a:gd name="connsiteX191" fmla="*/ 393700 w 909078"/>
                      <a:gd name="connsiteY191" fmla="*/ 295275 h 723900"/>
                      <a:gd name="connsiteX192" fmla="*/ 390525 w 909078"/>
                      <a:gd name="connsiteY192" fmla="*/ 285750 h 723900"/>
                      <a:gd name="connsiteX193" fmla="*/ 384175 w 909078"/>
                      <a:gd name="connsiteY193" fmla="*/ 276225 h 723900"/>
                      <a:gd name="connsiteX194" fmla="*/ 381000 w 909078"/>
                      <a:gd name="connsiteY194" fmla="*/ 266700 h 723900"/>
                      <a:gd name="connsiteX195" fmla="*/ 387350 w 909078"/>
                      <a:gd name="connsiteY195" fmla="*/ 276225 h 723900"/>
                      <a:gd name="connsiteX196" fmla="*/ 415925 w 909078"/>
                      <a:gd name="connsiteY196" fmla="*/ 307975 h 723900"/>
                      <a:gd name="connsiteX197" fmla="*/ 425450 w 909078"/>
                      <a:gd name="connsiteY197" fmla="*/ 317500 h 723900"/>
                      <a:gd name="connsiteX198" fmla="*/ 454025 w 909078"/>
                      <a:gd name="connsiteY198" fmla="*/ 330200 h 723900"/>
                      <a:gd name="connsiteX199" fmla="*/ 473075 w 909078"/>
                      <a:gd name="connsiteY199" fmla="*/ 336550 h 723900"/>
                      <a:gd name="connsiteX200" fmla="*/ 482600 w 909078"/>
                      <a:gd name="connsiteY200" fmla="*/ 339725 h 723900"/>
                      <a:gd name="connsiteX201" fmla="*/ 492125 w 909078"/>
                      <a:gd name="connsiteY201" fmla="*/ 342900 h 723900"/>
                      <a:gd name="connsiteX202" fmla="*/ 520700 w 909078"/>
                      <a:gd name="connsiteY202" fmla="*/ 365125 h 723900"/>
                      <a:gd name="connsiteX203" fmla="*/ 527050 w 909078"/>
                      <a:gd name="connsiteY203" fmla="*/ 387350 h 723900"/>
                      <a:gd name="connsiteX204" fmla="*/ 520700 w 909078"/>
                      <a:gd name="connsiteY204" fmla="*/ 377825 h 723900"/>
                      <a:gd name="connsiteX205" fmla="*/ 511175 w 909078"/>
                      <a:gd name="connsiteY205" fmla="*/ 365125 h 723900"/>
                      <a:gd name="connsiteX206" fmla="*/ 504825 w 909078"/>
                      <a:gd name="connsiteY206" fmla="*/ 355600 h 723900"/>
                      <a:gd name="connsiteX207" fmla="*/ 495300 w 909078"/>
                      <a:gd name="connsiteY207" fmla="*/ 342900 h 723900"/>
                      <a:gd name="connsiteX208" fmla="*/ 488950 w 909078"/>
                      <a:gd name="connsiteY208" fmla="*/ 330200 h 723900"/>
                      <a:gd name="connsiteX209" fmla="*/ 479425 w 909078"/>
                      <a:gd name="connsiteY209" fmla="*/ 320675 h 723900"/>
                      <a:gd name="connsiteX210" fmla="*/ 463550 w 909078"/>
                      <a:gd name="connsiteY210" fmla="*/ 292100 h 723900"/>
                      <a:gd name="connsiteX211" fmla="*/ 457200 w 909078"/>
                      <a:gd name="connsiteY211" fmla="*/ 282575 h 723900"/>
                      <a:gd name="connsiteX212" fmla="*/ 450850 w 909078"/>
                      <a:gd name="connsiteY212" fmla="*/ 260350 h 723900"/>
                      <a:gd name="connsiteX213" fmla="*/ 447675 w 909078"/>
                      <a:gd name="connsiteY213" fmla="*/ 212725 h 723900"/>
                      <a:gd name="connsiteX214" fmla="*/ 454025 w 909078"/>
                      <a:gd name="connsiteY214" fmla="*/ 196850 h 723900"/>
                      <a:gd name="connsiteX215" fmla="*/ 482600 w 909078"/>
                      <a:gd name="connsiteY215" fmla="*/ 209550 h 723900"/>
                      <a:gd name="connsiteX216" fmla="*/ 495300 w 909078"/>
                      <a:gd name="connsiteY216" fmla="*/ 215900 h 723900"/>
                      <a:gd name="connsiteX217" fmla="*/ 504825 w 909078"/>
                      <a:gd name="connsiteY217" fmla="*/ 219075 h 723900"/>
                      <a:gd name="connsiteX218" fmla="*/ 523875 w 909078"/>
                      <a:gd name="connsiteY218" fmla="*/ 228600 h 723900"/>
                      <a:gd name="connsiteX219" fmla="*/ 555625 w 909078"/>
                      <a:gd name="connsiteY219" fmla="*/ 238125 h 723900"/>
                      <a:gd name="connsiteX220" fmla="*/ 565150 w 909078"/>
                      <a:gd name="connsiteY220" fmla="*/ 241300 h 723900"/>
                      <a:gd name="connsiteX221" fmla="*/ 574675 w 909078"/>
                      <a:gd name="connsiteY221" fmla="*/ 247650 h 723900"/>
                      <a:gd name="connsiteX222" fmla="*/ 603250 w 909078"/>
                      <a:gd name="connsiteY222" fmla="*/ 250825 h 723900"/>
                      <a:gd name="connsiteX223" fmla="*/ 615950 w 909078"/>
                      <a:gd name="connsiteY223" fmla="*/ 254000 h 723900"/>
                      <a:gd name="connsiteX224" fmla="*/ 644525 w 909078"/>
                      <a:gd name="connsiteY224" fmla="*/ 269875 h 723900"/>
                      <a:gd name="connsiteX225" fmla="*/ 622300 w 909078"/>
                      <a:gd name="connsiteY225" fmla="*/ 234950 h 723900"/>
                      <a:gd name="connsiteX226" fmla="*/ 609600 w 909078"/>
                      <a:gd name="connsiteY226" fmla="*/ 219075 h 723900"/>
                      <a:gd name="connsiteX227" fmla="*/ 577850 w 909078"/>
                      <a:gd name="connsiteY227" fmla="*/ 190500 h 723900"/>
                      <a:gd name="connsiteX228" fmla="*/ 558800 w 909078"/>
                      <a:gd name="connsiteY228" fmla="*/ 168275 h 723900"/>
                      <a:gd name="connsiteX229" fmla="*/ 549275 w 909078"/>
                      <a:gd name="connsiteY229" fmla="*/ 161925 h 723900"/>
                      <a:gd name="connsiteX230" fmla="*/ 539750 w 909078"/>
                      <a:gd name="connsiteY230" fmla="*/ 152400 h 723900"/>
                      <a:gd name="connsiteX231" fmla="*/ 527050 w 909078"/>
                      <a:gd name="connsiteY231" fmla="*/ 146050 h 723900"/>
                      <a:gd name="connsiteX232" fmla="*/ 517525 w 909078"/>
                      <a:gd name="connsiteY232" fmla="*/ 139700 h 723900"/>
                      <a:gd name="connsiteX233" fmla="*/ 527050 w 909078"/>
                      <a:gd name="connsiteY233" fmla="*/ 142875 h 723900"/>
                      <a:gd name="connsiteX234" fmla="*/ 542925 w 909078"/>
                      <a:gd name="connsiteY234" fmla="*/ 152400 h 723900"/>
                      <a:gd name="connsiteX235" fmla="*/ 552450 w 909078"/>
                      <a:gd name="connsiteY235" fmla="*/ 161925 h 723900"/>
                      <a:gd name="connsiteX236" fmla="*/ 587375 w 909078"/>
                      <a:gd name="connsiteY236" fmla="*/ 184150 h 723900"/>
                      <a:gd name="connsiteX237" fmla="*/ 596900 w 909078"/>
                      <a:gd name="connsiteY237" fmla="*/ 190500 h 723900"/>
                      <a:gd name="connsiteX238" fmla="*/ 619125 w 909078"/>
                      <a:gd name="connsiteY238" fmla="*/ 206375 h 723900"/>
                      <a:gd name="connsiteX239" fmla="*/ 628650 w 909078"/>
                      <a:gd name="connsiteY239" fmla="*/ 215900 h 723900"/>
                      <a:gd name="connsiteX240" fmla="*/ 654050 w 909078"/>
                      <a:gd name="connsiteY240" fmla="*/ 228600 h 723900"/>
                      <a:gd name="connsiteX241" fmla="*/ 688975 w 909078"/>
                      <a:gd name="connsiteY241" fmla="*/ 257175 h 723900"/>
                      <a:gd name="connsiteX242" fmla="*/ 711200 w 909078"/>
                      <a:gd name="connsiteY242" fmla="*/ 276225 h 723900"/>
                      <a:gd name="connsiteX243" fmla="*/ 717550 w 909078"/>
                      <a:gd name="connsiteY243" fmla="*/ 285750 h 723900"/>
                      <a:gd name="connsiteX244" fmla="*/ 727075 w 909078"/>
                      <a:gd name="connsiteY244" fmla="*/ 292100 h 723900"/>
                      <a:gd name="connsiteX245" fmla="*/ 714375 w 909078"/>
                      <a:gd name="connsiteY245" fmla="*/ 285750 h 723900"/>
                      <a:gd name="connsiteX246" fmla="*/ 701675 w 909078"/>
                      <a:gd name="connsiteY246" fmla="*/ 269875 h 723900"/>
                      <a:gd name="connsiteX247" fmla="*/ 669925 w 909078"/>
                      <a:gd name="connsiteY247" fmla="*/ 238125 h 723900"/>
                      <a:gd name="connsiteX248" fmla="*/ 660400 w 909078"/>
                      <a:gd name="connsiteY248" fmla="*/ 228600 h 723900"/>
                      <a:gd name="connsiteX249" fmla="*/ 650875 w 909078"/>
                      <a:gd name="connsiteY249" fmla="*/ 219075 h 723900"/>
                      <a:gd name="connsiteX250" fmla="*/ 635000 w 909078"/>
                      <a:gd name="connsiteY250" fmla="*/ 200025 h 723900"/>
                      <a:gd name="connsiteX251" fmla="*/ 647700 w 909078"/>
                      <a:gd name="connsiteY251" fmla="*/ 193675 h 723900"/>
                      <a:gd name="connsiteX252" fmla="*/ 673100 w 909078"/>
                      <a:gd name="connsiteY252" fmla="*/ 219075 h 723900"/>
                      <a:gd name="connsiteX253" fmla="*/ 685800 w 909078"/>
                      <a:gd name="connsiteY253" fmla="*/ 231775 h 723900"/>
                      <a:gd name="connsiteX254" fmla="*/ 698500 w 909078"/>
                      <a:gd name="connsiteY254" fmla="*/ 250825 h 723900"/>
                      <a:gd name="connsiteX255" fmla="*/ 704850 w 909078"/>
                      <a:gd name="connsiteY255" fmla="*/ 260350 h 723900"/>
                      <a:gd name="connsiteX256" fmla="*/ 708025 w 909078"/>
                      <a:gd name="connsiteY256" fmla="*/ 269875 h 723900"/>
                      <a:gd name="connsiteX257" fmla="*/ 688975 w 909078"/>
                      <a:gd name="connsiteY257" fmla="*/ 244475 h 723900"/>
                      <a:gd name="connsiteX258" fmla="*/ 679450 w 909078"/>
                      <a:gd name="connsiteY258" fmla="*/ 228600 h 723900"/>
                      <a:gd name="connsiteX259" fmla="*/ 660400 w 909078"/>
                      <a:gd name="connsiteY259" fmla="*/ 200025 h 723900"/>
                      <a:gd name="connsiteX260" fmla="*/ 654050 w 909078"/>
                      <a:gd name="connsiteY260" fmla="*/ 187325 h 723900"/>
                      <a:gd name="connsiteX261" fmla="*/ 635000 w 909078"/>
                      <a:gd name="connsiteY261" fmla="*/ 155575 h 723900"/>
                      <a:gd name="connsiteX262" fmla="*/ 628650 w 909078"/>
                      <a:gd name="connsiteY262" fmla="*/ 142875 h 723900"/>
                      <a:gd name="connsiteX263" fmla="*/ 622300 w 909078"/>
                      <a:gd name="connsiteY263" fmla="*/ 133350 h 723900"/>
                      <a:gd name="connsiteX264" fmla="*/ 631825 w 909078"/>
                      <a:gd name="connsiteY264" fmla="*/ 139700 h 723900"/>
                      <a:gd name="connsiteX265" fmla="*/ 654050 w 909078"/>
                      <a:gd name="connsiteY265" fmla="*/ 158750 h 723900"/>
                      <a:gd name="connsiteX266" fmla="*/ 673100 w 909078"/>
                      <a:gd name="connsiteY266" fmla="*/ 184150 h 723900"/>
                      <a:gd name="connsiteX267" fmla="*/ 688975 w 909078"/>
                      <a:gd name="connsiteY267" fmla="*/ 200025 h 723900"/>
                      <a:gd name="connsiteX268" fmla="*/ 698500 w 909078"/>
                      <a:gd name="connsiteY268" fmla="*/ 215900 h 723900"/>
                      <a:gd name="connsiteX269" fmla="*/ 708025 w 909078"/>
                      <a:gd name="connsiteY269" fmla="*/ 228600 h 723900"/>
                      <a:gd name="connsiteX270" fmla="*/ 714375 w 909078"/>
                      <a:gd name="connsiteY270" fmla="*/ 238125 h 723900"/>
                      <a:gd name="connsiteX271" fmla="*/ 692150 w 909078"/>
                      <a:gd name="connsiteY271" fmla="*/ 206375 h 723900"/>
                      <a:gd name="connsiteX272" fmla="*/ 657225 w 909078"/>
                      <a:gd name="connsiteY272" fmla="*/ 158750 h 723900"/>
                      <a:gd name="connsiteX273" fmla="*/ 641350 w 909078"/>
                      <a:gd name="connsiteY273" fmla="*/ 133350 h 723900"/>
                      <a:gd name="connsiteX274" fmla="*/ 635000 w 909078"/>
                      <a:gd name="connsiteY274" fmla="*/ 123825 h 723900"/>
                      <a:gd name="connsiteX275" fmla="*/ 654050 w 909078"/>
                      <a:gd name="connsiteY275" fmla="*/ 130175 h 723900"/>
                      <a:gd name="connsiteX276" fmla="*/ 676275 w 909078"/>
                      <a:gd name="connsiteY276" fmla="*/ 146050 h 723900"/>
                      <a:gd name="connsiteX277" fmla="*/ 688975 w 909078"/>
                      <a:gd name="connsiteY277" fmla="*/ 155575 h 723900"/>
                      <a:gd name="connsiteX278" fmla="*/ 698500 w 909078"/>
                      <a:gd name="connsiteY278" fmla="*/ 161925 h 723900"/>
                      <a:gd name="connsiteX279" fmla="*/ 673100 w 909078"/>
                      <a:gd name="connsiteY279" fmla="*/ 136525 h 723900"/>
                      <a:gd name="connsiteX280" fmla="*/ 660400 w 909078"/>
                      <a:gd name="connsiteY280" fmla="*/ 120650 h 723900"/>
                      <a:gd name="connsiteX281" fmla="*/ 650875 w 909078"/>
                      <a:gd name="connsiteY281" fmla="*/ 111125 h 723900"/>
                      <a:gd name="connsiteX282" fmla="*/ 641350 w 909078"/>
                      <a:gd name="connsiteY282" fmla="*/ 98425 h 723900"/>
                      <a:gd name="connsiteX283" fmla="*/ 615950 w 909078"/>
                      <a:gd name="connsiteY283" fmla="*/ 73025 h 723900"/>
                      <a:gd name="connsiteX284" fmla="*/ 606425 w 909078"/>
                      <a:gd name="connsiteY284" fmla="*/ 60325 h 723900"/>
                      <a:gd name="connsiteX285" fmla="*/ 600075 w 909078"/>
                      <a:gd name="connsiteY285" fmla="*/ 50800 h 723900"/>
                      <a:gd name="connsiteX286" fmla="*/ 612775 w 909078"/>
                      <a:gd name="connsiteY286" fmla="*/ 53975 h 723900"/>
                      <a:gd name="connsiteX287" fmla="*/ 644525 w 909078"/>
                      <a:gd name="connsiteY287" fmla="*/ 66675 h 723900"/>
                      <a:gd name="connsiteX288" fmla="*/ 657225 w 909078"/>
                      <a:gd name="connsiteY288" fmla="*/ 69850 h 723900"/>
                      <a:gd name="connsiteX289" fmla="*/ 679450 w 909078"/>
                      <a:gd name="connsiteY289" fmla="*/ 82550 h 723900"/>
                      <a:gd name="connsiteX290" fmla="*/ 692150 w 909078"/>
                      <a:gd name="connsiteY290" fmla="*/ 88900 h 723900"/>
                      <a:gd name="connsiteX291" fmla="*/ 720725 w 909078"/>
                      <a:gd name="connsiteY291" fmla="*/ 98425 h 723900"/>
                      <a:gd name="connsiteX292" fmla="*/ 673100 w 909078"/>
                      <a:gd name="connsiteY292" fmla="*/ 88900 h 723900"/>
                      <a:gd name="connsiteX293" fmla="*/ 660400 w 909078"/>
                      <a:gd name="connsiteY293" fmla="*/ 82550 h 723900"/>
                      <a:gd name="connsiteX294" fmla="*/ 628650 w 909078"/>
                      <a:gd name="connsiteY294" fmla="*/ 76200 h 723900"/>
                      <a:gd name="connsiteX295" fmla="*/ 612775 w 909078"/>
                      <a:gd name="connsiteY295" fmla="*/ 73025 h 723900"/>
                      <a:gd name="connsiteX296" fmla="*/ 603250 w 909078"/>
                      <a:gd name="connsiteY296" fmla="*/ 69850 h 723900"/>
                      <a:gd name="connsiteX297" fmla="*/ 638175 w 909078"/>
                      <a:gd name="connsiteY297" fmla="*/ 73025 h 723900"/>
                      <a:gd name="connsiteX298" fmla="*/ 682625 w 909078"/>
                      <a:gd name="connsiteY298" fmla="*/ 82550 h 723900"/>
                      <a:gd name="connsiteX299" fmla="*/ 692150 w 909078"/>
                      <a:gd name="connsiteY299" fmla="*/ 85725 h 723900"/>
                      <a:gd name="connsiteX300" fmla="*/ 704850 w 909078"/>
                      <a:gd name="connsiteY300" fmla="*/ 88900 h 723900"/>
                      <a:gd name="connsiteX301" fmla="*/ 733425 w 909078"/>
                      <a:gd name="connsiteY301" fmla="*/ 98425 h 723900"/>
                      <a:gd name="connsiteX302" fmla="*/ 742950 w 909078"/>
                      <a:gd name="connsiteY302" fmla="*/ 101600 h 723900"/>
                      <a:gd name="connsiteX303" fmla="*/ 752475 w 909078"/>
                      <a:gd name="connsiteY303" fmla="*/ 104775 h 723900"/>
                      <a:gd name="connsiteX304" fmla="*/ 762000 w 909078"/>
                      <a:gd name="connsiteY304" fmla="*/ 101600 h 723900"/>
                      <a:gd name="connsiteX305" fmla="*/ 771525 w 909078"/>
                      <a:gd name="connsiteY305" fmla="*/ 95250 h 723900"/>
                      <a:gd name="connsiteX306" fmla="*/ 812800 w 909078"/>
                      <a:gd name="connsiteY306" fmla="*/ 98425 h 723900"/>
                      <a:gd name="connsiteX307" fmla="*/ 831850 w 909078"/>
                      <a:gd name="connsiteY307" fmla="*/ 101600 h 723900"/>
                      <a:gd name="connsiteX308" fmla="*/ 847725 w 909078"/>
                      <a:gd name="connsiteY308" fmla="*/ 104775 h 723900"/>
                      <a:gd name="connsiteX309" fmla="*/ 844550 w 909078"/>
                      <a:gd name="connsiteY309" fmla="*/ 95250 h 723900"/>
                      <a:gd name="connsiteX310" fmla="*/ 831850 w 909078"/>
                      <a:gd name="connsiteY310" fmla="*/ 88900 h 723900"/>
                      <a:gd name="connsiteX311" fmla="*/ 790575 w 909078"/>
                      <a:gd name="connsiteY311" fmla="*/ 63500 h 723900"/>
                      <a:gd name="connsiteX312" fmla="*/ 765175 w 909078"/>
                      <a:gd name="connsiteY312" fmla="*/ 57150 h 723900"/>
                      <a:gd name="connsiteX313" fmla="*/ 727075 w 909078"/>
                      <a:gd name="connsiteY313" fmla="*/ 47625 h 723900"/>
                      <a:gd name="connsiteX314" fmla="*/ 638175 w 909078"/>
                      <a:gd name="connsiteY314" fmla="*/ 50800 h 723900"/>
                      <a:gd name="connsiteX315" fmla="*/ 596900 w 909078"/>
                      <a:gd name="connsiteY315" fmla="*/ 57150 h 723900"/>
                      <a:gd name="connsiteX316" fmla="*/ 482600 w 909078"/>
                      <a:gd name="connsiteY316" fmla="*/ 53975 h 723900"/>
                      <a:gd name="connsiteX317" fmla="*/ 463550 w 909078"/>
                      <a:gd name="connsiteY317" fmla="*/ 47625 h 723900"/>
                      <a:gd name="connsiteX318" fmla="*/ 431800 w 909078"/>
                      <a:gd name="connsiteY318" fmla="*/ 38100 h 723900"/>
                      <a:gd name="connsiteX319" fmla="*/ 419100 w 909078"/>
                      <a:gd name="connsiteY319" fmla="*/ 31750 h 723900"/>
                      <a:gd name="connsiteX320" fmla="*/ 396875 w 909078"/>
                      <a:gd name="connsiteY320" fmla="*/ 25400 h 723900"/>
                      <a:gd name="connsiteX321" fmla="*/ 384175 w 909078"/>
                      <a:gd name="connsiteY321" fmla="*/ 19050 h 723900"/>
                      <a:gd name="connsiteX322" fmla="*/ 374650 w 909078"/>
                      <a:gd name="connsiteY322" fmla="*/ 15875 h 723900"/>
                      <a:gd name="connsiteX323" fmla="*/ 346075 w 909078"/>
                      <a:gd name="connsiteY323" fmla="*/ 0 h 723900"/>
                      <a:gd name="connsiteX324" fmla="*/ 304800 w 909078"/>
                      <a:gd name="connsiteY324" fmla="*/ 6350 h 723900"/>
                      <a:gd name="connsiteX325" fmla="*/ 282575 w 909078"/>
                      <a:gd name="connsiteY325" fmla="*/ 15875 h 723900"/>
                      <a:gd name="connsiteX326" fmla="*/ 269875 w 909078"/>
                      <a:gd name="connsiteY326" fmla="*/ 34925 h 723900"/>
                      <a:gd name="connsiteX327" fmla="*/ 266700 w 909078"/>
                      <a:gd name="connsiteY327" fmla="*/ 44450 h 723900"/>
                      <a:gd name="connsiteX328" fmla="*/ 250825 w 909078"/>
                      <a:gd name="connsiteY328" fmla="*/ 63500 h 723900"/>
                      <a:gd name="connsiteX329" fmla="*/ 238125 w 909078"/>
                      <a:gd name="connsiteY329" fmla="*/ 82550 h 723900"/>
                      <a:gd name="connsiteX330" fmla="*/ 215900 w 909078"/>
                      <a:gd name="connsiteY330" fmla="*/ 114300 h 723900"/>
                      <a:gd name="connsiteX331" fmla="*/ 206375 w 909078"/>
                      <a:gd name="connsiteY331" fmla="*/ 123825 h 723900"/>
                      <a:gd name="connsiteX332" fmla="*/ 193675 w 909078"/>
                      <a:gd name="connsiteY332" fmla="*/ 130175 h 723900"/>
                      <a:gd name="connsiteX333" fmla="*/ 184150 w 909078"/>
                      <a:gd name="connsiteY333" fmla="*/ 136525 h 723900"/>
                      <a:gd name="connsiteX334" fmla="*/ 165100 w 909078"/>
                      <a:gd name="connsiteY334" fmla="*/ 146050 h 723900"/>
                      <a:gd name="connsiteX335" fmla="*/ 155575 w 909078"/>
                      <a:gd name="connsiteY335" fmla="*/ 168275 h 723900"/>
                      <a:gd name="connsiteX336" fmla="*/ 152400 w 909078"/>
                      <a:gd name="connsiteY336" fmla="*/ 180975 h 723900"/>
                      <a:gd name="connsiteX337" fmla="*/ 136525 w 909078"/>
                      <a:gd name="connsiteY337" fmla="*/ 209550 h 723900"/>
                      <a:gd name="connsiteX338" fmla="*/ 139700 w 909078"/>
                      <a:gd name="connsiteY338" fmla="*/ 219075 h 723900"/>
                      <a:gd name="connsiteX339" fmla="*/ 171450 w 909078"/>
                      <a:gd name="connsiteY339" fmla="*/ 206375 h 723900"/>
                      <a:gd name="connsiteX340" fmla="*/ 180975 w 909078"/>
                      <a:gd name="connsiteY340" fmla="*/ 203200 h 723900"/>
                      <a:gd name="connsiteX341" fmla="*/ 228600 w 909078"/>
                      <a:gd name="connsiteY341" fmla="*/ 161925 h 723900"/>
                      <a:gd name="connsiteX342" fmla="*/ 238125 w 909078"/>
                      <a:gd name="connsiteY342" fmla="*/ 152400 h 723900"/>
                      <a:gd name="connsiteX343" fmla="*/ 247650 w 909078"/>
                      <a:gd name="connsiteY343" fmla="*/ 142875 h 723900"/>
                      <a:gd name="connsiteX344" fmla="*/ 250825 w 909078"/>
                      <a:gd name="connsiteY344" fmla="*/ 133350 h 723900"/>
                      <a:gd name="connsiteX345" fmla="*/ 269875 w 909078"/>
                      <a:gd name="connsiteY345" fmla="*/ 111125 h 723900"/>
                      <a:gd name="connsiteX346" fmla="*/ 285750 w 909078"/>
                      <a:gd name="connsiteY346" fmla="*/ 95250 h 723900"/>
                      <a:gd name="connsiteX347" fmla="*/ 301625 w 909078"/>
                      <a:gd name="connsiteY347" fmla="*/ 82550 h 723900"/>
                      <a:gd name="connsiteX348" fmla="*/ 304800 w 909078"/>
                      <a:gd name="connsiteY348" fmla="*/ 95250 h 723900"/>
                      <a:gd name="connsiteX349" fmla="*/ 269875 w 909078"/>
                      <a:gd name="connsiteY349" fmla="*/ 142875 h 723900"/>
                      <a:gd name="connsiteX350" fmla="*/ 244475 w 909078"/>
                      <a:gd name="connsiteY350" fmla="*/ 177800 h 723900"/>
                      <a:gd name="connsiteX351" fmla="*/ 212725 w 909078"/>
                      <a:gd name="connsiteY351" fmla="*/ 206375 h 723900"/>
                      <a:gd name="connsiteX352" fmla="*/ 193675 w 909078"/>
                      <a:gd name="connsiteY352" fmla="*/ 222250 h 723900"/>
                      <a:gd name="connsiteX353" fmla="*/ 187325 w 909078"/>
                      <a:gd name="connsiteY353" fmla="*/ 231775 h 723900"/>
                      <a:gd name="connsiteX354" fmla="*/ 180975 w 909078"/>
                      <a:gd name="connsiteY354" fmla="*/ 269875 h 723900"/>
                      <a:gd name="connsiteX355" fmla="*/ 203200 w 909078"/>
                      <a:gd name="connsiteY355" fmla="*/ 209550 h 723900"/>
                      <a:gd name="connsiteX356" fmla="*/ 219075 w 909078"/>
                      <a:gd name="connsiteY356" fmla="*/ 184150 h 723900"/>
                      <a:gd name="connsiteX357" fmla="*/ 228600 w 909078"/>
                      <a:gd name="connsiteY357" fmla="*/ 168275 h 723900"/>
                      <a:gd name="connsiteX358" fmla="*/ 260350 w 909078"/>
                      <a:gd name="connsiteY358" fmla="*/ 130175 h 723900"/>
                      <a:gd name="connsiteX359" fmla="*/ 269875 w 909078"/>
                      <a:gd name="connsiteY359" fmla="*/ 123825 h 723900"/>
                      <a:gd name="connsiteX360" fmla="*/ 295275 w 909078"/>
                      <a:gd name="connsiteY360" fmla="*/ 107950 h 723900"/>
                      <a:gd name="connsiteX361" fmla="*/ 342900 w 909078"/>
                      <a:gd name="connsiteY361" fmla="*/ 111125 h 723900"/>
                      <a:gd name="connsiteX362" fmla="*/ 355600 w 909078"/>
                      <a:gd name="connsiteY362" fmla="*/ 117475 h 723900"/>
                      <a:gd name="connsiteX363" fmla="*/ 374650 w 909078"/>
                      <a:gd name="connsiteY363" fmla="*/ 130175 h 723900"/>
                      <a:gd name="connsiteX364" fmla="*/ 387350 w 909078"/>
                      <a:gd name="connsiteY364" fmla="*/ 149225 h 723900"/>
                      <a:gd name="connsiteX365" fmla="*/ 393700 w 909078"/>
                      <a:gd name="connsiteY365" fmla="*/ 158750 h 723900"/>
                      <a:gd name="connsiteX366" fmla="*/ 396875 w 909078"/>
                      <a:gd name="connsiteY366" fmla="*/ 228600 h 723900"/>
                      <a:gd name="connsiteX367" fmla="*/ 384175 w 909078"/>
                      <a:gd name="connsiteY367" fmla="*/ 244475 h 723900"/>
                      <a:gd name="connsiteX368" fmla="*/ 374650 w 909078"/>
                      <a:gd name="connsiteY368" fmla="*/ 247650 h 723900"/>
                      <a:gd name="connsiteX369" fmla="*/ 317500 w 909078"/>
                      <a:gd name="connsiteY369" fmla="*/ 241300 h 723900"/>
                      <a:gd name="connsiteX370" fmla="*/ 298450 w 909078"/>
                      <a:gd name="connsiteY370" fmla="*/ 222250 h 723900"/>
                      <a:gd name="connsiteX371" fmla="*/ 282575 w 909078"/>
                      <a:gd name="connsiteY371" fmla="*/ 193675 h 723900"/>
                      <a:gd name="connsiteX372" fmla="*/ 279400 w 909078"/>
                      <a:gd name="connsiteY372" fmla="*/ 107950 h 723900"/>
                      <a:gd name="connsiteX373" fmla="*/ 295275 w 909078"/>
                      <a:gd name="connsiteY373" fmla="*/ 88900 h 723900"/>
                      <a:gd name="connsiteX374" fmla="*/ 320675 w 909078"/>
                      <a:gd name="connsiteY374" fmla="*/ 73025 h 723900"/>
                      <a:gd name="connsiteX375" fmla="*/ 330200 w 909078"/>
                      <a:gd name="connsiteY375" fmla="*/ 66675 h 723900"/>
                      <a:gd name="connsiteX376" fmla="*/ 349250 w 909078"/>
                      <a:gd name="connsiteY376" fmla="*/ 63500 h 723900"/>
                      <a:gd name="connsiteX377" fmla="*/ 425450 w 909078"/>
                      <a:gd name="connsiteY377" fmla="*/ 73025 h 723900"/>
                      <a:gd name="connsiteX378" fmla="*/ 434975 w 909078"/>
                      <a:gd name="connsiteY378" fmla="*/ 82550 h 723900"/>
                      <a:gd name="connsiteX379" fmla="*/ 434975 w 909078"/>
                      <a:gd name="connsiteY379" fmla="*/ 146050 h 723900"/>
                      <a:gd name="connsiteX380" fmla="*/ 428625 w 909078"/>
                      <a:gd name="connsiteY380" fmla="*/ 155575 h 723900"/>
                      <a:gd name="connsiteX381" fmla="*/ 406400 w 909078"/>
                      <a:gd name="connsiteY381" fmla="*/ 171450 h 723900"/>
                      <a:gd name="connsiteX382" fmla="*/ 387350 w 909078"/>
                      <a:gd name="connsiteY382" fmla="*/ 177800 h 723900"/>
                      <a:gd name="connsiteX383" fmla="*/ 336550 w 909078"/>
                      <a:gd name="connsiteY383" fmla="*/ 168275 h 723900"/>
                      <a:gd name="connsiteX384" fmla="*/ 311150 w 909078"/>
                      <a:gd name="connsiteY384" fmla="*/ 139700 h 723900"/>
                      <a:gd name="connsiteX385" fmla="*/ 304800 w 909078"/>
                      <a:gd name="connsiteY385" fmla="*/ 127000 h 723900"/>
                      <a:gd name="connsiteX386" fmla="*/ 304800 w 909078"/>
                      <a:gd name="connsiteY386" fmla="*/ 60325 h 723900"/>
                      <a:gd name="connsiteX387" fmla="*/ 314325 w 909078"/>
                      <a:gd name="connsiteY387" fmla="*/ 47625 h 723900"/>
                      <a:gd name="connsiteX388" fmla="*/ 355600 w 909078"/>
                      <a:gd name="connsiteY388" fmla="*/ 15875 h 723900"/>
                      <a:gd name="connsiteX389" fmla="*/ 377825 w 909078"/>
                      <a:gd name="connsiteY389" fmla="*/ 6350 h 723900"/>
                      <a:gd name="connsiteX390" fmla="*/ 444500 w 909078"/>
                      <a:gd name="connsiteY390" fmla="*/ 22225 h 723900"/>
                      <a:gd name="connsiteX391" fmla="*/ 454025 w 909078"/>
                      <a:gd name="connsiteY391" fmla="*/ 34925 h 723900"/>
                      <a:gd name="connsiteX392" fmla="*/ 460375 w 909078"/>
                      <a:gd name="connsiteY392" fmla="*/ 53975 h 723900"/>
                      <a:gd name="connsiteX393" fmla="*/ 466725 w 909078"/>
                      <a:gd name="connsiteY393" fmla="*/ 69850 h 723900"/>
                      <a:gd name="connsiteX394" fmla="*/ 469900 w 909078"/>
                      <a:gd name="connsiteY394" fmla="*/ 101600 h 723900"/>
                      <a:gd name="connsiteX395" fmla="*/ 457200 w 909078"/>
                      <a:gd name="connsiteY395" fmla="*/ 146050 h 723900"/>
                      <a:gd name="connsiteX396" fmla="*/ 447675 w 909078"/>
                      <a:gd name="connsiteY396" fmla="*/ 149225 h 723900"/>
                      <a:gd name="connsiteX397" fmla="*/ 412750 w 909078"/>
                      <a:gd name="connsiteY397" fmla="*/ 146050 h 723900"/>
                      <a:gd name="connsiteX398" fmla="*/ 393700 w 909078"/>
                      <a:gd name="connsiteY398" fmla="*/ 133350 h 723900"/>
                      <a:gd name="connsiteX399" fmla="*/ 384175 w 909078"/>
                      <a:gd name="connsiteY399" fmla="*/ 127000 h 723900"/>
                      <a:gd name="connsiteX400" fmla="*/ 374650 w 909078"/>
                      <a:gd name="connsiteY400" fmla="*/ 120650 h 723900"/>
                      <a:gd name="connsiteX401" fmla="*/ 352425 w 909078"/>
                      <a:gd name="connsiteY401" fmla="*/ 92075 h 723900"/>
                      <a:gd name="connsiteX402" fmla="*/ 349250 w 909078"/>
                      <a:gd name="connsiteY402" fmla="*/ 82550 h 723900"/>
                      <a:gd name="connsiteX403" fmla="*/ 352425 w 909078"/>
                      <a:gd name="connsiteY403" fmla="*/ 47625 h 723900"/>
                      <a:gd name="connsiteX404" fmla="*/ 355600 w 909078"/>
                      <a:gd name="connsiteY404" fmla="*/ 57150 h 723900"/>
                      <a:gd name="connsiteX405" fmla="*/ 352425 w 909078"/>
                      <a:gd name="connsiteY405" fmla="*/ 79375 h 723900"/>
                      <a:gd name="connsiteX406" fmla="*/ 339725 w 909078"/>
                      <a:gd name="connsiteY406" fmla="*/ 85725 h 723900"/>
                      <a:gd name="connsiteX407" fmla="*/ 311150 w 909078"/>
                      <a:gd name="connsiteY407" fmla="*/ 76200 h 723900"/>
                      <a:gd name="connsiteX408" fmla="*/ 304800 w 909078"/>
                      <a:gd name="connsiteY408" fmla="*/ 66675 h 723900"/>
                      <a:gd name="connsiteX409" fmla="*/ 295275 w 909078"/>
                      <a:gd name="connsiteY409" fmla="*/ 44450 h 723900"/>
                      <a:gd name="connsiteX410" fmla="*/ 298450 w 909078"/>
                      <a:gd name="connsiteY410" fmla="*/ 31750 h 723900"/>
                      <a:gd name="connsiteX411" fmla="*/ 307975 w 909078"/>
                      <a:gd name="connsiteY411" fmla="*/ 28575 h 723900"/>
                      <a:gd name="connsiteX412" fmla="*/ 339725 w 909078"/>
                      <a:gd name="connsiteY412" fmla="*/ 31750 h 723900"/>
                      <a:gd name="connsiteX413" fmla="*/ 355600 w 909078"/>
                      <a:gd name="connsiteY413" fmla="*/ 44450 h 723900"/>
                      <a:gd name="connsiteX414" fmla="*/ 358775 w 909078"/>
                      <a:gd name="connsiteY414" fmla="*/ 53975 h 723900"/>
                      <a:gd name="connsiteX415" fmla="*/ 339725 w 909078"/>
                      <a:gd name="connsiteY415" fmla="*/ 47625 h 723900"/>
                      <a:gd name="connsiteX416" fmla="*/ 317500 w 909078"/>
                      <a:gd name="connsiteY416" fmla="*/ 41275 h 723900"/>
                      <a:gd name="connsiteX417" fmla="*/ 307975 w 909078"/>
                      <a:gd name="connsiteY417" fmla="*/ 38100 h 723900"/>
                      <a:gd name="connsiteX418" fmla="*/ 273050 w 909078"/>
                      <a:gd name="connsiteY418" fmla="*/ 41275 h 723900"/>
                      <a:gd name="connsiteX419" fmla="*/ 263525 w 909078"/>
                      <a:gd name="connsiteY419" fmla="*/ 50800 h 723900"/>
                      <a:gd name="connsiteX420" fmla="*/ 250825 w 909078"/>
                      <a:gd name="connsiteY420" fmla="*/ 73025 h 723900"/>
                      <a:gd name="connsiteX421" fmla="*/ 238125 w 909078"/>
                      <a:gd name="connsiteY421" fmla="*/ 92075 h 723900"/>
                      <a:gd name="connsiteX422" fmla="*/ 219075 w 909078"/>
                      <a:gd name="connsiteY422" fmla="*/ 123825 h 723900"/>
                      <a:gd name="connsiteX423" fmla="*/ 206375 w 909078"/>
                      <a:gd name="connsiteY423" fmla="*/ 146050 h 723900"/>
                      <a:gd name="connsiteX424" fmla="*/ 203200 w 909078"/>
                      <a:gd name="connsiteY424" fmla="*/ 155575 h 723900"/>
                      <a:gd name="connsiteX425" fmla="*/ 190500 w 909078"/>
                      <a:gd name="connsiteY425" fmla="*/ 174625 h 723900"/>
                      <a:gd name="connsiteX426" fmla="*/ 187325 w 909078"/>
                      <a:gd name="connsiteY426" fmla="*/ 184150 h 723900"/>
                      <a:gd name="connsiteX427" fmla="*/ 180975 w 909078"/>
                      <a:gd name="connsiteY427" fmla="*/ 209550 h 723900"/>
                      <a:gd name="connsiteX428" fmla="*/ 174625 w 909078"/>
                      <a:gd name="connsiteY428" fmla="*/ 222250 h 723900"/>
                      <a:gd name="connsiteX429" fmla="*/ 168275 w 909078"/>
                      <a:gd name="connsiteY429" fmla="*/ 231775 h 723900"/>
                      <a:gd name="connsiteX430" fmla="*/ 165100 w 909078"/>
                      <a:gd name="connsiteY430" fmla="*/ 241300 h 723900"/>
                      <a:gd name="connsiteX431" fmla="*/ 136525 w 909078"/>
                      <a:gd name="connsiteY431" fmla="*/ 257175 h 723900"/>
                      <a:gd name="connsiteX432" fmla="*/ 127000 w 909078"/>
                      <a:gd name="connsiteY432" fmla="*/ 263525 h 723900"/>
                      <a:gd name="connsiteX433" fmla="*/ 127000 w 909078"/>
                      <a:gd name="connsiteY433" fmla="*/ 333375 h 723900"/>
                      <a:gd name="connsiteX434" fmla="*/ 155575 w 909078"/>
                      <a:gd name="connsiteY434" fmla="*/ 330200 h 723900"/>
                      <a:gd name="connsiteX435" fmla="*/ 193675 w 909078"/>
                      <a:gd name="connsiteY435" fmla="*/ 314325 h 723900"/>
                      <a:gd name="connsiteX436" fmla="*/ 209550 w 909078"/>
                      <a:gd name="connsiteY436" fmla="*/ 304800 h 723900"/>
                      <a:gd name="connsiteX437" fmla="*/ 222250 w 909078"/>
                      <a:gd name="connsiteY437" fmla="*/ 292100 h 723900"/>
                      <a:gd name="connsiteX438" fmla="*/ 254000 w 909078"/>
                      <a:gd name="connsiteY438" fmla="*/ 263525 h 723900"/>
                      <a:gd name="connsiteX439" fmla="*/ 263525 w 909078"/>
                      <a:gd name="connsiteY439" fmla="*/ 250825 h 723900"/>
                      <a:gd name="connsiteX440" fmla="*/ 276225 w 909078"/>
                      <a:gd name="connsiteY440" fmla="*/ 241300 h 723900"/>
                      <a:gd name="connsiteX441" fmla="*/ 282575 w 909078"/>
                      <a:gd name="connsiteY441" fmla="*/ 231775 h 723900"/>
                      <a:gd name="connsiteX442" fmla="*/ 304800 w 909078"/>
                      <a:gd name="connsiteY442" fmla="*/ 212725 h 723900"/>
                      <a:gd name="connsiteX443" fmla="*/ 320675 w 909078"/>
                      <a:gd name="connsiteY443" fmla="*/ 193675 h 723900"/>
                      <a:gd name="connsiteX444" fmla="*/ 330200 w 909078"/>
                      <a:gd name="connsiteY444" fmla="*/ 187325 h 723900"/>
                      <a:gd name="connsiteX445" fmla="*/ 365125 w 909078"/>
                      <a:gd name="connsiteY445" fmla="*/ 158750 h 723900"/>
                      <a:gd name="connsiteX446" fmla="*/ 374650 w 909078"/>
                      <a:gd name="connsiteY446" fmla="*/ 155575 h 723900"/>
                      <a:gd name="connsiteX447" fmla="*/ 384175 w 909078"/>
                      <a:gd name="connsiteY447" fmla="*/ 149225 h 723900"/>
                      <a:gd name="connsiteX448" fmla="*/ 403225 w 909078"/>
                      <a:gd name="connsiteY448" fmla="*/ 142875 h 723900"/>
                      <a:gd name="connsiteX449" fmla="*/ 390525 w 909078"/>
                      <a:gd name="connsiteY449" fmla="*/ 165100 h 723900"/>
                      <a:gd name="connsiteX450" fmla="*/ 374650 w 909078"/>
                      <a:gd name="connsiteY450" fmla="*/ 174625 h 723900"/>
                      <a:gd name="connsiteX451" fmla="*/ 355600 w 909078"/>
                      <a:gd name="connsiteY451" fmla="*/ 187325 h 723900"/>
                      <a:gd name="connsiteX452" fmla="*/ 346075 w 909078"/>
                      <a:gd name="connsiteY452" fmla="*/ 193675 h 723900"/>
                      <a:gd name="connsiteX453" fmla="*/ 333375 w 909078"/>
                      <a:gd name="connsiteY453" fmla="*/ 196850 h 723900"/>
                      <a:gd name="connsiteX454" fmla="*/ 323850 w 909078"/>
                      <a:gd name="connsiteY454" fmla="*/ 203200 h 723900"/>
                      <a:gd name="connsiteX455" fmla="*/ 276225 w 909078"/>
                      <a:gd name="connsiteY455" fmla="*/ 222250 h 723900"/>
                      <a:gd name="connsiteX456" fmla="*/ 266700 w 909078"/>
                      <a:gd name="connsiteY456" fmla="*/ 225425 h 723900"/>
                      <a:gd name="connsiteX457" fmla="*/ 250825 w 909078"/>
                      <a:gd name="connsiteY457" fmla="*/ 228600 h 723900"/>
                      <a:gd name="connsiteX458" fmla="*/ 234950 w 909078"/>
                      <a:gd name="connsiteY458" fmla="*/ 234950 h 723900"/>
                      <a:gd name="connsiteX459" fmla="*/ 212725 w 909078"/>
                      <a:gd name="connsiteY459" fmla="*/ 247650 h 723900"/>
                      <a:gd name="connsiteX460" fmla="*/ 200025 w 909078"/>
                      <a:gd name="connsiteY460" fmla="*/ 257175 h 723900"/>
                      <a:gd name="connsiteX461" fmla="*/ 180975 w 909078"/>
                      <a:gd name="connsiteY461" fmla="*/ 276225 h 723900"/>
                      <a:gd name="connsiteX462" fmla="*/ 161925 w 909078"/>
                      <a:gd name="connsiteY462" fmla="*/ 295275 h 723900"/>
                      <a:gd name="connsiteX463" fmla="*/ 149225 w 909078"/>
                      <a:gd name="connsiteY463" fmla="*/ 307975 h 723900"/>
                      <a:gd name="connsiteX464" fmla="*/ 136525 w 909078"/>
                      <a:gd name="connsiteY464" fmla="*/ 327025 h 723900"/>
                      <a:gd name="connsiteX465" fmla="*/ 130175 w 909078"/>
                      <a:gd name="connsiteY465" fmla="*/ 346075 h 723900"/>
                      <a:gd name="connsiteX466" fmla="*/ 123825 w 909078"/>
                      <a:gd name="connsiteY466" fmla="*/ 355600 h 723900"/>
                      <a:gd name="connsiteX467" fmla="*/ 120650 w 909078"/>
                      <a:gd name="connsiteY467" fmla="*/ 365125 h 723900"/>
                      <a:gd name="connsiteX468" fmla="*/ 114300 w 909078"/>
                      <a:gd name="connsiteY468" fmla="*/ 374650 h 723900"/>
                      <a:gd name="connsiteX469" fmla="*/ 111125 w 909078"/>
                      <a:gd name="connsiteY469" fmla="*/ 384175 h 723900"/>
                      <a:gd name="connsiteX470" fmla="*/ 98425 w 909078"/>
                      <a:gd name="connsiteY470" fmla="*/ 406400 h 723900"/>
                      <a:gd name="connsiteX471" fmla="*/ 95250 w 909078"/>
                      <a:gd name="connsiteY471" fmla="*/ 419100 h 723900"/>
                      <a:gd name="connsiteX472" fmla="*/ 88900 w 909078"/>
                      <a:gd name="connsiteY472" fmla="*/ 428625 h 723900"/>
                      <a:gd name="connsiteX473" fmla="*/ 76200 w 909078"/>
                      <a:gd name="connsiteY473" fmla="*/ 460375 h 723900"/>
                      <a:gd name="connsiteX474" fmla="*/ 63500 w 909078"/>
                      <a:gd name="connsiteY474" fmla="*/ 482600 h 723900"/>
                      <a:gd name="connsiteX475" fmla="*/ 50800 w 909078"/>
                      <a:gd name="connsiteY475" fmla="*/ 511175 h 723900"/>
                      <a:gd name="connsiteX476" fmla="*/ 38100 w 909078"/>
                      <a:gd name="connsiteY476" fmla="*/ 533400 h 723900"/>
                      <a:gd name="connsiteX477" fmla="*/ 25400 w 909078"/>
                      <a:gd name="connsiteY477" fmla="*/ 558800 h 723900"/>
                      <a:gd name="connsiteX478" fmla="*/ 22225 w 909078"/>
                      <a:gd name="connsiteY478" fmla="*/ 571500 h 723900"/>
                      <a:gd name="connsiteX479" fmla="*/ 9525 w 909078"/>
                      <a:gd name="connsiteY479" fmla="*/ 593725 h 723900"/>
                      <a:gd name="connsiteX480" fmla="*/ 0 w 909078"/>
                      <a:gd name="connsiteY480" fmla="*/ 612775 h 723900"/>
                      <a:gd name="connsiteX481" fmla="*/ 6350 w 909078"/>
                      <a:gd name="connsiteY481" fmla="*/ 577850 h 723900"/>
                      <a:gd name="connsiteX482" fmla="*/ 12700 w 909078"/>
                      <a:gd name="connsiteY482" fmla="*/ 565150 h 723900"/>
                      <a:gd name="connsiteX483" fmla="*/ 19050 w 909078"/>
                      <a:gd name="connsiteY483" fmla="*/ 546100 h 723900"/>
                      <a:gd name="connsiteX484" fmla="*/ 34925 w 909078"/>
                      <a:gd name="connsiteY484" fmla="*/ 523875 h 723900"/>
                      <a:gd name="connsiteX485" fmla="*/ 50800 w 909078"/>
                      <a:gd name="connsiteY485" fmla="*/ 492125 h 723900"/>
                      <a:gd name="connsiteX486" fmla="*/ 69850 w 909078"/>
                      <a:gd name="connsiteY486" fmla="*/ 466725 h 723900"/>
                      <a:gd name="connsiteX487" fmla="*/ 79375 w 909078"/>
                      <a:gd name="connsiteY487" fmla="*/ 454025 h 723900"/>
                      <a:gd name="connsiteX488" fmla="*/ 88900 w 909078"/>
                      <a:gd name="connsiteY488" fmla="*/ 444500 h 723900"/>
                      <a:gd name="connsiteX489" fmla="*/ 95250 w 909078"/>
                      <a:gd name="connsiteY489" fmla="*/ 434975 h 723900"/>
                      <a:gd name="connsiteX490" fmla="*/ 104775 w 909078"/>
                      <a:gd name="connsiteY490" fmla="*/ 428625 h 723900"/>
                      <a:gd name="connsiteX491" fmla="*/ 123825 w 909078"/>
                      <a:gd name="connsiteY491" fmla="*/ 406400 h 723900"/>
                      <a:gd name="connsiteX492" fmla="*/ 133350 w 909078"/>
                      <a:gd name="connsiteY492" fmla="*/ 396875 h 723900"/>
                      <a:gd name="connsiteX493" fmla="*/ 142875 w 909078"/>
                      <a:gd name="connsiteY493" fmla="*/ 377825 h 723900"/>
                      <a:gd name="connsiteX494" fmla="*/ 155575 w 909078"/>
                      <a:gd name="connsiteY494" fmla="*/ 358775 h 723900"/>
                      <a:gd name="connsiteX495" fmla="*/ 165100 w 909078"/>
                      <a:gd name="connsiteY495" fmla="*/ 330200 h 723900"/>
                      <a:gd name="connsiteX496" fmla="*/ 174625 w 909078"/>
                      <a:gd name="connsiteY496" fmla="*/ 304800 h 723900"/>
                      <a:gd name="connsiteX497" fmla="*/ 190500 w 909078"/>
                      <a:gd name="connsiteY497" fmla="*/ 285750 h 723900"/>
                      <a:gd name="connsiteX498" fmla="*/ 196850 w 909078"/>
                      <a:gd name="connsiteY498" fmla="*/ 276225 h 723900"/>
                      <a:gd name="connsiteX499" fmla="*/ 206375 w 909078"/>
                      <a:gd name="connsiteY499" fmla="*/ 266700 h 723900"/>
                      <a:gd name="connsiteX500" fmla="*/ 222250 w 909078"/>
                      <a:gd name="connsiteY500" fmla="*/ 247650 h 723900"/>
                      <a:gd name="connsiteX501" fmla="*/ 231775 w 909078"/>
                      <a:gd name="connsiteY501" fmla="*/ 241300 h 723900"/>
                      <a:gd name="connsiteX502" fmla="*/ 241300 w 909078"/>
                      <a:gd name="connsiteY502" fmla="*/ 231775 h 723900"/>
                      <a:gd name="connsiteX503" fmla="*/ 269875 w 909078"/>
                      <a:gd name="connsiteY503" fmla="*/ 209550 h 723900"/>
                      <a:gd name="connsiteX504" fmla="*/ 254000 w 909078"/>
                      <a:gd name="connsiteY504" fmla="*/ 234950 h 723900"/>
                      <a:gd name="connsiteX505" fmla="*/ 228600 w 909078"/>
                      <a:gd name="connsiteY505" fmla="*/ 260350 h 723900"/>
                      <a:gd name="connsiteX506" fmla="*/ 212725 w 909078"/>
                      <a:gd name="connsiteY506" fmla="*/ 279400 h 723900"/>
                      <a:gd name="connsiteX507" fmla="*/ 203200 w 909078"/>
                      <a:gd name="connsiteY507" fmla="*/ 292100 h 723900"/>
                      <a:gd name="connsiteX508" fmla="*/ 193675 w 909078"/>
                      <a:gd name="connsiteY508" fmla="*/ 301625 h 723900"/>
                      <a:gd name="connsiteX509" fmla="*/ 180975 w 909078"/>
                      <a:gd name="connsiteY509" fmla="*/ 320675 h 723900"/>
                      <a:gd name="connsiteX510" fmla="*/ 174625 w 909078"/>
                      <a:gd name="connsiteY510" fmla="*/ 330200 h 723900"/>
                      <a:gd name="connsiteX511" fmla="*/ 171450 w 909078"/>
                      <a:gd name="connsiteY511" fmla="*/ 339725 h 723900"/>
                      <a:gd name="connsiteX512" fmla="*/ 152400 w 909078"/>
                      <a:gd name="connsiteY512" fmla="*/ 358775 h 723900"/>
                      <a:gd name="connsiteX513" fmla="*/ 130175 w 909078"/>
                      <a:gd name="connsiteY513" fmla="*/ 384175 h 723900"/>
                      <a:gd name="connsiteX514" fmla="*/ 111125 w 909078"/>
                      <a:gd name="connsiteY514" fmla="*/ 396875 h 723900"/>
                      <a:gd name="connsiteX515" fmla="*/ 101600 w 909078"/>
                      <a:gd name="connsiteY515" fmla="*/ 406400 h 723900"/>
                      <a:gd name="connsiteX516" fmla="*/ 104775 w 909078"/>
                      <a:gd name="connsiteY516" fmla="*/ 425450 h 723900"/>
                      <a:gd name="connsiteX517" fmla="*/ 133350 w 909078"/>
                      <a:gd name="connsiteY517" fmla="*/ 447675 h 723900"/>
                      <a:gd name="connsiteX518" fmla="*/ 146050 w 909078"/>
                      <a:gd name="connsiteY518" fmla="*/ 450850 h 723900"/>
                      <a:gd name="connsiteX519" fmla="*/ 155575 w 909078"/>
                      <a:gd name="connsiteY519" fmla="*/ 447675 h 723900"/>
                      <a:gd name="connsiteX520" fmla="*/ 158750 w 909078"/>
                      <a:gd name="connsiteY520" fmla="*/ 434975 h 723900"/>
                      <a:gd name="connsiteX521" fmla="*/ 165100 w 909078"/>
                      <a:gd name="connsiteY521" fmla="*/ 422275 h 723900"/>
                      <a:gd name="connsiteX522" fmla="*/ 168275 w 909078"/>
                      <a:gd name="connsiteY522" fmla="*/ 412750 h 723900"/>
                      <a:gd name="connsiteX523" fmla="*/ 177800 w 909078"/>
                      <a:gd name="connsiteY523" fmla="*/ 403225 h 723900"/>
                      <a:gd name="connsiteX524" fmla="*/ 190500 w 909078"/>
                      <a:gd name="connsiteY524" fmla="*/ 377825 h 723900"/>
                      <a:gd name="connsiteX525" fmla="*/ 200025 w 909078"/>
                      <a:gd name="connsiteY525" fmla="*/ 346075 h 723900"/>
                      <a:gd name="connsiteX526" fmla="*/ 203200 w 909078"/>
                      <a:gd name="connsiteY526" fmla="*/ 336550 h 723900"/>
                      <a:gd name="connsiteX527" fmla="*/ 209550 w 909078"/>
                      <a:gd name="connsiteY527" fmla="*/ 346075 h 723900"/>
                      <a:gd name="connsiteX528" fmla="*/ 212725 w 909078"/>
                      <a:gd name="connsiteY528" fmla="*/ 355600 h 723900"/>
                      <a:gd name="connsiteX529" fmla="*/ 219075 w 909078"/>
                      <a:gd name="connsiteY529" fmla="*/ 381000 h 723900"/>
                      <a:gd name="connsiteX530" fmla="*/ 222250 w 909078"/>
                      <a:gd name="connsiteY530" fmla="*/ 393700 h 723900"/>
                      <a:gd name="connsiteX531" fmla="*/ 219075 w 909078"/>
                      <a:gd name="connsiteY531" fmla="*/ 663575 h 723900"/>
                      <a:gd name="connsiteX532" fmla="*/ 215900 w 909078"/>
                      <a:gd name="connsiteY532" fmla="*/ 622300 h 723900"/>
                      <a:gd name="connsiteX533" fmla="*/ 219075 w 909078"/>
                      <a:gd name="connsiteY533" fmla="*/ 409575 h 723900"/>
                      <a:gd name="connsiteX534" fmla="*/ 222250 w 909078"/>
                      <a:gd name="connsiteY534" fmla="*/ 390525 h 723900"/>
                      <a:gd name="connsiteX535" fmla="*/ 228600 w 909078"/>
                      <a:gd name="connsiteY535" fmla="*/ 361950 h 723900"/>
                      <a:gd name="connsiteX536" fmla="*/ 238125 w 909078"/>
                      <a:gd name="connsiteY536" fmla="*/ 320675 h 723900"/>
                      <a:gd name="connsiteX537" fmla="*/ 244475 w 909078"/>
                      <a:gd name="connsiteY537" fmla="*/ 273050 h 723900"/>
                      <a:gd name="connsiteX538" fmla="*/ 250825 w 909078"/>
                      <a:gd name="connsiteY538" fmla="*/ 247650 h 723900"/>
                      <a:gd name="connsiteX539" fmla="*/ 260350 w 909078"/>
                      <a:gd name="connsiteY539" fmla="*/ 234950 h 723900"/>
                      <a:gd name="connsiteX540" fmla="*/ 273050 w 909078"/>
                      <a:gd name="connsiteY540" fmla="*/ 212725 h 723900"/>
                      <a:gd name="connsiteX541" fmla="*/ 276225 w 909078"/>
                      <a:gd name="connsiteY541" fmla="*/ 203200 h 723900"/>
                      <a:gd name="connsiteX542" fmla="*/ 285750 w 909078"/>
                      <a:gd name="connsiteY542" fmla="*/ 403225 h 723900"/>
                      <a:gd name="connsiteX543" fmla="*/ 301625 w 909078"/>
                      <a:gd name="connsiteY543" fmla="*/ 419100 h 723900"/>
                      <a:gd name="connsiteX544" fmla="*/ 323850 w 909078"/>
                      <a:gd name="connsiteY544" fmla="*/ 434975 h 723900"/>
                      <a:gd name="connsiteX545" fmla="*/ 346075 w 909078"/>
                      <a:gd name="connsiteY545" fmla="*/ 450850 h 723900"/>
                      <a:gd name="connsiteX546" fmla="*/ 355600 w 909078"/>
                      <a:gd name="connsiteY546" fmla="*/ 454025 h 723900"/>
                      <a:gd name="connsiteX547" fmla="*/ 371475 w 909078"/>
                      <a:gd name="connsiteY547" fmla="*/ 466725 h 723900"/>
                      <a:gd name="connsiteX548" fmla="*/ 390525 w 909078"/>
                      <a:gd name="connsiteY548" fmla="*/ 482600 h 723900"/>
                      <a:gd name="connsiteX549" fmla="*/ 406400 w 909078"/>
                      <a:gd name="connsiteY549" fmla="*/ 508000 h 723900"/>
                      <a:gd name="connsiteX550" fmla="*/ 412750 w 909078"/>
                      <a:gd name="connsiteY550" fmla="*/ 517525 h 723900"/>
                      <a:gd name="connsiteX551" fmla="*/ 415925 w 909078"/>
                      <a:gd name="connsiteY551" fmla="*/ 527050 h 723900"/>
                      <a:gd name="connsiteX552" fmla="*/ 422275 w 909078"/>
                      <a:gd name="connsiteY552" fmla="*/ 536575 h 723900"/>
                      <a:gd name="connsiteX553" fmla="*/ 403225 w 909078"/>
                      <a:gd name="connsiteY553" fmla="*/ 508000 h 723900"/>
                      <a:gd name="connsiteX554" fmla="*/ 396875 w 909078"/>
                      <a:gd name="connsiteY554" fmla="*/ 498475 h 723900"/>
                      <a:gd name="connsiteX555" fmla="*/ 384175 w 909078"/>
                      <a:gd name="connsiteY555" fmla="*/ 473075 h 723900"/>
                      <a:gd name="connsiteX556" fmla="*/ 374650 w 909078"/>
                      <a:gd name="connsiteY556" fmla="*/ 460375 h 723900"/>
                      <a:gd name="connsiteX557" fmla="*/ 358775 w 909078"/>
                      <a:gd name="connsiteY557" fmla="*/ 428625 h 723900"/>
                      <a:gd name="connsiteX558" fmla="*/ 349250 w 909078"/>
                      <a:gd name="connsiteY558" fmla="*/ 403225 h 723900"/>
                      <a:gd name="connsiteX559" fmla="*/ 346075 w 909078"/>
                      <a:gd name="connsiteY559" fmla="*/ 393700 h 723900"/>
                      <a:gd name="connsiteX560" fmla="*/ 339725 w 909078"/>
                      <a:gd name="connsiteY560" fmla="*/ 381000 h 723900"/>
                      <a:gd name="connsiteX561" fmla="*/ 336550 w 909078"/>
                      <a:gd name="connsiteY561" fmla="*/ 371475 h 723900"/>
                      <a:gd name="connsiteX562" fmla="*/ 330200 w 909078"/>
                      <a:gd name="connsiteY562" fmla="*/ 339725 h 723900"/>
                      <a:gd name="connsiteX563" fmla="*/ 333375 w 909078"/>
                      <a:gd name="connsiteY563" fmla="*/ 260350 h 723900"/>
                      <a:gd name="connsiteX564" fmla="*/ 339725 w 909078"/>
                      <a:gd name="connsiteY564" fmla="*/ 234950 h 723900"/>
                      <a:gd name="connsiteX565" fmla="*/ 346075 w 909078"/>
                      <a:gd name="connsiteY565" fmla="*/ 206375 h 723900"/>
                      <a:gd name="connsiteX566" fmla="*/ 352425 w 909078"/>
                      <a:gd name="connsiteY566" fmla="*/ 190500 h 723900"/>
                      <a:gd name="connsiteX567" fmla="*/ 355600 w 909078"/>
                      <a:gd name="connsiteY567" fmla="*/ 177800 h 723900"/>
                      <a:gd name="connsiteX568" fmla="*/ 358775 w 909078"/>
                      <a:gd name="connsiteY568" fmla="*/ 168275 h 723900"/>
                      <a:gd name="connsiteX569" fmla="*/ 365125 w 909078"/>
                      <a:gd name="connsiteY569" fmla="*/ 114300 h 723900"/>
                      <a:gd name="connsiteX570" fmla="*/ 371475 w 909078"/>
                      <a:gd name="connsiteY570" fmla="*/ 152400 h 723900"/>
                      <a:gd name="connsiteX571" fmla="*/ 377825 w 909078"/>
                      <a:gd name="connsiteY571" fmla="*/ 165100 h 723900"/>
                      <a:gd name="connsiteX572" fmla="*/ 387350 w 909078"/>
                      <a:gd name="connsiteY572" fmla="*/ 184150 h 723900"/>
                      <a:gd name="connsiteX573" fmla="*/ 400050 w 909078"/>
                      <a:gd name="connsiteY573" fmla="*/ 196850 h 723900"/>
                      <a:gd name="connsiteX574" fmla="*/ 403225 w 909078"/>
                      <a:gd name="connsiteY574" fmla="*/ 206375 h 723900"/>
                      <a:gd name="connsiteX575" fmla="*/ 412750 w 909078"/>
                      <a:gd name="connsiteY575" fmla="*/ 212725 h 723900"/>
                      <a:gd name="connsiteX576" fmla="*/ 431800 w 909078"/>
                      <a:gd name="connsiteY576" fmla="*/ 228600 h 723900"/>
                      <a:gd name="connsiteX577" fmla="*/ 428625 w 909078"/>
                      <a:gd name="connsiteY577" fmla="*/ 273050 h 723900"/>
                      <a:gd name="connsiteX578" fmla="*/ 419100 w 909078"/>
                      <a:gd name="connsiteY578" fmla="*/ 250825 h 723900"/>
                      <a:gd name="connsiteX579" fmla="*/ 406400 w 909078"/>
                      <a:gd name="connsiteY579" fmla="*/ 203200 h 723900"/>
                      <a:gd name="connsiteX580" fmla="*/ 406400 w 909078"/>
                      <a:gd name="connsiteY580" fmla="*/ 127000 h 723900"/>
                      <a:gd name="connsiteX581" fmla="*/ 431800 w 909078"/>
                      <a:gd name="connsiteY581" fmla="*/ 130175 h 723900"/>
                      <a:gd name="connsiteX582" fmla="*/ 438150 w 909078"/>
                      <a:gd name="connsiteY582" fmla="*/ 139700 h 723900"/>
                      <a:gd name="connsiteX583" fmla="*/ 428625 w 909078"/>
                      <a:gd name="connsiteY583" fmla="*/ 193675 h 723900"/>
                      <a:gd name="connsiteX584" fmla="*/ 419100 w 909078"/>
                      <a:gd name="connsiteY584" fmla="*/ 234950 h 723900"/>
                      <a:gd name="connsiteX585" fmla="*/ 425450 w 909078"/>
                      <a:gd name="connsiteY585" fmla="*/ 292100 h 723900"/>
                      <a:gd name="connsiteX586" fmla="*/ 431800 w 909078"/>
                      <a:gd name="connsiteY586" fmla="*/ 301625 h 723900"/>
                      <a:gd name="connsiteX587" fmla="*/ 438150 w 909078"/>
                      <a:gd name="connsiteY587" fmla="*/ 314325 h 723900"/>
                      <a:gd name="connsiteX588" fmla="*/ 450850 w 909078"/>
                      <a:gd name="connsiteY588" fmla="*/ 333375 h 723900"/>
                      <a:gd name="connsiteX589" fmla="*/ 460375 w 909078"/>
                      <a:gd name="connsiteY589" fmla="*/ 365125 h 723900"/>
                      <a:gd name="connsiteX590" fmla="*/ 466725 w 909078"/>
                      <a:gd name="connsiteY590" fmla="*/ 409575 h 723900"/>
                      <a:gd name="connsiteX591" fmla="*/ 469900 w 909078"/>
                      <a:gd name="connsiteY591" fmla="*/ 419100 h 723900"/>
                      <a:gd name="connsiteX592" fmla="*/ 476250 w 909078"/>
                      <a:gd name="connsiteY592" fmla="*/ 450850 h 723900"/>
                      <a:gd name="connsiteX593" fmla="*/ 469900 w 909078"/>
                      <a:gd name="connsiteY593" fmla="*/ 403225 h 723900"/>
                      <a:gd name="connsiteX594" fmla="*/ 463550 w 909078"/>
                      <a:gd name="connsiteY594" fmla="*/ 377825 h 723900"/>
                      <a:gd name="connsiteX595" fmla="*/ 457200 w 909078"/>
                      <a:gd name="connsiteY595" fmla="*/ 368300 h 723900"/>
                      <a:gd name="connsiteX596" fmla="*/ 454025 w 909078"/>
                      <a:gd name="connsiteY596" fmla="*/ 346075 h 723900"/>
                      <a:gd name="connsiteX597" fmla="*/ 447675 w 909078"/>
                      <a:gd name="connsiteY597" fmla="*/ 327025 h 723900"/>
                      <a:gd name="connsiteX598" fmla="*/ 444500 w 909078"/>
                      <a:gd name="connsiteY598" fmla="*/ 317500 h 723900"/>
                      <a:gd name="connsiteX599" fmla="*/ 438150 w 909078"/>
                      <a:gd name="connsiteY599" fmla="*/ 285750 h 723900"/>
                      <a:gd name="connsiteX600" fmla="*/ 438150 w 909078"/>
                      <a:gd name="connsiteY600" fmla="*/ 180975 h 723900"/>
                      <a:gd name="connsiteX601" fmla="*/ 434975 w 909078"/>
                      <a:gd name="connsiteY601" fmla="*/ 130175 h 723900"/>
                      <a:gd name="connsiteX602" fmla="*/ 444500 w 909078"/>
                      <a:gd name="connsiteY602" fmla="*/ 146050 h 723900"/>
                      <a:gd name="connsiteX603" fmla="*/ 457200 w 909078"/>
                      <a:gd name="connsiteY603" fmla="*/ 165100 h 723900"/>
                      <a:gd name="connsiteX604" fmla="*/ 476250 w 909078"/>
                      <a:gd name="connsiteY604" fmla="*/ 200025 h 723900"/>
                      <a:gd name="connsiteX605" fmla="*/ 482600 w 909078"/>
                      <a:gd name="connsiteY605" fmla="*/ 215900 h 723900"/>
                      <a:gd name="connsiteX606" fmla="*/ 492125 w 909078"/>
                      <a:gd name="connsiteY606" fmla="*/ 225425 h 723900"/>
                      <a:gd name="connsiteX607" fmla="*/ 501650 w 909078"/>
                      <a:gd name="connsiteY607" fmla="*/ 244475 h 723900"/>
                      <a:gd name="connsiteX608" fmla="*/ 508000 w 909078"/>
                      <a:gd name="connsiteY608" fmla="*/ 254000 h 723900"/>
                      <a:gd name="connsiteX609" fmla="*/ 514350 w 909078"/>
                      <a:gd name="connsiteY609" fmla="*/ 273050 h 723900"/>
                      <a:gd name="connsiteX610" fmla="*/ 523875 w 909078"/>
                      <a:gd name="connsiteY610" fmla="*/ 301625 h 723900"/>
                      <a:gd name="connsiteX611" fmla="*/ 527050 w 909078"/>
                      <a:gd name="connsiteY611" fmla="*/ 311150 h 723900"/>
                      <a:gd name="connsiteX612" fmla="*/ 530225 w 909078"/>
                      <a:gd name="connsiteY612" fmla="*/ 320675 h 723900"/>
                      <a:gd name="connsiteX613" fmla="*/ 542925 w 909078"/>
                      <a:gd name="connsiteY613" fmla="*/ 339725 h 723900"/>
                      <a:gd name="connsiteX614" fmla="*/ 552450 w 909078"/>
                      <a:gd name="connsiteY614" fmla="*/ 358775 h 723900"/>
                      <a:gd name="connsiteX615" fmla="*/ 558800 w 909078"/>
                      <a:gd name="connsiteY615" fmla="*/ 381000 h 723900"/>
                      <a:gd name="connsiteX616" fmla="*/ 565150 w 909078"/>
                      <a:gd name="connsiteY616" fmla="*/ 390525 h 723900"/>
                      <a:gd name="connsiteX617" fmla="*/ 568325 w 909078"/>
                      <a:gd name="connsiteY617" fmla="*/ 400050 h 723900"/>
                      <a:gd name="connsiteX618" fmla="*/ 555625 w 909078"/>
                      <a:gd name="connsiteY618" fmla="*/ 377825 h 723900"/>
                      <a:gd name="connsiteX619" fmla="*/ 549275 w 909078"/>
                      <a:gd name="connsiteY619" fmla="*/ 368300 h 723900"/>
                      <a:gd name="connsiteX620" fmla="*/ 546100 w 909078"/>
                      <a:gd name="connsiteY620" fmla="*/ 358775 h 723900"/>
                      <a:gd name="connsiteX621" fmla="*/ 530225 w 909078"/>
                      <a:gd name="connsiteY621" fmla="*/ 330200 h 723900"/>
                      <a:gd name="connsiteX622" fmla="*/ 514350 w 909078"/>
                      <a:gd name="connsiteY622" fmla="*/ 273050 h 723900"/>
                      <a:gd name="connsiteX623" fmla="*/ 508000 w 909078"/>
                      <a:gd name="connsiteY623" fmla="*/ 244475 h 723900"/>
                      <a:gd name="connsiteX624" fmla="*/ 504825 w 909078"/>
                      <a:gd name="connsiteY624" fmla="*/ 225425 h 723900"/>
                      <a:gd name="connsiteX625" fmla="*/ 501650 w 909078"/>
                      <a:gd name="connsiteY625" fmla="*/ 190500 h 723900"/>
                      <a:gd name="connsiteX626" fmla="*/ 495300 w 909078"/>
                      <a:gd name="connsiteY626" fmla="*/ 139700 h 723900"/>
                      <a:gd name="connsiteX627" fmla="*/ 492125 w 909078"/>
                      <a:gd name="connsiteY627" fmla="*/ 120650 h 723900"/>
                      <a:gd name="connsiteX628" fmla="*/ 485775 w 909078"/>
                      <a:gd name="connsiteY628" fmla="*/ 101600 h 723900"/>
                      <a:gd name="connsiteX629" fmla="*/ 495300 w 909078"/>
                      <a:gd name="connsiteY629" fmla="*/ 123825 h 723900"/>
                      <a:gd name="connsiteX630" fmla="*/ 501650 w 909078"/>
                      <a:gd name="connsiteY630" fmla="*/ 133350 h 723900"/>
                      <a:gd name="connsiteX631" fmla="*/ 508000 w 909078"/>
                      <a:gd name="connsiteY631" fmla="*/ 149225 h 723900"/>
                      <a:gd name="connsiteX632" fmla="*/ 514350 w 909078"/>
                      <a:gd name="connsiteY632" fmla="*/ 158750 h 723900"/>
                      <a:gd name="connsiteX633" fmla="*/ 520700 w 909078"/>
                      <a:gd name="connsiteY633" fmla="*/ 177800 h 723900"/>
                      <a:gd name="connsiteX634" fmla="*/ 523875 w 909078"/>
                      <a:gd name="connsiteY634" fmla="*/ 187325 h 723900"/>
                      <a:gd name="connsiteX635" fmla="*/ 530225 w 909078"/>
                      <a:gd name="connsiteY635" fmla="*/ 200025 h 723900"/>
                      <a:gd name="connsiteX636" fmla="*/ 539750 w 909078"/>
                      <a:gd name="connsiteY636" fmla="*/ 225425 h 723900"/>
                      <a:gd name="connsiteX637" fmla="*/ 552450 w 909078"/>
                      <a:gd name="connsiteY637" fmla="*/ 244475 h 723900"/>
                      <a:gd name="connsiteX638" fmla="*/ 571500 w 909078"/>
                      <a:gd name="connsiteY638" fmla="*/ 266700 h 723900"/>
                      <a:gd name="connsiteX639" fmla="*/ 590550 w 909078"/>
                      <a:gd name="connsiteY639" fmla="*/ 292100 h 723900"/>
                      <a:gd name="connsiteX640" fmla="*/ 600075 w 909078"/>
                      <a:gd name="connsiteY640" fmla="*/ 301625 h 723900"/>
                      <a:gd name="connsiteX641" fmla="*/ 612775 w 909078"/>
                      <a:gd name="connsiteY641" fmla="*/ 323850 h 723900"/>
                      <a:gd name="connsiteX642" fmla="*/ 619125 w 909078"/>
                      <a:gd name="connsiteY642" fmla="*/ 333375 h 723900"/>
                      <a:gd name="connsiteX643" fmla="*/ 625475 w 909078"/>
                      <a:gd name="connsiteY643" fmla="*/ 352425 h 723900"/>
                      <a:gd name="connsiteX644" fmla="*/ 619125 w 909078"/>
                      <a:gd name="connsiteY644" fmla="*/ 342900 h 723900"/>
                      <a:gd name="connsiteX645" fmla="*/ 593725 w 909078"/>
                      <a:gd name="connsiteY645" fmla="*/ 307975 h 723900"/>
                      <a:gd name="connsiteX646" fmla="*/ 590550 w 909078"/>
                      <a:gd name="connsiteY646" fmla="*/ 298450 h 723900"/>
                      <a:gd name="connsiteX647" fmla="*/ 581025 w 909078"/>
                      <a:gd name="connsiteY647" fmla="*/ 282575 h 723900"/>
                      <a:gd name="connsiteX648" fmla="*/ 574675 w 909078"/>
                      <a:gd name="connsiteY648" fmla="*/ 269875 h 723900"/>
                      <a:gd name="connsiteX649" fmla="*/ 565150 w 909078"/>
                      <a:gd name="connsiteY649" fmla="*/ 254000 h 723900"/>
                      <a:gd name="connsiteX650" fmla="*/ 558800 w 909078"/>
                      <a:gd name="connsiteY650" fmla="*/ 234950 h 723900"/>
                      <a:gd name="connsiteX651" fmla="*/ 552450 w 909078"/>
                      <a:gd name="connsiteY651" fmla="*/ 219075 h 723900"/>
                      <a:gd name="connsiteX652" fmla="*/ 542925 w 909078"/>
                      <a:gd name="connsiteY652" fmla="*/ 184150 h 723900"/>
                      <a:gd name="connsiteX653" fmla="*/ 536575 w 909078"/>
                      <a:gd name="connsiteY653" fmla="*/ 174625 h 723900"/>
                      <a:gd name="connsiteX654" fmla="*/ 533400 w 909078"/>
                      <a:gd name="connsiteY654" fmla="*/ 165100 h 723900"/>
                      <a:gd name="connsiteX655" fmla="*/ 527050 w 909078"/>
                      <a:gd name="connsiteY655" fmla="*/ 152400 h 723900"/>
                      <a:gd name="connsiteX656" fmla="*/ 530225 w 909078"/>
                      <a:gd name="connsiteY656" fmla="*/ 279400 h 723900"/>
                      <a:gd name="connsiteX657" fmla="*/ 536575 w 909078"/>
                      <a:gd name="connsiteY657" fmla="*/ 288925 h 723900"/>
                      <a:gd name="connsiteX658" fmla="*/ 539750 w 909078"/>
                      <a:gd name="connsiteY658" fmla="*/ 298450 h 723900"/>
                      <a:gd name="connsiteX659" fmla="*/ 542925 w 909078"/>
                      <a:gd name="connsiteY659" fmla="*/ 330200 h 723900"/>
                      <a:gd name="connsiteX660" fmla="*/ 546100 w 909078"/>
                      <a:gd name="connsiteY660" fmla="*/ 342900 h 723900"/>
                      <a:gd name="connsiteX661" fmla="*/ 549275 w 909078"/>
                      <a:gd name="connsiteY661" fmla="*/ 358775 h 723900"/>
                      <a:gd name="connsiteX662" fmla="*/ 555625 w 909078"/>
                      <a:gd name="connsiteY662" fmla="*/ 384175 h 723900"/>
                      <a:gd name="connsiteX663" fmla="*/ 561975 w 909078"/>
                      <a:gd name="connsiteY663" fmla="*/ 393700 h 723900"/>
                      <a:gd name="connsiteX664" fmla="*/ 558800 w 909078"/>
                      <a:gd name="connsiteY664" fmla="*/ 384175 h 723900"/>
                      <a:gd name="connsiteX665" fmla="*/ 539750 w 909078"/>
                      <a:gd name="connsiteY665" fmla="*/ 358775 h 723900"/>
                      <a:gd name="connsiteX666" fmla="*/ 517525 w 909078"/>
                      <a:gd name="connsiteY666" fmla="*/ 320675 h 723900"/>
                      <a:gd name="connsiteX667" fmla="*/ 511175 w 909078"/>
                      <a:gd name="connsiteY667" fmla="*/ 307975 h 723900"/>
                      <a:gd name="connsiteX668" fmla="*/ 498475 w 909078"/>
                      <a:gd name="connsiteY668" fmla="*/ 288925 h 723900"/>
                      <a:gd name="connsiteX669" fmla="*/ 492125 w 909078"/>
                      <a:gd name="connsiteY669" fmla="*/ 269875 h 723900"/>
                      <a:gd name="connsiteX670" fmla="*/ 479425 w 909078"/>
                      <a:gd name="connsiteY670" fmla="*/ 222250 h 723900"/>
                      <a:gd name="connsiteX671" fmla="*/ 476250 w 909078"/>
                      <a:gd name="connsiteY671" fmla="*/ 209550 h 723900"/>
                      <a:gd name="connsiteX672" fmla="*/ 473075 w 909078"/>
                      <a:gd name="connsiteY672" fmla="*/ 190500 h 723900"/>
                      <a:gd name="connsiteX673" fmla="*/ 469900 w 909078"/>
                      <a:gd name="connsiteY673" fmla="*/ 139700 h 723900"/>
                      <a:gd name="connsiteX674" fmla="*/ 469900 w 909078"/>
                      <a:gd name="connsiteY674" fmla="*/ 346075 h 723900"/>
                      <a:gd name="connsiteX675" fmla="*/ 473075 w 909078"/>
                      <a:gd name="connsiteY675" fmla="*/ 368300 h 723900"/>
                      <a:gd name="connsiteX676" fmla="*/ 476250 w 909078"/>
                      <a:gd name="connsiteY676" fmla="*/ 409575 h 723900"/>
                      <a:gd name="connsiteX677" fmla="*/ 479425 w 909078"/>
                      <a:gd name="connsiteY677" fmla="*/ 431800 h 723900"/>
                      <a:gd name="connsiteX678" fmla="*/ 482600 w 909078"/>
                      <a:gd name="connsiteY678" fmla="*/ 447675 h 723900"/>
                      <a:gd name="connsiteX679" fmla="*/ 476250 w 909078"/>
                      <a:gd name="connsiteY679" fmla="*/ 428625 h 723900"/>
                      <a:gd name="connsiteX680" fmla="*/ 438150 w 909078"/>
                      <a:gd name="connsiteY680" fmla="*/ 314325 h 723900"/>
                      <a:gd name="connsiteX681" fmla="*/ 428625 w 909078"/>
                      <a:gd name="connsiteY681" fmla="*/ 282575 h 723900"/>
                      <a:gd name="connsiteX682" fmla="*/ 415925 w 909078"/>
                      <a:gd name="connsiteY682" fmla="*/ 215900 h 723900"/>
                      <a:gd name="connsiteX683" fmla="*/ 412750 w 909078"/>
                      <a:gd name="connsiteY683" fmla="*/ 196850 h 723900"/>
                      <a:gd name="connsiteX684" fmla="*/ 409575 w 909078"/>
                      <a:gd name="connsiteY684" fmla="*/ 184150 h 723900"/>
                      <a:gd name="connsiteX685" fmla="*/ 406400 w 909078"/>
                      <a:gd name="connsiteY685" fmla="*/ 152400 h 723900"/>
                      <a:gd name="connsiteX686" fmla="*/ 409575 w 909078"/>
                      <a:gd name="connsiteY686" fmla="*/ 69850 h 723900"/>
                      <a:gd name="connsiteX687" fmla="*/ 403225 w 909078"/>
                      <a:gd name="connsiteY687" fmla="*/ 85725 h 723900"/>
                      <a:gd name="connsiteX688" fmla="*/ 396875 w 909078"/>
                      <a:gd name="connsiteY688" fmla="*/ 95250 h 723900"/>
                      <a:gd name="connsiteX689" fmla="*/ 390525 w 909078"/>
                      <a:gd name="connsiteY689" fmla="*/ 107950 h 723900"/>
                      <a:gd name="connsiteX690" fmla="*/ 377825 w 909078"/>
                      <a:gd name="connsiteY690" fmla="*/ 139700 h 723900"/>
                      <a:gd name="connsiteX691" fmla="*/ 368300 w 909078"/>
                      <a:gd name="connsiteY691" fmla="*/ 158750 h 723900"/>
                      <a:gd name="connsiteX692" fmla="*/ 358775 w 909078"/>
                      <a:gd name="connsiteY692" fmla="*/ 174625 h 723900"/>
                      <a:gd name="connsiteX693" fmla="*/ 349250 w 909078"/>
                      <a:gd name="connsiteY693" fmla="*/ 193675 h 723900"/>
                      <a:gd name="connsiteX694" fmla="*/ 339725 w 909078"/>
                      <a:gd name="connsiteY694" fmla="*/ 203200 h 723900"/>
                      <a:gd name="connsiteX695" fmla="*/ 330200 w 909078"/>
                      <a:gd name="connsiteY695" fmla="*/ 215900 h 723900"/>
                      <a:gd name="connsiteX696" fmla="*/ 298450 w 909078"/>
                      <a:gd name="connsiteY696" fmla="*/ 231775 h 723900"/>
                      <a:gd name="connsiteX697" fmla="*/ 260350 w 909078"/>
                      <a:gd name="connsiteY697" fmla="*/ 238125 h 723900"/>
                      <a:gd name="connsiteX698" fmla="*/ 212725 w 909078"/>
                      <a:gd name="connsiteY698" fmla="*/ 234950 h 723900"/>
                      <a:gd name="connsiteX699" fmla="*/ 177800 w 909078"/>
                      <a:gd name="connsiteY699" fmla="*/ 219075 h 723900"/>
                      <a:gd name="connsiteX700" fmla="*/ 139700 w 909078"/>
                      <a:gd name="connsiteY700" fmla="*/ 193675 h 723900"/>
                      <a:gd name="connsiteX701" fmla="*/ 123825 w 909078"/>
                      <a:gd name="connsiteY701" fmla="*/ 174625 h 723900"/>
                      <a:gd name="connsiteX702" fmla="*/ 117475 w 909078"/>
                      <a:gd name="connsiteY702" fmla="*/ 158750 h 723900"/>
                      <a:gd name="connsiteX703" fmla="*/ 123825 w 909078"/>
                      <a:gd name="connsiteY703" fmla="*/ 111125 h 723900"/>
                      <a:gd name="connsiteX704" fmla="*/ 136525 w 909078"/>
                      <a:gd name="connsiteY704" fmla="*/ 98425 h 723900"/>
                      <a:gd name="connsiteX705" fmla="*/ 146050 w 909078"/>
                      <a:gd name="connsiteY705" fmla="*/ 85725 h 723900"/>
                      <a:gd name="connsiteX706" fmla="*/ 184150 w 909078"/>
                      <a:gd name="connsiteY706" fmla="*/ 63500 h 723900"/>
                      <a:gd name="connsiteX707" fmla="*/ 263525 w 909078"/>
                      <a:gd name="connsiteY707" fmla="*/ 50800 h 723900"/>
                      <a:gd name="connsiteX708" fmla="*/ 346075 w 909078"/>
                      <a:gd name="connsiteY708" fmla="*/ 66675 h 723900"/>
                      <a:gd name="connsiteX709" fmla="*/ 361950 w 909078"/>
                      <a:gd name="connsiteY709" fmla="*/ 76200 h 723900"/>
                      <a:gd name="connsiteX710" fmla="*/ 393700 w 909078"/>
                      <a:gd name="connsiteY710" fmla="*/ 107950 h 723900"/>
                      <a:gd name="connsiteX711" fmla="*/ 400050 w 909078"/>
                      <a:gd name="connsiteY711" fmla="*/ 123825 h 723900"/>
                      <a:gd name="connsiteX712" fmla="*/ 403225 w 909078"/>
                      <a:gd name="connsiteY712" fmla="*/ 146050 h 723900"/>
                      <a:gd name="connsiteX713" fmla="*/ 406400 w 909078"/>
                      <a:gd name="connsiteY713" fmla="*/ 158750 h 723900"/>
                      <a:gd name="connsiteX714" fmla="*/ 403225 w 909078"/>
                      <a:gd name="connsiteY714" fmla="*/ 193675 h 723900"/>
                      <a:gd name="connsiteX715" fmla="*/ 368300 w 909078"/>
                      <a:gd name="connsiteY715" fmla="*/ 225425 h 723900"/>
                      <a:gd name="connsiteX716" fmla="*/ 355600 w 909078"/>
                      <a:gd name="connsiteY716" fmla="*/ 231775 h 723900"/>
                      <a:gd name="connsiteX717" fmla="*/ 339725 w 909078"/>
                      <a:gd name="connsiteY717" fmla="*/ 234950 h 723900"/>
                      <a:gd name="connsiteX718" fmla="*/ 330200 w 909078"/>
                      <a:gd name="connsiteY718" fmla="*/ 238125 h 723900"/>
                      <a:gd name="connsiteX719" fmla="*/ 276225 w 909078"/>
                      <a:gd name="connsiteY719" fmla="*/ 257175 h 723900"/>
                      <a:gd name="connsiteX720" fmla="*/ 266700 w 909078"/>
                      <a:gd name="connsiteY720" fmla="*/ 260350 h 723900"/>
                      <a:gd name="connsiteX721" fmla="*/ 228600 w 909078"/>
                      <a:gd name="connsiteY721" fmla="*/ 266700 h 723900"/>
                      <a:gd name="connsiteX722" fmla="*/ 219075 w 909078"/>
                      <a:gd name="connsiteY722" fmla="*/ 263525 h 723900"/>
                      <a:gd name="connsiteX723" fmla="*/ 212725 w 909078"/>
                      <a:gd name="connsiteY723" fmla="*/ 254000 h 723900"/>
                      <a:gd name="connsiteX724" fmla="*/ 222250 w 909078"/>
                      <a:gd name="connsiteY724" fmla="*/ 155575 h 723900"/>
                      <a:gd name="connsiteX725" fmla="*/ 238125 w 909078"/>
                      <a:gd name="connsiteY725" fmla="*/ 133350 h 723900"/>
                      <a:gd name="connsiteX726" fmla="*/ 279400 w 909078"/>
                      <a:gd name="connsiteY726" fmla="*/ 95250 h 723900"/>
                      <a:gd name="connsiteX727" fmla="*/ 292100 w 909078"/>
                      <a:gd name="connsiteY727" fmla="*/ 88900 h 723900"/>
                      <a:gd name="connsiteX728" fmla="*/ 352425 w 909078"/>
                      <a:gd name="connsiteY728" fmla="*/ 79375 h 723900"/>
                      <a:gd name="connsiteX729" fmla="*/ 387350 w 909078"/>
                      <a:gd name="connsiteY729" fmla="*/ 82550 h 723900"/>
                      <a:gd name="connsiteX730" fmla="*/ 403225 w 909078"/>
                      <a:gd name="connsiteY730" fmla="*/ 98425 h 723900"/>
                      <a:gd name="connsiteX731" fmla="*/ 428625 w 909078"/>
                      <a:gd name="connsiteY731" fmla="*/ 136525 h 723900"/>
                      <a:gd name="connsiteX732" fmla="*/ 431800 w 909078"/>
                      <a:gd name="connsiteY732" fmla="*/ 149225 h 723900"/>
                      <a:gd name="connsiteX733" fmla="*/ 431800 w 909078"/>
                      <a:gd name="connsiteY733" fmla="*/ 219075 h 723900"/>
                      <a:gd name="connsiteX734" fmla="*/ 428625 w 909078"/>
                      <a:gd name="connsiteY734" fmla="*/ 231775 h 723900"/>
                      <a:gd name="connsiteX735" fmla="*/ 419100 w 909078"/>
                      <a:gd name="connsiteY735" fmla="*/ 244475 h 723900"/>
                      <a:gd name="connsiteX736" fmla="*/ 374650 w 909078"/>
                      <a:gd name="connsiteY736" fmla="*/ 285750 h 723900"/>
                      <a:gd name="connsiteX737" fmla="*/ 330200 w 909078"/>
                      <a:gd name="connsiteY737" fmla="*/ 304800 h 723900"/>
                      <a:gd name="connsiteX738" fmla="*/ 292100 w 909078"/>
                      <a:gd name="connsiteY738" fmla="*/ 314325 h 723900"/>
                      <a:gd name="connsiteX739" fmla="*/ 225425 w 909078"/>
                      <a:gd name="connsiteY739" fmla="*/ 288925 h 723900"/>
                      <a:gd name="connsiteX740" fmla="*/ 215900 w 909078"/>
                      <a:gd name="connsiteY740" fmla="*/ 263525 h 723900"/>
                      <a:gd name="connsiteX741" fmla="*/ 222250 w 909078"/>
                      <a:gd name="connsiteY741" fmla="*/ 92075 h 723900"/>
                      <a:gd name="connsiteX742" fmla="*/ 260350 w 909078"/>
                      <a:gd name="connsiteY742" fmla="*/ 34925 h 723900"/>
                      <a:gd name="connsiteX743" fmla="*/ 292100 w 909078"/>
                      <a:gd name="connsiteY743" fmla="*/ 12700 h 723900"/>
                      <a:gd name="connsiteX744" fmla="*/ 301625 w 909078"/>
                      <a:gd name="connsiteY744" fmla="*/ 9525 h 723900"/>
                      <a:gd name="connsiteX745" fmla="*/ 371475 w 909078"/>
                      <a:gd name="connsiteY745" fmla="*/ 19050 h 723900"/>
                      <a:gd name="connsiteX746" fmla="*/ 412750 w 909078"/>
                      <a:gd name="connsiteY746" fmla="*/ 73025 h 723900"/>
                      <a:gd name="connsiteX747" fmla="*/ 419100 w 909078"/>
                      <a:gd name="connsiteY747" fmla="*/ 92075 h 723900"/>
                      <a:gd name="connsiteX748" fmla="*/ 422275 w 909078"/>
                      <a:gd name="connsiteY748" fmla="*/ 123825 h 723900"/>
                      <a:gd name="connsiteX749" fmla="*/ 415925 w 909078"/>
                      <a:gd name="connsiteY749" fmla="*/ 184150 h 723900"/>
                      <a:gd name="connsiteX750" fmla="*/ 371475 w 909078"/>
                      <a:gd name="connsiteY750" fmla="*/ 225425 h 723900"/>
                      <a:gd name="connsiteX751" fmla="*/ 317500 w 909078"/>
                      <a:gd name="connsiteY751" fmla="*/ 263525 h 723900"/>
                      <a:gd name="connsiteX752" fmla="*/ 247650 w 909078"/>
                      <a:gd name="connsiteY752" fmla="*/ 288925 h 723900"/>
                      <a:gd name="connsiteX753" fmla="*/ 206375 w 909078"/>
                      <a:gd name="connsiteY753" fmla="*/ 298450 h 723900"/>
                      <a:gd name="connsiteX754" fmla="*/ 171450 w 909078"/>
                      <a:gd name="connsiteY754" fmla="*/ 304800 h 723900"/>
                      <a:gd name="connsiteX755" fmla="*/ 155575 w 909078"/>
                      <a:gd name="connsiteY755" fmla="*/ 301625 h 723900"/>
                      <a:gd name="connsiteX756" fmla="*/ 152400 w 909078"/>
                      <a:gd name="connsiteY756" fmla="*/ 276225 h 723900"/>
                      <a:gd name="connsiteX757" fmla="*/ 168275 w 909078"/>
                      <a:gd name="connsiteY757" fmla="*/ 203200 h 723900"/>
                      <a:gd name="connsiteX758" fmla="*/ 174625 w 909078"/>
                      <a:gd name="connsiteY758" fmla="*/ 193675 h 723900"/>
                      <a:gd name="connsiteX759" fmla="*/ 196850 w 909078"/>
                      <a:gd name="connsiteY759" fmla="*/ 165100 h 723900"/>
                      <a:gd name="connsiteX760" fmla="*/ 219075 w 909078"/>
                      <a:gd name="connsiteY760" fmla="*/ 142875 h 723900"/>
                      <a:gd name="connsiteX761" fmla="*/ 250825 w 909078"/>
                      <a:gd name="connsiteY761" fmla="*/ 127000 h 723900"/>
                      <a:gd name="connsiteX762" fmla="*/ 314325 w 909078"/>
                      <a:gd name="connsiteY762" fmla="*/ 139700 h 723900"/>
                      <a:gd name="connsiteX763" fmla="*/ 323850 w 909078"/>
                      <a:gd name="connsiteY763" fmla="*/ 149225 h 723900"/>
                      <a:gd name="connsiteX764" fmla="*/ 352425 w 909078"/>
                      <a:gd name="connsiteY764" fmla="*/ 196850 h 723900"/>
                      <a:gd name="connsiteX765" fmla="*/ 355600 w 909078"/>
                      <a:gd name="connsiteY765" fmla="*/ 219075 h 723900"/>
                      <a:gd name="connsiteX766" fmla="*/ 346075 w 909078"/>
                      <a:gd name="connsiteY766" fmla="*/ 263525 h 723900"/>
                      <a:gd name="connsiteX767" fmla="*/ 339725 w 909078"/>
                      <a:gd name="connsiteY767" fmla="*/ 273050 h 723900"/>
                      <a:gd name="connsiteX768" fmla="*/ 314325 w 909078"/>
                      <a:gd name="connsiteY768" fmla="*/ 292100 h 723900"/>
                      <a:gd name="connsiteX769" fmla="*/ 304800 w 909078"/>
                      <a:gd name="connsiteY769" fmla="*/ 295275 h 723900"/>
                      <a:gd name="connsiteX770" fmla="*/ 282575 w 909078"/>
                      <a:gd name="connsiteY770" fmla="*/ 304800 h 723900"/>
                      <a:gd name="connsiteX771" fmla="*/ 250825 w 909078"/>
                      <a:gd name="connsiteY771" fmla="*/ 307975 h 723900"/>
                      <a:gd name="connsiteX772" fmla="*/ 196850 w 909078"/>
                      <a:gd name="connsiteY772" fmla="*/ 288925 h 723900"/>
                      <a:gd name="connsiteX773" fmla="*/ 193675 w 909078"/>
                      <a:gd name="connsiteY773" fmla="*/ 273050 h 723900"/>
                      <a:gd name="connsiteX774" fmla="*/ 222250 w 909078"/>
                      <a:gd name="connsiteY774" fmla="*/ 171450 h 723900"/>
                      <a:gd name="connsiteX775" fmla="*/ 244475 w 909078"/>
                      <a:gd name="connsiteY775" fmla="*/ 139700 h 723900"/>
                      <a:gd name="connsiteX776" fmla="*/ 266700 w 909078"/>
                      <a:gd name="connsiteY776" fmla="*/ 107950 h 723900"/>
                      <a:gd name="connsiteX777" fmla="*/ 276225 w 909078"/>
                      <a:gd name="connsiteY777" fmla="*/ 88900 h 723900"/>
                      <a:gd name="connsiteX778" fmla="*/ 266700 w 909078"/>
                      <a:gd name="connsiteY778" fmla="*/ 82550 h 723900"/>
                      <a:gd name="connsiteX779" fmla="*/ 215900 w 909078"/>
                      <a:gd name="connsiteY779" fmla="*/ 88900 h 723900"/>
                      <a:gd name="connsiteX780" fmla="*/ 196850 w 909078"/>
                      <a:gd name="connsiteY780" fmla="*/ 101600 h 723900"/>
                      <a:gd name="connsiteX781" fmla="*/ 174625 w 909078"/>
                      <a:gd name="connsiteY781" fmla="*/ 117475 h 723900"/>
                      <a:gd name="connsiteX782" fmla="*/ 161925 w 909078"/>
                      <a:gd name="connsiteY782" fmla="*/ 127000 h 723900"/>
                      <a:gd name="connsiteX783" fmla="*/ 142875 w 909078"/>
                      <a:gd name="connsiteY783" fmla="*/ 146050 h 723900"/>
                      <a:gd name="connsiteX784" fmla="*/ 123825 w 909078"/>
                      <a:gd name="connsiteY784" fmla="*/ 177800 h 723900"/>
                      <a:gd name="connsiteX785" fmla="*/ 117475 w 909078"/>
                      <a:gd name="connsiteY785" fmla="*/ 187325 h 723900"/>
                      <a:gd name="connsiteX786" fmla="*/ 104775 w 909078"/>
                      <a:gd name="connsiteY786" fmla="*/ 200025 h 723900"/>
                      <a:gd name="connsiteX787" fmla="*/ 88900 w 909078"/>
                      <a:gd name="connsiteY787" fmla="*/ 215900 h 723900"/>
                      <a:gd name="connsiteX788" fmla="*/ 85725 w 909078"/>
                      <a:gd name="connsiteY788" fmla="*/ 225425 h 723900"/>
                      <a:gd name="connsiteX789" fmla="*/ 85725 w 909078"/>
                      <a:gd name="connsiteY789" fmla="*/ 317500 h 723900"/>
                      <a:gd name="connsiteX790" fmla="*/ 92075 w 909078"/>
                      <a:gd name="connsiteY790" fmla="*/ 327025 h 723900"/>
                      <a:gd name="connsiteX791" fmla="*/ 101600 w 909078"/>
                      <a:gd name="connsiteY791" fmla="*/ 339725 h 723900"/>
                      <a:gd name="connsiteX792" fmla="*/ 107950 w 909078"/>
                      <a:gd name="connsiteY792" fmla="*/ 352425 h 723900"/>
                      <a:gd name="connsiteX793" fmla="*/ 117475 w 909078"/>
                      <a:gd name="connsiteY793" fmla="*/ 358775 h 723900"/>
                      <a:gd name="connsiteX794" fmla="*/ 139700 w 909078"/>
                      <a:gd name="connsiteY794" fmla="*/ 371475 h 723900"/>
                      <a:gd name="connsiteX795" fmla="*/ 184150 w 909078"/>
                      <a:gd name="connsiteY795" fmla="*/ 368300 h 723900"/>
                      <a:gd name="connsiteX796" fmla="*/ 193675 w 909078"/>
                      <a:gd name="connsiteY796" fmla="*/ 361950 h 723900"/>
                      <a:gd name="connsiteX797" fmla="*/ 158750 w 909078"/>
                      <a:gd name="connsiteY797" fmla="*/ 368300 h 723900"/>
                      <a:gd name="connsiteX798" fmla="*/ 149225 w 909078"/>
                      <a:gd name="connsiteY798" fmla="*/ 377825 h 723900"/>
                      <a:gd name="connsiteX799" fmla="*/ 136525 w 909078"/>
                      <a:gd name="connsiteY799" fmla="*/ 400050 h 723900"/>
                      <a:gd name="connsiteX800" fmla="*/ 133350 w 909078"/>
                      <a:gd name="connsiteY800" fmla="*/ 412750 h 723900"/>
                      <a:gd name="connsiteX801" fmla="*/ 130175 w 909078"/>
                      <a:gd name="connsiteY801" fmla="*/ 422275 h 723900"/>
                      <a:gd name="connsiteX802" fmla="*/ 120650 w 909078"/>
                      <a:gd name="connsiteY802" fmla="*/ 409575 h 723900"/>
                      <a:gd name="connsiteX803" fmla="*/ 104775 w 909078"/>
                      <a:gd name="connsiteY803" fmla="*/ 323850 h 723900"/>
                      <a:gd name="connsiteX804" fmla="*/ 127000 w 909078"/>
                      <a:gd name="connsiteY804" fmla="*/ 193675 h 723900"/>
                      <a:gd name="connsiteX805" fmla="*/ 146050 w 909078"/>
                      <a:gd name="connsiteY805" fmla="*/ 174625 h 723900"/>
                      <a:gd name="connsiteX806" fmla="*/ 174625 w 909078"/>
                      <a:gd name="connsiteY806" fmla="*/ 155575 h 723900"/>
                      <a:gd name="connsiteX807" fmla="*/ 184150 w 909078"/>
                      <a:gd name="connsiteY807" fmla="*/ 149225 h 723900"/>
                      <a:gd name="connsiteX808" fmla="*/ 206375 w 909078"/>
                      <a:gd name="connsiteY808" fmla="*/ 136525 h 723900"/>
                      <a:gd name="connsiteX809" fmla="*/ 225425 w 909078"/>
                      <a:gd name="connsiteY809" fmla="*/ 123825 h 723900"/>
                      <a:gd name="connsiteX810" fmla="*/ 260350 w 909078"/>
                      <a:gd name="connsiteY810" fmla="*/ 104775 h 723900"/>
                      <a:gd name="connsiteX811" fmla="*/ 269875 w 909078"/>
                      <a:gd name="connsiteY811" fmla="*/ 98425 h 723900"/>
                      <a:gd name="connsiteX812" fmla="*/ 238125 w 909078"/>
                      <a:gd name="connsiteY812" fmla="*/ 101600 h 723900"/>
                      <a:gd name="connsiteX813" fmla="*/ 222250 w 909078"/>
                      <a:gd name="connsiteY813" fmla="*/ 107950 h 723900"/>
                      <a:gd name="connsiteX814" fmla="*/ 193675 w 909078"/>
                      <a:gd name="connsiteY814" fmla="*/ 127000 h 723900"/>
                      <a:gd name="connsiteX815" fmla="*/ 155575 w 909078"/>
                      <a:gd name="connsiteY815" fmla="*/ 155575 h 723900"/>
                      <a:gd name="connsiteX816" fmla="*/ 142875 w 909078"/>
                      <a:gd name="connsiteY816" fmla="*/ 165100 h 723900"/>
                      <a:gd name="connsiteX817" fmla="*/ 114300 w 909078"/>
                      <a:gd name="connsiteY817" fmla="*/ 190500 h 723900"/>
                      <a:gd name="connsiteX818" fmla="*/ 88900 w 909078"/>
                      <a:gd name="connsiteY818" fmla="*/ 212725 h 723900"/>
                      <a:gd name="connsiteX819" fmla="*/ 60325 w 909078"/>
                      <a:gd name="connsiteY819" fmla="*/ 231775 h 723900"/>
                      <a:gd name="connsiteX820" fmla="*/ 50800 w 909078"/>
                      <a:gd name="connsiteY820" fmla="*/ 238125 h 723900"/>
                      <a:gd name="connsiteX821" fmla="*/ 22225 w 909078"/>
                      <a:gd name="connsiteY821" fmla="*/ 247650 h 723900"/>
                      <a:gd name="connsiteX822" fmla="*/ 12700 w 909078"/>
                      <a:gd name="connsiteY822" fmla="*/ 250825 h 723900"/>
                      <a:gd name="connsiteX823" fmla="*/ 6350 w 909078"/>
                      <a:gd name="connsiteY823" fmla="*/ 260350 h 723900"/>
                      <a:gd name="connsiteX824" fmla="*/ 19050 w 909078"/>
                      <a:gd name="connsiteY824" fmla="*/ 273050 h 723900"/>
                      <a:gd name="connsiteX825" fmla="*/ 92075 w 909078"/>
                      <a:gd name="connsiteY825" fmla="*/ 276225 h 723900"/>
                      <a:gd name="connsiteX826" fmla="*/ 104775 w 909078"/>
                      <a:gd name="connsiteY826" fmla="*/ 279400 h 723900"/>
                      <a:gd name="connsiteX827" fmla="*/ 123825 w 909078"/>
                      <a:gd name="connsiteY827" fmla="*/ 292100 h 723900"/>
                      <a:gd name="connsiteX828" fmla="*/ 139700 w 909078"/>
                      <a:gd name="connsiteY828" fmla="*/ 330200 h 723900"/>
                      <a:gd name="connsiteX829" fmla="*/ 136525 w 909078"/>
                      <a:gd name="connsiteY829" fmla="*/ 339725 h 723900"/>
                      <a:gd name="connsiteX830" fmla="*/ 111125 w 909078"/>
                      <a:gd name="connsiteY830" fmla="*/ 323850 h 723900"/>
                      <a:gd name="connsiteX831" fmla="*/ 101600 w 909078"/>
                      <a:gd name="connsiteY831" fmla="*/ 311150 h 723900"/>
                      <a:gd name="connsiteX832" fmla="*/ 92075 w 909078"/>
                      <a:gd name="connsiteY832" fmla="*/ 282575 h 723900"/>
                      <a:gd name="connsiteX833" fmla="*/ 88900 w 909078"/>
                      <a:gd name="connsiteY833" fmla="*/ 273050 h 723900"/>
                      <a:gd name="connsiteX834" fmla="*/ 79375 w 909078"/>
                      <a:gd name="connsiteY834" fmla="*/ 250825 h 723900"/>
                      <a:gd name="connsiteX835" fmla="*/ 76200 w 909078"/>
                      <a:gd name="connsiteY835" fmla="*/ 241300 h 723900"/>
                      <a:gd name="connsiteX836" fmla="*/ 73025 w 909078"/>
                      <a:gd name="connsiteY836" fmla="*/ 228600 h 723900"/>
                      <a:gd name="connsiteX837" fmla="*/ 63500 w 909078"/>
                      <a:gd name="connsiteY837" fmla="*/ 215900 h 723900"/>
                      <a:gd name="connsiteX838" fmla="*/ 60325 w 909078"/>
                      <a:gd name="connsiteY838" fmla="*/ 206375 h 723900"/>
                      <a:gd name="connsiteX839" fmla="*/ 53975 w 909078"/>
                      <a:gd name="connsiteY839" fmla="*/ 180975 h 723900"/>
                      <a:gd name="connsiteX840" fmla="*/ 69850 w 909078"/>
                      <a:gd name="connsiteY840" fmla="*/ 120650 h 723900"/>
                      <a:gd name="connsiteX841" fmla="*/ 82550 w 909078"/>
                      <a:gd name="connsiteY841" fmla="*/ 111125 h 723900"/>
                      <a:gd name="connsiteX842" fmla="*/ 107950 w 909078"/>
                      <a:gd name="connsiteY842" fmla="*/ 95250 h 723900"/>
                      <a:gd name="connsiteX843" fmla="*/ 127000 w 909078"/>
                      <a:gd name="connsiteY843" fmla="*/ 82550 h 723900"/>
                      <a:gd name="connsiteX844" fmla="*/ 146050 w 909078"/>
                      <a:gd name="connsiteY844" fmla="*/ 76200 h 723900"/>
                      <a:gd name="connsiteX845" fmla="*/ 234950 w 909078"/>
                      <a:gd name="connsiteY845" fmla="*/ 76200 h 723900"/>
                      <a:gd name="connsiteX846" fmla="*/ 247650 w 909078"/>
                      <a:gd name="connsiteY846" fmla="*/ 63500 h 723900"/>
                      <a:gd name="connsiteX847" fmla="*/ 260350 w 909078"/>
                      <a:gd name="connsiteY847" fmla="*/ 53975 h 723900"/>
                      <a:gd name="connsiteX848" fmla="*/ 238125 w 909078"/>
                      <a:gd name="connsiteY848" fmla="*/ 63500 h 723900"/>
                      <a:gd name="connsiteX849" fmla="*/ 219075 w 909078"/>
                      <a:gd name="connsiteY849" fmla="*/ 73025 h 723900"/>
                      <a:gd name="connsiteX850" fmla="*/ 206375 w 909078"/>
                      <a:gd name="connsiteY850" fmla="*/ 76200 h 723900"/>
                      <a:gd name="connsiteX851" fmla="*/ 190500 w 909078"/>
                      <a:gd name="connsiteY851" fmla="*/ 82550 h 723900"/>
                      <a:gd name="connsiteX852" fmla="*/ 180975 w 909078"/>
                      <a:gd name="connsiteY852" fmla="*/ 85725 h 723900"/>
                      <a:gd name="connsiteX853" fmla="*/ 168275 w 909078"/>
                      <a:gd name="connsiteY853" fmla="*/ 92075 h 723900"/>
                      <a:gd name="connsiteX854" fmla="*/ 158750 w 909078"/>
                      <a:gd name="connsiteY854" fmla="*/ 95250 h 723900"/>
                      <a:gd name="connsiteX855" fmla="*/ 149225 w 909078"/>
                      <a:gd name="connsiteY855" fmla="*/ 101600 h 723900"/>
                      <a:gd name="connsiteX856" fmla="*/ 133350 w 909078"/>
                      <a:gd name="connsiteY856" fmla="*/ 107950 h 723900"/>
                      <a:gd name="connsiteX857" fmla="*/ 123825 w 909078"/>
                      <a:gd name="connsiteY857" fmla="*/ 114300 h 723900"/>
                      <a:gd name="connsiteX858" fmla="*/ 98425 w 909078"/>
                      <a:gd name="connsiteY858" fmla="*/ 127000 h 723900"/>
                      <a:gd name="connsiteX859" fmla="*/ 88900 w 909078"/>
                      <a:gd name="connsiteY859" fmla="*/ 133350 h 723900"/>
                      <a:gd name="connsiteX860" fmla="*/ 79375 w 909078"/>
                      <a:gd name="connsiteY860" fmla="*/ 136525 h 723900"/>
                      <a:gd name="connsiteX861" fmla="*/ 57150 w 909078"/>
                      <a:gd name="connsiteY861" fmla="*/ 152400 h 723900"/>
                      <a:gd name="connsiteX862" fmla="*/ 50800 w 909078"/>
                      <a:gd name="connsiteY862" fmla="*/ 161925 h 723900"/>
                      <a:gd name="connsiteX863" fmla="*/ 31750 w 909078"/>
                      <a:gd name="connsiteY863" fmla="*/ 180975 h 723900"/>
                      <a:gd name="connsiteX864" fmla="*/ 22225 w 909078"/>
                      <a:gd name="connsiteY864" fmla="*/ 190500 h 723900"/>
                      <a:gd name="connsiteX865" fmla="*/ 6350 w 909078"/>
                      <a:gd name="connsiteY865" fmla="*/ 193675 h 723900"/>
                      <a:gd name="connsiteX866" fmla="*/ 95250 w 909078"/>
                      <a:gd name="connsiteY866" fmla="*/ 190500 h 723900"/>
                      <a:gd name="connsiteX867" fmla="*/ 107950 w 909078"/>
                      <a:gd name="connsiteY867" fmla="*/ 184150 h 723900"/>
                      <a:gd name="connsiteX868" fmla="*/ 133350 w 909078"/>
                      <a:gd name="connsiteY868" fmla="*/ 168275 h 723900"/>
                      <a:gd name="connsiteX869" fmla="*/ 165100 w 909078"/>
                      <a:gd name="connsiteY869" fmla="*/ 152400 h 723900"/>
                      <a:gd name="connsiteX870" fmla="*/ 193675 w 909078"/>
                      <a:gd name="connsiteY870" fmla="*/ 139700 h 723900"/>
                      <a:gd name="connsiteX871" fmla="*/ 206375 w 909078"/>
                      <a:gd name="connsiteY871" fmla="*/ 130175 h 723900"/>
                      <a:gd name="connsiteX872" fmla="*/ 219075 w 909078"/>
                      <a:gd name="connsiteY872" fmla="*/ 123825 h 723900"/>
                      <a:gd name="connsiteX873" fmla="*/ 234950 w 909078"/>
                      <a:gd name="connsiteY873" fmla="*/ 114300 h 723900"/>
                      <a:gd name="connsiteX874" fmla="*/ 263525 w 909078"/>
                      <a:gd name="connsiteY874" fmla="*/ 98425 h 723900"/>
                      <a:gd name="connsiteX875" fmla="*/ 298450 w 909078"/>
                      <a:gd name="connsiteY875" fmla="*/ 73025 h 723900"/>
                      <a:gd name="connsiteX876" fmla="*/ 292100 w 909078"/>
                      <a:gd name="connsiteY876" fmla="*/ 82550 h 723900"/>
                      <a:gd name="connsiteX877" fmla="*/ 269875 w 909078"/>
                      <a:gd name="connsiteY877" fmla="*/ 98425 h 723900"/>
                      <a:gd name="connsiteX878" fmla="*/ 257175 w 909078"/>
                      <a:gd name="connsiteY878" fmla="*/ 104775 h 723900"/>
                      <a:gd name="connsiteX879" fmla="*/ 244475 w 909078"/>
                      <a:gd name="connsiteY879" fmla="*/ 114300 h 723900"/>
                      <a:gd name="connsiteX880" fmla="*/ 231775 w 909078"/>
                      <a:gd name="connsiteY880" fmla="*/ 117475 h 723900"/>
                      <a:gd name="connsiteX881" fmla="*/ 212725 w 909078"/>
                      <a:gd name="connsiteY881" fmla="*/ 123825 h 723900"/>
                      <a:gd name="connsiteX882" fmla="*/ 311150 w 909078"/>
                      <a:gd name="connsiteY882" fmla="*/ 107950 h 723900"/>
                      <a:gd name="connsiteX883" fmla="*/ 346075 w 909078"/>
                      <a:gd name="connsiteY883" fmla="*/ 104775 h 723900"/>
                      <a:gd name="connsiteX884" fmla="*/ 393700 w 909078"/>
                      <a:gd name="connsiteY884" fmla="*/ 98425 h 723900"/>
                      <a:gd name="connsiteX885" fmla="*/ 422275 w 909078"/>
                      <a:gd name="connsiteY885" fmla="*/ 95250 h 723900"/>
                      <a:gd name="connsiteX886" fmla="*/ 485775 w 909078"/>
                      <a:gd name="connsiteY886" fmla="*/ 98425 h 723900"/>
                      <a:gd name="connsiteX887" fmla="*/ 482600 w 909078"/>
                      <a:gd name="connsiteY887" fmla="*/ 130175 h 723900"/>
                      <a:gd name="connsiteX888" fmla="*/ 438150 w 909078"/>
                      <a:gd name="connsiteY888" fmla="*/ 161925 h 723900"/>
                      <a:gd name="connsiteX889" fmla="*/ 371475 w 909078"/>
                      <a:gd name="connsiteY889" fmla="*/ 190500 h 723900"/>
                      <a:gd name="connsiteX890" fmla="*/ 358775 w 909078"/>
                      <a:gd name="connsiteY890" fmla="*/ 196850 h 723900"/>
                      <a:gd name="connsiteX891" fmla="*/ 285750 w 909078"/>
                      <a:gd name="connsiteY891" fmla="*/ 215900 h 723900"/>
                      <a:gd name="connsiteX892" fmla="*/ 254000 w 909078"/>
                      <a:gd name="connsiteY892" fmla="*/ 222250 h 723900"/>
                      <a:gd name="connsiteX893" fmla="*/ 234950 w 909078"/>
                      <a:gd name="connsiteY893" fmla="*/ 215900 h 723900"/>
                      <a:gd name="connsiteX894" fmla="*/ 250825 w 909078"/>
                      <a:gd name="connsiteY894" fmla="*/ 165100 h 723900"/>
                      <a:gd name="connsiteX895" fmla="*/ 273050 w 909078"/>
                      <a:gd name="connsiteY895" fmla="*/ 142875 h 723900"/>
                      <a:gd name="connsiteX896" fmla="*/ 304800 w 909078"/>
                      <a:gd name="connsiteY896" fmla="*/ 127000 h 723900"/>
                      <a:gd name="connsiteX897" fmla="*/ 339725 w 909078"/>
                      <a:gd name="connsiteY897" fmla="*/ 117475 h 723900"/>
                      <a:gd name="connsiteX898" fmla="*/ 358775 w 909078"/>
                      <a:gd name="connsiteY898" fmla="*/ 127000 h 723900"/>
                      <a:gd name="connsiteX899" fmla="*/ 355600 w 909078"/>
                      <a:gd name="connsiteY899" fmla="*/ 155575 h 723900"/>
                      <a:gd name="connsiteX900" fmla="*/ 330200 w 909078"/>
                      <a:gd name="connsiteY900" fmla="*/ 187325 h 723900"/>
                      <a:gd name="connsiteX901" fmla="*/ 317500 w 909078"/>
                      <a:gd name="connsiteY901" fmla="*/ 193675 h 723900"/>
                      <a:gd name="connsiteX902" fmla="*/ 320675 w 909078"/>
                      <a:gd name="connsiteY902" fmla="*/ 174625 h 723900"/>
                      <a:gd name="connsiteX903" fmla="*/ 336550 w 909078"/>
                      <a:gd name="connsiteY903" fmla="*/ 158750 h 723900"/>
                      <a:gd name="connsiteX904" fmla="*/ 342900 w 909078"/>
                      <a:gd name="connsiteY904" fmla="*/ 146050 h 723900"/>
                      <a:gd name="connsiteX905" fmla="*/ 358775 w 909078"/>
                      <a:gd name="connsiteY905" fmla="*/ 133350 h 723900"/>
                      <a:gd name="connsiteX906" fmla="*/ 377825 w 909078"/>
                      <a:gd name="connsiteY906" fmla="*/ 120650 h 723900"/>
                      <a:gd name="connsiteX907" fmla="*/ 381000 w 909078"/>
                      <a:gd name="connsiteY907" fmla="*/ 136525 h 723900"/>
                      <a:gd name="connsiteX908" fmla="*/ 371475 w 909078"/>
                      <a:gd name="connsiteY908" fmla="*/ 149225 h 723900"/>
                      <a:gd name="connsiteX909" fmla="*/ 365125 w 909078"/>
                      <a:gd name="connsiteY909" fmla="*/ 161925 h 723900"/>
                      <a:gd name="connsiteX910" fmla="*/ 333375 w 909078"/>
                      <a:gd name="connsiteY910" fmla="*/ 190500 h 723900"/>
                      <a:gd name="connsiteX911" fmla="*/ 307975 w 909078"/>
                      <a:gd name="connsiteY911" fmla="*/ 187325 h 723900"/>
                      <a:gd name="connsiteX912" fmla="*/ 301625 w 909078"/>
                      <a:gd name="connsiteY912" fmla="*/ 177800 h 723900"/>
                      <a:gd name="connsiteX913" fmla="*/ 317500 w 909078"/>
                      <a:gd name="connsiteY913" fmla="*/ 133350 h 723900"/>
                      <a:gd name="connsiteX914" fmla="*/ 336550 w 909078"/>
                      <a:gd name="connsiteY914" fmla="*/ 139700 h 723900"/>
                      <a:gd name="connsiteX915" fmla="*/ 323850 w 909078"/>
                      <a:gd name="connsiteY915" fmla="*/ 174625 h 723900"/>
                      <a:gd name="connsiteX916" fmla="*/ 282575 w 909078"/>
                      <a:gd name="connsiteY916" fmla="*/ 215900 h 723900"/>
                      <a:gd name="connsiteX917" fmla="*/ 269875 w 909078"/>
                      <a:gd name="connsiteY917" fmla="*/ 228600 h 723900"/>
                      <a:gd name="connsiteX918" fmla="*/ 247650 w 909078"/>
                      <a:gd name="connsiteY918" fmla="*/ 244475 h 723900"/>
                      <a:gd name="connsiteX919" fmla="*/ 209550 w 909078"/>
                      <a:gd name="connsiteY919" fmla="*/ 263525 h 723900"/>
                      <a:gd name="connsiteX920" fmla="*/ 206375 w 909078"/>
                      <a:gd name="connsiteY920" fmla="*/ 254000 h 723900"/>
                      <a:gd name="connsiteX921" fmla="*/ 222250 w 909078"/>
                      <a:gd name="connsiteY921" fmla="*/ 206375 h 723900"/>
                      <a:gd name="connsiteX922" fmla="*/ 234950 w 909078"/>
                      <a:gd name="connsiteY922" fmla="*/ 193675 h 723900"/>
                      <a:gd name="connsiteX923" fmla="*/ 247650 w 909078"/>
                      <a:gd name="connsiteY923" fmla="*/ 190500 h 723900"/>
                      <a:gd name="connsiteX924" fmla="*/ 273050 w 909078"/>
                      <a:gd name="connsiteY924" fmla="*/ 200025 h 723900"/>
                      <a:gd name="connsiteX925" fmla="*/ 282575 w 909078"/>
                      <a:gd name="connsiteY925" fmla="*/ 215900 h 723900"/>
                      <a:gd name="connsiteX926" fmla="*/ 260350 w 909078"/>
                      <a:gd name="connsiteY926" fmla="*/ 219075 h 723900"/>
                      <a:gd name="connsiteX927" fmla="*/ 234950 w 909078"/>
                      <a:gd name="connsiteY927" fmla="*/ 228600 h 723900"/>
                      <a:gd name="connsiteX928" fmla="*/ 206375 w 909078"/>
                      <a:gd name="connsiteY928" fmla="*/ 238125 h 723900"/>
                      <a:gd name="connsiteX929" fmla="*/ 196850 w 909078"/>
                      <a:gd name="connsiteY929" fmla="*/ 244475 h 723900"/>
                      <a:gd name="connsiteX930" fmla="*/ 165100 w 909078"/>
                      <a:gd name="connsiteY930" fmla="*/ 257175 h 723900"/>
                      <a:gd name="connsiteX931" fmla="*/ 152400 w 909078"/>
                      <a:gd name="connsiteY931" fmla="*/ 266700 h 723900"/>
                      <a:gd name="connsiteX932" fmla="*/ 133350 w 909078"/>
                      <a:gd name="connsiteY932" fmla="*/ 292100 h 723900"/>
                      <a:gd name="connsiteX933" fmla="*/ 130175 w 909078"/>
                      <a:gd name="connsiteY933" fmla="*/ 304800 h 723900"/>
                      <a:gd name="connsiteX934" fmla="*/ 127000 w 909078"/>
                      <a:gd name="connsiteY934" fmla="*/ 314325 h 723900"/>
                      <a:gd name="connsiteX935" fmla="*/ 146050 w 909078"/>
                      <a:gd name="connsiteY935" fmla="*/ 317500 h 723900"/>
                      <a:gd name="connsiteX936" fmla="*/ 219075 w 909078"/>
                      <a:gd name="connsiteY936" fmla="*/ 314325 h 723900"/>
                      <a:gd name="connsiteX937" fmla="*/ 231775 w 909078"/>
                      <a:gd name="connsiteY937" fmla="*/ 307975 h 723900"/>
                      <a:gd name="connsiteX938" fmla="*/ 250825 w 909078"/>
                      <a:gd name="connsiteY938" fmla="*/ 301625 h 723900"/>
                      <a:gd name="connsiteX939" fmla="*/ 279400 w 909078"/>
                      <a:gd name="connsiteY939" fmla="*/ 304800 h 723900"/>
                      <a:gd name="connsiteX940" fmla="*/ 288925 w 909078"/>
                      <a:gd name="connsiteY940" fmla="*/ 342900 h 723900"/>
                      <a:gd name="connsiteX941" fmla="*/ 285750 w 909078"/>
                      <a:gd name="connsiteY941" fmla="*/ 384175 h 723900"/>
                      <a:gd name="connsiteX942" fmla="*/ 263525 w 909078"/>
                      <a:gd name="connsiteY942" fmla="*/ 412750 h 723900"/>
                      <a:gd name="connsiteX943" fmla="*/ 247650 w 909078"/>
                      <a:gd name="connsiteY943" fmla="*/ 425450 h 723900"/>
                      <a:gd name="connsiteX944" fmla="*/ 238125 w 909078"/>
                      <a:gd name="connsiteY944" fmla="*/ 431800 h 723900"/>
                      <a:gd name="connsiteX945" fmla="*/ 196850 w 909078"/>
                      <a:gd name="connsiteY945" fmla="*/ 438150 h 723900"/>
                      <a:gd name="connsiteX946" fmla="*/ 174625 w 909078"/>
                      <a:gd name="connsiteY946" fmla="*/ 434975 h 723900"/>
                      <a:gd name="connsiteX947" fmla="*/ 174625 w 909078"/>
                      <a:gd name="connsiteY947" fmla="*/ 412750 h 723900"/>
                      <a:gd name="connsiteX948" fmla="*/ 203200 w 909078"/>
                      <a:gd name="connsiteY948" fmla="*/ 384175 h 723900"/>
                      <a:gd name="connsiteX949" fmla="*/ 241300 w 909078"/>
                      <a:gd name="connsiteY949" fmla="*/ 371475 h 723900"/>
                      <a:gd name="connsiteX950" fmla="*/ 279400 w 909078"/>
                      <a:gd name="connsiteY950" fmla="*/ 377825 h 723900"/>
                      <a:gd name="connsiteX951" fmla="*/ 279400 w 909078"/>
                      <a:gd name="connsiteY951" fmla="*/ 403225 h 723900"/>
                      <a:gd name="connsiteX952" fmla="*/ 250825 w 909078"/>
                      <a:gd name="connsiteY952" fmla="*/ 412750 h 723900"/>
                      <a:gd name="connsiteX953" fmla="*/ 241300 w 909078"/>
                      <a:gd name="connsiteY953" fmla="*/ 409575 h 723900"/>
                      <a:gd name="connsiteX954" fmla="*/ 241300 w 909078"/>
                      <a:gd name="connsiteY954" fmla="*/ 377825 h 723900"/>
                      <a:gd name="connsiteX955" fmla="*/ 250825 w 909078"/>
                      <a:gd name="connsiteY955" fmla="*/ 365125 h 723900"/>
                      <a:gd name="connsiteX956" fmla="*/ 295275 w 909078"/>
                      <a:gd name="connsiteY956" fmla="*/ 346075 h 723900"/>
                      <a:gd name="connsiteX957" fmla="*/ 323850 w 909078"/>
                      <a:gd name="connsiteY957" fmla="*/ 352425 h 723900"/>
                      <a:gd name="connsiteX958" fmla="*/ 320675 w 909078"/>
                      <a:gd name="connsiteY958" fmla="*/ 368300 h 723900"/>
                      <a:gd name="connsiteX959" fmla="*/ 301625 w 909078"/>
                      <a:gd name="connsiteY959" fmla="*/ 393700 h 723900"/>
                      <a:gd name="connsiteX960" fmla="*/ 292100 w 909078"/>
                      <a:gd name="connsiteY960" fmla="*/ 396875 h 723900"/>
                      <a:gd name="connsiteX961" fmla="*/ 279400 w 909078"/>
                      <a:gd name="connsiteY961" fmla="*/ 390525 h 723900"/>
                      <a:gd name="connsiteX962" fmla="*/ 269875 w 909078"/>
                      <a:gd name="connsiteY962" fmla="*/ 336550 h 723900"/>
                      <a:gd name="connsiteX963" fmla="*/ 273050 w 909078"/>
                      <a:gd name="connsiteY963" fmla="*/ 260350 h 723900"/>
                      <a:gd name="connsiteX964" fmla="*/ 285750 w 909078"/>
                      <a:gd name="connsiteY964" fmla="*/ 234950 h 723900"/>
                      <a:gd name="connsiteX965" fmla="*/ 311150 w 909078"/>
                      <a:gd name="connsiteY965" fmla="*/ 209550 h 723900"/>
                      <a:gd name="connsiteX966" fmla="*/ 323850 w 909078"/>
                      <a:gd name="connsiteY966" fmla="*/ 206375 h 723900"/>
                      <a:gd name="connsiteX967" fmla="*/ 403225 w 909078"/>
                      <a:gd name="connsiteY967" fmla="*/ 200025 h 723900"/>
                      <a:gd name="connsiteX968" fmla="*/ 444500 w 909078"/>
                      <a:gd name="connsiteY968" fmla="*/ 190500 h 723900"/>
                      <a:gd name="connsiteX969" fmla="*/ 460375 w 909078"/>
                      <a:gd name="connsiteY969" fmla="*/ 184150 h 723900"/>
                      <a:gd name="connsiteX970" fmla="*/ 473075 w 909078"/>
                      <a:gd name="connsiteY970" fmla="*/ 177800 h 723900"/>
                      <a:gd name="connsiteX971" fmla="*/ 498475 w 909078"/>
                      <a:gd name="connsiteY971" fmla="*/ 158750 h 723900"/>
                      <a:gd name="connsiteX972" fmla="*/ 508000 w 909078"/>
                      <a:gd name="connsiteY972" fmla="*/ 152400 h 723900"/>
                      <a:gd name="connsiteX973" fmla="*/ 523875 w 909078"/>
                      <a:gd name="connsiteY973" fmla="*/ 136525 h 723900"/>
                      <a:gd name="connsiteX974" fmla="*/ 533400 w 909078"/>
                      <a:gd name="connsiteY974" fmla="*/ 127000 h 723900"/>
                      <a:gd name="connsiteX975" fmla="*/ 552450 w 909078"/>
                      <a:gd name="connsiteY975" fmla="*/ 114300 h 723900"/>
                      <a:gd name="connsiteX976" fmla="*/ 581025 w 909078"/>
                      <a:gd name="connsiteY976" fmla="*/ 107950 h 723900"/>
                      <a:gd name="connsiteX977" fmla="*/ 615950 w 909078"/>
                      <a:gd name="connsiteY977" fmla="*/ 117475 h 723900"/>
                      <a:gd name="connsiteX978" fmla="*/ 622300 w 909078"/>
                      <a:gd name="connsiteY978" fmla="*/ 127000 h 723900"/>
                      <a:gd name="connsiteX979" fmla="*/ 606425 w 909078"/>
                      <a:gd name="connsiteY979" fmla="*/ 133350 h 723900"/>
                      <a:gd name="connsiteX980" fmla="*/ 539750 w 909078"/>
                      <a:gd name="connsiteY980" fmla="*/ 127000 h 723900"/>
                      <a:gd name="connsiteX981" fmla="*/ 485775 w 909078"/>
                      <a:gd name="connsiteY981" fmla="*/ 114300 h 723900"/>
                      <a:gd name="connsiteX982" fmla="*/ 469900 w 909078"/>
                      <a:gd name="connsiteY982" fmla="*/ 107950 h 723900"/>
                      <a:gd name="connsiteX983" fmla="*/ 498475 w 909078"/>
                      <a:gd name="connsiteY983" fmla="*/ 98425 h 723900"/>
                      <a:gd name="connsiteX984" fmla="*/ 523875 w 909078"/>
                      <a:gd name="connsiteY984" fmla="*/ 88900 h 723900"/>
                      <a:gd name="connsiteX985" fmla="*/ 533400 w 909078"/>
                      <a:gd name="connsiteY985" fmla="*/ 76200 h 723900"/>
                      <a:gd name="connsiteX986" fmla="*/ 536575 w 909078"/>
                      <a:gd name="connsiteY986" fmla="*/ 85725 h 723900"/>
                      <a:gd name="connsiteX987" fmla="*/ 746125 w 909078"/>
                      <a:gd name="connsiteY987" fmla="*/ 88900 h 723900"/>
                      <a:gd name="connsiteX988" fmla="*/ 901700 w 909078"/>
                      <a:gd name="connsiteY988" fmla="*/ 85725 h 723900"/>
                      <a:gd name="connsiteX989" fmla="*/ 904875 w 909078"/>
                      <a:gd name="connsiteY989" fmla="*/ 73025 h 723900"/>
                      <a:gd name="connsiteX990" fmla="*/ 908050 w 909078"/>
                      <a:gd name="connsiteY990" fmla="*/ 63500 h 723900"/>
                      <a:gd name="connsiteX991" fmla="*/ 889000 w 909078"/>
                      <a:gd name="connsiteY991" fmla="*/ 69850 h 723900"/>
                      <a:gd name="connsiteX992" fmla="*/ 876300 w 909078"/>
                      <a:gd name="connsiteY992" fmla="*/ 73025 h 723900"/>
                      <a:gd name="connsiteX993" fmla="*/ 866775 w 909078"/>
                      <a:gd name="connsiteY993" fmla="*/ 76200 h 723900"/>
                      <a:gd name="connsiteX994" fmla="*/ 796925 w 909078"/>
                      <a:gd name="connsiteY994" fmla="*/ 73025 h 723900"/>
                      <a:gd name="connsiteX995" fmla="*/ 787400 w 909078"/>
                      <a:gd name="connsiteY995" fmla="*/ 69850 h 723900"/>
                      <a:gd name="connsiteX996" fmla="*/ 749300 w 909078"/>
                      <a:gd name="connsiteY996" fmla="*/ 66675 h 723900"/>
                      <a:gd name="connsiteX997" fmla="*/ 676275 w 909078"/>
                      <a:gd name="connsiteY997" fmla="*/ 69850 h 723900"/>
                      <a:gd name="connsiteX998" fmla="*/ 663575 w 909078"/>
                      <a:gd name="connsiteY998" fmla="*/ 73025 h 723900"/>
                      <a:gd name="connsiteX999" fmla="*/ 625475 w 909078"/>
                      <a:gd name="connsiteY999" fmla="*/ 88900 h 723900"/>
                      <a:gd name="connsiteX1000" fmla="*/ 606425 w 909078"/>
                      <a:gd name="connsiteY1000" fmla="*/ 95250 h 723900"/>
                      <a:gd name="connsiteX1001" fmla="*/ 577850 w 909078"/>
                      <a:gd name="connsiteY1001" fmla="*/ 101600 h 723900"/>
                      <a:gd name="connsiteX1002" fmla="*/ 565150 w 909078"/>
                      <a:gd name="connsiteY1002" fmla="*/ 104775 h 723900"/>
                      <a:gd name="connsiteX1003" fmla="*/ 619125 w 909078"/>
                      <a:gd name="connsiteY1003" fmla="*/ 111125 h 723900"/>
                      <a:gd name="connsiteX1004" fmla="*/ 746125 w 909078"/>
                      <a:gd name="connsiteY1004" fmla="*/ 117475 h 723900"/>
                      <a:gd name="connsiteX1005" fmla="*/ 815975 w 909078"/>
                      <a:gd name="connsiteY1005" fmla="*/ 123825 h 723900"/>
                      <a:gd name="connsiteX1006" fmla="*/ 704850 w 909078"/>
                      <a:gd name="connsiteY1006" fmla="*/ 123825 h 723900"/>
                      <a:gd name="connsiteX1007" fmla="*/ 596900 w 909078"/>
                      <a:gd name="connsiteY1007" fmla="*/ 127000 h 723900"/>
                      <a:gd name="connsiteX1008" fmla="*/ 565150 w 909078"/>
                      <a:gd name="connsiteY1008" fmla="*/ 130175 h 723900"/>
                      <a:gd name="connsiteX1009" fmla="*/ 533400 w 909078"/>
                      <a:gd name="connsiteY1009" fmla="*/ 139700 h 723900"/>
                      <a:gd name="connsiteX1010" fmla="*/ 517525 w 909078"/>
                      <a:gd name="connsiteY1010" fmla="*/ 142875 h 723900"/>
                      <a:gd name="connsiteX1011" fmla="*/ 542925 w 909078"/>
                      <a:gd name="connsiteY1011" fmla="*/ 152400 h 723900"/>
                      <a:gd name="connsiteX1012" fmla="*/ 552450 w 909078"/>
                      <a:gd name="connsiteY1012" fmla="*/ 158750 h 723900"/>
                      <a:gd name="connsiteX1013" fmla="*/ 565150 w 909078"/>
                      <a:gd name="connsiteY1013" fmla="*/ 161925 h 723900"/>
                      <a:gd name="connsiteX1014" fmla="*/ 577850 w 909078"/>
                      <a:gd name="connsiteY1014" fmla="*/ 168275 h 723900"/>
                      <a:gd name="connsiteX1015" fmla="*/ 587375 w 909078"/>
                      <a:gd name="connsiteY1015" fmla="*/ 171450 h 723900"/>
                      <a:gd name="connsiteX1016" fmla="*/ 590550 w 909078"/>
                      <a:gd name="connsiteY1016" fmla="*/ 180975 h 723900"/>
                      <a:gd name="connsiteX1017" fmla="*/ 587375 w 909078"/>
                      <a:gd name="connsiteY1017" fmla="*/ 190500 h 723900"/>
                      <a:gd name="connsiteX1018" fmla="*/ 581025 w 909078"/>
                      <a:gd name="connsiteY1018" fmla="*/ 174625 h 723900"/>
                      <a:gd name="connsiteX1019" fmla="*/ 577850 w 909078"/>
                      <a:gd name="connsiteY1019" fmla="*/ 161925 h 723900"/>
                      <a:gd name="connsiteX1020" fmla="*/ 574675 w 909078"/>
                      <a:gd name="connsiteY1020" fmla="*/ 152400 h 723900"/>
                      <a:gd name="connsiteX1021" fmla="*/ 577850 w 909078"/>
                      <a:gd name="connsiteY1021" fmla="*/ 133350 h 723900"/>
                      <a:gd name="connsiteX1022" fmla="*/ 587375 w 909078"/>
                      <a:gd name="connsiteY1022" fmla="*/ 130175 h 723900"/>
                      <a:gd name="connsiteX1023" fmla="*/ 574675 w 909078"/>
                      <a:gd name="connsiteY1023" fmla="*/ 168275 h 723900"/>
                      <a:gd name="connsiteX1024" fmla="*/ 561975 w 909078"/>
                      <a:gd name="connsiteY1024" fmla="*/ 177800 h 723900"/>
                      <a:gd name="connsiteX1025" fmla="*/ 552450 w 909078"/>
                      <a:gd name="connsiteY1025" fmla="*/ 184150 h 723900"/>
                      <a:gd name="connsiteX1026" fmla="*/ 542925 w 909078"/>
                      <a:gd name="connsiteY1026" fmla="*/ 187325 h 723900"/>
                      <a:gd name="connsiteX1027" fmla="*/ 552450 w 909078"/>
                      <a:gd name="connsiteY1027" fmla="*/ 177800 h 723900"/>
                      <a:gd name="connsiteX1028" fmla="*/ 574675 w 909078"/>
                      <a:gd name="connsiteY1028" fmla="*/ 168275 h 723900"/>
                      <a:gd name="connsiteX1029" fmla="*/ 600075 w 909078"/>
                      <a:gd name="connsiteY1029" fmla="*/ 171450 h 723900"/>
                      <a:gd name="connsiteX1030" fmla="*/ 590550 w 909078"/>
                      <a:gd name="connsiteY1030" fmla="*/ 184150 h 723900"/>
                      <a:gd name="connsiteX1031" fmla="*/ 565150 w 909078"/>
                      <a:gd name="connsiteY1031" fmla="*/ 206375 h 723900"/>
                      <a:gd name="connsiteX1032" fmla="*/ 542925 w 909078"/>
                      <a:gd name="connsiteY1032" fmla="*/ 215900 h 723900"/>
                      <a:gd name="connsiteX1033" fmla="*/ 530225 w 909078"/>
                      <a:gd name="connsiteY1033" fmla="*/ 222250 h 723900"/>
                      <a:gd name="connsiteX1034" fmla="*/ 466725 w 909078"/>
                      <a:gd name="connsiteY1034" fmla="*/ 231775 h 723900"/>
                      <a:gd name="connsiteX1035" fmla="*/ 390525 w 909078"/>
                      <a:gd name="connsiteY1035" fmla="*/ 228600 h 723900"/>
                      <a:gd name="connsiteX1036" fmla="*/ 365125 w 909078"/>
                      <a:gd name="connsiteY1036" fmla="*/ 225425 h 723900"/>
                      <a:gd name="connsiteX1037" fmla="*/ 285750 w 909078"/>
                      <a:gd name="connsiteY1037" fmla="*/ 228600 h 723900"/>
                      <a:gd name="connsiteX1038" fmla="*/ 250825 w 909078"/>
                      <a:gd name="connsiteY1038" fmla="*/ 228600 h 723900"/>
                      <a:gd name="connsiteX1039" fmla="*/ 260350 w 909078"/>
                      <a:gd name="connsiteY1039" fmla="*/ 209550 h 723900"/>
                      <a:gd name="connsiteX1040" fmla="*/ 263525 w 909078"/>
                      <a:gd name="connsiteY1040" fmla="*/ 200025 h 723900"/>
                      <a:gd name="connsiteX1041" fmla="*/ 292100 w 909078"/>
                      <a:gd name="connsiteY1041" fmla="*/ 174625 h 723900"/>
                      <a:gd name="connsiteX1042" fmla="*/ 307975 w 909078"/>
                      <a:gd name="connsiteY1042" fmla="*/ 158750 h 723900"/>
                      <a:gd name="connsiteX1043" fmla="*/ 349250 w 909078"/>
                      <a:gd name="connsiteY1043" fmla="*/ 146050 h 723900"/>
                      <a:gd name="connsiteX1044" fmla="*/ 377825 w 909078"/>
                      <a:gd name="connsiteY1044" fmla="*/ 158750 h 723900"/>
                      <a:gd name="connsiteX1045" fmla="*/ 330200 w 909078"/>
                      <a:gd name="connsiteY1045" fmla="*/ 247650 h 723900"/>
                      <a:gd name="connsiteX1046" fmla="*/ 295275 w 909078"/>
                      <a:gd name="connsiteY1046" fmla="*/ 301625 h 723900"/>
                      <a:gd name="connsiteX1047" fmla="*/ 273050 w 909078"/>
                      <a:gd name="connsiteY1047" fmla="*/ 336550 h 723900"/>
                      <a:gd name="connsiteX1048" fmla="*/ 254000 w 909078"/>
                      <a:gd name="connsiteY1048" fmla="*/ 371475 h 723900"/>
                      <a:gd name="connsiteX1049" fmla="*/ 266700 w 909078"/>
                      <a:gd name="connsiteY1049" fmla="*/ 384175 h 723900"/>
                      <a:gd name="connsiteX1050" fmla="*/ 292100 w 909078"/>
                      <a:gd name="connsiteY1050" fmla="*/ 346075 h 723900"/>
                      <a:gd name="connsiteX1051" fmla="*/ 317500 w 909078"/>
                      <a:gd name="connsiteY1051" fmla="*/ 311150 h 723900"/>
                      <a:gd name="connsiteX1052" fmla="*/ 333375 w 909078"/>
                      <a:gd name="connsiteY1052" fmla="*/ 292100 h 723900"/>
                      <a:gd name="connsiteX1053" fmla="*/ 339725 w 909078"/>
                      <a:gd name="connsiteY1053" fmla="*/ 282575 h 723900"/>
                      <a:gd name="connsiteX1054" fmla="*/ 358775 w 909078"/>
                      <a:gd name="connsiteY1054" fmla="*/ 263525 h 723900"/>
                      <a:gd name="connsiteX1055" fmla="*/ 346075 w 909078"/>
                      <a:gd name="connsiteY1055" fmla="*/ 301625 h 723900"/>
                      <a:gd name="connsiteX1056" fmla="*/ 336550 w 909078"/>
                      <a:gd name="connsiteY1056" fmla="*/ 311150 h 723900"/>
                      <a:gd name="connsiteX1057" fmla="*/ 320675 w 909078"/>
                      <a:gd name="connsiteY1057" fmla="*/ 333375 h 723900"/>
                      <a:gd name="connsiteX1058" fmla="*/ 292100 w 909078"/>
                      <a:gd name="connsiteY1058" fmla="*/ 352425 h 723900"/>
                      <a:gd name="connsiteX1059" fmla="*/ 260350 w 909078"/>
                      <a:gd name="connsiteY1059" fmla="*/ 342900 h 723900"/>
                      <a:gd name="connsiteX1060" fmla="*/ 231775 w 909078"/>
                      <a:gd name="connsiteY1060" fmla="*/ 301625 h 723900"/>
                      <a:gd name="connsiteX1061" fmla="*/ 212725 w 909078"/>
                      <a:gd name="connsiteY1061" fmla="*/ 266700 h 723900"/>
                      <a:gd name="connsiteX1062" fmla="*/ 196850 w 909078"/>
                      <a:gd name="connsiteY1062" fmla="*/ 222250 h 723900"/>
                      <a:gd name="connsiteX1063" fmla="*/ 219075 w 909078"/>
                      <a:gd name="connsiteY1063" fmla="*/ 142875 h 723900"/>
                      <a:gd name="connsiteX1064" fmla="*/ 234950 w 909078"/>
                      <a:gd name="connsiteY1064" fmla="*/ 133350 h 723900"/>
                      <a:gd name="connsiteX1065" fmla="*/ 250825 w 909078"/>
                      <a:gd name="connsiteY1065" fmla="*/ 130175 h 723900"/>
                      <a:gd name="connsiteX1066" fmla="*/ 371475 w 909078"/>
                      <a:gd name="connsiteY1066" fmla="*/ 152400 h 723900"/>
                      <a:gd name="connsiteX1067" fmla="*/ 384175 w 909078"/>
                      <a:gd name="connsiteY1067" fmla="*/ 171450 h 723900"/>
                      <a:gd name="connsiteX1068" fmla="*/ 381000 w 909078"/>
                      <a:gd name="connsiteY1068" fmla="*/ 254000 h 723900"/>
                      <a:gd name="connsiteX1069" fmla="*/ 349250 w 909078"/>
                      <a:gd name="connsiteY1069" fmla="*/ 298450 h 723900"/>
                      <a:gd name="connsiteX1070" fmla="*/ 330200 w 909078"/>
                      <a:gd name="connsiteY1070" fmla="*/ 317500 h 723900"/>
                      <a:gd name="connsiteX1071" fmla="*/ 292100 w 909078"/>
                      <a:gd name="connsiteY1071" fmla="*/ 349250 h 723900"/>
                      <a:gd name="connsiteX1072" fmla="*/ 266700 w 909078"/>
                      <a:gd name="connsiteY1072" fmla="*/ 361950 h 723900"/>
                      <a:gd name="connsiteX1073" fmla="*/ 203200 w 909078"/>
                      <a:gd name="connsiteY1073" fmla="*/ 355600 h 723900"/>
                      <a:gd name="connsiteX1074" fmla="*/ 187325 w 909078"/>
                      <a:gd name="connsiteY1074" fmla="*/ 336550 h 723900"/>
                      <a:gd name="connsiteX1075" fmla="*/ 168275 w 909078"/>
                      <a:gd name="connsiteY1075" fmla="*/ 311150 h 723900"/>
                      <a:gd name="connsiteX1076" fmla="*/ 155575 w 909078"/>
                      <a:gd name="connsiteY1076" fmla="*/ 276225 h 723900"/>
                      <a:gd name="connsiteX1077" fmla="*/ 168275 w 909078"/>
                      <a:gd name="connsiteY1077" fmla="*/ 225425 h 723900"/>
                      <a:gd name="connsiteX1078" fmla="*/ 177800 w 909078"/>
                      <a:gd name="connsiteY1078" fmla="*/ 215900 h 723900"/>
                      <a:gd name="connsiteX1079" fmla="*/ 200025 w 909078"/>
                      <a:gd name="connsiteY1079" fmla="*/ 200025 h 723900"/>
                      <a:gd name="connsiteX1080" fmla="*/ 260350 w 909078"/>
                      <a:gd name="connsiteY1080" fmla="*/ 171450 h 723900"/>
                      <a:gd name="connsiteX1081" fmla="*/ 292100 w 909078"/>
                      <a:gd name="connsiteY1081" fmla="*/ 161925 h 723900"/>
                      <a:gd name="connsiteX1082" fmla="*/ 323850 w 909078"/>
                      <a:gd name="connsiteY1082" fmla="*/ 158750 h 723900"/>
                      <a:gd name="connsiteX1083" fmla="*/ 374650 w 909078"/>
                      <a:gd name="connsiteY1083" fmla="*/ 161925 h 723900"/>
                      <a:gd name="connsiteX1084" fmla="*/ 390525 w 909078"/>
                      <a:gd name="connsiteY1084" fmla="*/ 174625 h 723900"/>
                      <a:gd name="connsiteX1085" fmla="*/ 403225 w 909078"/>
                      <a:gd name="connsiteY1085" fmla="*/ 203200 h 723900"/>
                      <a:gd name="connsiteX1086" fmla="*/ 393700 w 909078"/>
                      <a:gd name="connsiteY1086" fmla="*/ 241300 h 723900"/>
                      <a:gd name="connsiteX1087" fmla="*/ 390525 w 909078"/>
                      <a:gd name="connsiteY1087" fmla="*/ 2413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909078" h="723900">
                        <a:moveTo>
                          <a:pt x="184150" y="161925"/>
                        </a:moveTo>
                        <a:cubicBezTo>
                          <a:pt x="178858" y="167217"/>
                          <a:pt x="173014" y="172008"/>
                          <a:pt x="168275" y="177800"/>
                        </a:cubicBezTo>
                        <a:cubicBezTo>
                          <a:pt x="163442" y="183707"/>
                          <a:pt x="159808" y="190500"/>
                          <a:pt x="155575" y="196850"/>
                        </a:cubicBezTo>
                        <a:cubicBezTo>
                          <a:pt x="153458" y="200025"/>
                          <a:pt x="150432" y="202755"/>
                          <a:pt x="149225" y="206375"/>
                        </a:cubicBezTo>
                        <a:cubicBezTo>
                          <a:pt x="148167" y="209550"/>
                          <a:pt x="147675" y="212974"/>
                          <a:pt x="146050" y="215900"/>
                        </a:cubicBezTo>
                        <a:cubicBezTo>
                          <a:pt x="142344" y="222571"/>
                          <a:pt x="137583" y="228600"/>
                          <a:pt x="133350" y="234950"/>
                        </a:cubicBezTo>
                        <a:lnTo>
                          <a:pt x="127000" y="244475"/>
                        </a:lnTo>
                        <a:cubicBezTo>
                          <a:pt x="124883" y="247650"/>
                          <a:pt x="121857" y="250380"/>
                          <a:pt x="120650" y="254000"/>
                        </a:cubicBezTo>
                        <a:lnTo>
                          <a:pt x="114300" y="273050"/>
                        </a:lnTo>
                        <a:cubicBezTo>
                          <a:pt x="113242" y="282575"/>
                          <a:pt x="112620" y="292159"/>
                          <a:pt x="111125" y="301625"/>
                        </a:cubicBezTo>
                        <a:cubicBezTo>
                          <a:pt x="100379" y="369681"/>
                          <a:pt x="108824" y="309956"/>
                          <a:pt x="101600" y="346075"/>
                        </a:cubicBezTo>
                        <a:cubicBezTo>
                          <a:pt x="100337" y="352388"/>
                          <a:pt x="99483" y="358775"/>
                          <a:pt x="98425" y="365125"/>
                        </a:cubicBezTo>
                        <a:cubicBezTo>
                          <a:pt x="102913" y="387564"/>
                          <a:pt x="99893" y="375880"/>
                          <a:pt x="107950" y="400050"/>
                        </a:cubicBezTo>
                        <a:cubicBezTo>
                          <a:pt x="109008" y="403225"/>
                          <a:pt x="109269" y="406790"/>
                          <a:pt x="111125" y="409575"/>
                        </a:cubicBezTo>
                        <a:cubicBezTo>
                          <a:pt x="119331" y="421885"/>
                          <a:pt x="116268" y="415480"/>
                          <a:pt x="120650" y="428625"/>
                        </a:cubicBezTo>
                        <a:cubicBezTo>
                          <a:pt x="119592" y="514350"/>
                          <a:pt x="119423" y="600091"/>
                          <a:pt x="117475" y="685800"/>
                        </a:cubicBezTo>
                        <a:cubicBezTo>
                          <a:pt x="117191" y="698314"/>
                          <a:pt x="114070" y="708946"/>
                          <a:pt x="111125" y="720725"/>
                        </a:cubicBezTo>
                        <a:cubicBezTo>
                          <a:pt x="112183" y="709083"/>
                          <a:pt x="113496" y="697462"/>
                          <a:pt x="114300" y="685800"/>
                        </a:cubicBezTo>
                        <a:cubicBezTo>
                          <a:pt x="115613" y="666766"/>
                          <a:pt x="115108" y="647582"/>
                          <a:pt x="117475" y="628650"/>
                        </a:cubicBezTo>
                        <a:cubicBezTo>
                          <a:pt x="118305" y="622008"/>
                          <a:pt x="122202" y="616094"/>
                          <a:pt x="123825" y="609600"/>
                        </a:cubicBezTo>
                        <a:cubicBezTo>
                          <a:pt x="124883" y="605367"/>
                          <a:pt x="126144" y="601179"/>
                          <a:pt x="127000" y="596900"/>
                        </a:cubicBezTo>
                        <a:cubicBezTo>
                          <a:pt x="128263" y="590587"/>
                          <a:pt x="129220" y="584216"/>
                          <a:pt x="130175" y="577850"/>
                        </a:cubicBezTo>
                        <a:cubicBezTo>
                          <a:pt x="132395" y="563048"/>
                          <a:pt x="132895" y="547920"/>
                          <a:pt x="136525" y="533400"/>
                        </a:cubicBezTo>
                        <a:cubicBezTo>
                          <a:pt x="141515" y="513440"/>
                          <a:pt x="139083" y="525020"/>
                          <a:pt x="142875" y="498475"/>
                        </a:cubicBezTo>
                        <a:cubicBezTo>
                          <a:pt x="143933" y="463550"/>
                          <a:pt x="144261" y="428595"/>
                          <a:pt x="146050" y="393700"/>
                        </a:cubicBezTo>
                        <a:cubicBezTo>
                          <a:pt x="146380" y="387271"/>
                          <a:pt x="147664" y="380895"/>
                          <a:pt x="149225" y="374650"/>
                        </a:cubicBezTo>
                        <a:cubicBezTo>
                          <a:pt x="151321" y="366266"/>
                          <a:pt x="154975" y="353025"/>
                          <a:pt x="161925" y="346075"/>
                        </a:cubicBezTo>
                        <a:cubicBezTo>
                          <a:pt x="164623" y="343377"/>
                          <a:pt x="168275" y="341842"/>
                          <a:pt x="171450" y="339725"/>
                        </a:cubicBezTo>
                        <a:cubicBezTo>
                          <a:pt x="174625" y="342900"/>
                          <a:pt x="178967" y="345234"/>
                          <a:pt x="180975" y="349250"/>
                        </a:cubicBezTo>
                        <a:cubicBezTo>
                          <a:pt x="183388" y="354077"/>
                          <a:pt x="182979" y="359857"/>
                          <a:pt x="184150" y="365125"/>
                        </a:cubicBezTo>
                        <a:cubicBezTo>
                          <a:pt x="185097" y="369385"/>
                          <a:pt x="186071" y="373645"/>
                          <a:pt x="187325" y="377825"/>
                        </a:cubicBezTo>
                        <a:cubicBezTo>
                          <a:pt x="189248" y="384236"/>
                          <a:pt x="193675" y="396875"/>
                          <a:pt x="193675" y="396875"/>
                        </a:cubicBezTo>
                        <a:cubicBezTo>
                          <a:pt x="192617" y="408517"/>
                          <a:pt x="192531" y="420288"/>
                          <a:pt x="190500" y="431800"/>
                        </a:cubicBezTo>
                        <a:cubicBezTo>
                          <a:pt x="188595" y="442595"/>
                          <a:pt x="183515" y="450215"/>
                          <a:pt x="180975" y="460375"/>
                        </a:cubicBezTo>
                        <a:cubicBezTo>
                          <a:pt x="179917" y="464608"/>
                          <a:pt x="179054" y="468895"/>
                          <a:pt x="177800" y="473075"/>
                        </a:cubicBezTo>
                        <a:cubicBezTo>
                          <a:pt x="175877" y="479486"/>
                          <a:pt x="171450" y="492125"/>
                          <a:pt x="171450" y="492125"/>
                        </a:cubicBezTo>
                        <a:cubicBezTo>
                          <a:pt x="172508" y="505883"/>
                          <a:pt x="172473" y="519770"/>
                          <a:pt x="174625" y="533400"/>
                        </a:cubicBezTo>
                        <a:cubicBezTo>
                          <a:pt x="175669" y="540012"/>
                          <a:pt x="180975" y="552450"/>
                          <a:pt x="180975" y="552450"/>
                        </a:cubicBezTo>
                        <a:cubicBezTo>
                          <a:pt x="179917" y="587375"/>
                          <a:pt x="179545" y="622328"/>
                          <a:pt x="177800" y="657225"/>
                        </a:cubicBezTo>
                        <a:cubicBezTo>
                          <a:pt x="176851" y="676208"/>
                          <a:pt x="174782" y="676599"/>
                          <a:pt x="171450" y="692150"/>
                        </a:cubicBezTo>
                        <a:cubicBezTo>
                          <a:pt x="169189" y="702703"/>
                          <a:pt x="165100" y="723900"/>
                          <a:pt x="165100" y="723900"/>
                        </a:cubicBezTo>
                        <a:cubicBezTo>
                          <a:pt x="166672" y="703470"/>
                          <a:pt x="167960" y="678167"/>
                          <a:pt x="171450" y="657225"/>
                        </a:cubicBezTo>
                        <a:cubicBezTo>
                          <a:pt x="172167" y="652921"/>
                          <a:pt x="173711" y="648792"/>
                          <a:pt x="174625" y="644525"/>
                        </a:cubicBezTo>
                        <a:cubicBezTo>
                          <a:pt x="176886" y="633972"/>
                          <a:pt x="178858" y="623358"/>
                          <a:pt x="180975" y="612775"/>
                        </a:cubicBezTo>
                        <a:cubicBezTo>
                          <a:pt x="182033" y="607483"/>
                          <a:pt x="182443" y="602020"/>
                          <a:pt x="184150" y="596900"/>
                        </a:cubicBezTo>
                        <a:cubicBezTo>
                          <a:pt x="189032" y="582255"/>
                          <a:pt x="186669" y="590657"/>
                          <a:pt x="190500" y="571500"/>
                        </a:cubicBezTo>
                        <a:cubicBezTo>
                          <a:pt x="191558" y="530225"/>
                          <a:pt x="191842" y="488923"/>
                          <a:pt x="193675" y="447675"/>
                        </a:cubicBezTo>
                        <a:cubicBezTo>
                          <a:pt x="193961" y="441244"/>
                          <a:pt x="196850" y="435063"/>
                          <a:pt x="196850" y="428625"/>
                        </a:cubicBezTo>
                        <a:cubicBezTo>
                          <a:pt x="196850" y="410602"/>
                          <a:pt x="194733" y="392642"/>
                          <a:pt x="193675" y="374650"/>
                        </a:cubicBezTo>
                        <a:cubicBezTo>
                          <a:pt x="190500" y="376767"/>
                          <a:pt x="186267" y="377825"/>
                          <a:pt x="184150" y="381000"/>
                        </a:cubicBezTo>
                        <a:cubicBezTo>
                          <a:pt x="181729" y="384631"/>
                          <a:pt x="182174" y="389504"/>
                          <a:pt x="180975" y="393700"/>
                        </a:cubicBezTo>
                        <a:cubicBezTo>
                          <a:pt x="180056" y="396918"/>
                          <a:pt x="178719" y="400007"/>
                          <a:pt x="177800" y="403225"/>
                        </a:cubicBezTo>
                        <a:cubicBezTo>
                          <a:pt x="176601" y="407421"/>
                          <a:pt x="175879" y="411745"/>
                          <a:pt x="174625" y="415925"/>
                        </a:cubicBezTo>
                        <a:cubicBezTo>
                          <a:pt x="172702" y="422336"/>
                          <a:pt x="168275" y="434975"/>
                          <a:pt x="168275" y="434975"/>
                        </a:cubicBezTo>
                        <a:cubicBezTo>
                          <a:pt x="167217" y="445558"/>
                          <a:pt x="166275" y="456154"/>
                          <a:pt x="165100" y="466725"/>
                        </a:cubicBezTo>
                        <a:cubicBezTo>
                          <a:pt x="164158" y="475205"/>
                          <a:pt x="162734" y="483631"/>
                          <a:pt x="161925" y="492125"/>
                        </a:cubicBezTo>
                        <a:cubicBezTo>
                          <a:pt x="160617" y="505862"/>
                          <a:pt x="160274" y="519685"/>
                          <a:pt x="158750" y="533400"/>
                        </a:cubicBezTo>
                        <a:cubicBezTo>
                          <a:pt x="158154" y="538763"/>
                          <a:pt x="156884" y="544040"/>
                          <a:pt x="155575" y="549275"/>
                        </a:cubicBezTo>
                        <a:cubicBezTo>
                          <a:pt x="151800" y="564374"/>
                          <a:pt x="152194" y="553683"/>
                          <a:pt x="149225" y="571500"/>
                        </a:cubicBezTo>
                        <a:cubicBezTo>
                          <a:pt x="146466" y="588054"/>
                          <a:pt x="147037" y="597515"/>
                          <a:pt x="142875" y="612775"/>
                        </a:cubicBezTo>
                        <a:cubicBezTo>
                          <a:pt x="141114" y="619233"/>
                          <a:pt x="138642" y="625475"/>
                          <a:pt x="136525" y="631825"/>
                        </a:cubicBezTo>
                        <a:lnTo>
                          <a:pt x="133350" y="641350"/>
                        </a:lnTo>
                        <a:cubicBezTo>
                          <a:pt x="132292" y="644525"/>
                          <a:pt x="129363" y="654122"/>
                          <a:pt x="130175" y="650875"/>
                        </a:cubicBezTo>
                        <a:lnTo>
                          <a:pt x="133350" y="638175"/>
                        </a:lnTo>
                        <a:cubicBezTo>
                          <a:pt x="134408" y="633942"/>
                          <a:pt x="135145" y="629615"/>
                          <a:pt x="136525" y="625475"/>
                        </a:cubicBezTo>
                        <a:lnTo>
                          <a:pt x="142875" y="606425"/>
                        </a:lnTo>
                        <a:lnTo>
                          <a:pt x="146050" y="596900"/>
                        </a:lnTo>
                        <a:cubicBezTo>
                          <a:pt x="147108" y="593725"/>
                          <a:pt x="147369" y="590160"/>
                          <a:pt x="149225" y="587375"/>
                        </a:cubicBezTo>
                        <a:cubicBezTo>
                          <a:pt x="151342" y="584200"/>
                          <a:pt x="154025" y="581337"/>
                          <a:pt x="155575" y="577850"/>
                        </a:cubicBezTo>
                        <a:cubicBezTo>
                          <a:pt x="158293" y="571733"/>
                          <a:pt x="159808" y="565150"/>
                          <a:pt x="161925" y="558800"/>
                        </a:cubicBezTo>
                        <a:cubicBezTo>
                          <a:pt x="166480" y="545135"/>
                          <a:pt x="164288" y="552522"/>
                          <a:pt x="168275" y="536575"/>
                        </a:cubicBezTo>
                        <a:cubicBezTo>
                          <a:pt x="169549" y="514918"/>
                          <a:pt x="171147" y="475195"/>
                          <a:pt x="174625" y="450850"/>
                        </a:cubicBezTo>
                        <a:cubicBezTo>
                          <a:pt x="175825" y="442453"/>
                          <a:pt x="181940" y="425729"/>
                          <a:pt x="184150" y="419100"/>
                        </a:cubicBezTo>
                        <a:lnTo>
                          <a:pt x="187325" y="409575"/>
                        </a:lnTo>
                        <a:cubicBezTo>
                          <a:pt x="188383" y="406400"/>
                          <a:pt x="188644" y="402835"/>
                          <a:pt x="190500" y="400050"/>
                        </a:cubicBezTo>
                        <a:cubicBezTo>
                          <a:pt x="192617" y="396875"/>
                          <a:pt x="195143" y="393938"/>
                          <a:pt x="196850" y="390525"/>
                        </a:cubicBezTo>
                        <a:cubicBezTo>
                          <a:pt x="198347" y="387532"/>
                          <a:pt x="198169" y="383785"/>
                          <a:pt x="200025" y="381000"/>
                        </a:cubicBezTo>
                        <a:cubicBezTo>
                          <a:pt x="202516" y="377264"/>
                          <a:pt x="206793" y="375019"/>
                          <a:pt x="209550" y="371475"/>
                        </a:cubicBezTo>
                        <a:cubicBezTo>
                          <a:pt x="229496" y="345831"/>
                          <a:pt x="213336" y="358368"/>
                          <a:pt x="231775" y="346075"/>
                        </a:cubicBezTo>
                        <a:cubicBezTo>
                          <a:pt x="244624" y="350358"/>
                          <a:pt x="241551" y="346358"/>
                          <a:pt x="244475" y="361950"/>
                        </a:cubicBezTo>
                        <a:cubicBezTo>
                          <a:pt x="246848" y="374605"/>
                          <a:pt x="250825" y="400050"/>
                          <a:pt x="250825" y="400050"/>
                        </a:cubicBezTo>
                        <a:cubicBezTo>
                          <a:pt x="251883" y="422275"/>
                          <a:pt x="252415" y="444531"/>
                          <a:pt x="254000" y="466725"/>
                        </a:cubicBezTo>
                        <a:cubicBezTo>
                          <a:pt x="254538" y="474252"/>
                          <a:pt x="258160" y="496063"/>
                          <a:pt x="260350" y="504825"/>
                        </a:cubicBezTo>
                        <a:cubicBezTo>
                          <a:pt x="261162" y="508072"/>
                          <a:pt x="262606" y="511132"/>
                          <a:pt x="263525" y="514350"/>
                        </a:cubicBezTo>
                        <a:cubicBezTo>
                          <a:pt x="264724" y="518546"/>
                          <a:pt x="265642" y="522817"/>
                          <a:pt x="266700" y="527050"/>
                        </a:cubicBezTo>
                        <a:cubicBezTo>
                          <a:pt x="265642" y="570442"/>
                          <a:pt x="263525" y="613820"/>
                          <a:pt x="263525" y="657225"/>
                        </a:cubicBezTo>
                        <a:cubicBezTo>
                          <a:pt x="263525" y="674191"/>
                          <a:pt x="265230" y="623328"/>
                          <a:pt x="266700" y="606425"/>
                        </a:cubicBezTo>
                        <a:cubicBezTo>
                          <a:pt x="267912" y="592490"/>
                          <a:pt x="270373" y="581708"/>
                          <a:pt x="273050" y="568325"/>
                        </a:cubicBezTo>
                        <a:cubicBezTo>
                          <a:pt x="271992" y="538692"/>
                          <a:pt x="269875" y="509077"/>
                          <a:pt x="269875" y="479425"/>
                        </a:cubicBezTo>
                        <a:cubicBezTo>
                          <a:pt x="269875" y="436020"/>
                          <a:pt x="271165" y="392614"/>
                          <a:pt x="273050" y="349250"/>
                        </a:cubicBezTo>
                        <a:cubicBezTo>
                          <a:pt x="273262" y="344371"/>
                          <a:pt x="278004" y="326259"/>
                          <a:pt x="279400" y="320675"/>
                        </a:cubicBezTo>
                        <a:cubicBezTo>
                          <a:pt x="283736" y="338019"/>
                          <a:pt x="285322" y="343508"/>
                          <a:pt x="288925" y="365125"/>
                        </a:cubicBezTo>
                        <a:cubicBezTo>
                          <a:pt x="289983" y="371475"/>
                          <a:pt x="290751" y="377880"/>
                          <a:pt x="292100" y="384175"/>
                        </a:cubicBezTo>
                        <a:cubicBezTo>
                          <a:pt x="293929" y="392709"/>
                          <a:pt x="295690" y="401296"/>
                          <a:pt x="298450" y="409575"/>
                        </a:cubicBezTo>
                        <a:cubicBezTo>
                          <a:pt x="299508" y="412750"/>
                          <a:pt x="300899" y="415833"/>
                          <a:pt x="301625" y="419100"/>
                        </a:cubicBezTo>
                        <a:cubicBezTo>
                          <a:pt x="307286" y="444576"/>
                          <a:pt x="302197" y="430913"/>
                          <a:pt x="307975" y="454025"/>
                        </a:cubicBezTo>
                        <a:cubicBezTo>
                          <a:pt x="308787" y="457272"/>
                          <a:pt x="310424" y="460283"/>
                          <a:pt x="311150" y="463550"/>
                        </a:cubicBezTo>
                        <a:cubicBezTo>
                          <a:pt x="312547" y="469834"/>
                          <a:pt x="312976" y="476305"/>
                          <a:pt x="314325" y="482600"/>
                        </a:cubicBezTo>
                        <a:cubicBezTo>
                          <a:pt x="316154" y="491134"/>
                          <a:pt x="318963" y="499442"/>
                          <a:pt x="320675" y="508000"/>
                        </a:cubicBezTo>
                        <a:lnTo>
                          <a:pt x="323850" y="523875"/>
                        </a:lnTo>
                        <a:cubicBezTo>
                          <a:pt x="322792" y="545042"/>
                          <a:pt x="322653" y="566274"/>
                          <a:pt x="320675" y="587375"/>
                        </a:cubicBezTo>
                        <a:cubicBezTo>
                          <a:pt x="319473" y="600194"/>
                          <a:pt x="315922" y="612699"/>
                          <a:pt x="314325" y="625475"/>
                        </a:cubicBezTo>
                        <a:cubicBezTo>
                          <a:pt x="313267" y="633942"/>
                          <a:pt x="309477" y="642508"/>
                          <a:pt x="311150" y="650875"/>
                        </a:cubicBezTo>
                        <a:cubicBezTo>
                          <a:pt x="311898" y="654617"/>
                          <a:pt x="315607" y="644663"/>
                          <a:pt x="317500" y="641350"/>
                        </a:cubicBezTo>
                        <a:cubicBezTo>
                          <a:pt x="324975" y="628269"/>
                          <a:pt x="324996" y="625212"/>
                          <a:pt x="330200" y="609600"/>
                        </a:cubicBezTo>
                        <a:lnTo>
                          <a:pt x="333375" y="600075"/>
                        </a:lnTo>
                        <a:cubicBezTo>
                          <a:pt x="335143" y="548807"/>
                          <a:pt x="340220" y="520743"/>
                          <a:pt x="333375" y="476250"/>
                        </a:cubicBezTo>
                        <a:cubicBezTo>
                          <a:pt x="331332" y="462968"/>
                          <a:pt x="329390" y="469666"/>
                          <a:pt x="323850" y="457200"/>
                        </a:cubicBezTo>
                        <a:lnTo>
                          <a:pt x="314325" y="428625"/>
                        </a:lnTo>
                        <a:cubicBezTo>
                          <a:pt x="313267" y="425450"/>
                          <a:pt x="313006" y="421885"/>
                          <a:pt x="311150" y="419100"/>
                        </a:cubicBezTo>
                        <a:cubicBezTo>
                          <a:pt x="309033" y="415925"/>
                          <a:pt x="306350" y="413062"/>
                          <a:pt x="304800" y="409575"/>
                        </a:cubicBezTo>
                        <a:cubicBezTo>
                          <a:pt x="302082" y="403458"/>
                          <a:pt x="300567" y="396875"/>
                          <a:pt x="298450" y="390525"/>
                        </a:cubicBezTo>
                        <a:lnTo>
                          <a:pt x="295275" y="381000"/>
                        </a:lnTo>
                        <a:cubicBezTo>
                          <a:pt x="294217" y="377825"/>
                          <a:pt x="292756" y="374757"/>
                          <a:pt x="292100" y="371475"/>
                        </a:cubicBezTo>
                        <a:cubicBezTo>
                          <a:pt x="291042" y="366183"/>
                          <a:pt x="290096" y="360868"/>
                          <a:pt x="288925" y="355600"/>
                        </a:cubicBezTo>
                        <a:cubicBezTo>
                          <a:pt x="283962" y="333267"/>
                          <a:pt x="287879" y="351937"/>
                          <a:pt x="282575" y="333375"/>
                        </a:cubicBezTo>
                        <a:cubicBezTo>
                          <a:pt x="279586" y="322913"/>
                          <a:pt x="278407" y="315712"/>
                          <a:pt x="276225" y="304800"/>
                        </a:cubicBezTo>
                        <a:cubicBezTo>
                          <a:pt x="277283" y="295275"/>
                          <a:pt x="275114" y="284797"/>
                          <a:pt x="279400" y="276225"/>
                        </a:cubicBezTo>
                        <a:cubicBezTo>
                          <a:pt x="281813" y="271398"/>
                          <a:pt x="281688" y="286777"/>
                          <a:pt x="282575" y="292100"/>
                        </a:cubicBezTo>
                        <a:cubicBezTo>
                          <a:pt x="283805" y="299482"/>
                          <a:pt x="284282" y="306987"/>
                          <a:pt x="285750" y="314325"/>
                        </a:cubicBezTo>
                        <a:cubicBezTo>
                          <a:pt x="286406" y="317607"/>
                          <a:pt x="288113" y="320603"/>
                          <a:pt x="288925" y="323850"/>
                        </a:cubicBezTo>
                        <a:cubicBezTo>
                          <a:pt x="290234" y="329085"/>
                          <a:pt x="291279" y="334391"/>
                          <a:pt x="292100" y="339725"/>
                        </a:cubicBezTo>
                        <a:cubicBezTo>
                          <a:pt x="293397" y="348158"/>
                          <a:pt x="293978" y="356692"/>
                          <a:pt x="295275" y="365125"/>
                        </a:cubicBezTo>
                        <a:cubicBezTo>
                          <a:pt x="297464" y="379356"/>
                          <a:pt x="297762" y="378935"/>
                          <a:pt x="301625" y="390525"/>
                        </a:cubicBezTo>
                        <a:cubicBezTo>
                          <a:pt x="302683" y="397933"/>
                          <a:pt x="303461" y="405387"/>
                          <a:pt x="304800" y="412750"/>
                        </a:cubicBezTo>
                        <a:cubicBezTo>
                          <a:pt x="307281" y="426398"/>
                          <a:pt x="307750" y="423074"/>
                          <a:pt x="311150" y="434975"/>
                        </a:cubicBezTo>
                        <a:cubicBezTo>
                          <a:pt x="312349" y="439171"/>
                          <a:pt x="312606" y="443664"/>
                          <a:pt x="314325" y="447675"/>
                        </a:cubicBezTo>
                        <a:cubicBezTo>
                          <a:pt x="315828" y="451182"/>
                          <a:pt x="318558" y="454025"/>
                          <a:pt x="320675" y="457200"/>
                        </a:cubicBezTo>
                        <a:cubicBezTo>
                          <a:pt x="322450" y="464299"/>
                          <a:pt x="327108" y="484312"/>
                          <a:pt x="330200" y="488950"/>
                        </a:cubicBezTo>
                        <a:lnTo>
                          <a:pt x="336550" y="498475"/>
                        </a:lnTo>
                        <a:cubicBezTo>
                          <a:pt x="337133" y="503721"/>
                          <a:pt x="337729" y="527267"/>
                          <a:pt x="342900" y="536575"/>
                        </a:cubicBezTo>
                        <a:cubicBezTo>
                          <a:pt x="346606" y="543246"/>
                          <a:pt x="353187" y="548385"/>
                          <a:pt x="355600" y="555625"/>
                        </a:cubicBezTo>
                        <a:lnTo>
                          <a:pt x="361950" y="574675"/>
                        </a:lnTo>
                        <a:cubicBezTo>
                          <a:pt x="363008" y="582083"/>
                          <a:pt x="365125" y="589416"/>
                          <a:pt x="365125" y="596900"/>
                        </a:cubicBezTo>
                        <a:cubicBezTo>
                          <a:pt x="365125" y="601264"/>
                          <a:pt x="363204" y="588380"/>
                          <a:pt x="361950" y="584200"/>
                        </a:cubicBezTo>
                        <a:cubicBezTo>
                          <a:pt x="360027" y="577789"/>
                          <a:pt x="357717" y="571500"/>
                          <a:pt x="355600" y="565150"/>
                        </a:cubicBezTo>
                        <a:cubicBezTo>
                          <a:pt x="354220" y="561010"/>
                          <a:pt x="353624" y="556646"/>
                          <a:pt x="352425" y="552450"/>
                        </a:cubicBezTo>
                        <a:cubicBezTo>
                          <a:pt x="351506" y="549232"/>
                          <a:pt x="350003" y="546186"/>
                          <a:pt x="349250" y="542925"/>
                        </a:cubicBezTo>
                        <a:cubicBezTo>
                          <a:pt x="346823" y="532408"/>
                          <a:pt x="345518" y="521646"/>
                          <a:pt x="342900" y="511175"/>
                        </a:cubicBezTo>
                        <a:cubicBezTo>
                          <a:pt x="341842" y="506942"/>
                          <a:pt x="341257" y="502561"/>
                          <a:pt x="339725" y="498475"/>
                        </a:cubicBezTo>
                        <a:cubicBezTo>
                          <a:pt x="338063" y="494043"/>
                          <a:pt x="335037" y="490207"/>
                          <a:pt x="333375" y="485775"/>
                        </a:cubicBezTo>
                        <a:cubicBezTo>
                          <a:pt x="331843" y="481689"/>
                          <a:pt x="331732" y="477161"/>
                          <a:pt x="330200" y="473075"/>
                        </a:cubicBezTo>
                        <a:cubicBezTo>
                          <a:pt x="328538" y="468643"/>
                          <a:pt x="325347" y="464865"/>
                          <a:pt x="323850" y="460375"/>
                        </a:cubicBezTo>
                        <a:cubicBezTo>
                          <a:pt x="320021" y="448887"/>
                          <a:pt x="316844" y="431693"/>
                          <a:pt x="314325" y="419100"/>
                        </a:cubicBezTo>
                        <a:cubicBezTo>
                          <a:pt x="315383" y="384175"/>
                          <a:pt x="315176" y="349189"/>
                          <a:pt x="317500" y="314325"/>
                        </a:cubicBezTo>
                        <a:cubicBezTo>
                          <a:pt x="317723" y="310986"/>
                          <a:pt x="319794" y="320621"/>
                          <a:pt x="320675" y="323850"/>
                        </a:cubicBezTo>
                        <a:cubicBezTo>
                          <a:pt x="322971" y="332270"/>
                          <a:pt x="327025" y="349250"/>
                          <a:pt x="327025" y="349250"/>
                        </a:cubicBezTo>
                        <a:cubicBezTo>
                          <a:pt x="328083" y="358775"/>
                          <a:pt x="328705" y="368359"/>
                          <a:pt x="330200" y="377825"/>
                        </a:cubicBezTo>
                        <a:cubicBezTo>
                          <a:pt x="331710" y="387387"/>
                          <a:pt x="339230" y="423965"/>
                          <a:pt x="342900" y="434975"/>
                        </a:cubicBezTo>
                        <a:cubicBezTo>
                          <a:pt x="343958" y="438150"/>
                          <a:pt x="345156" y="441282"/>
                          <a:pt x="346075" y="444500"/>
                        </a:cubicBezTo>
                        <a:cubicBezTo>
                          <a:pt x="347274" y="448696"/>
                          <a:pt x="348051" y="453004"/>
                          <a:pt x="349250" y="457200"/>
                        </a:cubicBezTo>
                        <a:cubicBezTo>
                          <a:pt x="350169" y="460418"/>
                          <a:pt x="351506" y="463507"/>
                          <a:pt x="352425" y="466725"/>
                        </a:cubicBezTo>
                        <a:cubicBezTo>
                          <a:pt x="353624" y="470921"/>
                          <a:pt x="354346" y="475245"/>
                          <a:pt x="355600" y="479425"/>
                        </a:cubicBezTo>
                        <a:lnTo>
                          <a:pt x="365125" y="508000"/>
                        </a:lnTo>
                        <a:lnTo>
                          <a:pt x="377825" y="546100"/>
                        </a:lnTo>
                        <a:lnTo>
                          <a:pt x="381000" y="555625"/>
                        </a:lnTo>
                        <a:cubicBezTo>
                          <a:pt x="382058" y="558800"/>
                          <a:pt x="382319" y="562365"/>
                          <a:pt x="384175" y="565150"/>
                        </a:cubicBezTo>
                        <a:cubicBezTo>
                          <a:pt x="388408" y="571500"/>
                          <a:pt x="399288" y="591440"/>
                          <a:pt x="396875" y="584200"/>
                        </a:cubicBezTo>
                        <a:cubicBezTo>
                          <a:pt x="395817" y="581025"/>
                          <a:pt x="394901" y="577799"/>
                          <a:pt x="393700" y="574675"/>
                        </a:cubicBezTo>
                        <a:cubicBezTo>
                          <a:pt x="389608" y="564036"/>
                          <a:pt x="384605" y="553739"/>
                          <a:pt x="381000" y="542925"/>
                        </a:cubicBezTo>
                        <a:cubicBezTo>
                          <a:pt x="378883" y="536575"/>
                          <a:pt x="377643" y="529862"/>
                          <a:pt x="374650" y="523875"/>
                        </a:cubicBezTo>
                        <a:cubicBezTo>
                          <a:pt x="372533" y="519642"/>
                          <a:pt x="369962" y="515607"/>
                          <a:pt x="368300" y="511175"/>
                        </a:cubicBezTo>
                        <a:cubicBezTo>
                          <a:pt x="366768" y="507089"/>
                          <a:pt x="366657" y="502561"/>
                          <a:pt x="365125" y="498475"/>
                        </a:cubicBezTo>
                        <a:cubicBezTo>
                          <a:pt x="363463" y="494043"/>
                          <a:pt x="360437" y="490207"/>
                          <a:pt x="358775" y="485775"/>
                        </a:cubicBezTo>
                        <a:cubicBezTo>
                          <a:pt x="357243" y="481689"/>
                          <a:pt x="356854" y="477255"/>
                          <a:pt x="355600" y="473075"/>
                        </a:cubicBezTo>
                        <a:cubicBezTo>
                          <a:pt x="353677" y="466664"/>
                          <a:pt x="350873" y="460519"/>
                          <a:pt x="349250" y="454025"/>
                        </a:cubicBezTo>
                        <a:cubicBezTo>
                          <a:pt x="348192" y="449792"/>
                          <a:pt x="347794" y="445336"/>
                          <a:pt x="346075" y="441325"/>
                        </a:cubicBezTo>
                        <a:cubicBezTo>
                          <a:pt x="344572" y="437818"/>
                          <a:pt x="341842" y="434975"/>
                          <a:pt x="339725" y="431800"/>
                        </a:cubicBezTo>
                        <a:cubicBezTo>
                          <a:pt x="340783" y="404283"/>
                          <a:pt x="341068" y="376726"/>
                          <a:pt x="342900" y="349250"/>
                        </a:cubicBezTo>
                        <a:cubicBezTo>
                          <a:pt x="343190" y="344896"/>
                          <a:pt x="345271" y="340839"/>
                          <a:pt x="346075" y="336550"/>
                        </a:cubicBezTo>
                        <a:cubicBezTo>
                          <a:pt x="348448" y="323895"/>
                          <a:pt x="351356" y="311281"/>
                          <a:pt x="352425" y="298450"/>
                        </a:cubicBezTo>
                        <a:lnTo>
                          <a:pt x="355600" y="260350"/>
                        </a:lnTo>
                        <a:cubicBezTo>
                          <a:pt x="362745" y="288930"/>
                          <a:pt x="354518" y="253855"/>
                          <a:pt x="361950" y="298450"/>
                        </a:cubicBezTo>
                        <a:cubicBezTo>
                          <a:pt x="363724" y="309096"/>
                          <a:pt x="363473" y="320547"/>
                          <a:pt x="368300" y="330200"/>
                        </a:cubicBezTo>
                        <a:cubicBezTo>
                          <a:pt x="387489" y="368578"/>
                          <a:pt x="363049" y="321011"/>
                          <a:pt x="381000" y="352425"/>
                        </a:cubicBezTo>
                        <a:cubicBezTo>
                          <a:pt x="384320" y="358235"/>
                          <a:pt x="388543" y="369493"/>
                          <a:pt x="393700" y="374650"/>
                        </a:cubicBezTo>
                        <a:cubicBezTo>
                          <a:pt x="396398" y="377348"/>
                          <a:pt x="400373" y="378465"/>
                          <a:pt x="403225" y="381000"/>
                        </a:cubicBezTo>
                        <a:cubicBezTo>
                          <a:pt x="435847" y="409998"/>
                          <a:pt x="410182" y="391988"/>
                          <a:pt x="431800" y="406400"/>
                        </a:cubicBezTo>
                        <a:cubicBezTo>
                          <a:pt x="434975" y="411692"/>
                          <a:pt x="438328" y="416880"/>
                          <a:pt x="441325" y="422275"/>
                        </a:cubicBezTo>
                        <a:cubicBezTo>
                          <a:pt x="443624" y="426412"/>
                          <a:pt x="445327" y="430866"/>
                          <a:pt x="447675" y="434975"/>
                        </a:cubicBezTo>
                        <a:cubicBezTo>
                          <a:pt x="455312" y="448340"/>
                          <a:pt x="453979" y="441209"/>
                          <a:pt x="460375" y="457200"/>
                        </a:cubicBezTo>
                        <a:cubicBezTo>
                          <a:pt x="462861" y="463415"/>
                          <a:pt x="470438" y="481819"/>
                          <a:pt x="466725" y="476250"/>
                        </a:cubicBezTo>
                        <a:cubicBezTo>
                          <a:pt x="448527" y="448953"/>
                          <a:pt x="470345" y="483490"/>
                          <a:pt x="457200" y="457200"/>
                        </a:cubicBezTo>
                        <a:cubicBezTo>
                          <a:pt x="454440" y="451680"/>
                          <a:pt x="450229" y="446943"/>
                          <a:pt x="447675" y="441325"/>
                        </a:cubicBezTo>
                        <a:cubicBezTo>
                          <a:pt x="444905" y="435231"/>
                          <a:pt x="444318" y="428262"/>
                          <a:pt x="441325" y="422275"/>
                        </a:cubicBezTo>
                        <a:cubicBezTo>
                          <a:pt x="438150" y="415925"/>
                          <a:pt x="434531" y="409778"/>
                          <a:pt x="431800" y="403225"/>
                        </a:cubicBezTo>
                        <a:cubicBezTo>
                          <a:pt x="429226" y="397046"/>
                          <a:pt x="427567" y="390525"/>
                          <a:pt x="425450" y="384175"/>
                        </a:cubicBezTo>
                        <a:lnTo>
                          <a:pt x="422275" y="374650"/>
                        </a:lnTo>
                        <a:cubicBezTo>
                          <a:pt x="421217" y="371475"/>
                          <a:pt x="420597" y="368118"/>
                          <a:pt x="419100" y="365125"/>
                        </a:cubicBezTo>
                        <a:cubicBezTo>
                          <a:pt x="409757" y="346438"/>
                          <a:pt x="414247" y="356915"/>
                          <a:pt x="406400" y="333375"/>
                        </a:cubicBezTo>
                        <a:lnTo>
                          <a:pt x="396875" y="304800"/>
                        </a:lnTo>
                        <a:lnTo>
                          <a:pt x="393700" y="295275"/>
                        </a:lnTo>
                        <a:cubicBezTo>
                          <a:pt x="392642" y="292100"/>
                          <a:pt x="392381" y="288535"/>
                          <a:pt x="390525" y="285750"/>
                        </a:cubicBezTo>
                        <a:cubicBezTo>
                          <a:pt x="388408" y="282575"/>
                          <a:pt x="385882" y="279638"/>
                          <a:pt x="384175" y="276225"/>
                        </a:cubicBezTo>
                        <a:cubicBezTo>
                          <a:pt x="382678" y="273232"/>
                          <a:pt x="377653" y="266700"/>
                          <a:pt x="381000" y="266700"/>
                        </a:cubicBezTo>
                        <a:cubicBezTo>
                          <a:pt x="384816" y="266700"/>
                          <a:pt x="385106" y="273139"/>
                          <a:pt x="387350" y="276225"/>
                        </a:cubicBezTo>
                        <a:cubicBezTo>
                          <a:pt x="422691" y="324819"/>
                          <a:pt x="392546" y="288492"/>
                          <a:pt x="415925" y="307975"/>
                        </a:cubicBezTo>
                        <a:cubicBezTo>
                          <a:pt x="419374" y="310850"/>
                          <a:pt x="422001" y="314625"/>
                          <a:pt x="425450" y="317500"/>
                        </a:cubicBezTo>
                        <a:cubicBezTo>
                          <a:pt x="435513" y="325886"/>
                          <a:pt x="440181" y="325585"/>
                          <a:pt x="454025" y="330200"/>
                        </a:cubicBezTo>
                        <a:lnTo>
                          <a:pt x="473075" y="336550"/>
                        </a:lnTo>
                        <a:lnTo>
                          <a:pt x="482600" y="339725"/>
                        </a:lnTo>
                        <a:cubicBezTo>
                          <a:pt x="485775" y="340783"/>
                          <a:pt x="489340" y="341044"/>
                          <a:pt x="492125" y="342900"/>
                        </a:cubicBezTo>
                        <a:cubicBezTo>
                          <a:pt x="514911" y="358091"/>
                          <a:pt x="505779" y="350204"/>
                          <a:pt x="520700" y="365125"/>
                        </a:cubicBezTo>
                        <a:cubicBezTo>
                          <a:pt x="521433" y="367323"/>
                          <a:pt x="528047" y="386353"/>
                          <a:pt x="527050" y="387350"/>
                        </a:cubicBezTo>
                        <a:cubicBezTo>
                          <a:pt x="524352" y="390048"/>
                          <a:pt x="522918" y="380930"/>
                          <a:pt x="520700" y="377825"/>
                        </a:cubicBezTo>
                        <a:cubicBezTo>
                          <a:pt x="517624" y="373519"/>
                          <a:pt x="514251" y="369431"/>
                          <a:pt x="511175" y="365125"/>
                        </a:cubicBezTo>
                        <a:cubicBezTo>
                          <a:pt x="508957" y="362020"/>
                          <a:pt x="507043" y="358705"/>
                          <a:pt x="504825" y="355600"/>
                        </a:cubicBezTo>
                        <a:cubicBezTo>
                          <a:pt x="501749" y="351294"/>
                          <a:pt x="498105" y="347387"/>
                          <a:pt x="495300" y="342900"/>
                        </a:cubicBezTo>
                        <a:cubicBezTo>
                          <a:pt x="492792" y="338886"/>
                          <a:pt x="491701" y="334051"/>
                          <a:pt x="488950" y="330200"/>
                        </a:cubicBezTo>
                        <a:cubicBezTo>
                          <a:pt x="486340" y="326546"/>
                          <a:pt x="482119" y="324267"/>
                          <a:pt x="479425" y="320675"/>
                        </a:cubicBezTo>
                        <a:cubicBezTo>
                          <a:pt x="469906" y="307983"/>
                          <a:pt x="470787" y="304765"/>
                          <a:pt x="463550" y="292100"/>
                        </a:cubicBezTo>
                        <a:cubicBezTo>
                          <a:pt x="461657" y="288787"/>
                          <a:pt x="458907" y="285988"/>
                          <a:pt x="457200" y="282575"/>
                        </a:cubicBezTo>
                        <a:cubicBezTo>
                          <a:pt x="454923" y="278020"/>
                          <a:pt x="451867" y="264419"/>
                          <a:pt x="450850" y="260350"/>
                        </a:cubicBezTo>
                        <a:cubicBezTo>
                          <a:pt x="449792" y="244475"/>
                          <a:pt x="449925" y="228475"/>
                          <a:pt x="447675" y="212725"/>
                        </a:cubicBezTo>
                        <a:cubicBezTo>
                          <a:pt x="444526" y="190680"/>
                          <a:pt x="431845" y="191305"/>
                          <a:pt x="454025" y="196850"/>
                        </a:cubicBezTo>
                        <a:cubicBezTo>
                          <a:pt x="482043" y="215529"/>
                          <a:pt x="437260" y="186880"/>
                          <a:pt x="482600" y="209550"/>
                        </a:cubicBezTo>
                        <a:cubicBezTo>
                          <a:pt x="486833" y="211667"/>
                          <a:pt x="490950" y="214036"/>
                          <a:pt x="495300" y="215900"/>
                        </a:cubicBezTo>
                        <a:cubicBezTo>
                          <a:pt x="498376" y="217218"/>
                          <a:pt x="501832" y="217578"/>
                          <a:pt x="504825" y="219075"/>
                        </a:cubicBezTo>
                        <a:cubicBezTo>
                          <a:pt x="523378" y="228352"/>
                          <a:pt x="505254" y="223280"/>
                          <a:pt x="523875" y="228600"/>
                        </a:cubicBezTo>
                        <a:cubicBezTo>
                          <a:pt x="557464" y="238197"/>
                          <a:pt x="510354" y="223035"/>
                          <a:pt x="555625" y="238125"/>
                        </a:cubicBezTo>
                        <a:cubicBezTo>
                          <a:pt x="558800" y="239183"/>
                          <a:pt x="562365" y="239444"/>
                          <a:pt x="565150" y="241300"/>
                        </a:cubicBezTo>
                        <a:cubicBezTo>
                          <a:pt x="568325" y="243417"/>
                          <a:pt x="570973" y="246725"/>
                          <a:pt x="574675" y="247650"/>
                        </a:cubicBezTo>
                        <a:cubicBezTo>
                          <a:pt x="583972" y="249974"/>
                          <a:pt x="593725" y="249767"/>
                          <a:pt x="603250" y="250825"/>
                        </a:cubicBezTo>
                        <a:cubicBezTo>
                          <a:pt x="607483" y="251883"/>
                          <a:pt x="612047" y="252049"/>
                          <a:pt x="615950" y="254000"/>
                        </a:cubicBezTo>
                        <a:cubicBezTo>
                          <a:pt x="659619" y="275835"/>
                          <a:pt x="618185" y="261095"/>
                          <a:pt x="644525" y="269875"/>
                        </a:cubicBezTo>
                        <a:cubicBezTo>
                          <a:pt x="639237" y="243433"/>
                          <a:pt x="645752" y="260747"/>
                          <a:pt x="622300" y="234950"/>
                        </a:cubicBezTo>
                        <a:cubicBezTo>
                          <a:pt x="617742" y="229936"/>
                          <a:pt x="614179" y="224070"/>
                          <a:pt x="609600" y="219075"/>
                        </a:cubicBezTo>
                        <a:cubicBezTo>
                          <a:pt x="590017" y="197712"/>
                          <a:pt x="594147" y="201365"/>
                          <a:pt x="577850" y="190500"/>
                        </a:cubicBezTo>
                        <a:cubicBezTo>
                          <a:pt x="570360" y="179265"/>
                          <a:pt x="570776" y="178540"/>
                          <a:pt x="558800" y="168275"/>
                        </a:cubicBezTo>
                        <a:cubicBezTo>
                          <a:pt x="555903" y="165792"/>
                          <a:pt x="552206" y="164368"/>
                          <a:pt x="549275" y="161925"/>
                        </a:cubicBezTo>
                        <a:cubicBezTo>
                          <a:pt x="545826" y="159050"/>
                          <a:pt x="543404" y="155010"/>
                          <a:pt x="539750" y="152400"/>
                        </a:cubicBezTo>
                        <a:cubicBezTo>
                          <a:pt x="535899" y="149649"/>
                          <a:pt x="531159" y="148398"/>
                          <a:pt x="527050" y="146050"/>
                        </a:cubicBezTo>
                        <a:cubicBezTo>
                          <a:pt x="523737" y="144157"/>
                          <a:pt x="517525" y="143516"/>
                          <a:pt x="517525" y="139700"/>
                        </a:cubicBezTo>
                        <a:cubicBezTo>
                          <a:pt x="517525" y="136353"/>
                          <a:pt x="524057" y="141378"/>
                          <a:pt x="527050" y="142875"/>
                        </a:cubicBezTo>
                        <a:cubicBezTo>
                          <a:pt x="532570" y="145635"/>
                          <a:pt x="537988" y="148697"/>
                          <a:pt x="542925" y="152400"/>
                        </a:cubicBezTo>
                        <a:cubicBezTo>
                          <a:pt x="546517" y="155094"/>
                          <a:pt x="548796" y="159315"/>
                          <a:pt x="552450" y="161925"/>
                        </a:cubicBezTo>
                        <a:cubicBezTo>
                          <a:pt x="563679" y="169945"/>
                          <a:pt x="575768" y="176688"/>
                          <a:pt x="587375" y="184150"/>
                        </a:cubicBezTo>
                        <a:cubicBezTo>
                          <a:pt x="590585" y="186213"/>
                          <a:pt x="593725" y="188383"/>
                          <a:pt x="596900" y="190500"/>
                        </a:cubicBezTo>
                        <a:cubicBezTo>
                          <a:pt x="604438" y="195526"/>
                          <a:pt x="612233" y="200468"/>
                          <a:pt x="619125" y="206375"/>
                        </a:cubicBezTo>
                        <a:cubicBezTo>
                          <a:pt x="622534" y="209297"/>
                          <a:pt x="624862" y="213489"/>
                          <a:pt x="628650" y="215900"/>
                        </a:cubicBezTo>
                        <a:cubicBezTo>
                          <a:pt x="636636" y="220982"/>
                          <a:pt x="647357" y="221907"/>
                          <a:pt x="654050" y="228600"/>
                        </a:cubicBezTo>
                        <a:cubicBezTo>
                          <a:pt x="680284" y="254834"/>
                          <a:pt x="638239" y="213687"/>
                          <a:pt x="688975" y="257175"/>
                        </a:cubicBezTo>
                        <a:cubicBezTo>
                          <a:pt x="696383" y="263525"/>
                          <a:pt x="704301" y="269326"/>
                          <a:pt x="711200" y="276225"/>
                        </a:cubicBezTo>
                        <a:cubicBezTo>
                          <a:pt x="713898" y="278923"/>
                          <a:pt x="714852" y="283052"/>
                          <a:pt x="717550" y="285750"/>
                        </a:cubicBezTo>
                        <a:cubicBezTo>
                          <a:pt x="720248" y="288448"/>
                          <a:pt x="730891" y="292100"/>
                          <a:pt x="727075" y="292100"/>
                        </a:cubicBezTo>
                        <a:cubicBezTo>
                          <a:pt x="722342" y="292100"/>
                          <a:pt x="718608" y="287867"/>
                          <a:pt x="714375" y="285750"/>
                        </a:cubicBezTo>
                        <a:cubicBezTo>
                          <a:pt x="710142" y="280458"/>
                          <a:pt x="706233" y="274889"/>
                          <a:pt x="701675" y="269875"/>
                        </a:cubicBezTo>
                        <a:lnTo>
                          <a:pt x="669925" y="238125"/>
                        </a:lnTo>
                        <a:lnTo>
                          <a:pt x="660400" y="228600"/>
                        </a:lnTo>
                        <a:cubicBezTo>
                          <a:pt x="657225" y="225425"/>
                          <a:pt x="653366" y="222811"/>
                          <a:pt x="650875" y="219075"/>
                        </a:cubicBezTo>
                        <a:cubicBezTo>
                          <a:pt x="642034" y="205814"/>
                          <a:pt x="647223" y="212248"/>
                          <a:pt x="635000" y="200025"/>
                        </a:cubicBezTo>
                        <a:cubicBezTo>
                          <a:pt x="632653" y="192984"/>
                          <a:pt x="624456" y="177583"/>
                          <a:pt x="647700" y="193675"/>
                        </a:cubicBezTo>
                        <a:cubicBezTo>
                          <a:pt x="657545" y="200491"/>
                          <a:pt x="664633" y="210608"/>
                          <a:pt x="673100" y="219075"/>
                        </a:cubicBezTo>
                        <a:cubicBezTo>
                          <a:pt x="677333" y="223308"/>
                          <a:pt x="682479" y="226794"/>
                          <a:pt x="685800" y="231775"/>
                        </a:cubicBezTo>
                        <a:lnTo>
                          <a:pt x="698500" y="250825"/>
                        </a:lnTo>
                        <a:cubicBezTo>
                          <a:pt x="700617" y="254000"/>
                          <a:pt x="703643" y="256730"/>
                          <a:pt x="704850" y="260350"/>
                        </a:cubicBezTo>
                        <a:cubicBezTo>
                          <a:pt x="705908" y="263525"/>
                          <a:pt x="711200" y="270933"/>
                          <a:pt x="708025" y="269875"/>
                        </a:cubicBezTo>
                        <a:cubicBezTo>
                          <a:pt x="697715" y="266438"/>
                          <a:pt x="693467" y="252561"/>
                          <a:pt x="688975" y="244475"/>
                        </a:cubicBezTo>
                        <a:cubicBezTo>
                          <a:pt x="685978" y="239080"/>
                          <a:pt x="682787" y="233791"/>
                          <a:pt x="679450" y="228600"/>
                        </a:cubicBezTo>
                        <a:cubicBezTo>
                          <a:pt x="673260" y="218971"/>
                          <a:pt x="665520" y="210264"/>
                          <a:pt x="660400" y="200025"/>
                        </a:cubicBezTo>
                        <a:cubicBezTo>
                          <a:pt x="658283" y="195792"/>
                          <a:pt x="656398" y="191434"/>
                          <a:pt x="654050" y="187325"/>
                        </a:cubicBezTo>
                        <a:cubicBezTo>
                          <a:pt x="647927" y="176609"/>
                          <a:pt x="640520" y="166614"/>
                          <a:pt x="635000" y="155575"/>
                        </a:cubicBezTo>
                        <a:cubicBezTo>
                          <a:pt x="632883" y="151342"/>
                          <a:pt x="630998" y="146984"/>
                          <a:pt x="628650" y="142875"/>
                        </a:cubicBezTo>
                        <a:cubicBezTo>
                          <a:pt x="626757" y="139562"/>
                          <a:pt x="619602" y="136048"/>
                          <a:pt x="622300" y="133350"/>
                        </a:cubicBezTo>
                        <a:cubicBezTo>
                          <a:pt x="624998" y="130652"/>
                          <a:pt x="628928" y="137217"/>
                          <a:pt x="631825" y="139700"/>
                        </a:cubicBezTo>
                        <a:cubicBezTo>
                          <a:pt x="658772" y="162797"/>
                          <a:pt x="632183" y="144172"/>
                          <a:pt x="654050" y="158750"/>
                        </a:cubicBezTo>
                        <a:cubicBezTo>
                          <a:pt x="661126" y="169363"/>
                          <a:pt x="663403" y="173376"/>
                          <a:pt x="673100" y="184150"/>
                        </a:cubicBezTo>
                        <a:cubicBezTo>
                          <a:pt x="678106" y="189712"/>
                          <a:pt x="684300" y="194181"/>
                          <a:pt x="688975" y="200025"/>
                        </a:cubicBezTo>
                        <a:cubicBezTo>
                          <a:pt x="692830" y="204844"/>
                          <a:pt x="695077" y="210765"/>
                          <a:pt x="698500" y="215900"/>
                        </a:cubicBezTo>
                        <a:cubicBezTo>
                          <a:pt x="701435" y="220303"/>
                          <a:pt x="704949" y="224294"/>
                          <a:pt x="708025" y="228600"/>
                        </a:cubicBezTo>
                        <a:cubicBezTo>
                          <a:pt x="710243" y="231705"/>
                          <a:pt x="716082" y="241538"/>
                          <a:pt x="714375" y="238125"/>
                        </a:cubicBezTo>
                        <a:cubicBezTo>
                          <a:pt x="705985" y="221345"/>
                          <a:pt x="703630" y="221682"/>
                          <a:pt x="692150" y="206375"/>
                        </a:cubicBezTo>
                        <a:cubicBezTo>
                          <a:pt x="680338" y="190626"/>
                          <a:pt x="669037" y="174499"/>
                          <a:pt x="657225" y="158750"/>
                        </a:cubicBezTo>
                        <a:cubicBezTo>
                          <a:pt x="639013" y="134467"/>
                          <a:pt x="655296" y="157756"/>
                          <a:pt x="641350" y="133350"/>
                        </a:cubicBezTo>
                        <a:cubicBezTo>
                          <a:pt x="639457" y="130037"/>
                          <a:pt x="631298" y="124750"/>
                          <a:pt x="635000" y="123825"/>
                        </a:cubicBezTo>
                        <a:cubicBezTo>
                          <a:pt x="641494" y="122202"/>
                          <a:pt x="647700" y="128058"/>
                          <a:pt x="654050" y="130175"/>
                        </a:cubicBezTo>
                        <a:cubicBezTo>
                          <a:pt x="695555" y="161304"/>
                          <a:pt x="643776" y="122837"/>
                          <a:pt x="676275" y="146050"/>
                        </a:cubicBezTo>
                        <a:cubicBezTo>
                          <a:pt x="680581" y="149126"/>
                          <a:pt x="684669" y="152499"/>
                          <a:pt x="688975" y="155575"/>
                        </a:cubicBezTo>
                        <a:cubicBezTo>
                          <a:pt x="692080" y="157793"/>
                          <a:pt x="700943" y="164856"/>
                          <a:pt x="698500" y="161925"/>
                        </a:cubicBezTo>
                        <a:cubicBezTo>
                          <a:pt x="690835" y="152727"/>
                          <a:pt x="680580" y="145875"/>
                          <a:pt x="673100" y="136525"/>
                        </a:cubicBezTo>
                        <a:cubicBezTo>
                          <a:pt x="668867" y="131233"/>
                          <a:pt x="664862" y="125750"/>
                          <a:pt x="660400" y="120650"/>
                        </a:cubicBezTo>
                        <a:cubicBezTo>
                          <a:pt x="657443" y="117271"/>
                          <a:pt x="653797" y="114534"/>
                          <a:pt x="650875" y="111125"/>
                        </a:cubicBezTo>
                        <a:cubicBezTo>
                          <a:pt x="647431" y="107107"/>
                          <a:pt x="644926" y="102326"/>
                          <a:pt x="641350" y="98425"/>
                        </a:cubicBezTo>
                        <a:cubicBezTo>
                          <a:pt x="633259" y="89599"/>
                          <a:pt x="623134" y="82604"/>
                          <a:pt x="615950" y="73025"/>
                        </a:cubicBezTo>
                        <a:cubicBezTo>
                          <a:pt x="612775" y="68792"/>
                          <a:pt x="609501" y="64631"/>
                          <a:pt x="606425" y="60325"/>
                        </a:cubicBezTo>
                        <a:cubicBezTo>
                          <a:pt x="604207" y="57220"/>
                          <a:pt x="597377" y="53498"/>
                          <a:pt x="600075" y="50800"/>
                        </a:cubicBezTo>
                        <a:cubicBezTo>
                          <a:pt x="603161" y="47714"/>
                          <a:pt x="608595" y="52721"/>
                          <a:pt x="612775" y="53975"/>
                        </a:cubicBezTo>
                        <a:cubicBezTo>
                          <a:pt x="669898" y="71112"/>
                          <a:pt x="602091" y="50762"/>
                          <a:pt x="644525" y="66675"/>
                        </a:cubicBezTo>
                        <a:cubicBezTo>
                          <a:pt x="648611" y="68207"/>
                          <a:pt x="653139" y="68318"/>
                          <a:pt x="657225" y="69850"/>
                        </a:cubicBezTo>
                        <a:cubicBezTo>
                          <a:pt x="671181" y="75083"/>
                          <a:pt x="667726" y="75851"/>
                          <a:pt x="679450" y="82550"/>
                        </a:cubicBezTo>
                        <a:cubicBezTo>
                          <a:pt x="683559" y="84898"/>
                          <a:pt x="687732" y="87201"/>
                          <a:pt x="692150" y="88900"/>
                        </a:cubicBezTo>
                        <a:cubicBezTo>
                          <a:pt x="701521" y="92504"/>
                          <a:pt x="730664" y="99845"/>
                          <a:pt x="720725" y="98425"/>
                        </a:cubicBezTo>
                        <a:cubicBezTo>
                          <a:pt x="709465" y="96816"/>
                          <a:pt x="682898" y="93799"/>
                          <a:pt x="673100" y="88900"/>
                        </a:cubicBezTo>
                        <a:cubicBezTo>
                          <a:pt x="668867" y="86783"/>
                          <a:pt x="664951" y="83850"/>
                          <a:pt x="660400" y="82550"/>
                        </a:cubicBezTo>
                        <a:cubicBezTo>
                          <a:pt x="650022" y="79585"/>
                          <a:pt x="639233" y="78317"/>
                          <a:pt x="628650" y="76200"/>
                        </a:cubicBezTo>
                        <a:cubicBezTo>
                          <a:pt x="623358" y="75142"/>
                          <a:pt x="617895" y="74732"/>
                          <a:pt x="612775" y="73025"/>
                        </a:cubicBezTo>
                        <a:cubicBezTo>
                          <a:pt x="609600" y="71967"/>
                          <a:pt x="599903" y="69850"/>
                          <a:pt x="603250" y="69850"/>
                        </a:cubicBezTo>
                        <a:cubicBezTo>
                          <a:pt x="614940" y="69850"/>
                          <a:pt x="626565" y="71659"/>
                          <a:pt x="638175" y="73025"/>
                        </a:cubicBezTo>
                        <a:cubicBezTo>
                          <a:pt x="650529" y="74478"/>
                          <a:pt x="671728" y="78918"/>
                          <a:pt x="682625" y="82550"/>
                        </a:cubicBezTo>
                        <a:cubicBezTo>
                          <a:pt x="685800" y="83608"/>
                          <a:pt x="688932" y="84806"/>
                          <a:pt x="692150" y="85725"/>
                        </a:cubicBezTo>
                        <a:cubicBezTo>
                          <a:pt x="696346" y="86924"/>
                          <a:pt x="700670" y="87646"/>
                          <a:pt x="704850" y="88900"/>
                        </a:cubicBezTo>
                        <a:cubicBezTo>
                          <a:pt x="714467" y="91785"/>
                          <a:pt x="723900" y="95250"/>
                          <a:pt x="733425" y="98425"/>
                        </a:cubicBezTo>
                        <a:lnTo>
                          <a:pt x="742950" y="101600"/>
                        </a:lnTo>
                        <a:lnTo>
                          <a:pt x="752475" y="104775"/>
                        </a:lnTo>
                        <a:cubicBezTo>
                          <a:pt x="755650" y="103717"/>
                          <a:pt x="759007" y="103097"/>
                          <a:pt x="762000" y="101600"/>
                        </a:cubicBezTo>
                        <a:cubicBezTo>
                          <a:pt x="765413" y="99893"/>
                          <a:pt x="767717" y="95488"/>
                          <a:pt x="771525" y="95250"/>
                        </a:cubicBezTo>
                        <a:cubicBezTo>
                          <a:pt x="785297" y="94389"/>
                          <a:pt x="799042" y="97367"/>
                          <a:pt x="812800" y="98425"/>
                        </a:cubicBezTo>
                        <a:lnTo>
                          <a:pt x="831850" y="101600"/>
                        </a:lnTo>
                        <a:cubicBezTo>
                          <a:pt x="837159" y="102565"/>
                          <a:pt x="842898" y="107188"/>
                          <a:pt x="847725" y="104775"/>
                        </a:cubicBezTo>
                        <a:cubicBezTo>
                          <a:pt x="850718" y="103278"/>
                          <a:pt x="846917" y="97617"/>
                          <a:pt x="844550" y="95250"/>
                        </a:cubicBezTo>
                        <a:cubicBezTo>
                          <a:pt x="841203" y="91903"/>
                          <a:pt x="835881" y="91381"/>
                          <a:pt x="831850" y="88900"/>
                        </a:cubicBezTo>
                        <a:cubicBezTo>
                          <a:pt x="826210" y="85429"/>
                          <a:pt x="802403" y="67443"/>
                          <a:pt x="790575" y="63500"/>
                        </a:cubicBezTo>
                        <a:cubicBezTo>
                          <a:pt x="782296" y="60740"/>
                          <a:pt x="773278" y="60391"/>
                          <a:pt x="765175" y="57150"/>
                        </a:cubicBezTo>
                        <a:cubicBezTo>
                          <a:pt x="742352" y="48021"/>
                          <a:pt x="754942" y="51606"/>
                          <a:pt x="727075" y="47625"/>
                        </a:cubicBezTo>
                        <a:cubicBezTo>
                          <a:pt x="697442" y="48683"/>
                          <a:pt x="667779" y="49108"/>
                          <a:pt x="638175" y="50800"/>
                        </a:cubicBezTo>
                        <a:cubicBezTo>
                          <a:pt x="631958" y="51155"/>
                          <a:pt x="604079" y="55954"/>
                          <a:pt x="596900" y="57150"/>
                        </a:cubicBezTo>
                        <a:cubicBezTo>
                          <a:pt x="558800" y="56092"/>
                          <a:pt x="520618" y="56691"/>
                          <a:pt x="482600" y="53975"/>
                        </a:cubicBezTo>
                        <a:cubicBezTo>
                          <a:pt x="475924" y="53498"/>
                          <a:pt x="470044" y="49248"/>
                          <a:pt x="463550" y="47625"/>
                        </a:cubicBezTo>
                        <a:cubicBezTo>
                          <a:pt x="454435" y="45346"/>
                          <a:pt x="439530" y="41965"/>
                          <a:pt x="431800" y="38100"/>
                        </a:cubicBezTo>
                        <a:cubicBezTo>
                          <a:pt x="427567" y="35983"/>
                          <a:pt x="423532" y="33412"/>
                          <a:pt x="419100" y="31750"/>
                        </a:cubicBezTo>
                        <a:cubicBezTo>
                          <a:pt x="397618" y="23694"/>
                          <a:pt x="414785" y="33076"/>
                          <a:pt x="396875" y="25400"/>
                        </a:cubicBezTo>
                        <a:cubicBezTo>
                          <a:pt x="392525" y="23536"/>
                          <a:pt x="388525" y="20914"/>
                          <a:pt x="384175" y="19050"/>
                        </a:cubicBezTo>
                        <a:cubicBezTo>
                          <a:pt x="381099" y="17732"/>
                          <a:pt x="377576" y="17500"/>
                          <a:pt x="374650" y="15875"/>
                        </a:cubicBezTo>
                        <a:cubicBezTo>
                          <a:pt x="341898" y="-2321"/>
                          <a:pt x="367628" y="7184"/>
                          <a:pt x="346075" y="0"/>
                        </a:cubicBezTo>
                        <a:cubicBezTo>
                          <a:pt x="330652" y="1928"/>
                          <a:pt x="319345" y="2714"/>
                          <a:pt x="304800" y="6350"/>
                        </a:cubicBezTo>
                        <a:cubicBezTo>
                          <a:pt x="295457" y="8686"/>
                          <a:pt x="291662" y="11332"/>
                          <a:pt x="282575" y="15875"/>
                        </a:cubicBezTo>
                        <a:cubicBezTo>
                          <a:pt x="278342" y="22225"/>
                          <a:pt x="272288" y="27685"/>
                          <a:pt x="269875" y="34925"/>
                        </a:cubicBezTo>
                        <a:cubicBezTo>
                          <a:pt x="268817" y="38100"/>
                          <a:pt x="268197" y="41457"/>
                          <a:pt x="266700" y="44450"/>
                        </a:cubicBezTo>
                        <a:cubicBezTo>
                          <a:pt x="259893" y="58065"/>
                          <a:pt x="260656" y="50861"/>
                          <a:pt x="250825" y="63500"/>
                        </a:cubicBezTo>
                        <a:cubicBezTo>
                          <a:pt x="246140" y="69524"/>
                          <a:pt x="242358" y="76200"/>
                          <a:pt x="238125" y="82550"/>
                        </a:cubicBezTo>
                        <a:cubicBezTo>
                          <a:pt x="231027" y="93198"/>
                          <a:pt x="224258" y="104549"/>
                          <a:pt x="215900" y="114300"/>
                        </a:cubicBezTo>
                        <a:cubicBezTo>
                          <a:pt x="212978" y="117709"/>
                          <a:pt x="210029" y="121215"/>
                          <a:pt x="206375" y="123825"/>
                        </a:cubicBezTo>
                        <a:cubicBezTo>
                          <a:pt x="202524" y="126576"/>
                          <a:pt x="197784" y="127827"/>
                          <a:pt x="193675" y="130175"/>
                        </a:cubicBezTo>
                        <a:cubicBezTo>
                          <a:pt x="190362" y="132068"/>
                          <a:pt x="187563" y="134818"/>
                          <a:pt x="184150" y="136525"/>
                        </a:cubicBezTo>
                        <a:cubicBezTo>
                          <a:pt x="157860" y="149670"/>
                          <a:pt x="192397" y="127852"/>
                          <a:pt x="165100" y="146050"/>
                        </a:cubicBezTo>
                        <a:cubicBezTo>
                          <a:pt x="159456" y="157339"/>
                          <a:pt x="158689" y="157374"/>
                          <a:pt x="155575" y="168275"/>
                        </a:cubicBezTo>
                        <a:cubicBezTo>
                          <a:pt x="154376" y="172471"/>
                          <a:pt x="154351" y="177072"/>
                          <a:pt x="152400" y="180975"/>
                        </a:cubicBezTo>
                        <a:cubicBezTo>
                          <a:pt x="130565" y="224644"/>
                          <a:pt x="145305" y="183210"/>
                          <a:pt x="136525" y="209550"/>
                        </a:cubicBezTo>
                        <a:cubicBezTo>
                          <a:pt x="137583" y="212725"/>
                          <a:pt x="136387" y="218602"/>
                          <a:pt x="139700" y="219075"/>
                        </a:cubicBezTo>
                        <a:cubicBezTo>
                          <a:pt x="146927" y="220107"/>
                          <a:pt x="164298" y="209440"/>
                          <a:pt x="171450" y="206375"/>
                        </a:cubicBezTo>
                        <a:cubicBezTo>
                          <a:pt x="174526" y="205057"/>
                          <a:pt x="177800" y="204258"/>
                          <a:pt x="180975" y="203200"/>
                        </a:cubicBezTo>
                        <a:cubicBezTo>
                          <a:pt x="212943" y="180365"/>
                          <a:pt x="196762" y="193763"/>
                          <a:pt x="228600" y="161925"/>
                        </a:cubicBezTo>
                        <a:lnTo>
                          <a:pt x="238125" y="152400"/>
                        </a:lnTo>
                        <a:lnTo>
                          <a:pt x="247650" y="142875"/>
                        </a:lnTo>
                        <a:cubicBezTo>
                          <a:pt x="248708" y="139700"/>
                          <a:pt x="249165" y="136256"/>
                          <a:pt x="250825" y="133350"/>
                        </a:cubicBezTo>
                        <a:cubicBezTo>
                          <a:pt x="259473" y="118217"/>
                          <a:pt x="259639" y="123409"/>
                          <a:pt x="269875" y="111125"/>
                        </a:cubicBezTo>
                        <a:cubicBezTo>
                          <a:pt x="283104" y="95250"/>
                          <a:pt x="268288" y="106892"/>
                          <a:pt x="285750" y="95250"/>
                        </a:cubicBezTo>
                        <a:cubicBezTo>
                          <a:pt x="286740" y="93765"/>
                          <a:pt x="294809" y="77438"/>
                          <a:pt x="301625" y="82550"/>
                        </a:cubicBezTo>
                        <a:cubicBezTo>
                          <a:pt x="305116" y="85168"/>
                          <a:pt x="303742" y="91017"/>
                          <a:pt x="304800" y="95250"/>
                        </a:cubicBezTo>
                        <a:cubicBezTo>
                          <a:pt x="263169" y="157696"/>
                          <a:pt x="306073" y="95540"/>
                          <a:pt x="269875" y="142875"/>
                        </a:cubicBezTo>
                        <a:cubicBezTo>
                          <a:pt x="261131" y="154310"/>
                          <a:pt x="254654" y="167621"/>
                          <a:pt x="244475" y="177800"/>
                        </a:cubicBezTo>
                        <a:cubicBezTo>
                          <a:pt x="196375" y="225900"/>
                          <a:pt x="247522" y="176549"/>
                          <a:pt x="212725" y="206375"/>
                        </a:cubicBezTo>
                        <a:cubicBezTo>
                          <a:pt x="191334" y="224710"/>
                          <a:pt x="214727" y="208215"/>
                          <a:pt x="193675" y="222250"/>
                        </a:cubicBezTo>
                        <a:cubicBezTo>
                          <a:pt x="191558" y="225425"/>
                          <a:pt x="187920" y="228006"/>
                          <a:pt x="187325" y="231775"/>
                        </a:cubicBezTo>
                        <a:cubicBezTo>
                          <a:pt x="180653" y="274031"/>
                          <a:pt x="189094" y="302352"/>
                          <a:pt x="180975" y="269875"/>
                        </a:cubicBezTo>
                        <a:cubicBezTo>
                          <a:pt x="188075" y="248575"/>
                          <a:pt x="193617" y="230086"/>
                          <a:pt x="203200" y="209550"/>
                        </a:cubicBezTo>
                        <a:cubicBezTo>
                          <a:pt x="207522" y="200288"/>
                          <a:pt x="213733" y="192697"/>
                          <a:pt x="219075" y="184150"/>
                        </a:cubicBezTo>
                        <a:cubicBezTo>
                          <a:pt x="222346" y="178917"/>
                          <a:pt x="225177" y="173410"/>
                          <a:pt x="228600" y="168275"/>
                        </a:cubicBezTo>
                        <a:cubicBezTo>
                          <a:pt x="235995" y="157182"/>
                          <a:pt x="253520" y="137005"/>
                          <a:pt x="260350" y="130175"/>
                        </a:cubicBezTo>
                        <a:cubicBezTo>
                          <a:pt x="263048" y="127477"/>
                          <a:pt x="266770" y="126043"/>
                          <a:pt x="269875" y="123825"/>
                        </a:cubicBezTo>
                        <a:cubicBezTo>
                          <a:pt x="289109" y="110086"/>
                          <a:pt x="275384" y="117895"/>
                          <a:pt x="295275" y="107950"/>
                        </a:cubicBezTo>
                        <a:cubicBezTo>
                          <a:pt x="311150" y="109008"/>
                          <a:pt x="327184" y="108644"/>
                          <a:pt x="342900" y="111125"/>
                        </a:cubicBezTo>
                        <a:cubicBezTo>
                          <a:pt x="347575" y="111863"/>
                          <a:pt x="351541" y="115040"/>
                          <a:pt x="355600" y="117475"/>
                        </a:cubicBezTo>
                        <a:cubicBezTo>
                          <a:pt x="362144" y="121402"/>
                          <a:pt x="374650" y="130175"/>
                          <a:pt x="374650" y="130175"/>
                        </a:cubicBezTo>
                        <a:lnTo>
                          <a:pt x="387350" y="149225"/>
                        </a:lnTo>
                        <a:lnTo>
                          <a:pt x="393700" y="158750"/>
                        </a:lnTo>
                        <a:cubicBezTo>
                          <a:pt x="400736" y="186893"/>
                          <a:pt x="405637" y="195305"/>
                          <a:pt x="396875" y="228600"/>
                        </a:cubicBezTo>
                        <a:cubicBezTo>
                          <a:pt x="395150" y="235154"/>
                          <a:pt x="389320" y="240065"/>
                          <a:pt x="384175" y="244475"/>
                        </a:cubicBezTo>
                        <a:cubicBezTo>
                          <a:pt x="381634" y="246653"/>
                          <a:pt x="377825" y="246592"/>
                          <a:pt x="374650" y="247650"/>
                        </a:cubicBezTo>
                        <a:cubicBezTo>
                          <a:pt x="355600" y="245533"/>
                          <a:pt x="335684" y="247361"/>
                          <a:pt x="317500" y="241300"/>
                        </a:cubicBezTo>
                        <a:cubicBezTo>
                          <a:pt x="308981" y="238460"/>
                          <a:pt x="304137" y="229200"/>
                          <a:pt x="298450" y="222250"/>
                        </a:cubicBezTo>
                        <a:cubicBezTo>
                          <a:pt x="293324" y="215985"/>
                          <a:pt x="286443" y="201411"/>
                          <a:pt x="282575" y="193675"/>
                        </a:cubicBezTo>
                        <a:cubicBezTo>
                          <a:pt x="276090" y="161251"/>
                          <a:pt x="269914" y="144313"/>
                          <a:pt x="279400" y="107950"/>
                        </a:cubicBezTo>
                        <a:cubicBezTo>
                          <a:pt x="281486" y="99952"/>
                          <a:pt x="289430" y="94745"/>
                          <a:pt x="295275" y="88900"/>
                        </a:cubicBezTo>
                        <a:cubicBezTo>
                          <a:pt x="317136" y="67039"/>
                          <a:pt x="303055" y="81835"/>
                          <a:pt x="320675" y="73025"/>
                        </a:cubicBezTo>
                        <a:cubicBezTo>
                          <a:pt x="324088" y="71318"/>
                          <a:pt x="326580" y="67882"/>
                          <a:pt x="330200" y="66675"/>
                        </a:cubicBezTo>
                        <a:cubicBezTo>
                          <a:pt x="336307" y="64639"/>
                          <a:pt x="342900" y="64558"/>
                          <a:pt x="349250" y="63500"/>
                        </a:cubicBezTo>
                        <a:cubicBezTo>
                          <a:pt x="385057" y="65205"/>
                          <a:pt x="403359" y="54616"/>
                          <a:pt x="425450" y="73025"/>
                        </a:cubicBezTo>
                        <a:cubicBezTo>
                          <a:pt x="428899" y="75900"/>
                          <a:pt x="431800" y="79375"/>
                          <a:pt x="434975" y="82550"/>
                        </a:cubicBezTo>
                        <a:cubicBezTo>
                          <a:pt x="443180" y="107165"/>
                          <a:pt x="441951" y="99546"/>
                          <a:pt x="434975" y="146050"/>
                        </a:cubicBezTo>
                        <a:cubicBezTo>
                          <a:pt x="434409" y="149824"/>
                          <a:pt x="431477" y="153040"/>
                          <a:pt x="428625" y="155575"/>
                        </a:cubicBezTo>
                        <a:cubicBezTo>
                          <a:pt x="421820" y="161623"/>
                          <a:pt x="414416" y="167134"/>
                          <a:pt x="406400" y="171450"/>
                        </a:cubicBezTo>
                        <a:cubicBezTo>
                          <a:pt x="400507" y="174623"/>
                          <a:pt x="387350" y="177800"/>
                          <a:pt x="387350" y="177800"/>
                        </a:cubicBezTo>
                        <a:cubicBezTo>
                          <a:pt x="370417" y="174625"/>
                          <a:pt x="352496" y="174798"/>
                          <a:pt x="336550" y="168275"/>
                        </a:cubicBezTo>
                        <a:cubicBezTo>
                          <a:pt x="329358" y="165333"/>
                          <a:pt x="316296" y="148706"/>
                          <a:pt x="311150" y="139700"/>
                        </a:cubicBezTo>
                        <a:cubicBezTo>
                          <a:pt x="308802" y="135591"/>
                          <a:pt x="306917" y="131233"/>
                          <a:pt x="304800" y="127000"/>
                        </a:cubicBezTo>
                        <a:cubicBezTo>
                          <a:pt x="301605" y="101438"/>
                          <a:pt x="298235" y="88225"/>
                          <a:pt x="304800" y="60325"/>
                        </a:cubicBezTo>
                        <a:cubicBezTo>
                          <a:pt x="306012" y="55174"/>
                          <a:pt x="310785" y="51558"/>
                          <a:pt x="314325" y="47625"/>
                        </a:cubicBezTo>
                        <a:cubicBezTo>
                          <a:pt x="335722" y="23851"/>
                          <a:pt x="329081" y="31787"/>
                          <a:pt x="355600" y="15875"/>
                        </a:cubicBezTo>
                        <a:cubicBezTo>
                          <a:pt x="371262" y="6478"/>
                          <a:pt x="358557" y="11167"/>
                          <a:pt x="377825" y="6350"/>
                        </a:cubicBezTo>
                        <a:cubicBezTo>
                          <a:pt x="386924" y="7867"/>
                          <a:pt x="429143" y="6868"/>
                          <a:pt x="444500" y="22225"/>
                        </a:cubicBezTo>
                        <a:cubicBezTo>
                          <a:pt x="448242" y="25967"/>
                          <a:pt x="450850" y="30692"/>
                          <a:pt x="454025" y="34925"/>
                        </a:cubicBezTo>
                        <a:cubicBezTo>
                          <a:pt x="456142" y="41275"/>
                          <a:pt x="458088" y="47685"/>
                          <a:pt x="460375" y="53975"/>
                        </a:cubicBezTo>
                        <a:cubicBezTo>
                          <a:pt x="462323" y="59331"/>
                          <a:pt x="465607" y="64261"/>
                          <a:pt x="466725" y="69850"/>
                        </a:cubicBezTo>
                        <a:cubicBezTo>
                          <a:pt x="468811" y="80280"/>
                          <a:pt x="468842" y="91017"/>
                          <a:pt x="469900" y="101600"/>
                        </a:cubicBezTo>
                        <a:cubicBezTo>
                          <a:pt x="467382" y="131811"/>
                          <a:pt x="477037" y="136132"/>
                          <a:pt x="457200" y="146050"/>
                        </a:cubicBezTo>
                        <a:cubicBezTo>
                          <a:pt x="454207" y="147547"/>
                          <a:pt x="450850" y="148167"/>
                          <a:pt x="447675" y="149225"/>
                        </a:cubicBezTo>
                        <a:cubicBezTo>
                          <a:pt x="436033" y="148167"/>
                          <a:pt x="423965" y="149348"/>
                          <a:pt x="412750" y="146050"/>
                        </a:cubicBezTo>
                        <a:cubicBezTo>
                          <a:pt x="405428" y="143897"/>
                          <a:pt x="400050" y="137583"/>
                          <a:pt x="393700" y="133350"/>
                        </a:cubicBezTo>
                        <a:lnTo>
                          <a:pt x="384175" y="127000"/>
                        </a:lnTo>
                        <a:cubicBezTo>
                          <a:pt x="381000" y="124883"/>
                          <a:pt x="377348" y="123348"/>
                          <a:pt x="374650" y="120650"/>
                        </a:cubicBezTo>
                        <a:cubicBezTo>
                          <a:pt x="366432" y="112432"/>
                          <a:pt x="356223" y="103468"/>
                          <a:pt x="352425" y="92075"/>
                        </a:cubicBezTo>
                        <a:lnTo>
                          <a:pt x="349250" y="82550"/>
                        </a:lnTo>
                        <a:cubicBezTo>
                          <a:pt x="350308" y="70908"/>
                          <a:pt x="349590" y="58966"/>
                          <a:pt x="352425" y="47625"/>
                        </a:cubicBezTo>
                        <a:cubicBezTo>
                          <a:pt x="353237" y="44378"/>
                          <a:pt x="355600" y="53803"/>
                          <a:pt x="355600" y="57150"/>
                        </a:cubicBezTo>
                        <a:cubicBezTo>
                          <a:pt x="355600" y="64634"/>
                          <a:pt x="356059" y="72833"/>
                          <a:pt x="352425" y="79375"/>
                        </a:cubicBezTo>
                        <a:cubicBezTo>
                          <a:pt x="350126" y="83512"/>
                          <a:pt x="343958" y="83608"/>
                          <a:pt x="339725" y="85725"/>
                        </a:cubicBezTo>
                        <a:cubicBezTo>
                          <a:pt x="330200" y="82550"/>
                          <a:pt x="319964" y="81008"/>
                          <a:pt x="311150" y="76200"/>
                        </a:cubicBezTo>
                        <a:cubicBezTo>
                          <a:pt x="307800" y="74373"/>
                          <a:pt x="306693" y="69988"/>
                          <a:pt x="304800" y="66675"/>
                        </a:cubicBezTo>
                        <a:cubicBezTo>
                          <a:pt x="298523" y="55690"/>
                          <a:pt x="298837" y="55136"/>
                          <a:pt x="295275" y="44450"/>
                        </a:cubicBezTo>
                        <a:cubicBezTo>
                          <a:pt x="296333" y="40217"/>
                          <a:pt x="295724" y="35157"/>
                          <a:pt x="298450" y="31750"/>
                        </a:cubicBezTo>
                        <a:cubicBezTo>
                          <a:pt x="300541" y="29137"/>
                          <a:pt x="304628" y="28575"/>
                          <a:pt x="307975" y="28575"/>
                        </a:cubicBezTo>
                        <a:cubicBezTo>
                          <a:pt x="318611" y="28575"/>
                          <a:pt x="329142" y="30692"/>
                          <a:pt x="339725" y="31750"/>
                        </a:cubicBezTo>
                        <a:cubicBezTo>
                          <a:pt x="350711" y="35412"/>
                          <a:pt x="349855" y="32961"/>
                          <a:pt x="355600" y="44450"/>
                        </a:cubicBezTo>
                        <a:cubicBezTo>
                          <a:pt x="357097" y="47443"/>
                          <a:pt x="362057" y="53319"/>
                          <a:pt x="358775" y="53975"/>
                        </a:cubicBezTo>
                        <a:cubicBezTo>
                          <a:pt x="352211" y="55288"/>
                          <a:pt x="346075" y="49742"/>
                          <a:pt x="339725" y="47625"/>
                        </a:cubicBezTo>
                        <a:cubicBezTo>
                          <a:pt x="316887" y="40012"/>
                          <a:pt x="345407" y="49248"/>
                          <a:pt x="317500" y="41275"/>
                        </a:cubicBezTo>
                        <a:cubicBezTo>
                          <a:pt x="314282" y="40356"/>
                          <a:pt x="311150" y="39158"/>
                          <a:pt x="307975" y="38100"/>
                        </a:cubicBezTo>
                        <a:cubicBezTo>
                          <a:pt x="296333" y="39158"/>
                          <a:pt x="284290" y="38064"/>
                          <a:pt x="273050" y="41275"/>
                        </a:cubicBezTo>
                        <a:cubicBezTo>
                          <a:pt x="268733" y="42509"/>
                          <a:pt x="266400" y="47351"/>
                          <a:pt x="263525" y="50800"/>
                        </a:cubicBezTo>
                        <a:cubicBezTo>
                          <a:pt x="255680" y="60214"/>
                          <a:pt x="257479" y="61934"/>
                          <a:pt x="250825" y="73025"/>
                        </a:cubicBezTo>
                        <a:cubicBezTo>
                          <a:pt x="246898" y="79569"/>
                          <a:pt x="242170" y="85603"/>
                          <a:pt x="238125" y="92075"/>
                        </a:cubicBezTo>
                        <a:cubicBezTo>
                          <a:pt x="231584" y="102541"/>
                          <a:pt x="219075" y="123825"/>
                          <a:pt x="219075" y="123825"/>
                        </a:cubicBezTo>
                        <a:cubicBezTo>
                          <a:pt x="212360" y="150685"/>
                          <a:pt x="221508" y="123351"/>
                          <a:pt x="206375" y="146050"/>
                        </a:cubicBezTo>
                        <a:cubicBezTo>
                          <a:pt x="204519" y="148835"/>
                          <a:pt x="204825" y="152649"/>
                          <a:pt x="203200" y="155575"/>
                        </a:cubicBezTo>
                        <a:cubicBezTo>
                          <a:pt x="199494" y="162246"/>
                          <a:pt x="192913" y="167385"/>
                          <a:pt x="190500" y="174625"/>
                        </a:cubicBezTo>
                        <a:cubicBezTo>
                          <a:pt x="189442" y="177800"/>
                          <a:pt x="188206" y="180921"/>
                          <a:pt x="187325" y="184150"/>
                        </a:cubicBezTo>
                        <a:cubicBezTo>
                          <a:pt x="185029" y="192570"/>
                          <a:pt x="184878" y="201744"/>
                          <a:pt x="180975" y="209550"/>
                        </a:cubicBezTo>
                        <a:cubicBezTo>
                          <a:pt x="178858" y="213783"/>
                          <a:pt x="176973" y="218141"/>
                          <a:pt x="174625" y="222250"/>
                        </a:cubicBezTo>
                        <a:cubicBezTo>
                          <a:pt x="172732" y="225563"/>
                          <a:pt x="169982" y="228362"/>
                          <a:pt x="168275" y="231775"/>
                        </a:cubicBezTo>
                        <a:cubicBezTo>
                          <a:pt x="166778" y="234768"/>
                          <a:pt x="167467" y="238933"/>
                          <a:pt x="165100" y="241300"/>
                        </a:cubicBezTo>
                        <a:cubicBezTo>
                          <a:pt x="145078" y="261322"/>
                          <a:pt x="152495" y="249190"/>
                          <a:pt x="136525" y="257175"/>
                        </a:cubicBezTo>
                        <a:cubicBezTo>
                          <a:pt x="133112" y="258882"/>
                          <a:pt x="130175" y="261408"/>
                          <a:pt x="127000" y="263525"/>
                        </a:cubicBezTo>
                        <a:cubicBezTo>
                          <a:pt x="119453" y="286166"/>
                          <a:pt x="111642" y="305730"/>
                          <a:pt x="127000" y="333375"/>
                        </a:cubicBezTo>
                        <a:cubicBezTo>
                          <a:pt x="131654" y="341753"/>
                          <a:pt x="146050" y="331258"/>
                          <a:pt x="155575" y="330200"/>
                        </a:cubicBezTo>
                        <a:cubicBezTo>
                          <a:pt x="168682" y="325831"/>
                          <a:pt x="181557" y="321057"/>
                          <a:pt x="193675" y="314325"/>
                        </a:cubicBezTo>
                        <a:cubicBezTo>
                          <a:pt x="199070" y="311328"/>
                          <a:pt x="204679" y="308589"/>
                          <a:pt x="209550" y="304800"/>
                        </a:cubicBezTo>
                        <a:cubicBezTo>
                          <a:pt x="214276" y="301124"/>
                          <a:pt x="217820" y="296127"/>
                          <a:pt x="222250" y="292100"/>
                        </a:cubicBezTo>
                        <a:cubicBezTo>
                          <a:pt x="229960" y="285091"/>
                          <a:pt x="245824" y="273064"/>
                          <a:pt x="254000" y="263525"/>
                        </a:cubicBezTo>
                        <a:cubicBezTo>
                          <a:pt x="257444" y="259507"/>
                          <a:pt x="259783" y="254567"/>
                          <a:pt x="263525" y="250825"/>
                        </a:cubicBezTo>
                        <a:cubicBezTo>
                          <a:pt x="267267" y="247083"/>
                          <a:pt x="272483" y="245042"/>
                          <a:pt x="276225" y="241300"/>
                        </a:cubicBezTo>
                        <a:cubicBezTo>
                          <a:pt x="278923" y="238602"/>
                          <a:pt x="280132" y="234706"/>
                          <a:pt x="282575" y="231775"/>
                        </a:cubicBezTo>
                        <a:cubicBezTo>
                          <a:pt x="299855" y="211039"/>
                          <a:pt x="283778" y="233747"/>
                          <a:pt x="304800" y="212725"/>
                        </a:cubicBezTo>
                        <a:cubicBezTo>
                          <a:pt x="329775" y="187750"/>
                          <a:pt x="289467" y="219682"/>
                          <a:pt x="320675" y="193675"/>
                        </a:cubicBezTo>
                        <a:cubicBezTo>
                          <a:pt x="323606" y="191232"/>
                          <a:pt x="327328" y="189838"/>
                          <a:pt x="330200" y="187325"/>
                        </a:cubicBezTo>
                        <a:cubicBezTo>
                          <a:pt x="341127" y="177763"/>
                          <a:pt x="350397" y="163659"/>
                          <a:pt x="365125" y="158750"/>
                        </a:cubicBezTo>
                        <a:cubicBezTo>
                          <a:pt x="368300" y="157692"/>
                          <a:pt x="371657" y="157072"/>
                          <a:pt x="374650" y="155575"/>
                        </a:cubicBezTo>
                        <a:cubicBezTo>
                          <a:pt x="378063" y="153868"/>
                          <a:pt x="380688" y="150775"/>
                          <a:pt x="384175" y="149225"/>
                        </a:cubicBezTo>
                        <a:cubicBezTo>
                          <a:pt x="390292" y="146507"/>
                          <a:pt x="403225" y="142875"/>
                          <a:pt x="403225" y="142875"/>
                        </a:cubicBezTo>
                        <a:cubicBezTo>
                          <a:pt x="399950" y="152700"/>
                          <a:pt x="399571" y="157185"/>
                          <a:pt x="390525" y="165100"/>
                        </a:cubicBezTo>
                        <a:cubicBezTo>
                          <a:pt x="385881" y="169164"/>
                          <a:pt x="379856" y="171312"/>
                          <a:pt x="374650" y="174625"/>
                        </a:cubicBezTo>
                        <a:cubicBezTo>
                          <a:pt x="368211" y="178722"/>
                          <a:pt x="361950" y="183092"/>
                          <a:pt x="355600" y="187325"/>
                        </a:cubicBezTo>
                        <a:cubicBezTo>
                          <a:pt x="352425" y="189442"/>
                          <a:pt x="349777" y="192750"/>
                          <a:pt x="346075" y="193675"/>
                        </a:cubicBezTo>
                        <a:lnTo>
                          <a:pt x="333375" y="196850"/>
                        </a:lnTo>
                        <a:cubicBezTo>
                          <a:pt x="330200" y="198967"/>
                          <a:pt x="327163" y="201307"/>
                          <a:pt x="323850" y="203200"/>
                        </a:cubicBezTo>
                        <a:cubicBezTo>
                          <a:pt x="308901" y="211742"/>
                          <a:pt x="292458" y="216839"/>
                          <a:pt x="276225" y="222250"/>
                        </a:cubicBezTo>
                        <a:cubicBezTo>
                          <a:pt x="273050" y="223308"/>
                          <a:pt x="269982" y="224769"/>
                          <a:pt x="266700" y="225425"/>
                        </a:cubicBezTo>
                        <a:cubicBezTo>
                          <a:pt x="261408" y="226483"/>
                          <a:pt x="255994" y="227049"/>
                          <a:pt x="250825" y="228600"/>
                        </a:cubicBezTo>
                        <a:cubicBezTo>
                          <a:pt x="245366" y="230238"/>
                          <a:pt x="239932" y="232182"/>
                          <a:pt x="234950" y="234950"/>
                        </a:cubicBezTo>
                        <a:cubicBezTo>
                          <a:pt x="206117" y="250968"/>
                          <a:pt x="235780" y="239965"/>
                          <a:pt x="212725" y="247650"/>
                        </a:cubicBezTo>
                        <a:cubicBezTo>
                          <a:pt x="208492" y="250825"/>
                          <a:pt x="203958" y="253635"/>
                          <a:pt x="200025" y="257175"/>
                        </a:cubicBezTo>
                        <a:cubicBezTo>
                          <a:pt x="193350" y="263182"/>
                          <a:pt x="188159" y="270837"/>
                          <a:pt x="180975" y="276225"/>
                        </a:cubicBezTo>
                        <a:cubicBezTo>
                          <a:pt x="154921" y="295765"/>
                          <a:pt x="178639" y="275776"/>
                          <a:pt x="161925" y="295275"/>
                        </a:cubicBezTo>
                        <a:cubicBezTo>
                          <a:pt x="158029" y="299821"/>
                          <a:pt x="152965" y="303300"/>
                          <a:pt x="149225" y="307975"/>
                        </a:cubicBezTo>
                        <a:cubicBezTo>
                          <a:pt x="144457" y="313934"/>
                          <a:pt x="138938" y="319785"/>
                          <a:pt x="136525" y="327025"/>
                        </a:cubicBezTo>
                        <a:cubicBezTo>
                          <a:pt x="134408" y="333375"/>
                          <a:pt x="133888" y="340506"/>
                          <a:pt x="130175" y="346075"/>
                        </a:cubicBezTo>
                        <a:cubicBezTo>
                          <a:pt x="128058" y="349250"/>
                          <a:pt x="125532" y="352187"/>
                          <a:pt x="123825" y="355600"/>
                        </a:cubicBezTo>
                        <a:cubicBezTo>
                          <a:pt x="122328" y="358593"/>
                          <a:pt x="122147" y="362132"/>
                          <a:pt x="120650" y="365125"/>
                        </a:cubicBezTo>
                        <a:cubicBezTo>
                          <a:pt x="118943" y="368538"/>
                          <a:pt x="116007" y="371237"/>
                          <a:pt x="114300" y="374650"/>
                        </a:cubicBezTo>
                        <a:cubicBezTo>
                          <a:pt x="112803" y="377643"/>
                          <a:pt x="112622" y="381182"/>
                          <a:pt x="111125" y="384175"/>
                        </a:cubicBezTo>
                        <a:cubicBezTo>
                          <a:pt x="101913" y="402598"/>
                          <a:pt x="106774" y="384135"/>
                          <a:pt x="98425" y="406400"/>
                        </a:cubicBezTo>
                        <a:cubicBezTo>
                          <a:pt x="96893" y="410486"/>
                          <a:pt x="96969" y="415089"/>
                          <a:pt x="95250" y="419100"/>
                        </a:cubicBezTo>
                        <a:cubicBezTo>
                          <a:pt x="93747" y="422607"/>
                          <a:pt x="90499" y="425160"/>
                          <a:pt x="88900" y="428625"/>
                        </a:cubicBezTo>
                        <a:cubicBezTo>
                          <a:pt x="84123" y="438974"/>
                          <a:pt x="82523" y="450891"/>
                          <a:pt x="76200" y="460375"/>
                        </a:cubicBezTo>
                        <a:cubicBezTo>
                          <a:pt x="69390" y="470590"/>
                          <a:pt x="68871" y="470515"/>
                          <a:pt x="63500" y="482600"/>
                        </a:cubicBezTo>
                        <a:cubicBezTo>
                          <a:pt x="56696" y="497909"/>
                          <a:pt x="58616" y="497497"/>
                          <a:pt x="50800" y="511175"/>
                        </a:cubicBezTo>
                        <a:cubicBezTo>
                          <a:pt x="44101" y="522899"/>
                          <a:pt x="43333" y="519444"/>
                          <a:pt x="38100" y="533400"/>
                        </a:cubicBezTo>
                        <a:cubicBezTo>
                          <a:pt x="29183" y="557178"/>
                          <a:pt x="42950" y="535400"/>
                          <a:pt x="25400" y="558800"/>
                        </a:cubicBezTo>
                        <a:cubicBezTo>
                          <a:pt x="24342" y="563033"/>
                          <a:pt x="23757" y="567414"/>
                          <a:pt x="22225" y="571500"/>
                        </a:cubicBezTo>
                        <a:cubicBezTo>
                          <a:pt x="13876" y="593765"/>
                          <a:pt x="18737" y="575302"/>
                          <a:pt x="9525" y="593725"/>
                        </a:cubicBezTo>
                        <a:cubicBezTo>
                          <a:pt x="-3620" y="620015"/>
                          <a:pt x="18198" y="585478"/>
                          <a:pt x="0" y="612775"/>
                        </a:cubicBezTo>
                        <a:cubicBezTo>
                          <a:pt x="2117" y="601133"/>
                          <a:pt x="3301" y="589283"/>
                          <a:pt x="6350" y="577850"/>
                        </a:cubicBezTo>
                        <a:cubicBezTo>
                          <a:pt x="7570" y="573277"/>
                          <a:pt x="10942" y="569544"/>
                          <a:pt x="12700" y="565150"/>
                        </a:cubicBezTo>
                        <a:cubicBezTo>
                          <a:pt x="15186" y="558935"/>
                          <a:pt x="16332" y="552217"/>
                          <a:pt x="19050" y="546100"/>
                        </a:cubicBezTo>
                        <a:cubicBezTo>
                          <a:pt x="21507" y="540572"/>
                          <a:pt x="32580" y="527979"/>
                          <a:pt x="34925" y="523875"/>
                        </a:cubicBezTo>
                        <a:cubicBezTo>
                          <a:pt x="40796" y="513601"/>
                          <a:pt x="44630" y="502221"/>
                          <a:pt x="50800" y="492125"/>
                        </a:cubicBezTo>
                        <a:cubicBezTo>
                          <a:pt x="56319" y="483094"/>
                          <a:pt x="63500" y="475192"/>
                          <a:pt x="69850" y="466725"/>
                        </a:cubicBezTo>
                        <a:cubicBezTo>
                          <a:pt x="73025" y="462492"/>
                          <a:pt x="75633" y="457767"/>
                          <a:pt x="79375" y="454025"/>
                        </a:cubicBezTo>
                        <a:cubicBezTo>
                          <a:pt x="82550" y="450850"/>
                          <a:pt x="86025" y="447949"/>
                          <a:pt x="88900" y="444500"/>
                        </a:cubicBezTo>
                        <a:cubicBezTo>
                          <a:pt x="91343" y="441569"/>
                          <a:pt x="92552" y="437673"/>
                          <a:pt x="95250" y="434975"/>
                        </a:cubicBezTo>
                        <a:cubicBezTo>
                          <a:pt x="97948" y="432277"/>
                          <a:pt x="101844" y="431068"/>
                          <a:pt x="104775" y="428625"/>
                        </a:cubicBezTo>
                        <a:cubicBezTo>
                          <a:pt x="116593" y="418777"/>
                          <a:pt x="113314" y="418663"/>
                          <a:pt x="123825" y="406400"/>
                        </a:cubicBezTo>
                        <a:cubicBezTo>
                          <a:pt x="126747" y="402991"/>
                          <a:pt x="130475" y="400324"/>
                          <a:pt x="133350" y="396875"/>
                        </a:cubicBezTo>
                        <a:cubicBezTo>
                          <a:pt x="147445" y="379961"/>
                          <a:pt x="133329" y="395008"/>
                          <a:pt x="142875" y="377825"/>
                        </a:cubicBezTo>
                        <a:cubicBezTo>
                          <a:pt x="146581" y="371154"/>
                          <a:pt x="153162" y="366015"/>
                          <a:pt x="155575" y="358775"/>
                        </a:cubicBezTo>
                        <a:lnTo>
                          <a:pt x="165100" y="330200"/>
                        </a:lnTo>
                        <a:cubicBezTo>
                          <a:pt x="167848" y="321956"/>
                          <a:pt x="170829" y="312393"/>
                          <a:pt x="174625" y="304800"/>
                        </a:cubicBezTo>
                        <a:cubicBezTo>
                          <a:pt x="180537" y="292976"/>
                          <a:pt x="181723" y="296283"/>
                          <a:pt x="190500" y="285750"/>
                        </a:cubicBezTo>
                        <a:cubicBezTo>
                          <a:pt x="192943" y="282819"/>
                          <a:pt x="194407" y="279156"/>
                          <a:pt x="196850" y="276225"/>
                        </a:cubicBezTo>
                        <a:cubicBezTo>
                          <a:pt x="199725" y="272776"/>
                          <a:pt x="203500" y="270149"/>
                          <a:pt x="206375" y="266700"/>
                        </a:cubicBezTo>
                        <a:cubicBezTo>
                          <a:pt x="217727" y="253077"/>
                          <a:pt x="207071" y="260299"/>
                          <a:pt x="222250" y="247650"/>
                        </a:cubicBezTo>
                        <a:cubicBezTo>
                          <a:pt x="225181" y="245207"/>
                          <a:pt x="228844" y="243743"/>
                          <a:pt x="231775" y="241300"/>
                        </a:cubicBezTo>
                        <a:cubicBezTo>
                          <a:pt x="235224" y="238425"/>
                          <a:pt x="237756" y="234532"/>
                          <a:pt x="241300" y="231775"/>
                        </a:cubicBezTo>
                        <a:cubicBezTo>
                          <a:pt x="275479" y="205191"/>
                          <a:pt x="248250" y="231175"/>
                          <a:pt x="269875" y="209550"/>
                        </a:cubicBezTo>
                        <a:cubicBezTo>
                          <a:pt x="264805" y="229828"/>
                          <a:pt x="270393" y="216736"/>
                          <a:pt x="254000" y="234950"/>
                        </a:cubicBezTo>
                        <a:cubicBezTo>
                          <a:pt x="232019" y="259374"/>
                          <a:pt x="246694" y="248287"/>
                          <a:pt x="228600" y="260350"/>
                        </a:cubicBezTo>
                        <a:cubicBezTo>
                          <a:pt x="214565" y="281402"/>
                          <a:pt x="231060" y="258009"/>
                          <a:pt x="212725" y="279400"/>
                        </a:cubicBezTo>
                        <a:cubicBezTo>
                          <a:pt x="209281" y="283418"/>
                          <a:pt x="206644" y="288082"/>
                          <a:pt x="203200" y="292100"/>
                        </a:cubicBezTo>
                        <a:cubicBezTo>
                          <a:pt x="200278" y="295509"/>
                          <a:pt x="196432" y="298081"/>
                          <a:pt x="193675" y="301625"/>
                        </a:cubicBezTo>
                        <a:cubicBezTo>
                          <a:pt x="188990" y="307649"/>
                          <a:pt x="185208" y="314325"/>
                          <a:pt x="180975" y="320675"/>
                        </a:cubicBezTo>
                        <a:cubicBezTo>
                          <a:pt x="178858" y="323850"/>
                          <a:pt x="175832" y="326580"/>
                          <a:pt x="174625" y="330200"/>
                        </a:cubicBezTo>
                        <a:cubicBezTo>
                          <a:pt x="173567" y="333375"/>
                          <a:pt x="173505" y="337083"/>
                          <a:pt x="171450" y="339725"/>
                        </a:cubicBezTo>
                        <a:cubicBezTo>
                          <a:pt x="165937" y="346814"/>
                          <a:pt x="157381" y="351303"/>
                          <a:pt x="152400" y="358775"/>
                        </a:cubicBezTo>
                        <a:cubicBezTo>
                          <a:pt x="129646" y="392906"/>
                          <a:pt x="150019" y="367639"/>
                          <a:pt x="130175" y="384175"/>
                        </a:cubicBezTo>
                        <a:cubicBezTo>
                          <a:pt x="114320" y="397388"/>
                          <a:pt x="127864" y="391295"/>
                          <a:pt x="111125" y="396875"/>
                        </a:cubicBezTo>
                        <a:cubicBezTo>
                          <a:pt x="107950" y="400050"/>
                          <a:pt x="102574" y="402017"/>
                          <a:pt x="101600" y="406400"/>
                        </a:cubicBezTo>
                        <a:cubicBezTo>
                          <a:pt x="100203" y="412684"/>
                          <a:pt x="101531" y="419889"/>
                          <a:pt x="104775" y="425450"/>
                        </a:cubicBezTo>
                        <a:cubicBezTo>
                          <a:pt x="113869" y="441040"/>
                          <a:pt x="119898" y="443832"/>
                          <a:pt x="133350" y="447675"/>
                        </a:cubicBezTo>
                        <a:cubicBezTo>
                          <a:pt x="137546" y="448874"/>
                          <a:pt x="141817" y="449792"/>
                          <a:pt x="146050" y="450850"/>
                        </a:cubicBezTo>
                        <a:cubicBezTo>
                          <a:pt x="149225" y="449792"/>
                          <a:pt x="153484" y="450288"/>
                          <a:pt x="155575" y="447675"/>
                        </a:cubicBezTo>
                        <a:cubicBezTo>
                          <a:pt x="158301" y="444268"/>
                          <a:pt x="157218" y="439061"/>
                          <a:pt x="158750" y="434975"/>
                        </a:cubicBezTo>
                        <a:cubicBezTo>
                          <a:pt x="160412" y="430543"/>
                          <a:pt x="163236" y="426625"/>
                          <a:pt x="165100" y="422275"/>
                        </a:cubicBezTo>
                        <a:cubicBezTo>
                          <a:pt x="166418" y="419199"/>
                          <a:pt x="166419" y="415535"/>
                          <a:pt x="168275" y="412750"/>
                        </a:cubicBezTo>
                        <a:cubicBezTo>
                          <a:pt x="170766" y="409014"/>
                          <a:pt x="174625" y="406400"/>
                          <a:pt x="177800" y="403225"/>
                        </a:cubicBezTo>
                        <a:cubicBezTo>
                          <a:pt x="186993" y="375647"/>
                          <a:pt x="171755" y="419064"/>
                          <a:pt x="190500" y="377825"/>
                        </a:cubicBezTo>
                        <a:cubicBezTo>
                          <a:pt x="196304" y="365056"/>
                          <a:pt x="196482" y="358475"/>
                          <a:pt x="200025" y="346075"/>
                        </a:cubicBezTo>
                        <a:cubicBezTo>
                          <a:pt x="200944" y="342857"/>
                          <a:pt x="202142" y="339725"/>
                          <a:pt x="203200" y="336550"/>
                        </a:cubicBezTo>
                        <a:cubicBezTo>
                          <a:pt x="205317" y="339725"/>
                          <a:pt x="207843" y="342662"/>
                          <a:pt x="209550" y="346075"/>
                        </a:cubicBezTo>
                        <a:cubicBezTo>
                          <a:pt x="211047" y="349068"/>
                          <a:pt x="211844" y="352371"/>
                          <a:pt x="212725" y="355600"/>
                        </a:cubicBezTo>
                        <a:cubicBezTo>
                          <a:pt x="215021" y="364020"/>
                          <a:pt x="216958" y="372533"/>
                          <a:pt x="219075" y="381000"/>
                        </a:cubicBezTo>
                        <a:lnTo>
                          <a:pt x="222250" y="393700"/>
                        </a:lnTo>
                        <a:cubicBezTo>
                          <a:pt x="221192" y="483658"/>
                          <a:pt x="221573" y="573645"/>
                          <a:pt x="219075" y="663575"/>
                        </a:cubicBezTo>
                        <a:cubicBezTo>
                          <a:pt x="218692" y="677369"/>
                          <a:pt x="215900" y="636099"/>
                          <a:pt x="215900" y="622300"/>
                        </a:cubicBezTo>
                        <a:cubicBezTo>
                          <a:pt x="215900" y="551384"/>
                          <a:pt x="217133" y="480465"/>
                          <a:pt x="219075" y="409575"/>
                        </a:cubicBezTo>
                        <a:cubicBezTo>
                          <a:pt x="219251" y="403140"/>
                          <a:pt x="221098" y="396859"/>
                          <a:pt x="222250" y="390525"/>
                        </a:cubicBezTo>
                        <a:cubicBezTo>
                          <a:pt x="228298" y="357259"/>
                          <a:pt x="222485" y="390488"/>
                          <a:pt x="228600" y="361950"/>
                        </a:cubicBezTo>
                        <a:cubicBezTo>
                          <a:pt x="237008" y="322714"/>
                          <a:pt x="231102" y="341743"/>
                          <a:pt x="238125" y="320675"/>
                        </a:cubicBezTo>
                        <a:cubicBezTo>
                          <a:pt x="238898" y="314494"/>
                          <a:pt x="243014" y="280353"/>
                          <a:pt x="244475" y="273050"/>
                        </a:cubicBezTo>
                        <a:cubicBezTo>
                          <a:pt x="246187" y="264492"/>
                          <a:pt x="245589" y="254632"/>
                          <a:pt x="250825" y="247650"/>
                        </a:cubicBezTo>
                        <a:lnTo>
                          <a:pt x="260350" y="234950"/>
                        </a:lnTo>
                        <a:cubicBezTo>
                          <a:pt x="267630" y="213111"/>
                          <a:pt x="257673" y="239635"/>
                          <a:pt x="273050" y="212725"/>
                        </a:cubicBezTo>
                        <a:cubicBezTo>
                          <a:pt x="274710" y="209819"/>
                          <a:pt x="275167" y="206375"/>
                          <a:pt x="276225" y="203200"/>
                        </a:cubicBezTo>
                        <a:cubicBezTo>
                          <a:pt x="318193" y="266151"/>
                          <a:pt x="276034" y="199194"/>
                          <a:pt x="285750" y="403225"/>
                        </a:cubicBezTo>
                        <a:cubicBezTo>
                          <a:pt x="286135" y="411307"/>
                          <a:pt x="297007" y="415252"/>
                          <a:pt x="301625" y="419100"/>
                        </a:cubicBezTo>
                        <a:cubicBezTo>
                          <a:pt x="334309" y="446337"/>
                          <a:pt x="286250" y="411475"/>
                          <a:pt x="323850" y="434975"/>
                        </a:cubicBezTo>
                        <a:cubicBezTo>
                          <a:pt x="329603" y="438570"/>
                          <a:pt x="339358" y="447492"/>
                          <a:pt x="346075" y="450850"/>
                        </a:cubicBezTo>
                        <a:cubicBezTo>
                          <a:pt x="349068" y="452347"/>
                          <a:pt x="352425" y="452967"/>
                          <a:pt x="355600" y="454025"/>
                        </a:cubicBezTo>
                        <a:cubicBezTo>
                          <a:pt x="360892" y="458258"/>
                          <a:pt x="366054" y="462659"/>
                          <a:pt x="371475" y="466725"/>
                        </a:cubicBezTo>
                        <a:cubicBezTo>
                          <a:pt x="383233" y="475544"/>
                          <a:pt x="380070" y="470403"/>
                          <a:pt x="390525" y="482600"/>
                        </a:cubicBezTo>
                        <a:cubicBezTo>
                          <a:pt x="403534" y="497777"/>
                          <a:pt x="397108" y="491738"/>
                          <a:pt x="406400" y="508000"/>
                        </a:cubicBezTo>
                        <a:cubicBezTo>
                          <a:pt x="408293" y="511313"/>
                          <a:pt x="411043" y="514112"/>
                          <a:pt x="412750" y="517525"/>
                        </a:cubicBezTo>
                        <a:cubicBezTo>
                          <a:pt x="414247" y="520518"/>
                          <a:pt x="414428" y="524057"/>
                          <a:pt x="415925" y="527050"/>
                        </a:cubicBezTo>
                        <a:cubicBezTo>
                          <a:pt x="417632" y="530463"/>
                          <a:pt x="424973" y="539273"/>
                          <a:pt x="422275" y="536575"/>
                        </a:cubicBezTo>
                        <a:cubicBezTo>
                          <a:pt x="407360" y="521660"/>
                          <a:pt x="412087" y="523509"/>
                          <a:pt x="403225" y="508000"/>
                        </a:cubicBezTo>
                        <a:cubicBezTo>
                          <a:pt x="401332" y="504687"/>
                          <a:pt x="398702" y="501825"/>
                          <a:pt x="396875" y="498475"/>
                        </a:cubicBezTo>
                        <a:cubicBezTo>
                          <a:pt x="392342" y="490165"/>
                          <a:pt x="388945" y="481252"/>
                          <a:pt x="384175" y="473075"/>
                        </a:cubicBezTo>
                        <a:cubicBezTo>
                          <a:pt x="381509" y="468504"/>
                          <a:pt x="377275" y="464969"/>
                          <a:pt x="374650" y="460375"/>
                        </a:cubicBezTo>
                        <a:cubicBezTo>
                          <a:pt x="368779" y="450101"/>
                          <a:pt x="362517" y="439850"/>
                          <a:pt x="358775" y="428625"/>
                        </a:cubicBezTo>
                        <a:cubicBezTo>
                          <a:pt x="351568" y="407005"/>
                          <a:pt x="360639" y="433597"/>
                          <a:pt x="349250" y="403225"/>
                        </a:cubicBezTo>
                        <a:cubicBezTo>
                          <a:pt x="348075" y="400091"/>
                          <a:pt x="347393" y="396776"/>
                          <a:pt x="346075" y="393700"/>
                        </a:cubicBezTo>
                        <a:cubicBezTo>
                          <a:pt x="344211" y="389350"/>
                          <a:pt x="341589" y="385350"/>
                          <a:pt x="339725" y="381000"/>
                        </a:cubicBezTo>
                        <a:cubicBezTo>
                          <a:pt x="338407" y="377924"/>
                          <a:pt x="337469" y="374693"/>
                          <a:pt x="336550" y="371475"/>
                        </a:cubicBezTo>
                        <a:cubicBezTo>
                          <a:pt x="332761" y="358213"/>
                          <a:pt x="332695" y="354694"/>
                          <a:pt x="330200" y="339725"/>
                        </a:cubicBezTo>
                        <a:cubicBezTo>
                          <a:pt x="331258" y="313267"/>
                          <a:pt x="331614" y="286771"/>
                          <a:pt x="333375" y="260350"/>
                        </a:cubicBezTo>
                        <a:cubicBezTo>
                          <a:pt x="334439" y="244392"/>
                          <a:pt x="336560" y="247611"/>
                          <a:pt x="339725" y="234950"/>
                        </a:cubicBezTo>
                        <a:cubicBezTo>
                          <a:pt x="342241" y="224884"/>
                          <a:pt x="342816" y="216153"/>
                          <a:pt x="346075" y="206375"/>
                        </a:cubicBezTo>
                        <a:cubicBezTo>
                          <a:pt x="347877" y="200968"/>
                          <a:pt x="350623" y="195907"/>
                          <a:pt x="352425" y="190500"/>
                        </a:cubicBezTo>
                        <a:cubicBezTo>
                          <a:pt x="353805" y="186360"/>
                          <a:pt x="354401" y="181996"/>
                          <a:pt x="355600" y="177800"/>
                        </a:cubicBezTo>
                        <a:cubicBezTo>
                          <a:pt x="356519" y="174582"/>
                          <a:pt x="358049" y="171542"/>
                          <a:pt x="358775" y="168275"/>
                        </a:cubicBezTo>
                        <a:cubicBezTo>
                          <a:pt x="362696" y="150632"/>
                          <a:pt x="363503" y="132143"/>
                          <a:pt x="365125" y="114300"/>
                        </a:cubicBezTo>
                        <a:cubicBezTo>
                          <a:pt x="366278" y="123520"/>
                          <a:pt x="367542" y="141911"/>
                          <a:pt x="371475" y="152400"/>
                        </a:cubicBezTo>
                        <a:cubicBezTo>
                          <a:pt x="373137" y="156832"/>
                          <a:pt x="375961" y="160750"/>
                          <a:pt x="377825" y="165100"/>
                        </a:cubicBezTo>
                        <a:cubicBezTo>
                          <a:pt x="382654" y="176368"/>
                          <a:pt x="378633" y="173981"/>
                          <a:pt x="387350" y="184150"/>
                        </a:cubicBezTo>
                        <a:cubicBezTo>
                          <a:pt x="391246" y="188696"/>
                          <a:pt x="395817" y="192617"/>
                          <a:pt x="400050" y="196850"/>
                        </a:cubicBezTo>
                        <a:cubicBezTo>
                          <a:pt x="401108" y="200025"/>
                          <a:pt x="401134" y="203762"/>
                          <a:pt x="403225" y="206375"/>
                        </a:cubicBezTo>
                        <a:cubicBezTo>
                          <a:pt x="405609" y="209355"/>
                          <a:pt x="409819" y="210282"/>
                          <a:pt x="412750" y="212725"/>
                        </a:cubicBezTo>
                        <a:cubicBezTo>
                          <a:pt x="437196" y="233097"/>
                          <a:pt x="408151" y="212834"/>
                          <a:pt x="431800" y="228600"/>
                        </a:cubicBezTo>
                        <a:cubicBezTo>
                          <a:pt x="430742" y="243417"/>
                          <a:pt x="435995" y="260153"/>
                          <a:pt x="428625" y="273050"/>
                        </a:cubicBezTo>
                        <a:cubicBezTo>
                          <a:pt x="424626" y="280048"/>
                          <a:pt x="421374" y="258558"/>
                          <a:pt x="419100" y="250825"/>
                        </a:cubicBezTo>
                        <a:cubicBezTo>
                          <a:pt x="398356" y="180296"/>
                          <a:pt x="423769" y="246622"/>
                          <a:pt x="406400" y="203200"/>
                        </a:cubicBezTo>
                        <a:cubicBezTo>
                          <a:pt x="405617" y="193808"/>
                          <a:pt x="398716" y="136392"/>
                          <a:pt x="406400" y="127000"/>
                        </a:cubicBezTo>
                        <a:cubicBezTo>
                          <a:pt x="411803" y="120396"/>
                          <a:pt x="423333" y="129117"/>
                          <a:pt x="431800" y="130175"/>
                        </a:cubicBezTo>
                        <a:cubicBezTo>
                          <a:pt x="433917" y="133350"/>
                          <a:pt x="437896" y="135893"/>
                          <a:pt x="438150" y="139700"/>
                        </a:cubicBezTo>
                        <a:cubicBezTo>
                          <a:pt x="440918" y="181215"/>
                          <a:pt x="436839" y="166980"/>
                          <a:pt x="428625" y="193675"/>
                        </a:cubicBezTo>
                        <a:cubicBezTo>
                          <a:pt x="424249" y="207899"/>
                          <a:pt x="421957" y="220665"/>
                          <a:pt x="419100" y="234950"/>
                        </a:cubicBezTo>
                        <a:cubicBezTo>
                          <a:pt x="419497" y="240900"/>
                          <a:pt x="417875" y="276950"/>
                          <a:pt x="425450" y="292100"/>
                        </a:cubicBezTo>
                        <a:cubicBezTo>
                          <a:pt x="427157" y="295513"/>
                          <a:pt x="429907" y="298312"/>
                          <a:pt x="431800" y="301625"/>
                        </a:cubicBezTo>
                        <a:cubicBezTo>
                          <a:pt x="434148" y="305734"/>
                          <a:pt x="435715" y="310266"/>
                          <a:pt x="438150" y="314325"/>
                        </a:cubicBezTo>
                        <a:cubicBezTo>
                          <a:pt x="442077" y="320869"/>
                          <a:pt x="448437" y="326135"/>
                          <a:pt x="450850" y="333375"/>
                        </a:cubicBezTo>
                        <a:cubicBezTo>
                          <a:pt x="454900" y="345524"/>
                          <a:pt x="457976" y="353129"/>
                          <a:pt x="460375" y="365125"/>
                        </a:cubicBezTo>
                        <a:cubicBezTo>
                          <a:pt x="470787" y="417184"/>
                          <a:pt x="455019" y="345192"/>
                          <a:pt x="466725" y="409575"/>
                        </a:cubicBezTo>
                        <a:cubicBezTo>
                          <a:pt x="467324" y="412868"/>
                          <a:pt x="469147" y="415839"/>
                          <a:pt x="469900" y="419100"/>
                        </a:cubicBezTo>
                        <a:cubicBezTo>
                          <a:pt x="472327" y="429617"/>
                          <a:pt x="477676" y="461548"/>
                          <a:pt x="476250" y="450850"/>
                        </a:cubicBezTo>
                        <a:cubicBezTo>
                          <a:pt x="474133" y="434975"/>
                          <a:pt x="472644" y="419004"/>
                          <a:pt x="469900" y="403225"/>
                        </a:cubicBezTo>
                        <a:cubicBezTo>
                          <a:pt x="468405" y="394627"/>
                          <a:pt x="468391" y="385087"/>
                          <a:pt x="463550" y="377825"/>
                        </a:cubicBezTo>
                        <a:lnTo>
                          <a:pt x="457200" y="368300"/>
                        </a:lnTo>
                        <a:cubicBezTo>
                          <a:pt x="456142" y="360892"/>
                          <a:pt x="455708" y="353367"/>
                          <a:pt x="454025" y="346075"/>
                        </a:cubicBezTo>
                        <a:cubicBezTo>
                          <a:pt x="452520" y="339553"/>
                          <a:pt x="449792" y="333375"/>
                          <a:pt x="447675" y="327025"/>
                        </a:cubicBezTo>
                        <a:cubicBezTo>
                          <a:pt x="446617" y="323850"/>
                          <a:pt x="445050" y="320801"/>
                          <a:pt x="444500" y="317500"/>
                        </a:cubicBezTo>
                        <a:cubicBezTo>
                          <a:pt x="440608" y="294146"/>
                          <a:pt x="442886" y="304695"/>
                          <a:pt x="438150" y="285750"/>
                        </a:cubicBezTo>
                        <a:cubicBezTo>
                          <a:pt x="430963" y="213879"/>
                          <a:pt x="438150" y="300996"/>
                          <a:pt x="438150" y="180975"/>
                        </a:cubicBezTo>
                        <a:cubicBezTo>
                          <a:pt x="438150" y="164009"/>
                          <a:pt x="431940" y="146868"/>
                          <a:pt x="434975" y="130175"/>
                        </a:cubicBezTo>
                        <a:cubicBezTo>
                          <a:pt x="436079" y="124103"/>
                          <a:pt x="441187" y="140844"/>
                          <a:pt x="444500" y="146050"/>
                        </a:cubicBezTo>
                        <a:cubicBezTo>
                          <a:pt x="448597" y="152489"/>
                          <a:pt x="453414" y="158474"/>
                          <a:pt x="457200" y="165100"/>
                        </a:cubicBezTo>
                        <a:cubicBezTo>
                          <a:pt x="463085" y="175398"/>
                          <a:pt x="471167" y="188588"/>
                          <a:pt x="476250" y="200025"/>
                        </a:cubicBezTo>
                        <a:cubicBezTo>
                          <a:pt x="478565" y="205233"/>
                          <a:pt x="479579" y="211067"/>
                          <a:pt x="482600" y="215900"/>
                        </a:cubicBezTo>
                        <a:cubicBezTo>
                          <a:pt x="484980" y="219708"/>
                          <a:pt x="489250" y="221976"/>
                          <a:pt x="492125" y="225425"/>
                        </a:cubicBezTo>
                        <a:cubicBezTo>
                          <a:pt x="503499" y="239074"/>
                          <a:pt x="494490" y="230156"/>
                          <a:pt x="501650" y="244475"/>
                        </a:cubicBezTo>
                        <a:cubicBezTo>
                          <a:pt x="503357" y="247888"/>
                          <a:pt x="506450" y="250513"/>
                          <a:pt x="508000" y="254000"/>
                        </a:cubicBezTo>
                        <a:cubicBezTo>
                          <a:pt x="510718" y="260117"/>
                          <a:pt x="512233" y="266700"/>
                          <a:pt x="514350" y="273050"/>
                        </a:cubicBezTo>
                        <a:lnTo>
                          <a:pt x="523875" y="301625"/>
                        </a:lnTo>
                        <a:lnTo>
                          <a:pt x="527050" y="311150"/>
                        </a:lnTo>
                        <a:cubicBezTo>
                          <a:pt x="528108" y="314325"/>
                          <a:pt x="528369" y="317890"/>
                          <a:pt x="530225" y="320675"/>
                        </a:cubicBezTo>
                        <a:cubicBezTo>
                          <a:pt x="534458" y="327025"/>
                          <a:pt x="540512" y="332485"/>
                          <a:pt x="542925" y="339725"/>
                        </a:cubicBezTo>
                        <a:cubicBezTo>
                          <a:pt x="550905" y="363666"/>
                          <a:pt x="540140" y="334156"/>
                          <a:pt x="552450" y="358775"/>
                        </a:cubicBezTo>
                        <a:cubicBezTo>
                          <a:pt x="558629" y="371132"/>
                          <a:pt x="552696" y="366758"/>
                          <a:pt x="558800" y="381000"/>
                        </a:cubicBezTo>
                        <a:cubicBezTo>
                          <a:pt x="560303" y="384507"/>
                          <a:pt x="563443" y="387112"/>
                          <a:pt x="565150" y="390525"/>
                        </a:cubicBezTo>
                        <a:cubicBezTo>
                          <a:pt x="566647" y="393518"/>
                          <a:pt x="570333" y="402727"/>
                          <a:pt x="568325" y="400050"/>
                        </a:cubicBezTo>
                        <a:cubicBezTo>
                          <a:pt x="563205" y="393224"/>
                          <a:pt x="560015" y="385142"/>
                          <a:pt x="555625" y="377825"/>
                        </a:cubicBezTo>
                        <a:cubicBezTo>
                          <a:pt x="553662" y="374553"/>
                          <a:pt x="550982" y="371713"/>
                          <a:pt x="549275" y="368300"/>
                        </a:cubicBezTo>
                        <a:cubicBezTo>
                          <a:pt x="547778" y="365307"/>
                          <a:pt x="547597" y="361768"/>
                          <a:pt x="546100" y="358775"/>
                        </a:cubicBezTo>
                        <a:cubicBezTo>
                          <a:pt x="528989" y="324552"/>
                          <a:pt x="554152" y="387624"/>
                          <a:pt x="530225" y="330200"/>
                        </a:cubicBezTo>
                        <a:cubicBezTo>
                          <a:pt x="523669" y="314465"/>
                          <a:pt x="517805" y="286871"/>
                          <a:pt x="514350" y="273050"/>
                        </a:cubicBezTo>
                        <a:cubicBezTo>
                          <a:pt x="510953" y="259460"/>
                          <a:pt x="510687" y="259255"/>
                          <a:pt x="508000" y="244475"/>
                        </a:cubicBezTo>
                        <a:cubicBezTo>
                          <a:pt x="506848" y="238141"/>
                          <a:pt x="505577" y="231818"/>
                          <a:pt x="504825" y="225425"/>
                        </a:cubicBezTo>
                        <a:cubicBezTo>
                          <a:pt x="503459" y="213815"/>
                          <a:pt x="502813" y="202132"/>
                          <a:pt x="501650" y="190500"/>
                        </a:cubicBezTo>
                        <a:cubicBezTo>
                          <a:pt x="499621" y="170207"/>
                          <a:pt x="498290" y="159138"/>
                          <a:pt x="495300" y="139700"/>
                        </a:cubicBezTo>
                        <a:cubicBezTo>
                          <a:pt x="494321" y="133337"/>
                          <a:pt x="493686" y="126895"/>
                          <a:pt x="492125" y="120650"/>
                        </a:cubicBezTo>
                        <a:cubicBezTo>
                          <a:pt x="490502" y="114156"/>
                          <a:pt x="483138" y="95448"/>
                          <a:pt x="485775" y="101600"/>
                        </a:cubicBezTo>
                        <a:cubicBezTo>
                          <a:pt x="488950" y="109008"/>
                          <a:pt x="491695" y="116616"/>
                          <a:pt x="495300" y="123825"/>
                        </a:cubicBezTo>
                        <a:cubicBezTo>
                          <a:pt x="497007" y="127238"/>
                          <a:pt x="499943" y="129937"/>
                          <a:pt x="501650" y="133350"/>
                        </a:cubicBezTo>
                        <a:cubicBezTo>
                          <a:pt x="504199" y="138448"/>
                          <a:pt x="505451" y="144127"/>
                          <a:pt x="508000" y="149225"/>
                        </a:cubicBezTo>
                        <a:cubicBezTo>
                          <a:pt x="509707" y="152638"/>
                          <a:pt x="512800" y="155263"/>
                          <a:pt x="514350" y="158750"/>
                        </a:cubicBezTo>
                        <a:cubicBezTo>
                          <a:pt x="517068" y="164867"/>
                          <a:pt x="518583" y="171450"/>
                          <a:pt x="520700" y="177800"/>
                        </a:cubicBezTo>
                        <a:cubicBezTo>
                          <a:pt x="521758" y="180975"/>
                          <a:pt x="522378" y="184332"/>
                          <a:pt x="523875" y="187325"/>
                        </a:cubicBezTo>
                        <a:cubicBezTo>
                          <a:pt x="525992" y="191558"/>
                          <a:pt x="528563" y="195593"/>
                          <a:pt x="530225" y="200025"/>
                        </a:cubicBezTo>
                        <a:cubicBezTo>
                          <a:pt x="537761" y="220120"/>
                          <a:pt x="527964" y="205781"/>
                          <a:pt x="539750" y="225425"/>
                        </a:cubicBezTo>
                        <a:cubicBezTo>
                          <a:pt x="543677" y="231969"/>
                          <a:pt x="547054" y="239079"/>
                          <a:pt x="552450" y="244475"/>
                        </a:cubicBezTo>
                        <a:cubicBezTo>
                          <a:pt x="572906" y="264931"/>
                          <a:pt x="558605" y="248970"/>
                          <a:pt x="571500" y="266700"/>
                        </a:cubicBezTo>
                        <a:cubicBezTo>
                          <a:pt x="577725" y="275259"/>
                          <a:pt x="583066" y="284616"/>
                          <a:pt x="590550" y="292100"/>
                        </a:cubicBezTo>
                        <a:cubicBezTo>
                          <a:pt x="593725" y="295275"/>
                          <a:pt x="597500" y="297947"/>
                          <a:pt x="600075" y="301625"/>
                        </a:cubicBezTo>
                        <a:cubicBezTo>
                          <a:pt x="604968" y="308615"/>
                          <a:pt x="608385" y="316533"/>
                          <a:pt x="612775" y="323850"/>
                        </a:cubicBezTo>
                        <a:cubicBezTo>
                          <a:pt x="614738" y="327122"/>
                          <a:pt x="617575" y="329888"/>
                          <a:pt x="619125" y="333375"/>
                        </a:cubicBezTo>
                        <a:cubicBezTo>
                          <a:pt x="621843" y="339492"/>
                          <a:pt x="629188" y="357994"/>
                          <a:pt x="625475" y="352425"/>
                        </a:cubicBezTo>
                        <a:cubicBezTo>
                          <a:pt x="623358" y="349250"/>
                          <a:pt x="621415" y="345953"/>
                          <a:pt x="619125" y="342900"/>
                        </a:cubicBezTo>
                        <a:cubicBezTo>
                          <a:pt x="607934" y="327978"/>
                          <a:pt x="603116" y="324879"/>
                          <a:pt x="593725" y="307975"/>
                        </a:cubicBezTo>
                        <a:cubicBezTo>
                          <a:pt x="592100" y="305049"/>
                          <a:pt x="592047" y="301443"/>
                          <a:pt x="590550" y="298450"/>
                        </a:cubicBezTo>
                        <a:cubicBezTo>
                          <a:pt x="587790" y="292930"/>
                          <a:pt x="584022" y="287970"/>
                          <a:pt x="581025" y="282575"/>
                        </a:cubicBezTo>
                        <a:cubicBezTo>
                          <a:pt x="578726" y="278438"/>
                          <a:pt x="576974" y="274012"/>
                          <a:pt x="574675" y="269875"/>
                        </a:cubicBezTo>
                        <a:cubicBezTo>
                          <a:pt x="571678" y="264480"/>
                          <a:pt x="567704" y="259618"/>
                          <a:pt x="565150" y="254000"/>
                        </a:cubicBezTo>
                        <a:cubicBezTo>
                          <a:pt x="562380" y="247906"/>
                          <a:pt x="561286" y="241165"/>
                          <a:pt x="558800" y="234950"/>
                        </a:cubicBezTo>
                        <a:cubicBezTo>
                          <a:pt x="556683" y="229658"/>
                          <a:pt x="554088" y="224534"/>
                          <a:pt x="552450" y="219075"/>
                        </a:cubicBezTo>
                        <a:cubicBezTo>
                          <a:pt x="545555" y="196091"/>
                          <a:pt x="553967" y="208996"/>
                          <a:pt x="542925" y="184150"/>
                        </a:cubicBezTo>
                        <a:cubicBezTo>
                          <a:pt x="541375" y="180663"/>
                          <a:pt x="538282" y="178038"/>
                          <a:pt x="536575" y="174625"/>
                        </a:cubicBezTo>
                        <a:cubicBezTo>
                          <a:pt x="535078" y="171632"/>
                          <a:pt x="534718" y="168176"/>
                          <a:pt x="533400" y="165100"/>
                        </a:cubicBezTo>
                        <a:cubicBezTo>
                          <a:pt x="531536" y="160750"/>
                          <a:pt x="529167" y="156633"/>
                          <a:pt x="527050" y="152400"/>
                        </a:cubicBezTo>
                        <a:cubicBezTo>
                          <a:pt x="528108" y="194733"/>
                          <a:pt x="527278" y="237156"/>
                          <a:pt x="530225" y="279400"/>
                        </a:cubicBezTo>
                        <a:cubicBezTo>
                          <a:pt x="530491" y="283207"/>
                          <a:pt x="534868" y="285512"/>
                          <a:pt x="536575" y="288925"/>
                        </a:cubicBezTo>
                        <a:cubicBezTo>
                          <a:pt x="538072" y="291918"/>
                          <a:pt x="538692" y="295275"/>
                          <a:pt x="539750" y="298450"/>
                        </a:cubicBezTo>
                        <a:cubicBezTo>
                          <a:pt x="540808" y="309033"/>
                          <a:pt x="541421" y="319671"/>
                          <a:pt x="542925" y="330200"/>
                        </a:cubicBezTo>
                        <a:cubicBezTo>
                          <a:pt x="543542" y="334520"/>
                          <a:pt x="545153" y="338640"/>
                          <a:pt x="546100" y="342900"/>
                        </a:cubicBezTo>
                        <a:cubicBezTo>
                          <a:pt x="547271" y="348168"/>
                          <a:pt x="548062" y="353517"/>
                          <a:pt x="549275" y="358775"/>
                        </a:cubicBezTo>
                        <a:cubicBezTo>
                          <a:pt x="551237" y="367279"/>
                          <a:pt x="550784" y="376913"/>
                          <a:pt x="555625" y="384175"/>
                        </a:cubicBezTo>
                        <a:cubicBezTo>
                          <a:pt x="557742" y="387350"/>
                          <a:pt x="558159" y="393700"/>
                          <a:pt x="561975" y="393700"/>
                        </a:cubicBezTo>
                        <a:cubicBezTo>
                          <a:pt x="565322" y="393700"/>
                          <a:pt x="560808" y="386852"/>
                          <a:pt x="558800" y="384175"/>
                        </a:cubicBezTo>
                        <a:cubicBezTo>
                          <a:pt x="552450" y="375708"/>
                          <a:pt x="545975" y="367334"/>
                          <a:pt x="539750" y="358775"/>
                        </a:cubicBezTo>
                        <a:cubicBezTo>
                          <a:pt x="531305" y="347163"/>
                          <a:pt x="523977" y="332656"/>
                          <a:pt x="517525" y="320675"/>
                        </a:cubicBezTo>
                        <a:cubicBezTo>
                          <a:pt x="515281" y="316508"/>
                          <a:pt x="513610" y="312034"/>
                          <a:pt x="511175" y="307975"/>
                        </a:cubicBezTo>
                        <a:cubicBezTo>
                          <a:pt x="507248" y="301431"/>
                          <a:pt x="501888" y="295751"/>
                          <a:pt x="498475" y="288925"/>
                        </a:cubicBezTo>
                        <a:cubicBezTo>
                          <a:pt x="495482" y="282938"/>
                          <a:pt x="494242" y="276225"/>
                          <a:pt x="492125" y="269875"/>
                        </a:cubicBezTo>
                        <a:cubicBezTo>
                          <a:pt x="484810" y="247931"/>
                          <a:pt x="489762" y="263597"/>
                          <a:pt x="479425" y="222250"/>
                        </a:cubicBezTo>
                        <a:cubicBezTo>
                          <a:pt x="478367" y="218017"/>
                          <a:pt x="476967" y="213854"/>
                          <a:pt x="476250" y="209550"/>
                        </a:cubicBezTo>
                        <a:lnTo>
                          <a:pt x="473075" y="190500"/>
                        </a:lnTo>
                        <a:cubicBezTo>
                          <a:pt x="472017" y="173567"/>
                          <a:pt x="471588" y="122818"/>
                          <a:pt x="469900" y="139700"/>
                        </a:cubicBezTo>
                        <a:cubicBezTo>
                          <a:pt x="464321" y="195492"/>
                          <a:pt x="466662" y="287783"/>
                          <a:pt x="469900" y="346075"/>
                        </a:cubicBezTo>
                        <a:cubicBezTo>
                          <a:pt x="470315" y="353547"/>
                          <a:pt x="472330" y="360854"/>
                          <a:pt x="473075" y="368300"/>
                        </a:cubicBezTo>
                        <a:cubicBezTo>
                          <a:pt x="474448" y="382030"/>
                          <a:pt x="474877" y="395845"/>
                          <a:pt x="476250" y="409575"/>
                        </a:cubicBezTo>
                        <a:cubicBezTo>
                          <a:pt x="476995" y="417021"/>
                          <a:pt x="478195" y="424418"/>
                          <a:pt x="479425" y="431800"/>
                        </a:cubicBezTo>
                        <a:cubicBezTo>
                          <a:pt x="480312" y="437123"/>
                          <a:pt x="486416" y="451491"/>
                          <a:pt x="482600" y="447675"/>
                        </a:cubicBezTo>
                        <a:cubicBezTo>
                          <a:pt x="477867" y="442942"/>
                          <a:pt x="478676" y="434863"/>
                          <a:pt x="476250" y="428625"/>
                        </a:cubicBezTo>
                        <a:cubicBezTo>
                          <a:pt x="444341" y="346574"/>
                          <a:pt x="475492" y="441287"/>
                          <a:pt x="438150" y="314325"/>
                        </a:cubicBezTo>
                        <a:cubicBezTo>
                          <a:pt x="435032" y="303725"/>
                          <a:pt x="428625" y="282575"/>
                          <a:pt x="428625" y="282575"/>
                        </a:cubicBezTo>
                        <a:cubicBezTo>
                          <a:pt x="423147" y="227798"/>
                          <a:pt x="429499" y="273588"/>
                          <a:pt x="415925" y="215900"/>
                        </a:cubicBezTo>
                        <a:cubicBezTo>
                          <a:pt x="414451" y="209634"/>
                          <a:pt x="414013" y="203163"/>
                          <a:pt x="412750" y="196850"/>
                        </a:cubicBezTo>
                        <a:cubicBezTo>
                          <a:pt x="411894" y="192571"/>
                          <a:pt x="410633" y="188383"/>
                          <a:pt x="409575" y="184150"/>
                        </a:cubicBezTo>
                        <a:cubicBezTo>
                          <a:pt x="408517" y="173567"/>
                          <a:pt x="406400" y="163036"/>
                          <a:pt x="406400" y="152400"/>
                        </a:cubicBezTo>
                        <a:cubicBezTo>
                          <a:pt x="406400" y="124863"/>
                          <a:pt x="410885" y="97356"/>
                          <a:pt x="409575" y="69850"/>
                        </a:cubicBezTo>
                        <a:cubicBezTo>
                          <a:pt x="409304" y="64157"/>
                          <a:pt x="405774" y="80627"/>
                          <a:pt x="403225" y="85725"/>
                        </a:cubicBezTo>
                        <a:cubicBezTo>
                          <a:pt x="401518" y="89138"/>
                          <a:pt x="398768" y="91937"/>
                          <a:pt x="396875" y="95250"/>
                        </a:cubicBezTo>
                        <a:cubicBezTo>
                          <a:pt x="394527" y="99359"/>
                          <a:pt x="392389" y="103600"/>
                          <a:pt x="390525" y="107950"/>
                        </a:cubicBezTo>
                        <a:cubicBezTo>
                          <a:pt x="386035" y="118427"/>
                          <a:pt x="384148" y="130216"/>
                          <a:pt x="377825" y="139700"/>
                        </a:cubicBezTo>
                        <a:cubicBezTo>
                          <a:pt x="359627" y="166997"/>
                          <a:pt x="381445" y="132460"/>
                          <a:pt x="368300" y="158750"/>
                        </a:cubicBezTo>
                        <a:cubicBezTo>
                          <a:pt x="365540" y="164270"/>
                          <a:pt x="361730" y="169207"/>
                          <a:pt x="358775" y="174625"/>
                        </a:cubicBezTo>
                        <a:cubicBezTo>
                          <a:pt x="355375" y="180858"/>
                          <a:pt x="353188" y="187768"/>
                          <a:pt x="349250" y="193675"/>
                        </a:cubicBezTo>
                        <a:cubicBezTo>
                          <a:pt x="346759" y="197411"/>
                          <a:pt x="342647" y="199791"/>
                          <a:pt x="339725" y="203200"/>
                        </a:cubicBezTo>
                        <a:cubicBezTo>
                          <a:pt x="336281" y="207218"/>
                          <a:pt x="334551" y="212888"/>
                          <a:pt x="330200" y="215900"/>
                        </a:cubicBezTo>
                        <a:cubicBezTo>
                          <a:pt x="320471" y="222635"/>
                          <a:pt x="310164" y="230102"/>
                          <a:pt x="298450" y="231775"/>
                        </a:cubicBezTo>
                        <a:cubicBezTo>
                          <a:pt x="270883" y="235713"/>
                          <a:pt x="283563" y="233482"/>
                          <a:pt x="260350" y="238125"/>
                        </a:cubicBezTo>
                        <a:cubicBezTo>
                          <a:pt x="244475" y="237067"/>
                          <a:pt x="228379" y="237796"/>
                          <a:pt x="212725" y="234950"/>
                        </a:cubicBezTo>
                        <a:cubicBezTo>
                          <a:pt x="208421" y="234167"/>
                          <a:pt x="184631" y="222801"/>
                          <a:pt x="177800" y="219075"/>
                        </a:cubicBezTo>
                        <a:cubicBezTo>
                          <a:pt x="158365" y="208474"/>
                          <a:pt x="155349" y="207368"/>
                          <a:pt x="139700" y="193675"/>
                        </a:cubicBezTo>
                        <a:cubicBezTo>
                          <a:pt x="133458" y="188214"/>
                          <a:pt x="127582" y="182140"/>
                          <a:pt x="123825" y="174625"/>
                        </a:cubicBezTo>
                        <a:cubicBezTo>
                          <a:pt x="121276" y="169527"/>
                          <a:pt x="119592" y="164042"/>
                          <a:pt x="117475" y="158750"/>
                        </a:cubicBezTo>
                        <a:cubicBezTo>
                          <a:pt x="119592" y="142875"/>
                          <a:pt x="119002" y="126397"/>
                          <a:pt x="123825" y="111125"/>
                        </a:cubicBezTo>
                        <a:cubicBezTo>
                          <a:pt x="125628" y="105416"/>
                          <a:pt x="132583" y="102931"/>
                          <a:pt x="136525" y="98425"/>
                        </a:cubicBezTo>
                        <a:cubicBezTo>
                          <a:pt x="140010" y="94443"/>
                          <a:pt x="141783" y="88854"/>
                          <a:pt x="146050" y="85725"/>
                        </a:cubicBezTo>
                        <a:cubicBezTo>
                          <a:pt x="157906" y="77030"/>
                          <a:pt x="170742" y="69534"/>
                          <a:pt x="184150" y="63500"/>
                        </a:cubicBezTo>
                        <a:cubicBezTo>
                          <a:pt x="201264" y="55799"/>
                          <a:pt x="254564" y="51854"/>
                          <a:pt x="263525" y="50800"/>
                        </a:cubicBezTo>
                        <a:cubicBezTo>
                          <a:pt x="322448" y="56692"/>
                          <a:pt x="311884" y="48025"/>
                          <a:pt x="346075" y="66675"/>
                        </a:cubicBezTo>
                        <a:cubicBezTo>
                          <a:pt x="351493" y="69630"/>
                          <a:pt x="357287" y="72158"/>
                          <a:pt x="361950" y="76200"/>
                        </a:cubicBezTo>
                        <a:cubicBezTo>
                          <a:pt x="373260" y="86002"/>
                          <a:pt x="393700" y="107950"/>
                          <a:pt x="393700" y="107950"/>
                        </a:cubicBezTo>
                        <a:cubicBezTo>
                          <a:pt x="395817" y="113242"/>
                          <a:pt x="398668" y="118296"/>
                          <a:pt x="400050" y="123825"/>
                        </a:cubicBezTo>
                        <a:cubicBezTo>
                          <a:pt x="401865" y="131085"/>
                          <a:pt x="401886" y="138687"/>
                          <a:pt x="403225" y="146050"/>
                        </a:cubicBezTo>
                        <a:cubicBezTo>
                          <a:pt x="404006" y="150343"/>
                          <a:pt x="405342" y="154517"/>
                          <a:pt x="406400" y="158750"/>
                        </a:cubicBezTo>
                        <a:cubicBezTo>
                          <a:pt x="405342" y="170392"/>
                          <a:pt x="406237" y="182380"/>
                          <a:pt x="403225" y="193675"/>
                        </a:cubicBezTo>
                        <a:cubicBezTo>
                          <a:pt x="400294" y="204665"/>
                          <a:pt x="372045" y="223553"/>
                          <a:pt x="368300" y="225425"/>
                        </a:cubicBezTo>
                        <a:cubicBezTo>
                          <a:pt x="364067" y="227542"/>
                          <a:pt x="360090" y="230278"/>
                          <a:pt x="355600" y="231775"/>
                        </a:cubicBezTo>
                        <a:cubicBezTo>
                          <a:pt x="350480" y="233482"/>
                          <a:pt x="344960" y="233641"/>
                          <a:pt x="339725" y="234950"/>
                        </a:cubicBezTo>
                        <a:cubicBezTo>
                          <a:pt x="336478" y="235762"/>
                          <a:pt x="333345" y="236981"/>
                          <a:pt x="330200" y="238125"/>
                        </a:cubicBezTo>
                        <a:cubicBezTo>
                          <a:pt x="282349" y="255525"/>
                          <a:pt x="327869" y="239960"/>
                          <a:pt x="276225" y="257175"/>
                        </a:cubicBezTo>
                        <a:cubicBezTo>
                          <a:pt x="273050" y="258233"/>
                          <a:pt x="269982" y="259694"/>
                          <a:pt x="266700" y="260350"/>
                        </a:cubicBezTo>
                        <a:cubicBezTo>
                          <a:pt x="243487" y="264993"/>
                          <a:pt x="256167" y="262762"/>
                          <a:pt x="228600" y="266700"/>
                        </a:cubicBezTo>
                        <a:cubicBezTo>
                          <a:pt x="225425" y="265642"/>
                          <a:pt x="221688" y="265616"/>
                          <a:pt x="219075" y="263525"/>
                        </a:cubicBezTo>
                        <a:cubicBezTo>
                          <a:pt x="216095" y="261141"/>
                          <a:pt x="212613" y="257814"/>
                          <a:pt x="212725" y="254000"/>
                        </a:cubicBezTo>
                        <a:cubicBezTo>
                          <a:pt x="213694" y="221053"/>
                          <a:pt x="215460" y="187830"/>
                          <a:pt x="222250" y="155575"/>
                        </a:cubicBezTo>
                        <a:cubicBezTo>
                          <a:pt x="224126" y="146666"/>
                          <a:pt x="232663" y="140633"/>
                          <a:pt x="238125" y="133350"/>
                        </a:cubicBezTo>
                        <a:cubicBezTo>
                          <a:pt x="253192" y="113261"/>
                          <a:pt x="254684" y="112361"/>
                          <a:pt x="279400" y="95250"/>
                        </a:cubicBezTo>
                        <a:cubicBezTo>
                          <a:pt x="283291" y="92556"/>
                          <a:pt x="287549" y="90200"/>
                          <a:pt x="292100" y="88900"/>
                        </a:cubicBezTo>
                        <a:cubicBezTo>
                          <a:pt x="313048" y="82915"/>
                          <a:pt x="331059" y="81749"/>
                          <a:pt x="352425" y="79375"/>
                        </a:cubicBezTo>
                        <a:cubicBezTo>
                          <a:pt x="364067" y="80433"/>
                          <a:pt x="376405" y="78445"/>
                          <a:pt x="387350" y="82550"/>
                        </a:cubicBezTo>
                        <a:cubicBezTo>
                          <a:pt x="394357" y="85178"/>
                          <a:pt x="398391" y="92712"/>
                          <a:pt x="403225" y="98425"/>
                        </a:cubicBezTo>
                        <a:cubicBezTo>
                          <a:pt x="411754" y="108505"/>
                          <a:pt x="423517" y="122904"/>
                          <a:pt x="428625" y="136525"/>
                        </a:cubicBezTo>
                        <a:cubicBezTo>
                          <a:pt x="430157" y="140611"/>
                          <a:pt x="430742" y="144992"/>
                          <a:pt x="431800" y="149225"/>
                        </a:cubicBezTo>
                        <a:cubicBezTo>
                          <a:pt x="435801" y="185230"/>
                          <a:pt x="436715" y="177294"/>
                          <a:pt x="431800" y="219075"/>
                        </a:cubicBezTo>
                        <a:cubicBezTo>
                          <a:pt x="431290" y="223409"/>
                          <a:pt x="430576" y="227872"/>
                          <a:pt x="428625" y="231775"/>
                        </a:cubicBezTo>
                        <a:cubicBezTo>
                          <a:pt x="426258" y="236508"/>
                          <a:pt x="422701" y="240597"/>
                          <a:pt x="419100" y="244475"/>
                        </a:cubicBezTo>
                        <a:cubicBezTo>
                          <a:pt x="409878" y="254406"/>
                          <a:pt x="390036" y="276282"/>
                          <a:pt x="374650" y="285750"/>
                        </a:cubicBezTo>
                        <a:cubicBezTo>
                          <a:pt x="341618" y="306077"/>
                          <a:pt x="356630" y="298581"/>
                          <a:pt x="330200" y="304800"/>
                        </a:cubicBezTo>
                        <a:cubicBezTo>
                          <a:pt x="317457" y="307798"/>
                          <a:pt x="292100" y="314325"/>
                          <a:pt x="292100" y="314325"/>
                        </a:cubicBezTo>
                        <a:cubicBezTo>
                          <a:pt x="254936" y="307767"/>
                          <a:pt x="240827" y="317529"/>
                          <a:pt x="225425" y="288925"/>
                        </a:cubicBezTo>
                        <a:cubicBezTo>
                          <a:pt x="221138" y="280963"/>
                          <a:pt x="219075" y="271992"/>
                          <a:pt x="215900" y="263525"/>
                        </a:cubicBezTo>
                        <a:cubicBezTo>
                          <a:pt x="208912" y="200629"/>
                          <a:pt x="204829" y="179182"/>
                          <a:pt x="222250" y="92075"/>
                        </a:cubicBezTo>
                        <a:cubicBezTo>
                          <a:pt x="223715" y="84749"/>
                          <a:pt x="244870" y="46833"/>
                          <a:pt x="260350" y="34925"/>
                        </a:cubicBezTo>
                        <a:cubicBezTo>
                          <a:pt x="270590" y="27048"/>
                          <a:pt x="279844" y="16785"/>
                          <a:pt x="292100" y="12700"/>
                        </a:cubicBezTo>
                        <a:lnTo>
                          <a:pt x="301625" y="9525"/>
                        </a:lnTo>
                        <a:cubicBezTo>
                          <a:pt x="324908" y="12700"/>
                          <a:pt x="349561" y="10567"/>
                          <a:pt x="371475" y="19050"/>
                        </a:cubicBezTo>
                        <a:cubicBezTo>
                          <a:pt x="391073" y="26636"/>
                          <a:pt x="405038" y="55030"/>
                          <a:pt x="412750" y="73025"/>
                        </a:cubicBezTo>
                        <a:cubicBezTo>
                          <a:pt x="415387" y="79177"/>
                          <a:pt x="416983" y="85725"/>
                          <a:pt x="419100" y="92075"/>
                        </a:cubicBezTo>
                        <a:cubicBezTo>
                          <a:pt x="420158" y="102658"/>
                          <a:pt x="420869" y="113282"/>
                          <a:pt x="422275" y="123825"/>
                        </a:cubicBezTo>
                        <a:cubicBezTo>
                          <a:pt x="425589" y="148684"/>
                          <a:pt x="434534" y="150920"/>
                          <a:pt x="415925" y="184150"/>
                        </a:cubicBezTo>
                        <a:cubicBezTo>
                          <a:pt x="402453" y="208208"/>
                          <a:pt x="389101" y="213087"/>
                          <a:pt x="371475" y="225425"/>
                        </a:cubicBezTo>
                        <a:cubicBezTo>
                          <a:pt x="353433" y="238054"/>
                          <a:pt x="338120" y="255792"/>
                          <a:pt x="317500" y="263525"/>
                        </a:cubicBezTo>
                        <a:cubicBezTo>
                          <a:pt x="305200" y="268137"/>
                          <a:pt x="252190" y="288168"/>
                          <a:pt x="247650" y="288925"/>
                        </a:cubicBezTo>
                        <a:cubicBezTo>
                          <a:pt x="185388" y="299302"/>
                          <a:pt x="277412" y="283228"/>
                          <a:pt x="206375" y="298450"/>
                        </a:cubicBezTo>
                        <a:cubicBezTo>
                          <a:pt x="126741" y="315514"/>
                          <a:pt x="222366" y="292071"/>
                          <a:pt x="171450" y="304800"/>
                        </a:cubicBezTo>
                        <a:cubicBezTo>
                          <a:pt x="166158" y="303742"/>
                          <a:pt x="158568" y="306115"/>
                          <a:pt x="155575" y="301625"/>
                        </a:cubicBezTo>
                        <a:cubicBezTo>
                          <a:pt x="150842" y="294525"/>
                          <a:pt x="151308" y="284687"/>
                          <a:pt x="152400" y="276225"/>
                        </a:cubicBezTo>
                        <a:cubicBezTo>
                          <a:pt x="155588" y="251520"/>
                          <a:pt x="161799" y="227254"/>
                          <a:pt x="168275" y="203200"/>
                        </a:cubicBezTo>
                        <a:cubicBezTo>
                          <a:pt x="169267" y="199515"/>
                          <a:pt x="172335" y="196728"/>
                          <a:pt x="174625" y="193675"/>
                        </a:cubicBezTo>
                        <a:cubicBezTo>
                          <a:pt x="181865" y="184022"/>
                          <a:pt x="188904" y="174181"/>
                          <a:pt x="196850" y="165100"/>
                        </a:cubicBezTo>
                        <a:cubicBezTo>
                          <a:pt x="203749" y="157215"/>
                          <a:pt x="210837" y="149348"/>
                          <a:pt x="219075" y="142875"/>
                        </a:cubicBezTo>
                        <a:cubicBezTo>
                          <a:pt x="232302" y="132483"/>
                          <a:pt x="237874" y="131317"/>
                          <a:pt x="250825" y="127000"/>
                        </a:cubicBezTo>
                        <a:cubicBezTo>
                          <a:pt x="271992" y="131233"/>
                          <a:pt x="293674" y="133415"/>
                          <a:pt x="314325" y="139700"/>
                        </a:cubicBezTo>
                        <a:cubicBezTo>
                          <a:pt x="318621" y="141007"/>
                          <a:pt x="321112" y="145666"/>
                          <a:pt x="323850" y="149225"/>
                        </a:cubicBezTo>
                        <a:cubicBezTo>
                          <a:pt x="346612" y="178815"/>
                          <a:pt x="342482" y="171993"/>
                          <a:pt x="352425" y="196850"/>
                        </a:cubicBezTo>
                        <a:cubicBezTo>
                          <a:pt x="353483" y="204258"/>
                          <a:pt x="356310" y="211625"/>
                          <a:pt x="355600" y="219075"/>
                        </a:cubicBezTo>
                        <a:cubicBezTo>
                          <a:pt x="354163" y="234160"/>
                          <a:pt x="350351" y="248988"/>
                          <a:pt x="346075" y="263525"/>
                        </a:cubicBezTo>
                        <a:cubicBezTo>
                          <a:pt x="344998" y="267186"/>
                          <a:pt x="342423" y="270352"/>
                          <a:pt x="339725" y="273050"/>
                        </a:cubicBezTo>
                        <a:cubicBezTo>
                          <a:pt x="337389" y="275386"/>
                          <a:pt x="320187" y="289169"/>
                          <a:pt x="314325" y="292100"/>
                        </a:cubicBezTo>
                        <a:cubicBezTo>
                          <a:pt x="311332" y="293597"/>
                          <a:pt x="307907" y="294032"/>
                          <a:pt x="304800" y="295275"/>
                        </a:cubicBezTo>
                        <a:cubicBezTo>
                          <a:pt x="297316" y="298268"/>
                          <a:pt x="290421" y="302954"/>
                          <a:pt x="282575" y="304800"/>
                        </a:cubicBezTo>
                        <a:cubicBezTo>
                          <a:pt x="272222" y="307236"/>
                          <a:pt x="261408" y="306917"/>
                          <a:pt x="250825" y="307975"/>
                        </a:cubicBezTo>
                        <a:cubicBezTo>
                          <a:pt x="230221" y="303854"/>
                          <a:pt x="204929" y="310470"/>
                          <a:pt x="196850" y="288925"/>
                        </a:cubicBezTo>
                        <a:cubicBezTo>
                          <a:pt x="194955" y="283872"/>
                          <a:pt x="194733" y="278342"/>
                          <a:pt x="193675" y="273050"/>
                        </a:cubicBezTo>
                        <a:cubicBezTo>
                          <a:pt x="200600" y="226886"/>
                          <a:pt x="196750" y="207878"/>
                          <a:pt x="222250" y="171450"/>
                        </a:cubicBezTo>
                        <a:cubicBezTo>
                          <a:pt x="229658" y="160867"/>
                          <a:pt x="236405" y="149788"/>
                          <a:pt x="244475" y="139700"/>
                        </a:cubicBezTo>
                        <a:cubicBezTo>
                          <a:pt x="263752" y="115604"/>
                          <a:pt x="251210" y="132734"/>
                          <a:pt x="266700" y="107950"/>
                        </a:cubicBezTo>
                        <a:cubicBezTo>
                          <a:pt x="275493" y="93882"/>
                          <a:pt x="271329" y="103587"/>
                          <a:pt x="276225" y="88900"/>
                        </a:cubicBezTo>
                        <a:cubicBezTo>
                          <a:pt x="273050" y="86783"/>
                          <a:pt x="270508" y="82788"/>
                          <a:pt x="266700" y="82550"/>
                        </a:cubicBezTo>
                        <a:cubicBezTo>
                          <a:pt x="265679" y="82486"/>
                          <a:pt x="227944" y="82209"/>
                          <a:pt x="215900" y="88900"/>
                        </a:cubicBezTo>
                        <a:cubicBezTo>
                          <a:pt x="209229" y="92606"/>
                          <a:pt x="203676" y="98187"/>
                          <a:pt x="196850" y="101600"/>
                        </a:cubicBezTo>
                        <a:cubicBezTo>
                          <a:pt x="174707" y="112672"/>
                          <a:pt x="192645" y="102029"/>
                          <a:pt x="174625" y="117475"/>
                        </a:cubicBezTo>
                        <a:cubicBezTo>
                          <a:pt x="170607" y="120919"/>
                          <a:pt x="165858" y="123460"/>
                          <a:pt x="161925" y="127000"/>
                        </a:cubicBezTo>
                        <a:cubicBezTo>
                          <a:pt x="155250" y="133007"/>
                          <a:pt x="146891" y="138018"/>
                          <a:pt x="142875" y="146050"/>
                        </a:cubicBezTo>
                        <a:cubicBezTo>
                          <a:pt x="133112" y="165576"/>
                          <a:pt x="139150" y="154812"/>
                          <a:pt x="123825" y="177800"/>
                        </a:cubicBezTo>
                        <a:cubicBezTo>
                          <a:pt x="121708" y="180975"/>
                          <a:pt x="120173" y="184627"/>
                          <a:pt x="117475" y="187325"/>
                        </a:cubicBezTo>
                        <a:cubicBezTo>
                          <a:pt x="113242" y="191558"/>
                          <a:pt x="108671" y="195479"/>
                          <a:pt x="104775" y="200025"/>
                        </a:cubicBezTo>
                        <a:cubicBezTo>
                          <a:pt x="90664" y="216488"/>
                          <a:pt x="107244" y="203670"/>
                          <a:pt x="88900" y="215900"/>
                        </a:cubicBezTo>
                        <a:cubicBezTo>
                          <a:pt x="87842" y="219075"/>
                          <a:pt x="86167" y="222108"/>
                          <a:pt x="85725" y="225425"/>
                        </a:cubicBezTo>
                        <a:cubicBezTo>
                          <a:pt x="81593" y="256416"/>
                          <a:pt x="81039" y="286257"/>
                          <a:pt x="85725" y="317500"/>
                        </a:cubicBezTo>
                        <a:cubicBezTo>
                          <a:pt x="86291" y="321274"/>
                          <a:pt x="89857" y="323920"/>
                          <a:pt x="92075" y="327025"/>
                        </a:cubicBezTo>
                        <a:cubicBezTo>
                          <a:pt x="95151" y="331331"/>
                          <a:pt x="98795" y="335238"/>
                          <a:pt x="101600" y="339725"/>
                        </a:cubicBezTo>
                        <a:cubicBezTo>
                          <a:pt x="104108" y="343739"/>
                          <a:pt x="104920" y="348789"/>
                          <a:pt x="107950" y="352425"/>
                        </a:cubicBezTo>
                        <a:cubicBezTo>
                          <a:pt x="110393" y="355356"/>
                          <a:pt x="114544" y="356332"/>
                          <a:pt x="117475" y="358775"/>
                        </a:cubicBezTo>
                        <a:cubicBezTo>
                          <a:pt x="133689" y="372286"/>
                          <a:pt x="119142" y="366336"/>
                          <a:pt x="139700" y="371475"/>
                        </a:cubicBezTo>
                        <a:cubicBezTo>
                          <a:pt x="154517" y="370417"/>
                          <a:pt x="169522" y="370881"/>
                          <a:pt x="184150" y="368300"/>
                        </a:cubicBezTo>
                        <a:cubicBezTo>
                          <a:pt x="187908" y="367637"/>
                          <a:pt x="197491" y="361950"/>
                          <a:pt x="193675" y="361950"/>
                        </a:cubicBezTo>
                        <a:cubicBezTo>
                          <a:pt x="181842" y="361950"/>
                          <a:pt x="170392" y="366183"/>
                          <a:pt x="158750" y="368300"/>
                        </a:cubicBezTo>
                        <a:cubicBezTo>
                          <a:pt x="155575" y="371475"/>
                          <a:pt x="152100" y="374376"/>
                          <a:pt x="149225" y="377825"/>
                        </a:cubicBezTo>
                        <a:cubicBezTo>
                          <a:pt x="145038" y="382850"/>
                          <a:pt x="138642" y="394404"/>
                          <a:pt x="136525" y="400050"/>
                        </a:cubicBezTo>
                        <a:cubicBezTo>
                          <a:pt x="134993" y="404136"/>
                          <a:pt x="134549" y="408554"/>
                          <a:pt x="133350" y="412750"/>
                        </a:cubicBezTo>
                        <a:cubicBezTo>
                          <a:pt x="132431" y="415968"/>
                          <a:pt x="131233" y="419100"/>
                          <a:pt x="130175" y="422275"/>
                        </a:cubicBezTo>
                        <a:cubicBezTo>
                          <a:pt x="127000" y="418042"/>
                          <a:pt x="122132" y="414655"/>
                          <a:pt x="120650" y="409575"/>
                        </a:cubicBezTo>
                        <a:cubicBezTo>
                          <a:pt x="112716" y="382373"/>
                          <a:pt x="108842" y="352316"/>
                          <a:pt x="104775" y="323850"/>
                        </a:cubicBezTo>
                        <a:cubicBezTo>
                          <a:pt x="108206" y="203748"/>
                          <a:pt x="81747" y="238928"/>
                          <a:pt x="127000" y="193675"/>
                        </a:cubicBezTo>
                        <a:cubicBezTo>
                          <a:pt x="133350" y="187325"/>
                          <a:pt x="138578" y="179606"/>
                          <a:pt x="146050" y="174625"/>
                        </a:cubicBezTo>
                        <a:lnTo>
                          <a:pt x="174625" y="155575"/>
                        </a:lnTo>
                        <a:cubicBezTo>
                          <a:pt x="177800" y="153458"/>
                          <a:pt x="180837" y="151118"/>
                          <a:pt x="184150" y="149225"/>
                        </a:cubicBezTo>
                        <a:cubicBezTo>
                          <a:pt x="191558" y="144992"/>
                          <a:pt x="199108" y="140997"/>
                          <a:pt x="206375" y="136525"/>
                        </a:cubicBezTo>
                        <a:cubicBezTo>
                          <a:pt x="212875" y="132525"/>
                          <a:pt x="218833" y="127670"/>
                          <a:pt x="225425" y="123825"/>
                        </a:cubicBezTo>
                        <a:cubicBezTo>
                          <a:pt x="283974" y="89672"/>
                          <a:pt x="208852" y="136961"/>
                          <a:pt x="260350" y="104775"/>
                        </a:cubicBezTo>
                        <a:cubicBezTo>
                          <a:pt x="263586" y="102753"/>
                          <a:pt x="273653" y="98965"/>
                          <a:pt x="269875" y="98425"/>
                        </a:cubicBezTo>
                        <a:cubicBezTo>
                          <a:pt x="259346" y="96921"/>
                          <a:pt x="248708" y="100542"/>
                          <a:pt x="238125" y="101600"/>
                        </a:cubicBezTo>
                        <a:cubicBezTo>
                          <a:pt x="232833" y="103717"/>
                          <a:pt x="227198" y="105122"/>
                          <a:pt x="222250" y="107950"/>
                        </a:cubicBezTo>
                        <a:cubicBezTo>
                          <a:pt x="212311" y="113630"/>
                          <a:pt x="203200" y="120650"/>
                          <a:pt x="193675" y="127000"/>
                        </a:cubicBezTo>
                        <a:cubicBezTo>
                          <a:pt x="173277" y="140598"/>
                          <a:pt x="189794" y="129252"/>
                          <a:pt x="155575" y="155575"/>
                        </a:cubicBezTo>
                        <a:cubicBezTo>
                          <a:pt x="151381" y="158801"/>
                          <a:pt x="146050" y="160867"/>
                          <a:pt x="142875" y="165100"/>
                        </a:cubicBezTo>
                        <a:cubicBezTo>
                          <a:pt x="124706" y="189326"/>
                          <a:pt x="143616" y="167047"/>
                          <a:pt x="114300" y="190500"/>
                        </a:cubicBezTo>
                        <a:cubicBezTo>
                          <a:pt x="74868" y="222045"/>
                          <a:pt x="126710" y="186258"/>
                          <a:pt x="88900" y="212725"/>
                        </a:cubicBezTo>
                        <a:cubicBezTo>
                          <a:pt x="79522" y="219290"/>
                          <a:pt x="69850" y="225425"/>
                          <a:pt x="60325" y="231775"/>
                        </a:cubicBezTo>
                        <a:cubicBezTo>
                          <a:pt x="57150" y="233892"/>
                          <a:pt x="54420" y="236918"/>
                          <a:pt x="50800" y="238125"/>
                        </a:cubicBezTo>
                        <a:lnTo>
                          <a:pt x="22225" y="247650"/>
                        </a:lnTo>
                        <a:lnTo>
                          <a:pt x="12700" y="250825"/>
                        </a:lnTo>
                        <a:cubicBezTo>
                          <a:pt x="10583" y="254000"/>
                          <a:pt x="6977" y="256586"/>
                          <a:pt x="6350" y="260350"/>
                        </a:cubicBezTo>
                        <a:cubicBezTo>
                          <a:pt x="4850" y="269353"/>
                          <a:pt x="12084" y="272514"/>
                          <a:pt x="19050" y="273050"/>
                        </a:cubicBezTo>
                        <a:cubicBezTo>
                          <a:pt x="43343" y="274919"/>
                          <a:pt x="67733" y="275167"/>
                          <a:pt x="92075" y="276225"/>
                        </a:cubicBezTo>
                        <a:cubicBezTo>
                          <a:pt x="96308" y="277283"/>
                          <a:pt x="100872" y="277449"/>
                          <a:pt x="104775" y="279400"/>
                        </a:cubicBezTo>
                        <a:cubicBezTo>
                          <a:pt x="111601" y="282813"/>
                          <a:pt x="123825" y="292100"/>
                          <a:pt x="123825" y="292100"/>
                        </a:cubicBezTo>
                        <a:cubicBezTo>
                          <a:pt x="138476" y="321403"/>
                          <a:pt x="134229" y="308317"/>
                          <a:pt x="139700" y="330200"/>
                        </a:cubicBezTo>
                        <a:cubicBezTo>
                          <a:pt x="138642" y="333375"/>
                          <a:pt x="139838" y="339252"/>
                          <a:pt x="136525" y="339725"/>
                        </a:cubicBezTo>
                        <a:cubicBezTo>
                          <a:pt x="119708" y="342127"/>
                          <a:pt x="117851" y="333267"/>
                          <a:pt x="111125" y="323850"/>
                        </a:cubicBezTo>
                        <a:cubicBezTo>
                          <a:pt x="108049" y="319544"/>
                          <a:pt x="104775" y="315383"/>
                          <a:pt x="101600" y="311150"/>
                        </a:cubicBezTo>
                        <a:lnTo>
                          <a:pt x="92075" y="282575"/>
                        </a:lnTo>
                        <a:cubicBezTo>
                          <a:pt x="91017" y="279400"/>
                          <a:pt x="90218" y="276126"/>
                          <a:pt x="88900" y="273050"/>
                        </a:cubicBezTo>
                        <a:cubicBezTo>
                          <a:pt x="85725" y="265642"/>
                          <a:pt x="82368" y="258309"/>
                          <a:pt x="79375" y="250825"/>
                        </a:cubicBezTo>
                        <a:cubicBezTo>
                          <a:pt x="78132" y="247718"/>
                          <a:pt x="77119" y="244518"/>
                          <a:pt x="76200" y="241300"/>
                        </a:cubicBezTo>
                        <a:cubicBezTo>
                          <a:pt x="75001" y="237104"/>
                          <a:pt x="74976" y="232503"/>
                          <a:pt x="73025" y="228600"/>
                        </a:cubicBezTo>
                        <a:cubicBezTo>
                          <a:pt x="70658" y="223867"/>
                          <a:pt x="66675" y="220133"/>
                          <a:pt x="63500" y="215900"/>
                        </a:cubicBezTo>
                        <a:cubicBezTo>
                          <a:pt x="62442" y="212725"/>
                          <a:pt x="61206" y="209604"/>
                          <a:pt x="60325" y="206375"/>
                        </a:cubicBezTo>
                        <a:cubicBezTo>
                          <a:pt x="58029" y="197955"/>
                          <a:pt x="53975" y="180975"/>
                          <a:pt x="53975" y="180975"/>
                        </a:cubicBezTo>
                        <a:cubicBezTo>
                          <a:pt x="56706" y="142737"/>
                          <a:pt x="48293" y="142207"/>
                          <a:pt x="69850" y="120650"/>
                        </a:cubicBezTo>
                        <a:cubicBezTo>
                          <a:pt x="73592" y="116908"/>
                          <a:pt x="78147" y="114060"/>
                          <a:pt x="82550" y="111125"/>
                        </a:cubicBezTo>
                        <a:cubicBezTo>
                          <a:pt x="90857" y="105587"/>
                          <a:pt x="99643" y="100788"/>
                          <a:pt x="107950" y="95250"/>
                        </a:cubicBezTo>
                        <a:cubicBezTo>
                          <a:pt x="114300" y="91017"/>
                          <a:pt x="119760" y="84963"/>
                          <a:pt x="127000" y="82550"/>
                        </a:cubicBezTo>
                        <a:lnTo>
                          <a:pt x="146050" y="76200"/>
                        </a:lnTo>
                        <a:cubicBezTo>
                          <a:pt x="167783" y="77649"/>
                          <a:pt x="212209" y="82888"/>
                          <a:pt x="234950" y="76200"/>
                        </a:cubicBezTo>
                        <a:cubicBezTo>
                          <a:pt x="240694" y="74511"/>
                          <a:pt x="243144" y="67442"/>
                          <a:pt x="247650" y="63500"/>
                        </a:cubicBezTo>
                        <a:cubicBezTo>
                          <a:pt x="251632" y="60015"/>
                          <a:pt x="264753" y="51040"/>
                          <a:pt x="260350" y="53975"/>
                        </a:cubicBezTo>
                        <a:cubicBezTo>
                          <a:pt x="239126" y="68124"/>
                          <a:pt x="263753" y="53249"/>
                          <a:pt x="238125" y="63500"/>
                        </a:cubicBezTo>
                        <a:cubicBezTo>
                          <a:pt x="231533" y="66137"/>
                          <a:pt x="225667" y="70388"/>
                          <a:pt x="219075" y="73025"/>
                        </a:cubicBezTo>
                        <a:cubicBezTo>
                          <a:pt x="215023" y="74646"/>
                          <a:pt x="210515" y="74820"/>
                          <a:pt x="206375" y="76200"/>
                        </a:cubicBezTo>
                        <a:cubicBezTo>
                          <a:pt x="200968" y="78002"/>
                          <a:pt x="195836" y="80549"/>
                          <a:pt x="190500" y="82550"/>
                        </a:cubicBezTo>
                        <a:cubicBezTo>
                          <a:pt x="187366" y="83725"/>
                          <a:pt x="184051" y="84407"/>
                          <a:pt x="180975" y="85725"/>
                        </a:cubicBezTo>
                        <a:cubicBezTo>
                          <a:pt x="176625" y="87589"/>
                          <a:pt x="172625" y="90211"/>
                          <a:pt x="168275" y="92075"/>
                        </a:cubicBezTo>
                        <a:cubicBezTo>
                          <a:pt x="165199" y="93393"/>
                          <a:pt x="161743" y="93753"/>
                          <a:pt x="158750" y="95250"/>
                        </a:cubicBezTo>
                        <a:cubicBezTo>
                          <a:pt x="155337" y="96957"/>
                          <a:pt x="152638" y="99893"/>
                          <a:pt x="149225" y="101600"/>
                        </a:cubicBezTo>
                        <a:cubicBezTo>
                          <a:pt x="144127" y="104149"/>
                          <a:pt x="138448" y="105401"/>
                          <a:pt x="133350" y="107950"/>
                        </a:cubicBezTo>
                        <a:cubicBezTo>
                          <a:pt x="129937" y="109657"/>
                          <a:pt x="127175" y="112473"/>
                          <a:pt x="123825" y="114300"/>
                        </a:cubicBezTo>
                        <a:cubicBezTo>
                          <a:pt x="115515" y="118833"/>
                          <a:pt x="106301" y="121749"/>
                          <a:pt x="98425" y="127000"/>
                        </a:cubicBezTo>
                        <a:cubicBezTo>
                          <a:pt x="95250" y="129117"/>
                          <a:pt x="92313" y="131643"/>
                          <a:pt x="88900" y="133350"/>
                        </a:cubicBezTo>
                        <a:cubicBezTo>
                          <a:pt x="85907" y="134847"/>
                          <a:pt x="82368" y="135028"/>
                          <a:pt x="79375" y="136525"/>
                        </a:cubicBezTo>
                        <a:cubicBezTo>
                          <a:pt x="75769" y="138328"/>
                          <a:pt x="58588" y="150962"/>
                          <a:pt x="57150" y="152400"/>
                        </a:cubicBezTo>
                        <a:cubicBezTo>
                          <a:pt x="54452" y="155098"/>
                          <a:pt x="53335" y="159073"/>
                          <a:pt x="50800" y="161925"/>
                        </a:cubicBezTo>
                        <a:cubicBezTo>
                          <a:pt x="44834" y="168637"/>
                          <a:pt x="38100" y="174625"/>
                          <a:pt x="31750" y="180975"/>
                        </a:cubicBezTo>
                        <a:cubicBezTo>
                          <a:pt x="28575" y="184150"/>
                          <a:pt x="26628" y="189619"/>
                          <a:pt x="22225" y="190500"/>
                        </a:cubicBezTo>
                        <a:cubicBezTo>
                          <a:pt x="16933" y="191558"/>
                          <a:pt x="954" y="193675"/>
                          <a:pt x="6350" y="193675"/>
                        </a:cubicBezTo>
                        <a:cubicBezTo>
                          <a:pt x="36002" y="193675"/>
                          <a:pt x="65617" y="191558"/>
                          <a:pt x="95250" y="190500"/>
                        </a:cubicBezTo>
                        <a:cubicBezTo>
                          <a:pt x="99483" y="188383"/>
                          <a:pt x="103862" y="186535"/>
                          <a:pt x="107950" y="184150"/>
                        </a:cubicBezTo>
                        <a:cubicBezTo>
                          <a:pt x="116574" y="179119"/>
                          <a:pt x="124420" y="172740"/>
                          <a:pt x="133350" y="168275"/>
                        </a:cubicBezTo>
                        <a:cubicBezTo>
                          <a:pt x="143933" y="162983"/>
                          <a:pt x="154114" y="156794"/>
                          <a:pt x="165100" y="152400"/>
                        </a:cubicBezTo>
                        <a:cubicBezTo>
                          <a:pt x="173463" y="149055"/>
                          <a:pt x="185765" y="144644"/>
                          <a:pt x="193675" y="139700"/>
                        </a:cubicBezTo>
                        <a:cubicBezTo>
                          <a:pt x="198162" y="136895"/>
                          <a:pt x="201888" y="132980"/>
                          <a:pt x="206375" y="130175"/>
                        </a:cubicBezTo>
                        <a:cubicBezTo>
                          <a:pt x="210389" y="127667"/>
                          <a:pt x="214938" y="126124"/>
                          <a:pt x="219075" y="123825"/>
                        </a:cubicBezTo>
                        <a:cubicBezTo>
                          <a:pt x="224470" y="120828"/>
                          <a:pt x="229744" y="117613"/>
                          <a:pt x="234950" y="114300"/>
                        </a:cubicBezTo>
                        <a:cubicBezTo>
                          <a:pt x="258968" y="99016"/>
                          <a:pt x="245802" y="104333"/>
                          <a:pt x="263525" y="98425"/>
                        </a:cubicBezTo>
                        <a:cubicBezTo>
                          <a:pt x="291978" y="77085"/>
                          <a:pt x="280119" y="85246"/>
                          <a:pt x="298450" y="73025"/>
                        </a:cubicBezTo>
                        <a:cubicBezTo>
                          <a:pt x="296333" y="76200"/>
                          <a:pt x="294798" y="79852"/>
                          <a:pt x="292100" y="82550"/>
                        </a:cubicBezTo>
                        <a:cubicBezTo>
                          <a:pt x="289829" y="84821"/>
                          <a:pt x="274082" y="96021"/>
                          <a:pt x="269875" y="98425"/>
                        </a:cubicBezTo>
                        <a:cubicBezTo>
                          <a:pt x="265766" y="100773"/>
                          <a:pt x="261189" y="102267"/>
                          <a:pt x="257175" y="104775"/>
                        </a:cubicBezTo>
                        <a:cubicBezTo>
                          <a:pt x="252688" y="107580"/>
                          <a:pt x="249208" y="111933"/>
                          <a:pt x="244475" y="114300"/>
                        </a:cubicBezTo>
                        <a:cubicBezTo>
                          <a:pt x="240572" y="116251"/>
                          <a:pt x="235955" y="116221"/>
                          <a:pt x="231775" y="117475"/>
                        </a:cubicBezTo>
                        <a:cubicBezTo>
                          <a:pt x="225364" y="119398"/>
                          <a:pt x="206117" y="124891"/>
                          <a:pt x="212725" y="123825"/>
                        </a:cubicBezTo>
                        <a:cubicBezTo>
                          <a:pt x="245533" y="118533"/>
                          <a:pt x="278054" y="110959"/>
                          <a:pt x="311150" y="107950"/>
                        </a:cubicBezTo>
                        <a:cubicBezTo>
                          <a:pt x="322792" y="106892"/>
                          <a:pt x="334462" y="106115"/>
                          <a:pt x="346075" y="104775"/>
                        </a:cubicBezTo>
                        <a:cubicBezTo>
                          <a:pt x="361985" y="102939"/>
                          <a:pt x="377808" y="100411"/>
                          <a:pt x="393700" y="98425"/>
                        </a:cubicBezTo>
                        <a:cubicBezTo>
                          <a:pt x="403210" y="97236"/>
                          <a:pt x="412750" y="96308"/>
                          <a:pt x="422275" y="95250"/>
                        </a:cubicBezTo>
                        <a:cubicBezTo>
                          <a:pt x="443442" y="96308"/>
                          <a:pt x="467434" y="87806"/>
                          <a:pt x="485775" y="98425"/>
                        </a:cubicBezTo>
                        <a:cubicBezTo>
                          <a:pt x="494980" y="103754"/>
                          <a:pt x="487993" y="121007"/>
                          <a:pt x="482600" y="130175"/>
                        </a:cubicBezTo>
                        <a:cubicBezTo>
                          <a:pt x="479792" y="134948"/>
                          <a:pt x="448704" y="157054"/>
                          <a:pt x="438150" y="161925"/>
                        </a:cubicBezTo>
                        <a:cubicBezTo>
                          <a:pt x="416195" y="172058"/>
                          <a:pt x="393102" y="179686"/>
                          <a:pt x="371475" y="190500"/>
                        </a:cubicBezTo>
                        <a:cubicBezTo>
                          <a:pt x="367242" y="192617"/>
                          <a:pt x="363265" y="195353"/>
                          <a:pt x="358775" y="196850"/>
                        </a:cubicBezTo>
                        <a:cubicBezTo>
                          <a:pt x="324196" y="208376"/>
                          <a:pt x="317177" y="208648"/>
                          <a:pt x="285750" y="215900"/>
                        </a:cubicBezTo>
                        <a:cubicBezTo>
                          <a:pt x="261121" y="221584"/>
                          <a:pt x="285739" y="216960"/>
                          <a:pt x="254000" y="222250"/>
                        </a:cubicBezTo>
                        <a:cubicBezTo>
                          <a:pt x="247650" y="220133"/>
                          <a:pt x="236263" y="222464"/>
                          <a:pt x="234950" y="215900"/>
                        </a:cubicBezTo>
                        <a:cubicBezTo>
                          <a:pt x="232815" y="205224"/>
                          <a:pt x="240026" y="177099"/>
                          <a:pt x="250825" y="165100"/>
                        </a:cubicBezTo>
                        <a:cubicBezTo>
                          <a:pt x="257834" y="157313"/>
                          <a:pt x="265263" y="149884"/>
                          <a:pt x="273050" y="142875"/>
                        </a:cubicBezTo>
                        <a:cubicBezTo>
                          <a:pt x="280894" y="135816"/>
                          <a:pt x="296784" y="130083"/>
                          <a:pt x="304800" y="127000"/>
                        </a:cubicBezTo>
                        <a:cubicBezTo>
                          <a:pt x="322256" y="120286"/>
                          <a:pt x="322699" y="120880"/>
                          <a:pt x="339725" y="117475"/>
                        </a:cubicBezTo>
                        <a:cubicBezTo>
                          <a:pt x="346075" y="120650"/>
                          <a:pt x="356044" y="120447"/>
                          <a:pt x="358775" y="127000"/>
                        </a:cubicBezTo>
                        <a:cubicBezTo>
                          <a:pt x="362461" y="135846"/>
                          <a:pt x="358233" y="146360"/>
                          <a:pt x="355600" y="155575"/>
                        </a:cubicBezTo>
                        <a:cubicBezTo>
                          <a:pt x="352595" y="166093"/>
                          <a:pt x="337863" y="181365"/>
                          <a:pt x="330200" y="187325"/>
                        </a:cubicBezTo>
                        <a:cubicBezTo>
                          <a:pt x="326464" y="190231"/>
                          <a:pt x="321733" y="191558"/>
                          <a:pt x="317500" y="193675"/>
                        </a:cubicBezTo>
                        <a:cubicBezTo>
                          <a:pt x="318558" y="187325"/>
                          <a:pt x="317592" y="180277"/>
                          <a:pt x="320675" y="174625"/>
                        </a:cubicBezTo>
                        <a:cubicBezTo>
                          <a:pt x="324259" y="168055"/>
                          <a:pt x="331956" y="164657"/>
                          <a:pt x="336550" y="158750"/>
                        </a:cubicBezTo>
                        <a:cubicBezTo>
                          <a:pt x="339456" y="155014"/>
                          <a:pt x="339783" y="149612"/>
                          <a:pt x="342900" y="146050"/>
                        </a:cubicBezTo>
                        <a:cubicBezTo>
                          <a:pt x="347362" y="140950"/>
                          <a:pt x="353675" y="137812"/>
                          <a:pt x="358775" y="133350"/>
                        </a:cubicBezTo>
                        <a:cubicBezTo>
                          <a:pt x="373411" y="120544"/>
                          <a:pt x="361995" y="125927"/>
                          <a:pt x="377825" y="120650"/>
                        </a:cubicBezTo>
                        <a:cubicBezTo>
                          <a:pt x="378883" y="125942"/>
                          <a:pt x="382171" y="131257"/>
                          <a:pt x="381000" y="136525"/>
                        </a:cubicBezTo>
                        <a:cubicBezTo>
                          <a:pt x="379852" y="141691"/>
                          <a:pt x="374280" y="144738"/>
                          <a:pt x="371475" y="149225"/>
                        </a:cubicBezTo>
                        <a:cubicBezTo>
                          <a:pt x="368967" y="153239"/>
                          <a:pt x="368031" y="158189"/>
                          <a:pt x="365125" y="161925"/>
                        </a:cubicBezTo>
                        <a:cubicBezTo>
                          <a:pt x="356615" y="172866"/>
                          <a:pt x="344085" y="181932"/>
                          <a:pt x="333375" y="190500"/>
                        </a:cubicBezTo>
                        <a:cubicBezTo>
                          <a:pt x="324908" y="189442"/>
                          <a:pt x="315897" y="190494"/>
                          <a:pt x="307975" y="187325"/>
                        </a:cubicBezTo>
                        <a:cubicBezTo>
                          <a:pt x="304432" y="185908"/>
                          <a:pt x="301625" y="181616"/>
                          <a:pt x="301625" y="177800"/>
                        </a:cubicBezTo>
                        <a:cubicBezTo>
                          <a:pt x="301625" y="135503"/>
                          <a:pt x="296418" y="140377"/>
                          <a:pt x="317500" y="133350"/>
                        </a:cubicBezTo>
                        <a:cubicBezTo>
                          <a:pt x="323850" y="135467"/>
                          <a:pt x="334064" y="133485"/>
                          <a:pt x="336550" y="139700"/>
                        </a:cubicBezTo>
                        <a:cubicBezTo>
                          <a:pt x="339424" y="146885"/>
                          <a:pt x="330603" y="167421"/>
                          <a:pt x="323850" y="174625"/>
                        </a:cubicBezTo>
                        <a:cubicBezTo>
                          <a:pt x="310542" y="188820"/>
                          <a:pt x="296333" y="202142"/>
                          <a:pt x="282575" y="215900"/>
                        </a:cubicBezTo>
                        <a:cubicBezTo>
                          <a:pt x="278342" y="220133"/>
                          <a:pt x="274747" y="225120"/>
                          <a:pt x="269875" y="228600"/>
                        </a:cubicBezTo>
                        <a:cubicBezTo>
                          <a:pt x="262467" y="233892"/>
                          <a:pt x="255225" y="239425"/>
                          <a:pt x="247650" y="244475"/>
                        </a:cubicBezTo>
                        <a:cubicBezTo>
                          <a:pt x="221460" y="261935"/>
                          <a:pt x="230664" y="258246"/>
                          <a:pt x="209550" y="263525"/>
                        </a:cubicBezTo>
                        <a:cubicBezTo>
                          <a:pt x="208492" y="260350"/>
                          <a:pt x="206375" y="257347"/>
                          <a:pt x="206375" y="254000"/>
                        </a:cubicBezTo>
                        <a:cubicBezTo>
                          <a:pt x="206375" y="228518"/>
                          <a:pt x="207433" y="224896"/>
                          <a:pt x="222250" y="206375"/>
                        </a:cubicBezTo>
                        <a:cubicBezTo>
                          <a:pt x="225990" y="201700"/>
                          <a:pt x="229873" y="196848"/>
                          <a:pt x="234950" y="193675"/>
                        </a:cubicBezTo>
                        <a:cubicBezTo>
                          <a:pt x="238650" y="191362"/>
                          <a:pt x="243417" y="191558"/>
                          <a:pt x="247650" y="190500"/>
                        </a:cubicBezTo>
                        <a:cubicBezTo>
                          <a:pt x="256117" y="193675"/>
                          <a:pt x="265737" y="194707"/>
                          <a:pt x="273050" y="200025"/>
                        </a:cubicBezTo>
                        <a:cubicBezTo>
                          <a:pt x="278041" y="203655"/>
                          <a:pt x="285998" y="210765"/>
                          <a:pt x="282575" y="215900"/>
                        </a:cubicBezTo>
                        <a:cubicBezTo>
                          <a:pt x="278424" y="222127"/>
                          <a:pt x="267758" y="218017"/>
                          <a:pt x="260350" y="219075"/>
                        </a:cubicBezTo>
                        <a:cubicBezTo>
                          <a:pt x="251883" y="222250"/>
                          <a:pt x="243477" y="225591"/>
                          <a:pt x="234950" y="228600"/>
                        </a:cubicBezTo>
                        <a:cubicBezTo>
                          <a:pt x="225482" y="231942"/>
                          <a:pt x="215643" y="234263"/>
                          <a:pt x="206375" y="238125"/>
                        </a:cubicBezTo>
                        <a:cubicBezTo>
                          <a:pt x="202853" y="239593"/>
                          <a:pt x="200357" y="242972"/>
                          <a:pt x="196850" y="244475"/>
                        </a:cubicBezTo>
                        <a:cubicBezTo>
                          <a:pt x="165088" y="258087"/>
                          <a:pt x="207860" y="231519"/>
                          <a:pt x="165100" y="257175"/>
                        </a:cubicBezTo>
                        <a:cubicBezTo>
                          <a:pt x="160562" y="259898"/>
                          <a:pt x="155960" y="262784"/>
                          <a:pt x="152400" y="266700"/>
                        </a:cubicBezTo>
                        <a:cubicBezTo>
                          <a:pt x="145281" y="274531"/>
                          <a:pt x="133350" y="292100"/>
                          <a:pt x="133350" y="292100"/>
                        </a:cubicBezTo>
                        <a:cubicBezTo>
                          <a:pt x="132292" y="296333"/>
                          <a:pt x="131374" y="300604"/>
                          <a:pt x="130175" y="304800"/>
                        </a:cubicBezTo>
                        <a:cubicBezTo>
                          <a:pt x="129256" y="308018"/>
                          <a:pt x="124387" y="312234"/>
                          <a:pt x="127000" y="314325"/>
                        </a:cubicBezTo>
                        <a:cubicBezTo>
                          <a:pt x="132027" y="318347"/>
                          <a:pt x="139700" y="316442"/>
                          <a:pt x="146050" y="317500"/>
                        </a:cubicBezTo>
                        <a:cubicBezTo>
                          <a:pt x="170392" y="316442"/>
                          <a:pt x="194859" y="317016"/>
                          <a:pt x="219075" y="314325"/>
                        </a:cubicBezTo>
                        <a:cubicBezTo>
                          <a:pt x="223779" y="313802"/>
                          <a:pt x="227381" y="309733"/>
                          <a:pt x="231775" y="307975"/>
                        </a:cubicBezTo>
                        <a:cubicBezTo>
                          <a:pt x="237990" y="305489"/>
                          <a:pt x="244475" y="303742"/>
                          <a:pt x="250825" y="301625"/>
                        </a:cubicBezTo>
                        <a:cubicBezTo>
                          <a:pt x="260350" y="302683"/>
                          <a:pt x="271315" y="299655"/>
                          <a:pt x="279400" y="304800"/>
                        </a:cubicBezTo>
                        <a:cubicBezTo>
                          <a:pt x="284090" y="307785"/>
                          <a:pt x="288204" y="338572"/>
                          <a:pt x="288925" y="342900"/>
                        </a:cubicBezTo>
                        <a:cubicBezTo>
                          <a:pt x="287867" y="356658"/>
                          <a:pt x="289097" y="370788"/>
                          <a:pt x="285750" y="384175"/>
                        </a:cubicBezTo>
                        <a:cubicBezTo>
                          <a:pt x="280307" y="405949"/>
                          <a:pt x="276058" y="403351"/>
                          <a:pt x="263525" y="412750"/>
                        </a:cubicBezTo>
                        <a:cubicBezTo>
                          <a:pt x="258104" y="416816"/>
                          <a:pt x="253071" y="421384"/>
                          <a:pt x="247650" y="425450"/>
                        </a:cubicBezTo>
                        <a:cubicBezTo>
                          <a:pt x="244597" y="427740"/>
                          <a:pt x="241745" y="430593"/>
                          <a:pt x="238125" y="431800"/>
                        </a:cubicBezTo>
                        <a:cubicBezTo>
                          <a:pt x="234821" y="432901"/>
                          <a:pt x="198562" y="437905"/>
                          <a:pt x="196850" y="438150"/>
                        </a:cubicBezTo>
                        <a:cubicBezTo>
                          <a:pt x="189442" y="437092"/>
                          <a:pt x="180971" y="438941"/>
                          <a:pt x="174625" y="434975"/>
                        </a:cubicBezTo>
                        <a:cubicBezTo>
                          <a:pt x="169123" y="431536"/>
                          <a:pt x="171232" y="416821"/>
                          <a:pt x="174625" y="412750"/>
                        </a:cubicBezTo>
                        <a:cubicBezTo>
                          <a:pt x="183249" y="402402"/>
                          <a:pt x="190421" y="388435"/>
                          <a:pt x="203200" y="384175"/>
                        </a:cubicBezTo>
                        <a:lnTo>
                          <a:pt x="241300" y="371475"/>
                        </a:lnTo>
                        <a:cubicBezTo>
                          <a:pt x="254000" y="373592"/>
                          <a:pt x="267275" y="373495"/>
                          <a:pt x="279400" y="377825"/>
                        </a:cubicBezTo>
                        <a:cubicBezTo>
                          <a:pt x="291495" y="382145"/>
                          <a:pt x="283309" y="398665"/>
                          <a:pt x="279400" y="403225"/>
                        </a:cubicBezTo>
                        <a:cubicBezTo>
                          <a:pt x="273961" y="409571"/>
                          <a:pt x="257559" y="411403"/>
                          <a:pt x="250825" y="412750"/>
                        </a:cubicBezTo>
                        <a:cubicBezTo>
                          <a:pt x="247650" y="411692"/>
                          <a:pt x="243156" y="412360"/>
                          <a:pt x="241300" y="409575"/>
                        </a:cubicBezTo>
                        <a:cubicBezTo>
                          <a:pt x="236220" y="401955"/>
                          <a:pt x="237913" y="385445"/>
                          <a:pt x="241300" y="377825"/>
                        </a:cubicBezTo>
                        <a:cubicBezTo>
                          <a:pt x="243449" y="372989"/>
                          <a:pt x="246474" y="368137"/>
                          <a:pt x="250825" y="365125"/>
                        </a:cubicBezTo>
                        <a:cubicBezTo>
                          <a:pt x="270977" y="351174"/>
                          <a:pt x="276812" y="350691"/>
                          <a:pt x="295275" y="346075"/>
                        </a:cubicBezTo>
                        <a:cubicBezTo>
                          <a:pt x="304800" y="348192"/>
                          <a:pt x="316507" y="346000"/>
                          <a:pt x="323850" y="352425"/>
                        </a:cubicBezTo>
                        <a:cubicBezTo>
                          <a:pt x="327911" y="355979"/>
                          <a:pt x="322382" y="363180"/>
                          <a:pt x="320675" y="368300"/>
                        </a:cubicBezTo>
                        <a:cubicBezTo>
                          <a:pt x="317183" y="378776"/>
                          <a:pt x="310670" y="387239"/>
                          <a:pt x="301625" y="393700"/>
                        </a:cubicBezTo>
                        <a:cubicBezTo>
                          <a:pt x="298902" y="395645"/>
                          <a:pt x="295275" y="395817"/>
                          <a:pt x="292100" y="396875"/>
                        </a:cubicBezTo>
                        <a:cubicBezTo>
                          <a:pt x="287867" y="394758"/>
                          <a:pt x="281517" y="394758"/>
                          <a:pt x="279400" y="390525"/>
                        </a:cubicBezTo>
                        <a:cubicBezTo>
                          <a:pt x="276273" y="384271"/>
                          <a:pt x="271324" y="346693"/>
                          <a:pt x="269875" y="336550"/>
                        </a:cubicBezTo>
                        <a:cubicBezTo>
                          <a:pt x="270933" y="311150"/>
                          <a:pt x="269125" y="285467"/>
                          <a:pt x="273050" y="260350"/>
                        </a:cubicBezTo>
                        <a:cubicBezTo>
                          <a:pt x="274511" y="250997"/>
                          <a:pt x="280631" y="242913"/>
                          <a:pt x="285750" y="234950"/>
                        </a:cubicBezTo>
                        <a:cubicBezTo>
                          <a:pt x="290782" y="227122"/>
                          <a:pt x="300881" y="213951"/>
                          <a:pt x="311150" y="209550"/>
                        </a:cubicBezTo>
                        <a:cubicBezTo>
                          <a:pt x="315161" y="207831"/>
                          <a:pt x="319571" y="207231"/>
                          <a:pt x="323850" y="206375"/>
                        </a:cubicBezTo>
                        <a:cubicBezTo>
                          <a:pt x="353961" y="200353"/>
                          <a:pt x="364002" y="202089"/>
                          <a:pt x="403225" y="200025"/>
                        </a:cubicBezTo>
                        <a:cubicBezTo>
                          <a:pt x="439987" y="185320"/>
                          <a:pt x="394035" y="202146"/>
                          <a:pt x="444500" y="190500"/>
                        </a:cubicBezTo>
                        <a:cubicBezTo>
                          <a:pt x="450053" y="189218"/>
                          <a:pt x="455167" y="186465"/>
                          <a:pt x="460375" y="184150"/>
                        </a:cubicBezTo>
                        <a:cubicBezTo>
                          <a:pt x="464700" y="182228"/>
                          <a:pt x="469137" y="180425"/>
                          <a:pt x="473075" y="177800"/>
                        </a:cubicBezTo>
                        <a:cubicBezTo>
                          <a:pt x="481881" y="171929"/>
                          <a:pt x="489669" y="164621"/>
                          <a:pt x="498475" y="158750"/>
                        </a:cubicBezTo>
                        <a:lnTo>
                          <a:pt x="508000" y="152400"/>
                        </a:lnTo>
                        <a:cubicBezTo>
                          <a:pt x="519642" y="134938"/>
                          <a:pt x="508000" y="149754"/>
                          <a:pt x="523875" y="136525"/>
                        </a:cubicBezTo>
                        <a:cubicBezTo>
                          <a:pt x="527324" y="133650"/>
                          <a:pt x="529856" y="129757"/>
                          <a:pt x="533400" y="127000"/>
                        </a:cubicBezTo>
                        <a:cubicBezTo>
                          <a:pt x="539424" y="122315"/>
                          <a:pt x="545046" y="116151"/>
                          <a:pt x="552450" y="114300"/>
                        </a:cubicBezTo>
                        <a:cubicBezTo>
                          <a:pt x="570385" y="109816"/>
                          <a:pt x="560871" y="111981"/>
                          <a:pt x="581025" y="107950"/>
                        </a:cubicBezTo>
                        <a:cubicBezTo>
                          <a:pt x="596050" y="109828"/>
                          <a:pt x="605659" y="107184"/>
                          <a:pt x="615950" y="117475"/>
                        </a:cubicBezTo>
                        <a:cubicBezTo>
                          <a:pt x="618648" y="120173"/>
                          <a:pt x="620183" y="123825"/>
                          <a:pt x="622300" y="127000"/>
                        </a:cubicBezTo>
                        <a:cubicBezTo>
                          <a:pt x="617008" y="129117"/>
                          <a:pt x="612118" y="133079"/>
                          <a:pt x="606425" y="133350"/>
                        </a:cubicBezTo>
                        <a:cubicBezTo>
                          <a:pt x="579438" y="134635"/>
                          <a:pt x="562975" y="131977"/>
                          <a:pt x="539750" y="127000"/>
                        </a:cubicBezTo>
                        <a:cubicBezTo>
                          <a:pt x="529884" y="124886"/>
                          <a:pt x="496287" y="117534"/>
                          <a:pt x="485775" y="114300"/>
                        </a:cubicBezTo>
                        <a:cubicBezTo>
                          <a:pt x="480328" y="112624"/>
                          <a:pt x="475192" y="110067"/>
                          <a:pt x="469900" y="107950"/>
                        </a:cubicBezTo>
                        <a:lnTo>
                          <a:pt x="498475" y="98425"/>
                        </a:lnTo>
                        <a:cubicBezTo>
                          <a:pt x="507833" y="95306"/>
                          <a:pt x="514384" y="93329"/>
                          <a:pt x="523875" y="88900"/>
                        </a:cubicBezTo>
                        <a:cubicBezTo>
                          <a:pt x="566276" y="69113"/>
                          <a:pt x="564836" y="71709"/>
                          <a:pt x="533400" y="76200"/>
                        </a:cubicBezTo>
                        <a:cubicBezTo>
                          <a:pt x="524812" y="81925"/>
                          <a:pt x="514949" y="85107"/>
                          <a:pt x="536575" y="85725"/>
                        </a:cubicBezTo>
                        <a:cubicBezTo>
                          <a:pt x="606405" y="87720"/>
                          <a:pt x="676275" y="87842"/>
                          <a:pt x="746125" y="88900"/>
                        </a:cubicBezTo>
                        <a:lnTo>
                          <a:pt x="901700" y="85725"/>
                        </a:lnTo>
                        <a:cubicBezTo>
                          <a:pt x="906042" y="85291"/>
                          <a:pt x="903676" y="77221"/>
                          <a:pt x="904875" y="73025"/>
                        </a:cubicBezTo>
                        <a:cubicBezTo>
                          <a:pt x="905794" y="69807"/>
                          <a:pt x="911332" y="64156"/>
                          <a:pt x="908050" y="63500"/>
                        </a:cubicBezTo>
                        <a:cubicBezTo>
                          <a:pt x="901486" y="62187"/>
                          <a:pt x="895494" y="68227"/>
                          <a:pt x="889000" y="69850"/>
                        </a:cubicBezTo>
                        <a:cubicBezTo>
                          <a:pt x="884767" y="70908"/>
                          <a:pt x="880496" y="71826"/>
                          <a:pt x="876300" y="73025"/>
                        </a:cubicBezTo>
                        <a:cubicBezTo>
                          <a:pt x="873082" y="73944"/>
                          <a:pt x="869950" y="75142"/>
                          <a:pt x="866775" y="76200"/>
                        </a:cubicBezTo>
                        <a:cubicBezTo>
                          <a:pt x="843492" y="75142"/>
                          <a:pt x="820158" y="74884"/>
                          <a:pt x="796925" y="73025"/>
                        </a:cubicBezTo>
                        <a:cubicBezTo>
                          <a:pt x="793589" y="72758"/>
                          <a:pt x="790717" y="70292"/>
                          <a:pt x="787400" y="69850"/>
                        </a:cubicBezTo>
                        <a:cubicBezTo>
                          <a:pt x="774768" y="68166"/>
                          <a:pt x="762000" y="67733"/>
                          <a:pt x="749300" y="66675"/>
                        </a:cubicBezTo>
                        <a:cubicBezTo>
                          <a:pt x="724958" y="67733"/>
                          <a:pt x="700573" y="68050"/>
                          <a:pt x="676275" y="69850"/>
                        </a:cubicBezTo>
                        <a:cubicBezTo>
                          <a:pt x="671923" y="70172"/>
                          <a:pt x="667661" y="71493"/>
                          <a:pt x="663575" y="73025"/>
                        </a:cubicBezTo>
                        <a:cubicBezTo>
                          <a:pt x="650693" y="77856"/>
                          <a:pt x="638527" y="84549"/>
                          <a:pt x="625475" y="88900"/>
                        </a:cubicBezTo>
                        <a:cubicBezTo>
                          <a:pt x="619125" y="91017"/>
                          <a:pt x="612836" y="93327"/>
                          <a:pt x="606425" y="95250"/>
                        </a:cubicBezTo>
                        <a:cubicBezTo>
                          <a:pt x="595363" y="98568"/>
                          <a:pt x="589503" y="99010"/>
                          <a:pt x="577850" y="101600"/>
                        </a:cubicBezTo>
                        <a:cubicBezTo>
                          <a:pt x="573590" y="102547"/>
                          <a:pt x="569383" y="103717"/>
                          <a:pt x="565150" y="104775"/>
                        </a:cubicBezTo>
                        <a:cubicBezTo>
                          <a:pt x="576599" y="106206"/>
                          <a:pt x="608420" y="110302"/>
                          <a:pt x="619125" y="111125"/>
                        </a:cubicBezTo>
                        <a:cubicBezTo>
                          <a:pt x="672295" y="115215"/>
                          <a:pt x="689064" y="114214"/>
                          <a:pt x="746125" y="117475"/>
                        </a:cubicBezTo>
                        <a:cubicBezTo>
                          <a:pt x="765064" y="118557"/>
                          <a:pt x="796382" y="121866"/>
                          <a:pt x="815975" y="123825"/>
                        </a:cubicBezTo>
                        <a:cubicBezTo>
                          <a:pt x="870120" y="137361"/>
                          <a:pt x="819890" y="123825"/>
                          <a:pt x="704850" y="123825"/>
                        </a:cubicBezTo>
                        <a:cubicBezTo>
                          <a:pt x="668851" y="123825"/>
                          <a:pt x="632883" y="125942"/>
                          <a:pt x="596900" y="127000"/>
                        </a:cubicBezTo>
                        <a:cubicBezTo>
                          <a:pt x="586317" y="128058"/>
                          <a:pt x="575679" y="128671"/>
                          <a:pt x="565150" y="130175"/>
                        </a:cubicBezTo>
                        <a:cubicBezTo>
                          <a:pt x="554736" y="131663"/>
                          <a:pt x="543122" y="137049"/>
                          <a:pt x="533400" y="139700"/>
                        </a:cubicBezTo>
                        <a:cubicBezTo>
                          <a:pt x="528194" y="141120"/>
                          <a:pt x="522817" y="141817"/>
                          <a:pt x="517525" y="142875"/>
                        </a:cubicBezTo>
                        <a:cubicBezTo>
                          <a:pt x="531415" y="146348"/>
                          <a:pt x="530012" y="145021"/>
                          <a:pt x="542925" y="152400"/>
                        </a:cubicBezTo>
                        <a:cubicBezTo>
                          <a:pt x="546238" y="154293"/>
                          <a:pt x="548943" y="157247"/>
                          <a:pt x="552450" y="158750"/>
                        </a:cubicBezTo>
                        <a:cubicBezTo>
                          <a:pt x="556461" y="160469"/>
                          <a:pt x="561064" y="160393"/>
                          <a:pt x="565150" y="161925"/>
                        </a:cubicBezTo>
                        <a:cubicBezTo>
                          <a:pt x="569582" y="163587"/>
                          <a:pt x="573500" y="166411"/>
                          <a:pt x="577850" y="168275"/>
                        </a:cubicBezTo>
                        <a:cubicBezTo>
                          <a:pt x="580926" y="169593"/>
                          <a:pt x="584200" y="170392"/>
                          <a:pt x="587375" y="171450"/>
                        </a:cubicBezTo>
                        <a:cubicBezTo>
                          <a:pt x="588433" y="174625"/>
                          <a:pt x="590550" y="177628"/>
                          <a:pt x="590550" y="180975"/>
                        </a:cubicBezTo>
                        <a:cubicBezTo>
                          <a:pt x="590550" y="184322"/>
                          <a:pt x="590160" y="192356"/>
                          <a:pt x="587375" y="190500"/>
                        </a:cubicBezTo>
                        <a:cubicBezTo>
                          <a:pt x="582633" y="187339"/>
                          <a:pt x="582827" y="180032"/>
                          <a:pt x="581025" y="174625"/>
                        </a:cubicBezTo>
                        <a:cubicBezTo>
                          <a:pt x="579645" y="170485"/>
                          <a:pt x="579049" y="166121"/>
                          <a:pt x="577850" y="161925"/>
                        </a:cubicBezTo>
                        <a:cubicBezTo>
                          <a:pt x="576931" y="158707"/>
                          <a:pt x="575733" y="155575"/>
                          <a:pt x="574675" y="152400"/>
                        </a:cubicBezTo>
                        <a:cubicBezTo>
                          <a:pt x="575733" y="146050"/>
                          <a:pt x="574656" y="138939"/>
                          <a:pt x="577850" y="133350"/>
                        </a:cubicBezTo>
                        <a:cubicBezTo>
                          <a:pt x="579510" y="130444"/>
                          <a:pt x="586960" y="126854"/>
                          <a:pt x="587375" y="130175"/>
                        </a:cubicBezTo>
                        <a:cubicBezTo>
                          <a:pt x="588495" y="139138"/>
                          <a:pt x="583192" y="159758"/>
                          <a:pt x="574675" y="168275"/>
                        </a:cubicBezTo>
                        <a:cubicBezTo>
                          <a:pt x="570933" y="172017"/>
                          <a:pt x="566281" y="174724"/>
                          <a:pt x="561975" y="177800"/>
                        </a:cubicBezTo>
                        <a:cubicBezTo>
                          <a:pt x="558870" y="180018"/>
                          <a:pt x="555863" y="182443"/>
                          <a:pt x="552450" y="184150"/>
                        </a:cubicBezTo>
                        <a:cubicBezTo>
                          <a:pt x="549457" y="185647"/>
                          <a:pt x="546100" y="186267"/>
                          <a:pt x="542925" y="187325"/>
                        </a:cubicBezTo>
                        <a:cubicBezTo>
                          <a:pt x="546100" y="184150"/>
                          <a:pt x="548796" y="180410"/>
                          <a:pt x="552450" y="177800"/>
                        </a:cubicBezTo>
                        <a:cubicBezTo>
                          <a:pt x="559316" y="172896"/>
                          <a:pt x="566902" y="170866"/>
                          <a:pt x="574675" y="168275"/>
                        </a:cubicBezTo>
                        <a:cubicBezTo>
                          <a:pt x="583142" y="169333"/>
                          <a:pt x="594042" y="165417"/>
                          <a:pt x="600075" y="171450"/>
                        </a:cubicBezTo>
                        <a:cubicBezTo>
                          <a:pt x="603817" y="175192"/>
                          <a:pt x="594035" y="180168"/>
                          <a:pt x="590550" y="184150"/>
                        </a:cubicBezTo>
                        <a:cubicBezTo>
                          <a:pt x="584815" y="190704"/>
                          <a:pt x="573176" y="201997"/>
                          <a:pt x="565150" y="206375"/>
                        </a:cubicBezTo>
                        <a:cubicBezTo>
                          <a:pt x="558074" y="210235"/>
                          <a:pt x="550263" y="212565"/>
                          <a:pt x="542925" y="215900"/>
                        </a:cubicBezTo>
                        <a:cubicBezTo>
                          <a:pt x="538616" y="217859"/>
                          <a:pt x="534776" y="220950"/>
                          <a:pt x="530225" y="222250"/>
                        </a:cubicBezTo>
                        <a:cubicBezTo>
                          <a:pt x="507513" y="228739"/>
                          <a:pt x="490030" y="229445"/>
                          <a:pt x="466725" y="231775"/>
                        </a:cubicBezTo>
                        <a:cubicBezTo>
                          <a:pt x="441325" y="230717"/>
                          <a:pt x="415898" y="230186"/>
                          <a:pt x="390525" y="228600"/>
                        </a:cubicBezTo>
                        <a:cubicBezTo>
                          <a:pt x="382009" y="228068"/>
                          <a:pt x="373658" y="225425"/>
                          <a:pt x="365125" y="225425"/>
                        </a:cubicBezTo>
                        <a:cubicBezTo>
                          <a:pt x="338646" y="225425"/>
                          <a:pt x="312208" y="227542"/>
                          <a:pt x="285750" y="228600"/>
                        </a:cubicBezTo>
                        <a:cubicBezTo>
                          <a:pt x="281037" y="229543"/>
                          <a:pt x="254353" y="236831"/>
                          <a:pt x="250825" y="228600"/>
                        </a:cubicBezTo>
                        <a:cubicBezTo>
                          <a:pt x="248028" y="222075"/>
                          <a:pt x="257467" y="216038"/>
                          <a:pt x="260350" y="209550"/>
                        </a:cubicBezTo>
                        <a:cubicBezTo>
                          <a:pt x="261709" y="206492"/>
                          <a:pt x="261517" y="202702"/>
                          <a:pt x="263525" y="200025"/>
                        </a:cubicBezTo>
                        <a:cubicBezTo>
                          <a:pt x="276688" y="182475"/>
                          <a:pt x="277977" y="187179"/>
                          <a:pt x="292100" y="174625"/>
                        </a:cubicBezTo>
                        <a:cubicBezTo>
                          <a:pt x="297693" y="169653"/>
                          <a:pt x="301748" y="162901"/>
                          <a:pt x="307975" y="158750"/>
                        </a:cubicBezTo>
                        <a:cubicBezTo>
                          <a:pt x="322716" y="148923"/>
                          <a:pt x="332953" y="148766"/>
                          <a:pt x="349250" y="146050"/>
                        </a:cubicBezTo>
                        <a:cubicBezTo>
                          <a:pt x="352561" y="146464"/>
                          <a:pt x="381918" y="142376"/>
                          <a:pt x="377825" y="158750"/>
                        </a:cubicBezTo>
                        <a:cubicBezTo>
                          <a:pt x="372805" y="178830"/>
                          <a:pt x="332192" y="244572"/>
                          <a:pt x="330200" y="247650"/>
                        </a:cubicBezTo>
                        <a:lnTo>
                          <a:pt x="295275" y="301625"/>
                        </a:lnTo>
                        <a:cubicBezTo>
                          <a:pt x="287813" y="313232"/>
                          <a:pt x="279221" y="324208"/>
                          <a:pt x="273050" y="336550"/>
                        </a:cubicBezTo>
                        <a:cubicBezTo>
                          <a:pt x="258643" y="365363"/>
                          <a:pt x="265601" y="354074"/>
                          <a:pt x="254000" y="371475"/>
                        </a:cubicBezTo>
                        <a:cubicBezTo>
                          <a:pt x="254242" y="372201"/>
                          <a:pt x="257991" y="391916"/>
                          <a:pt x="266700" y="384175"/>
                        </a:cubicBezTo>
                        <a:cubicBezTo>
                          <a:pt x="268941" y="382183"/>
                          <a:pt x="285708" y="355206"/>
                          <a:pt x="292100" y="346075"/>
                        </a:cubicBezTo>
                        <a:cubicBezTo>
                          <a:pt x="295985" y="340524"/>
                          <a:pt x="311269" y="318939"/>
                          <a:pt x="317500" y="311150"/>
                        </a:cubicBezTo>
                        <a:cubicBezTo>
                          <a:pt x="322664" y="304695"/>
                          <a:pt x="328790" y="298978"/>
                          <a:pt x="333375" y="292100"/>
                        </a:cubicBezTo>
                        <a:cubicBezTo>
                          <a:pt x="335492" y="288925"/>
                          <a:pt x="337190" y="285427"/>
                          <a:pt x="339725" y="282575"/>
                        </a:cubicBezTo>
                        <a:cubicBezTo>
                          <a:pt x="345691" y="275863"/>
                          <a:pt x="358775" y="263525"/>
                          <a:pt x="358775" y="263525"/>
                        </a:cubicBezTo>
                        <a:cubicBezTo>
                          <a:pt x="355683" y="282080"/>
                          <a:pt x="357101" y="285086"/>
                          <a:pt x="346075" y="301625"/>
                        </a:cubicBezTo>
                        <a:cubicBezTo>
                          <a:pt x="343584" y="305361"/>
                          <a:pt x="339355" y="307644"/>
                          <a:pt x="336550" y="311150"/>
                        </a:cubicBezTo>
                        <a:cubicBezTo>
                          <a:pt x="330863" y="318259"/>
                          <a:pt x="326799" y="326638"/>
                          <a:pt x="320675" y="333375"/>
                        </a:cubicBezTo>
                        <a:cubicBezTo>
                          <a:pt x="310890" y="344139"/>
                          <a:pt x="304027" y="346462"/>
                          <a:pt x="292100" y="352425"/>
                        </a:cubicBezTo>
                        <a:cubicBezTo>
                          <a:pt x="281517" y="349250"/>
                          <a:pt x="268802" y="350017"/>
                          <a:pt x="260350" y="342900"/>
                        </a:cubicBezTo>
                        <a:cubicBezTo>
                          <a:pt x="247550" y="332121"/>
                          <a:pt x="239788" y="316315"/>
                          <a:pt x="231775" y="301625"/>
                        </a:cubicBezTo>
                        <a:cubicBezTo>
                          <a:pt x="225425" y="289983"/>
                          <a:pt x="218426" y="278673"/>
                          <a:pt x="212725" y="266700"/>
                        </a:cubicBezTo>
                        <a:cubicBezTo>
                          <a:pt x="201419" y="242958"/>
                          <a:pt x="201635" y="241392"/>
                          <a:pt x="196850" y="222250"/>
                        </a:cubicBezTo>
                        <a:cubicBezTo>
                          <a:pt x="203069" y="188044"/>
                          <a:pt x="194198" y="161533"/>
                          <a:pt x="219075" y="142875"/>
                        </a:cubicBezTo>
                        <a:cubicBezTo>
                          <a:pt x="224012" y="139172"/>
                          <a:pt x="229220" y="135642"/>
                          <a:pt x="234950" y="133350"/>
                        </a:cubicBezTo>
                        <a:cubicBezTo>
                          <a:pt x="239960" y="131346"/>
                          <a:pt x="245533" y="131233"/>
                          <a:pt x="250825" y="130175"/>
                        </a:cubicBezTo>
                        <a:cubicBezTo>
                          <a:pt x="257781" y="130993"/>
                          <a:pt x="345308" y="122962"/>
                          <a:pt x="371475" y="152400"/>
                        </a:cubicBezTo>
                        <a:cubicBezTo>
                          <a:pt x="376545" y="158104"/>
                          <a:pt x="379942" y="165100"/>
                          <a:pt x="384175" y="171450"/>
                        </a:cubicBezTo>
                        <a:cubicBezTo>
                          <a:pt x="391631" y="205004"/>
                          <a:pt x="397570" y="214487"/>
                          <a:pt x="381000" y="254000"/>
                        </a:cubicBezTo>
                        <a:cubicBezTo>
                          <a:pt x="373958" y="270792"/>
                          <a:pt x="360625" y="284232"/>
                          <a:pt x="349250" y="298450"/>
                        </a:cubicBezTo>
                        <a:cubicBezTo>
                          <a:pt x="343640" y="305462"/>
                          <a:pt x="336781" y="311389"/>
                          <a:pt x="330200" y="317500"/>
                        </a:cubicBezTo>
                        <a:cubicBezTo>
                          <a:pt x="327649" y="319869"/>
                          <a:pt x="301180" y="343954"/>
                          <a:pt x="292100" y="349250"/>
                        </a:cubicBezTo>
                        <a:cubicBezTo>
                          <a:pt x="283923" y="354020"/>
                          <a:pt x="275167" y="357717"/>
                          <a:pt x="266700" y="361950"/>
                        </a:cubicBezTo>
                        <a:cubicBezTo>
                          <a:pt x="245533" y="359833"/>
                          <a:pt x="223460" y="362083"/>
                          <a:pt x="203200" y="355600"/>
                        </a:cubicBezTo>
                        <a:cubicBezTo>
                          <a:pt x="195327" y="353081"/>
                          <a:pt x="192432" y="343050"/>
                          <a:pt x="187325" y="336550"/>
                        </a:cubicBezTo>
                        <a:cubicBezTo>
                          <a:pt x="180786" y="328228"/>
                          <a:pt x="174625" y="319617"/>
                          <a:pt x="168275" y="311150"/>
                        </a:cubicBezTo>
                        <a:cubicBezTo>
                          <a:pt x="164042" y="299508"/>
                          <a:pt x="155575" y="288612"/>
                          <a:pt x="155575" y="276225"/>
                        </a:cubicBezTo>
                        <a:cubicBezTo>
                          <a:pt x="155575" y="258771"/>
                          <a:pt x="162241" y="241803"/>
                          <a:pt x="168275" y="225425"/>
                        </a:cubicBezTo>
                        <a:cubicBezTo>
                          <a:pt x="169827" y="221212"/>
                          <a:pt x="174294" y="218705"/>
                          <a:pt x="177800" y="215900"/>
                        </a:cubicBezTo>
                        <a:cubicBezTo>
                          <a:pt x="184909" y="210213"/>
                          <a:pt x="192305" y="204850"/>
                          <a:pt x="200025" y="200025"/>
                        </a:cubicBezTo>
                        <a:cubicBezTo>
                          <a:pt x="221555" y="186569"/>
                          <a:pt x="236276" y="179876"/>
                          <a:pt x="260350" y="171450"/>
                        </a:cubicBezTo>
                        <a:cubicBezTo>
                          <a:pt x="270779" y="167800"/>
                          <a:pt x="281265" y="164092"/>
                          <a:pt x="292100" y="161925"/>
                        </a:cubicBezTo>
                        <a:cubicBezTo>
                          <a:pt x="302530" y="159839"/>
                          <a:pt x="313267" y="159808"/>
                          <a:pt x="323850" y="158750"/>
                        </a:cubicBezTo>
                        <a:cubicBezTo>
                          <a:pt x="340783" y="159808"/>
                          <a:pt x="358145" y="157995"/>
                          <a:pt x="374650" y="161925"/>
                        </a:cubicBezTo>
                        <a:cubicBezTo>
                          <a:pt x="381242" y="163495"/>
                          <a:pt x="386292" y="169333"/>
                          <a:pt x="390525" y="174625"/>
                        </a:cubicBezTo>
                        <a:cubicBezTo>
                          <a:pt x="396823" y="182498"/>
                          <a:pt x="400032" y="193620"/>
                          <a:pt x="403225" y="203200"/>
                        </a:cubicBezTo>
                        <a:cubicBezTo>
                          <a:pt x="401460" y="219087"/>
                          <a:pt x="404637" y="230363"/>
                          <a:pt x="393700" y="241300"/>
                        </a:cubicBezTo>
                        <a:cubicBezTo>
                          <a:pt x="392952" y="242048"/>
                          <a:pt x="391583" y="241300"/>
                          <a:pt x="390525" y="241300"/>
                        </a:cubicBezTo>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47" name="Rectangle 46">
              <a:extLst>
                <a:ext uri="{FF2B5EF4-FFF2-40B4-BE49-F238E27FC236}">
                  <a16:creationId xmlns:a16="http://schemas.microsoft.com/office/drawing/2014/main" id="{1039B09F-70B6-C440-8D42-94649F0150D2}"/>
                </a:ext>
              </a:extLst>
            </p:cNvPr>
            <p:cNvSpPr/>
            <p:nvPr/>
          </p:nvSpPr>
          <p:spPr>
            <a:xfrm>
              <a:off x="2516899" y="6395722"/>
              <a:ext cx="2008627"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Figure Spooling of DNA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1" name="Group 50">
              <a:extLst>
                <a:ext uri="{FF2B5EF4-FFF2-40B4-BE49-F238E27FC236}">
                  <a16:creationId xmlns:a16="http://schemas.microsoft.com/office/drawing/2014/main" id="{AE313338-FC4A-0048-831A-A34F71626A51}"/>
                </a:ext>
              </a:extLst>
            </p:cNvPr>
            <p:cNvGrpSpPr/>
            <p:nvPr/>
          </p:nvGrpSpPr>
          <p:grpSpPr>
            <a:xfrm>
              <a:off x="3206448" y="4586349"/>
              <a:ext cx="3057030" cy="276999"/>
              <a:chOff x="3206448" y="4586349"/>
              <a:chExt cx="3057030" cy="276999"/>
            </a:xfrm>
          </p:grpSpPr>
          <p:sp>
            <p:nvSpPr>
              <p:cNvPr id="48" name="Rectangle 47">
                <a:extLst>
                  <a:ext uri="{FF2B5EF4-FFF2-40B4-BE49-F238E27FC236}">
                    <a16:creationId xmlns:a16="http://schemas.microsoft.com/office/drawing/2014/main" id="{332D3C61-6239-9540-9FCC-F92EB21814EC}"/>
                  </a:ext>
                </a:extLst>
              </p:cNvPr>
              <p:cNvSpPr/>
              <p:nvPr/>
            </p:nvSpPr>
            <p:spPr>
              <a:xfrm>
                <a:off x="3937648" y="4586349"/>
                <a:ext cx="2325830"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Collection of fine threads of DNA </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0" name="Straight Connector 49">
                <a:extLst>
                  <a:ext uri="{FF2B5EF4-FFF2-40B4-BE49-F238E27FC236}">
                    <a16:creationId xmlns:a16="http://schemas.microsoft.com/office/drawing/2014/main" id="{F5B7646B-6BB9-DD4A-8105-464C1D0B1E9D}"/>
                  </a:ext>
                </a:extLst>
              </p:cNvPr>
              <p:cNvCxnSpPr/>
              <p:nvPr/>
            </p:nvCxnSpPr>
            <p:spPr>
              <a:xfrm>
                <a:off x="3206448" y="4720002"/>
                <a:ext cx="756000" cy="0"/>
              </a:xfrm>
              <a:prstGeom prst="line">
                <a:avLst/>
              </a:prstGeom>
            </p:spPr>
            <p:style>
              <a:lnRef idx="2">
                <a:schemeClr val="dk1"/>
              </a:lnRef>
              <a:fillRef idx="0">
                <a:schemeClr val="dk1"/>
              </a:fillRef>
              <a:effectRef idx="1">
                <a:schemeClr val="dk1"/>
              </a:effectRef>
              <a:fontRef idx="minor">
                <a:schemeClr val="tx1"/>
              </a:fontRef>
            </p:style>
          </p:cxnSp>
        </p:grpSp>
        <p:grpSp>
          <p:nvGrpSpPr>
            <p:cNvPr id="52" name="Group 51">
              <a:extLst>
                <a:ext uri="{FF2B5EF4-FFF2-40B4-BE49-F238E27FC236}">
                  <a16:creationId xmlns:a16="http://schemas.microsoft.com/office/drawing/2014/main" id="{C1A57245-5FCD-6E4F-ACD0-3064EE1D6132}"/>
                </a:ext>
              </a:extLst>
            </p:cNvPr>
            <p:cNvGrpSpPr/>
            <p:nvPr/>
          </p:nvGrpSpPr>
          <p:grpSpPr>
            <a:xfrm>
              <a:off x="3249229" y="4916537"/>
              <a:ext cx="1860974" cy="276999"/>
              <a:chOff x="3206448" y="4586349"/>
              <a:chExt cx="1975365" cy="276999"/>
            </a:xfrm>
          </p:grpSpPr>
          <p:sp>
            <p:nvSpPr>
              <p:cNvPr id="53" name="Rectangle 52">
                <a:extLst>
                  <a:ext uri="{FF2B5EF4-FFF2-40B4-BE49-F238E27FC236}">
                    <a16:creationId xmlns:a16="http://schemas.microsoft.com/office/drawing/2014/main" id="{4A70965A-C03D-EA49-AFE6-B73A59CAE9E2}"/>
                  </a:ext>
                </a:extLst>
              </p:cNvPr>
              <p:cNvSpPr/>
              <p:nvPr/>
            </p:nvSpPr>
            <p:spPr>
              <a:xfrm>
                <a:off x="3937649" y="4586349"/>
                <a:ext cx="1244164"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Chilled ethanol </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4" name="Straight Connector 53">
                <a:extLst>
                  <a:ext uri="{FF2B5EF4-FFF2-40B4-BE49-F238E27FC236}">
                    <a16:creationId xmlns:a16="http://schemas.microsoft.com/office/drawing/2014/main" id="{28CD9F5D-F89E-3A45-9B30-B487E4CEB721}"/>
                  </a:ext>
                </a:extLst>
              </p:cNvPr>
              <p:cNvCxnSpPr/>
              <p:nvPr/>
            </p:nvCxnSpPr>
            <p:spPr>
              <a:xfrm>
                <a:off x="3206448" y="4720002"/>
                <a:ext cx="756000" cy="0"/>
              </a:xfrm>
              <a:prstGeom prst="line">
                <a:avLst/>
              </a:prstGeom>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20303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3A94C6C-B256-6C4C-959F-1D055785A013}"/>
              </a:ext>
            </a:extLst>
          </p:cNvPr>
          <p:cNvSpPr/>
          <p:nvPr/>
        </p:nvSpPr>
        <p:spPr>
          <a:xfrm>
            <a:off x="7021286" y="4154269"/>
            <a:ext cx="4996539"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SPOTTINGS</a:t>
            </a:r>
          </a:p>
        </p:txBody>
      </p:sp>
    </p:spTree>
    <p:extLst>
      <p:ext uri="{BB962C8B-B14F-4D97-AF65-F5344CB8AC3E}">
        <p14:creationId xmlns:p14="http://schemas.microsoft.com/office/powerpoint/2010/main" val="1042416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B5D10AE-2400-6341-9F78-667689137655}"/>
              </a:ext>
            </a:extLst>
          </p:cNvPr>
          <p:cNvSpPr/>
          <p:nvPr/>
        </p:nvSpPr>
        <p:spPr>
          <a:xfrm>
            <a:off x="6705600" y="297716"/>
            <a:ext cx="5933253" cy="9140964"/>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Aim:</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Flowers adapted to pollination by different agencies (wind, insects, birds).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Principle:</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process of transfer of pollen grains from the anther to the stigma of pistil(s) of flower(s) growing on plant(s) of same species is termed pollination. Flowering plants make use of external agents to achieve various ways of pollination. Pollination is important to achieve fertilization and production of seeds (from which new plants can be produced), conserve biodiversity, ensure stability of ecosystem, sustain agriculture and to ensure food security (production of crops, vegetables and fruits). Depending on the source of pollen, pollination can be self Pollination/Autogamy (Pollination within the same plant) or cross pollination/Xenogamy(Pollination between two different plants of same species). Geitonogamy is a type of self pollination which occurs from one flower to another flower of the same plant.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Requirement:</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Living material/charts/models of maize, sunflower, Ricinus, salvia, Ficus, pencil rubber, etc</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Observation</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 Flowers adapted to wind pollination (Anemophily)</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Animophily</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is a type of cross pollination involving transfer of pollen grains from the mature anthers to the stigma of another flower through the agency of wind . Some of the adaptations of flowers adapted to anemophily are; </a:t>
            </a:r>
          </a:p>
          <a:p>
            <a:pPr marL="404813" marR="0" lvl="0" indent="-261938"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flowers are devoid of showy bracts and other floral structures like calyx and corolla. </a:t>
            </a:r>
          </a:p>
          <a:p>
            <a:pPr marL="404813" marR="0" lvl="0" indent="-261938"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Flowers are small, lack petals, nectar less, no bright colours and special odour.</a:t>
            </a:r>
          </a:p>
          <a:p>
            <a:pPr marL="404813" marR="0" lvl="0" indent="-261938"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Flowers may be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staminate</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and pistillate flowers (dioecious), or these may be monoecious.</a:t>
            </a:r>
          </a:p>
          <a:p>
            <a:pPr marL="404813" marR="0" lvl="0" indent="-261938"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produced pollen grains that are smooth, light and non-sticky so that they can be transported in wind current. </a:t>
            </a:r>
          </a:p>
          <a:p>
            <a:pPr marL="404813" marR="0" lvl="0" indent="-261938"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Flowers posses well exposed stamens (so that the pollens are easily dispersed into wind current).</a:t>
            </a:r>
          </a:p>
          <a:p>
            <a:pPr marL="404813" marR="0" lvl="0" indent="-261938"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Flowers posses large, feathery and well exposed stigma to easily trap air-borne pollen grains. </a:t>
            </a:r>
          </a:p>
          <a:p>
            <a:pPr marL="404813" marR="0" lvl="0" indent="-261938"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Flowers have a single ovule in each ovary.</a:t>
            </a:r>
          </a:p>
          <a:p>
            <a:pPr marL="404813" marR="0" lvl="0" indent="-261938"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Numerous flowers packed into an inflorescence.</a:t>
            </a:r>
          </a:p>
          <a:p>
            <a:pPr marL="404813" marR="0" lvl="0" indent="-261938"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In monoecious plants, male flowers are more abundant. </a:t>
            </a:r>
          </a:p>
          <a:p>
            <a:pPr marL="404813" marR="0" lvl="0" indent="-261938"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Flowers produce enormous amount of dry, light and non sticky pollens. </a:t>
            </a:r>
          </a:p>
          <a:p>
            <a:pPr marL="404813" marR="0" lvl="0" indent="-261938"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Some anemophilous plants are </a:t>
            </a:r>
            <a:r>
              <a:rPr kumimoji="0" lang="en-IN" sz="1200" b="0" i="1"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Zea</a:t>
            </a:r>
            <a:r>
              <a:rPr kumimoji="0" lang="en-IN" sz="1200" b="0" i="1"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mays </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(maize), </a:t>
            </a:r>
            <a:r>
              <a:rPr kumimoji="0" lang="en-IN" sz="1200" b="0" i="1"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Salix, Quercus, Rumex, Corylus, </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Grasses belonging to family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Graminae</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and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Cyperaceae</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(sedges),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Juncaceae</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(rushes), </a:t>
            </a:r>
            <a:r>
              <a:rPr kumimoji="0" lang="en-IN" sz="1200" b="0" i="1"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Cannabis, Ricinus, Chenopodium, Amaranthus, </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etc. </a:t>
            </a:r>
          </a:p>
          <a:p>
            <a:pPr marL="404813" marR="0" lvl="0" indent="-261938"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1"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Zea</a:t>
            </a:r>
            <a:r>
              <a:rPr kumimoji="0" lang="en-IN" sz="1200" b="0" i="1"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mays </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(maize) get pollinated by wind as follow;</a:t>
            </a:r>
          </a:p>
          <a:p>
            <a:pPr marL="404813" marR="0" lvl="1"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Tassels of corn plant is male inflorescence and are well exposed in wind. Pollen get carried by wind. </a:t>
            </a:r>
          </a:p>
          <a:p>
            <a:pPr marL="404813" marR="0" lvl="1"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Silk of corn cob are stigma and style which wave in the wind to trap pollen grains. </a:t>
            </a:r>
          </a:p>
        </p:txBody>
      </p:sp>
      <p:sp>
        <p:nvSpPr>
          <p:cNvPr id="6" name="Rectangle 5">
            <a:extLst>
              <a:ext uri="{FF2B5EF4-FFF2-40B4-BE49-F238E27FC236}">
                <a16:creationId xmlns:a16="http://schemas.microsoft.com/office/drawing/2014/main" id="{569C3E8E-D873-2349-A962-106016DC8083}"/>
              </a:ext>
            </a:extLst>
          </p:cNvPr>
          <p:cNvSpPr/>
          <p:nvPr/>
        </p:nvSpPr>
        <p:spPr>
          <a:xfrm>
            <a:off x="561567" y="717109"/>
            <a:ext cx="154721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endParaRPr kumimoji="0" lang="en-IN" sz="18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grpSp>
        <p:nvGrpSpPr>
          <p:cNvPr id="3" name="Group 2">
            <a:extLst>
              <a:ext uri="{FF2B5EF4-FFF2-40B4-BE49-F238E27FC236}">
                <a16:creationId xmlns:a16="http://schemas.microsoft.com/office/drawing/2014/main" id="{0F43CA39-0D77-1740-9DA1-EEEDEF4A713E}"/>
              </a:ext>
            </a:extLst>
          </p:cNvPr>
          <p:cNvGrpSpPr/>
          <p:nvPr/>
        </p:nvGrpSpPr>
        <p:grpSpPr>
          <a:xfrm>
            <a:off x="920362" y="2510083"/>
            <a:ext cx="4807726" cy="3308949"/>
            <a:chOff x="920362" y="556592"/>
            <a:chExt cx="4807726" cy="3308949"/>
          </a:xfrm>
        </p:grpSpPr>
        <p:pic>
          <p:nvPicPr>
            <p:cNvPr id="10" name="Picture 2" descr="Pollination - Sexual Reproduction in Plants">
              <a:extLst>
                <a:ext uri="{FF2B5EF4-FFF2-40B4-BE49-F238E27FC236}">
                  <a16:creationId xmlns:a16="http://schemas.microsoft.com/office/drawing/2014/main" id="{7528C617-EE6E-BB45-8C9F-E5D60DE61B33}"/>
                </a:ext>
              </a:extLst>
            </p:cNvPr>
            <p:cNvPicPr>
              <a:picLocks noChangeAspect="1" noChangeArrowheads="1"/>
            </p:cNvPicPr>
            <p:nvPr/>
          </p:nvPicPr>
          <p:blipFill>
            <a:blip r:embed="rId2"/>
            <a:srcRect l="5339" r="3075" b="14092"/>
            <a:stretch>
              <a:fillRect/>
            </a:stretch>
          </p:blipFill>
          <p:spPr bwMode="auto">
            <a:xfrm>
              <a:off x="1471577" y="556592"/>
              <a:ext cx="3705297" cy="2912496"/>
            </a:xfrm>
            <a:prstGeom prst="rect">
              <a:avLst/>
            </a:prstGeom>
            <a:noFill/>
          </p:spPr>
        </p:pic>
        <p:sp>
          <p:nvSpPr>
            <p:cNvPr id="2" name="Rectangle 1">
              <a:extLst>
                <a:ext uri="{FF2B5EF4-FFF2-40B4-BE49-F238E27FC236}">
                  <a16:creationId xmlns:a16="http://schemas.microsoft.com/office/drawing/2014/main" id="{811B1442-6C37-C043-8A48-DB939B0B693E}"/>
                </a:ext>
              </a:extLst>
            </p:cNvPr>
            <p:cNvSpPr/>
            <p:nvPr/>
          </p:nvSpPr>
          <p:spPr>
            <a:xfrm>
              <a:off x="920362" y="3403876"/>
              <a:ext cx="4807726"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Zea</a:t>
              </a:r>
              <a:r>
                <a:rPr kumimoji="0" lang="en-IN" sz="1200" b="0" i="1"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mays </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(maize) is adapted to wind pollination (Anemophily)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3350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B5D10AE-2400-6341-9F78-667689137655}"/>
              </a:ext>
            </a:extLst>
          </p:cNvPr>
          <p:cNvSpPr/>
          <p:nvPr/>
        </p:nvSpPr>
        <p:spPr>
          <a:xfrm>
            <a:off x="6744798" y="297716"/>
            <a:ext cx="5861972" cy="840230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II. Flowers adapted to insect pollination (Entomophily)</a:t>
            </a:r>
          </a:p>
          <a:p>
            <a:pPr marL="182563"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Entomophily) is the transference of pollen of ripe anthers of one flower to mature stigma of another flower by the insects. It is the most common type of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zoophily</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achieved by moths, butterflies, wasp, bees and beetles. The insects visit the flowers for edible pollen, nectar, as their food or for getting protection against wind, rain, high or low temperature. Entomophilous plants have the following adaptations: </a:t>
            </a:r>
          </a:p>
          <a:p>
            <a:pPr marL="444500" marR="0" lvl="0" indent="-261938"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Majority of insect pollinated flowers are large and colourful.</a:t>
            </a:r>
          </a:p>
          <a:p>
            <a:pPr marL="444500" marR="0" lvl="0" indent="-261938"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When the flowers are small, a number of flowers are clustered into an inflorescence to make them conspicuous. For example capitulum, umbel, spadix, etc. </a:t>
            </a:r>
          </a:p>
          <a:p>
            <a:pPr marL="444500" marR="0" lvl="0" indent="-261938"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Flowers often have pleasant fragrance (odour) and sweet nectar. </a:t>
            </a:r>
          </a:p>
          <a:p>
            <a:pPr marL="444500" marR="0" lvl="0" indent="-261938"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Pollen grains have a yellowish, viscous, sticky oily layer for easily sticking to the body of insect. </a:t>
            </a:r>
          </a:p>
          <a:p>
            <a:pPr marL="444500" marR="0" lvl="0" indent="-261938"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Stigmas are also sticky and rough to catch the pollen sticking to the body of insects. </a:t>
            </a:r>
          </a:p>
          <a:p>
            <a:pPr marL="444500" marR="0" lvl="0" indent="-261938"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Stamens and stigmas are inserted. </a:t>
            </a:r>
          </a:p>
          <a:p>
            <a:pPr marL="444500" marR="0" lvl="0" indent="-261938"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In some cases, pollen is edible, an attraction to insects for food e.g. rose , poppy, etc. </a:t>
            </a:r>
          </a:p>
          <a:p>
            <a:pPr marL="444500" marR="0" lvl="0" indent="-261938"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Most insect pollinated flowers have a landing platform e.g. Salvia. </a:t>
            </a:r>
          </a:p>
          <a:p>
            <a:pPr marL="444500" marR="0" lvl="0" indent="-261938"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In many cases special markings called nectar guides occur on the petals for guiding the insects to nectar glands. e.g. Viola (Pansy). </a:t>
            </a:r>
          </a:p>
          <a:p>
            <a:pPr marL="444500" marR="0" lvl="0" indent="-261938"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Stigmas are inserted and sticky. </a:t>
            </a:r>
          </a:p>
          <a:p>
            <a:pPr marL="182562"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II. Flowers adapted to pollination by birds (Ornithophily)</a:t>
            </a:r>
          </a:p>
          <a:p>
            <a:pPr marL="182563"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Ornithophily is the mode of cross pollination performed by few types of small size and long beaks birds. Common pollinating birds are sun birds (Afro-</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asia</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humming birds (America). Some other pollinating birds are Crow, Bulbul, Parrot and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Meynah</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Ornithophilous</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plants are very few as compared to entomophilous plants . Only about 100 species of Australian plants are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ornithophilous</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Common bird pollinated plants are Bombax (Red Silk Cotton), Erythrina (Coral Tree), Callistemon (Bottle Brush), Butea monospermic, Bignonia, Lobelia Agave, Grevillea, etc.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Ornithophilous</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plants have the following adaptations: </a:t>
            </a:r>
          </a:p>
          <a:p>
            <a:pPr marL="468313" marR="0" lvl="0" indent="-28575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ornithophilous</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flowers secrete abundant watery nectar or have edible parts. </a:t>
            </a:r>
          </a:p>
          <a:p>
            <a:pPr marL="468313" marR="0" lvl="0" indent="-28575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nectar is secreted in such abundance that drops of it can be brought down by shaking branches of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Gravillea</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and Erythrina. Nectar is mainly made of sugar.</a:t>
            </a:r>
          </a:p>
          <a:p>
            <a:pPr marL="468313" marR="0" lvl="0" indent="-28575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Ornithophilous</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flowers are usually brightly coloured - red , orange , yellow or blue.</a:t>
            </a:r>
          </a:p>
          <a:p>
            <a:pPr marL="468313" marR="0" lvl="0" indent="-28575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floral parts are commonly leathery. </a:t>
            </a:r>
          </a:p>
          <a:p>
            <a:pPr marL="468313" marR="0" lvl="0" indent="-28575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In some cases, the corolla is funnel shaped. </a:t>
            </a:r>
          </a:p>
          <a:p>
            <a:pPr marL="468313" marR="0" lvl="0" indent="-28575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Scent is often absent. </a:t>
            </a:r>
          </a:p>
          <a:p>
            <a:pPr marL="182563"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p:txBody>
      </p:sp>
      <p:sp>
        <p:nvSpPr>
          <p:cNvPr id="6" name="Rectangle 5">
            <a:extLst>
              <a:ext uri="{FF2B5EF4-FFF2-40B4-BE49-F238E27FC236}">
                <a16:creationId xmlns:a16="http://schemas.microsoft.com/office/drawing/2014/main" id="{569C3E8E-D873-2349-A962-106016DC8083}"/>
              </a:ext>
            </a:extLst>
          </p:cNvPr>
          <p:cNvSpPr/>
          <p:nvPr/>
        </p:nvSpPr>
        <p:spPr>
          <a:xfrm>
            <a:off x="561567" y="207168"/>
            <a:ext cx="154721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endParaRPr kumimoji="0" lang="en-IN" sz="18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pic>
        <p:nvPicPr>
          <p:cNvPr id="1026" name="Picture 2" descr="Honeybees and Rapeseed: A Pollinator–Plant Interaction - ScienceDirect">
            <a:extLst>
              <a:ext uri="{FF2B5EF4-FFF2-40B4-BE49-F238E27FC236}">
                <a16:creationId xmlns:a16="http://schemas.microsoft.com/office/drawing/2014/main" id="{D79D7E4E-977F-7240-9CEA-A630DBCC971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t="5416"/>
          <a:stretch/>
        </p:blipFill>
        <p:spPr bwMode="auto">
          <a:xfrm>
            <a:off x="561567" y="776614"/>
            <a:ext cx="4934316" cy="2870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5E3D51D-7C73-C541-93B3-96E77172C5D9}"/>
              </a:ext>
            </a:extLst>
          </p:cNvPr>
          <p:cNvSpPr/>
          <p:nvPr/>
        </p:nvSpPr>
        <p:spPr>
          <a:xfrm>
            <a:off x="1458465" y="3647214"/>
            <a:ext cx="3005951"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Figure Brassica flower and honey bee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Pollination: Concepts, Types, Advantages, Disadvantages and Examples">
            <a:extLst>
              <a:ext uri="{FF2B5EF4-FFF2-40B4-BE49-F238E27FC236}">
                <a16:creationId xmlns:a16="http://schemas.microsoft.com/office/drawing/2014/main" id="{5FBBDED6-E1F4-6143-BECB-ACF3D75C935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46522" b="12345"/>
          <a:stretch/>
        </p:blipFill>
        <p:spPr bwMode="auto">
          <a:xfrm>
            <a:off x="1864506" y="4461445"/>
            <a:ext cx="2599910" cy="298508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27954E5-7279-FB42-A90E-F8910D20D190}"/>
              </a:ext>
            </a:extLst>
          </p:cNvPr>
          <p:cNvSpPr/>
          <p:nvPr/>
        </p:nvSpPr>
        <p:spPr>
          <a:xfrm>
            <a:off x="1628281" y="7446528"/>
            <a:ext cx="2358338"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Figure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Ornithophilous</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flower</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336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B5D10AE-2400-6341-9F78-667689137655}"/>
              </a:ext>
            </a:extLst>
          </p:cNvPr>
          <p:cNvSpPr/>
          <p:nvPr/>
        </p:nvSpPr>
        <p:spPr>
          <a:xfrm>
            <a:off x="6717252" y="421068"/>
            <a:ext cx="5933869" cy="8417689"/>
          </a:xfrm>
          <a:prstGeom prst="rect">
            <a:avLst/>
          </a:prstGeom>
        </p:spPr>
        <p:txBody>
          <a:bodyPr wrap="square">
            <a:spAutoFit/>
          </a:bodyPr>
          <a:lstStyle/>
          <a:p>
            <a:pPr algn="just"/>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Aim:</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r>
              <a:rPr lang="en-US" sz="1200" dirty="0">
                <a:latin typeface="Bookman Old Style" panose="02050604050505020204" pitchFamily="18" charset="0"/>
              </a:rPr>
              <a:t>Pollen germination on stigma through a permanent slide or scanning electron micrograph. </a:t>
            </a:r>
            <a:endPar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Principle:</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p>
          <a:p>
            <a:pPr marL="0" marR="0" lvl="0" indent="0" algn="just" defTabSz="457200" rtl="0" eaLnBrk="1" fontAlgn="auto" latinLnBrk="0" hangingPunct="1">
              <a:lnSpc>
                <a:spcPct val="100000"/>
              </a:lnSpc>
              <a:spcBef>
                <a:spcPts val="0"/>
              </a:spcBef>
              <a:spcAft>
                <a:spcPts val="0"/>
              </a:spcAft>
              <a:buClrTx/>
              <a:buSzTx/>
              <a:buFontTx/>
              <a:buNone/>
              <a:tabLst/>
              <a:defRPr/>
            </a:pPr>
            <a:r>
              <a:rPr lang="en-IN" sz="1200" dirty="0">
                <a:solidFill>
                  <a:prstClr val="black"/>
                </a:solidFill>
                <a:latin typeface="Bookman Old Style" panose="02050604050505020204" pitchFamily="18" charset="0"/>
                <a:ea typeface="Calibri" panose="020F0502020204030204" pitchFamily="34" charset="0"/>
                <a:cs typeface="Microsoft Himalaya" pitchFamily="2" charset="0"/>
              </a:rPr>
              <a:t>P</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ollen</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grains germinate and form pollen tubes after they get deposited by the process of pollination on compatible stigma. Pollen tube is  made up of cellulose, is an extension of  intine </a:t>
            </a:r>
            <a:r>
              <a:rPr kumimoji="0" lang="en-IN" sz="12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-the inner wall of pollen grain</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It emerges through one of the germ pore and passes through tissues of stigma and style to reach the ovule. The growing pollen tube is observed by staining with cotton blue. </a:t>
            </a: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Pollen grain contains two cells </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342900" marR="0" lvl="0" indent="-153988"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vegetative/tube cell (bigger in size, with irregularly shaped nucleus, dense cytoplasm,  has abundant food reserve)</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342900" marR="0" lvl="0" indent="-153988"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generative cells (spindle shaped, small and floats in the cytoplasm of the vegetative cell)</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Generative cell divides mitotically to give rise to the two male gametes.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Requirement:</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Permanent slide of </a:t>
            </a: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a:t>
            </a:r>
            <a:r>
              <a:rPr lang="en-US" sz="1200" dirty="0" err="1">
                <a:latin typeface="Bookman Old Style" panose="02050604050505020204" pitchFamily="18" charset="0"/>
              </a:rPr>
              <a:t>ollen</a:t>
            </a:r>
            <a:r>
              <a:rPr lang="en-US" sz="1200" dirty="0">
                <a:latin typeface="Bookman Old Style" panose="02050604050505020204" pitchFamily="18" charset="0"/>
              </a:rPr>
              <a:t> germination on stigma</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compound microscope,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lense</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cleaning paper and cleaning fluid,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Procedure</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225425" marR="0" lvl="0" indent="-16986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Clean the slide and microscope’s eye and objective lenses with the help of lens cleaning paper using any cleaning fluid.</a:t>
            </a:r>
          </a:p>
          <a:p>
            <a:pPr marL="225425" marR="0" lvl="0" indent="-16986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Place the slide on the stage of the microscope and observe first under lower magnification and then in higher magnification. Observe various stages of gamete development.</a:t>
            </a:r>
          </a:p>
          <a:p>
            <a:pPr marL="225425" marR="0" lvl="0" indent="-16986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Record your observations in the notebook and draw labelled diagrams.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Observation</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lang="en-US" sz="1200" b="1" dirty="0">
                <a:latin typeface="Bookman Old Style" panose="02050604050505020204" pitchFamily="18" charset="0"/>
              </a:rPr>
              <a:t>Pollen germination on stigma </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pistil has the ability to recognise the pollen, whether it is of the right type (genetically compatible) or of the wrong type (incompatible). </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Recognition of genetically compatible pollen/right type of pollen by stigma is mediated by chemical components of pollen and pistil </a:t>
            </a:r>
          </a:p>
          <a:p>
            <a:pPr marL="228600" indent="-228600" algn="just">
              <a:buFont typeface="+mj-lt"/>
              <a:buAutoNum type="arabicPeriod"/>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Vegetative cell forms pollen tube through stigma and style whereas generative cell divides mitotically to give rise to the two male gametes which passes through the pollen tube.</a:t>
            </a:r>
          </a:p>
          <a:p>
            <a:pPr marL="228600" indent="-228600" algn="just">
              <a:buFont typeface="+mj-lt"/>
              <a:buAutoNum type="arabicPeriod"/>
            </a:pPr>
            <a:r>
              <a:rPr kumimoji="0" lang="en-IN" sz="120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Growing pollen tube through the tissues of the stigma and style  reaches the ovary.</a:t>
            </a:r>
          </a:p>
          <a:p>
            <a:pPr marL="228600" indent="-228600" algn="just">
              <a:buFont typeface="+mj-lt"/>
              <a:buAutoNum type="arabicPeriod"/>
            </a:pPr>
            <a:r>
              <a:rPr kumimoji="0" lang="en-IN" sz="120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Within the ovary, inside ovule; filiform apparatus present at the micropylar part guides the entry of pollen tube into embryo sac through synergids.</a:t>
            </a:r>
          </a:p>
          <a:p>
            <a:pPr marL="228600" indent="-228600" algn="just">
              <a:buFont typeface="+mj-lt"/>
              <a:buAutoNum type="arabicPeriod"/>
            </a:pPr>
            <a:r>
              <a:rPr kumimoji="0" lang="en-IN" sz="120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Two male gametes passes through pollen tube will be discharged into synergids and undergo double fertilization that leads to double fertilisation.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p:txBody>
      </p:sp>
      <p:sp>
        <p:nvSpPr>
          <p:cNvPr id="6" name="Rectangle 5">
            <a:extLst>
              <a:ext uri="{FF2B5EF4-FFF2-40B4-BE49-F238E27FC236}">
                <a16:creationId xmlns:a16="http://schemas.microsoft.com/office/drawing/2014/main" id="{569C3E8E-D873-2349-A962-106016DC8083}"/>
              </a:ext>
            </a:extLst>
          </p:cNvPr>
          <p:cNvSpPr/>
          <p:nvPr/>
        </p:nvSpPr>
        <p:spPr>
          <a:xfrm>
            <a:off x="503801" y="455935"/>
            <a:ext cx="154721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endParaRPr kumimoji="0" lang="en-IN" sz="18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pic>
        <p:nvPicPr>
          <p:cNvPr id="2" name="Picture 1">
            <a:extLst>
              <a:ext uri="{FF2B5EF4-FFF2-40B4-BE49-F238E27FC236}">
                <a16:creationId xmlns:a16="http://schemas.microsoft.com/office/drawing/2014/main" id="{F63A335C-D5ED-1B52-4896-86AB61D87789}"/>
              </a:ext>
            </a:extLst>
          </p:cNvPr>
          <p:cNvPicPr/>
          <p:nvPr/>
        </p:nvPicPr>
        <p:blipFill>
          <a:blip r:embed="rId2"/>
          <a:stretch>
            <a:fillRect/>
          </a:stretch>
        </p:blipFill>
        <p:spPr>
          <a:xfrm>
            <a:off x="1650783" y="973378"/>
            <a:ext cx="4118434" cy="2467528"/>
          </a:xfrm>
          <a:prstGeom prst="rect">
            <a:avLst/>
          </a:prstGeom>
        </p:spPr>
      </p:pic>
      <p:sp>
        <p:nvSpPr>
          <p:cNvPr id="9" name="Rectangle 8">
            <a:extLst>
              <a:ext uri="{FF2B5EF4-FFF2-40B4-BE49-F238E27FC236}">
                <a16:creationId xmlns:a16="http://schemas.microsoft.com/office/drawing/2014/main" id="{5094C235-9048-EE41-53C4-B493C8F42929}"/>
              </a:ext>
            </a:extLst>
          </p:cNvPr>
          <p:cNvSpPr/>
          <p:nvPr/>
        </p:nvSpPr>
        <p:spPr>
          <a:xfrm>
            <a:off x="1443352" y="3641934"/>
            <a:ext cx="3813865"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Figure Microscopic view of germination of pollen</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pic>
        <p:nvPicPr>
          <p:cNvPr id="11" name="Picture 10">
            <a:extLst>
              <a:ext uri="{FF2B5EF4-FFF2-40B4-BE49-F238E27FC236}">
                <a16:creationId xmlns:a16="http://schemas.microsoft.com/office/drawing/2014/main" id="{9332B49E-135E-6A8A-C5C0-2C07E393398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260110" y="5104367"/>
            <a:ext cx="1176617" cy="2032722"/>
          </a:xfrm>
          <a:prstGeom prst="rect">
            <a:avLst/>
          </a:prstGeom>
        </p:spPr>
      </p:pic>
      <p:sp>
        <p:nvSpPr>
          <p:cNvPr id="13" name="Rectangle 12">
            <a:extLst>
              <a:ext uri="{FF2B5EF4-FFF2-40B4-BE49-F238E27FC236}">
                <a16:creationId xmlns:a16="http://schemas.microsoft.com/office/drawing/2014/main" id="{D9764E6C-5FD5-F19A-9D2A-14DC3CA0891D}"/>
              </a:ext>
            </a:extLst>
          </p:cNvPr>
          <p:cNvSpPr/>
          <p:nvPr/>
        </p:nvSpPr>
        <p:spPr>
          <a:xfrm>
            <a:off x="1291067" y="7137089"/>
            <a:ext cx="4118435" cy="276999"/>
          </a:xfrm>
          <a:prstGeom prst="rect">
            <a:avLst/>
          </a:prstGeom>
        </p:spPr>
        <p:txBody>
          <a:bodyPr wrap="none">
            <a:spAutoFit/>
          </a:bodyPr>
          <a:lstStyle/>
          <a:p>
            <a:pPr algn="ctr">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Figure Growth of pollen tube in the style of a carpel </a:t>
            </a:r>
          </a:p>
        </p:txBody>
      </p:sp>
      <p:cxnSp>
        <p:nvCxnSpPr>
          <p:cNvPr id="15" name="Straight Connector 14">
            <a:extLst>
              <a:ext uri="{FF2B5EF4-FFF2-40B4-BE49-F238E27FC236}">
                <a16:creationId xmlns:a16="http://schemas.microsoft.com/office/drawing/2014/main" id="{C0654ED0-B340-80B8-A6ED-A3683EC09217}"/>
              </a:ext>
            </a:extLst>
          </p:cNvPr>
          <p:cNvCxnSpPr>
            <a:cxnSpLocks/>
          </p:cNvCxnSpPr>
          <p:nvPr/>
        </p:nvCxnSpPr>
        <p:spPr>
          <a:xfrm>
            <a:off x="3027122" y="5184969"/>
            <a:ext cx="136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D62CE4-F167-EE12-601A-E3A5DF5C1602}"/>
              </a:ext>
            </a:extLst>
          </p:cNvPr>
          <p:cNvSpPr/>
          <p:nvPr/>
        </p:nvSpPr>
        <p:spPr>
          <a:xfrm>
            <a:off x="4358969" y="5046469"/>
            <a:ext cx="1159292"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Pollen grains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55F2383F-5C30-F779-2E47-F4C886696BA2}"/>
              </a:ext>
            </a:extLst>
          </p:cNvPr>
          <p:cNvCxnSpPr>
            <a:cxnSpLocks/>
          </p:cNvCxnSpPr>
          <p:nvPr/>
        </p:nvCxnSpPr>
        <p:spPr>
          <a:xfrm>
            <a:off x="3001090" y="5707122"/>
            <a:ext cx="136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58CEB7C-B297-377A-55F1-B73749B717E6}"/>
              </a:ext>
            </a:extLst>
          </p:cNvPr>
          <p:cNvSpPr/>
          <p:nvPr/>
        </p:nvSpPr>
        <p:spPr>
          <a:xfrm>
            <a:off x="4332937" y="5568622"/>
            <a:ext cx="1029449"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Pollen tube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74E2DC6B-9BE5-8F0D-8D72-988E5C9E8B7F}"/>
              </a:ext>
            </a:extLst>
          </p:cNvPr>
          <p:cNvCxnSpPr>
            <a:cxnSpLocks/>
          </p:cNvCxnSpPr>
          <p:nvPr/>
        </p:nvCxnSpPr>
        <p:spPr>
          <a:xfrm>
            <a:off x="3001090" y="6596246"/>
            <a:ext cx="136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81370A9-EA58-246D-09A8-9C08A2A1F12F}"/>
              </a:ext>
            </a:extLst>
          </p:cNvPr>
          <p:cNvSpPr/>
          <p:nvPr/>
        </p:nvSpPr>
        <p:spPr>
          <a:xfrm>
            <a:off x="4332937" y="6457746"/>
            <a:ext cx="553357"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Style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BF524402-39E7-92C8-AA13-CDF65C6F7958}"/>
              </a:ext>
            </a:extLst>
          </p:cNvPr>
          <p:cNvCxnSpPr>
            <a:cxnSpLocks/>
          </p:cNvCxnSpPr>
          <p:nvPr/>
        </p:nvCxnSpPr>
        <p:spPr>
          <a:xfrm>
            <a:off x="3244004" y="5354955"/>
            <a:ext cx="11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14B02BE-1B7D-1BFE-F461-1D8ED2E99181}"/>
              </a:ext>
            </a:extLst>
          </p:cNvPr>
          <p:cNvSpPr/>
          <p:nvPr/>
        </p:nvSpPr>
        <p:spPr>
          <a:xfrm>
            <a:off x="4370693" y="5220958"/>
            <a:ext cx="553357"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Style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098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B5D10AE-2400-6341-9F78-667689137655}"/>
              </a:ext>
            </a:extLst>
          </p:cNvPr>
          <p:cNvSpPr/>
          <p:nvPr/>
        </p:nvSpPr>
        <p:spPr>
          <a:xfrm>
            <a:off x="6580590" y="187988"/>
            <a:ext cx="6106390" cy="9248686"/>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Aim:</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Identification of stages of gamete development, i.e., T.S. of testis and T.S. of ovary through permanent slides (from grasshopper/mice).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Principle:</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Gametogenesis (process of gamete formation) in male and female animals takes place in their gonads, i.e., testis and ovary respectively. The gametogenesis involves meiotic cell division. The gametogenic development in testis is called spermatogenesis and in ovary it is oogenesis. They exhibit marked differences and can be examined in transverse section (T.S.) of these organs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Requirement:</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Permanent slides of T.S. of testis and ovary, compound microscope,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lense</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cleaning paper and cleaning fluid,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Procedure</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225425" marR="0" lvl="0" indent="-16986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Clean the slide and microscope’s eye and objective lenses with the help of lens cleaning paper using any cleaning fluid.</a:t>
            </a:r>
          </a:p>
          <a:p>
            <a:pPr marL="225425" marR="0" lvl="0" indent="-16986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Place the slide on the stage of the microscope and observe first under lower magnification and then in higher magnification. Observe various stages of gamete development.</a:t>
            </a:r>
          </a:p>
          <a:p>
            <a:pPr marL="225425" marR="0" lvl="0" indent="-16986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Record your observations in the notebook and draw labelled diagrams.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Observation</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 Transverse Section (T.S.) testis </a:t>
            </a:r>
          </a:p>
          <a:p>
            <a:pPr marL="234950" marR="0" lvl="0" indent="-217488"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T.S of testis was found with large number of seminiferous tubules under lower magnification. </a:t>
            </a:r>
          </a:p>
          <a:p>
            <a:pPr marL="234950" marR="0" lvl="0" indent="-217488"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At higher magnification, a complete tubule is observed with various stages of gamete development from periphery towards lumen </a:t>
            </a:r>
          </a:p>
          <a:p>
            <a:pPr marL="234950" marR="0" lvl="0" indent="-217488"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Germinal epithelium, Spermatogonia, Primary spermatocytes, Secondary spermatocytes, spermatids and Spermatozoa were identified within the seminiferous tubule.</a:t>
            </a:r>
          </a:p>
          <a:p>
            <a:pPr marL="234950" marR="0" lvl="0" indent="-217488"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In T.S. of testis, the space between seminiferous tubules are filled with blood vessels and Leydig's cell or Interstitial cells.</a:t>
            </a:r>
          </a:p>
          <a:p>
            <a:pPr marL="177800" marR="0" lvl="0" indent="0" algn="just" defTabSz="457200" rtl="0" eaLnBrk="1" fontAlgn="auto" latinLnBrk="0" hangingPunct="1">
              <a:lnSpc>
                <a:spcPct val="100000"/>
              </a:lnSpc>
              <a:spcBef>
                <a:spcPts val="0"/>
              </a:spcBef>
              <a:spcAft>
                <a:spcPts val="0"/>
              </a:spcAft>
              <a:buClrTx/>
              <a:buSzTx/>
              <a:buFontTx/>
              <a:buNone/>
              <a:tabLst/>
              <a:defRPr/>
            </a:pPr>
            <a:r>
              <a:rPr kumimoji="0" lang="en-IN" sz="6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II. Transverse Section (T.S.) of Ovary </a:t>
            </a:r>
          </a:p>
          <a:p>
            <a:pPr marL="271463" marR="0" lvl="0" indent="-217488"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In the T.S of ovary, there is a mass of tissue lined with germinal epithelium. </a:t>
            </a:r>
          </a:p>
          <a:p>
            <a:pPr marL="271463" marR="0" lvl="0" indent="-217488"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ovum was found surrounded by one to several layers of follicular cells. As the ovum matures, the number of surrounding follicular cell layer increases.</a:t>
            </a:r>
          </a:p>
          <a:p>
            <a:pPr marL="271463" marR="0" lvl="0" indent="-217488"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In the later stage of follicular development a cavity called antrum appears.</a:t>
            </a:r>
          </a:p>
          <a:p>
            <a:pPr marL="271463" marR="0" lvl="0" indent="-217488"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antrum gets further enlarged and the follicle grows bigger into Graafian follicle which ruptures to release the ovum (ovulation)</a:t>
            </a:r>
          </a:p>
          <a:p>
            <a:pPr marL="271463" marR="0" lvl="0" indent="-217488"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Ruptured Graafian follicles develop into Corpus luteum </a:t>
            </a:r>
          </a:p>
          <a:p>
            <a:pPr marL="271463" marR="0" lvl="0" indent="-217488"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Corpus luteum degenerate into a collagenous white body which persists for few months called Corpus albicans.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Discussion:</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Spermatogenesis is a continuous process after attainment of puberty, and that is why gamete development and spermatozoa are observed in all seminiferous tubules. In case of ovary, the follicular development stages are observed</a:t>
            </a:r>
          </a:p>
        </p:txBody>
      </p:sp>
      <p:sp>
        <p:nvSpPr>
          <p:cNvPr id="6" name="Rectangle 5">
            <a:extLst>
              <a:ext uri="{FF2B5EF4-FFF2-40B4-BE49-F238E27FC236}">
                <a16:creationId xmlns:a16="http://schemas.microsoft.com/office/drawing/2014/main" id="{569C3E8E-D873-2349-A962-106016DC8083}"/>
              </a:ext>
            </a:extLst>
          </p:cNvPr>
          <p:cNvSpPr/>
          <p:nvPr/>
        </p:nvSpPr>
        <p:spPr>
          <a:xfrm>
            <a:off x="503801" y="455935"/>
            <a:ext cx="154721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endParaRPr kumimoji="0" lang="en-IN" sz="18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grpSp>
        <p:nvGrpSpPr>
          <p:cNvPr id="36" name="Group 35">
            <a:extLst>
              <a:ext uri="{FF2B5EF4-FFF2-40B4-BE49-F238E27FC236}">
                <a16:creationId xmlns:a16="http://schemas.microsoft.com/office/drawing/2014/main" id="{3841F8DD-D275-674A-88A8-D72FB1A9ADD4}"/>
              </a:ext>
            </a:extLst>
          </p:cNvPr>
          <p:cNvGrpSpPr/>
          <p:nvPr/>
        </p:nvGrpSpPr>
        <p:grpSpPr>
          <a:xfrm>
            <a:off x="372948" y="1238762"/>
            <a:ext cx="5902554" cy="2731675"/>
            <a:chOff x="458596" y="816101"/>
            <a:chExt cx="5902554" cy="2731675"/>
          </a:xfrm>
        </p:grpSpPr>
        <p:grpSp>
          <p:nvGrpSpPr>
            <p:cNvPr id="34" name="Group 33">
              <a:extLst>
                <a:ext uri="{FF2B5EF4-FFF2-40B4-BE49-F238E27FC236}">
                  <a16:creationId xmlns:a16="http://schemas.microsoft.com/office/drawing/2014/main" id="{1B35CEB6-74F9-844D-9FDB-44A5B7A2D2D7}"/>
                </a:ext>
              </a:extLst>
            </p:cNvPr>
            <p:cNvGrpSpPr/>
            <p:nvPr/>
          </p:nvGrpSpPr>
          <p:grpSpPr>
            <a:xfrm>
              <a:off x="458596" y="816101"/>
              <a:ext cx="5660524" cy="2731675"/>
              <a:chOff x="458596" y="816101"/>
              <a:chExt cx="5660524" cy="2731675"/>
            </a:xfrm>
          </p:grpSpPr>
          <p:grpSp>
            <p:nvGrpSpPr>
              <p:cNvPr id="32" name="Group 31">
                <a:extLst>
                  <a:ext uri="{FF2B5EF4-FFF2-40B4-BE49-F238E27FC236}">
                    <a16:creationId xmlns:a16="http://schemas.microsoft.com/office/drawing/2014/main" id="{EF3EE582-D4C2-2A42-A2DB-BAC49AB323C2}"/>
                  </a:ext>
                </a:extLst>
              </p:cNvPr>
              <p:cNvGrpSpPr/>
              <p:nvPr/>
            </p:nvGrpSpPr>
            <p:grpSpPr>
              <a:xfrm>
                <a:off x="458596" y="816101"/>
                <a:ext cx="5660524" cy="2731675"/>
                <a:chOff x="458596" y="816101"/>
                <a:chExt cx="5660524" cy="2731675"/>
              </a:xfrm>
            </p:grpSpPr>
            <p:grpSp>
              <p:nvGrpSpPr>
                <p:cNvPr id="30" name="Group 29">
                  <a:extLst>
                    <a:ext uri="{FF2B5EF4-FFF2-40B4-BE49-F238E27FC236}">
                      <a16:creationId xmlns:a16="http://schemas.microsoft.com/office/drawing/2014/main" id="{25A9906F-4C11-4344-8B36-45183A0FE890}"/>
                    </a:ext>
                  </a:extLst>
                </p:cNvPr>
                <p:cNvGrpSpPr/>
                <p:nvPr/>
              </p:nvGrpSpPr>
              <p:grpSpPr>
                <a:xfrm>
                  <a:off x="458596" y="816101"/>
                  <a:ext cx="5660524" cy="2731675"/>
                  <a:chOff x="1291710" y="1636062"/>
                  <a:chExt cx="5660524" cy="2731675"/>
                </a:xfrm>
              </p:grpSpPr>
              <p:grpSp>
                <p:nvGrpSpPr>
                  <p:cNvPr id="29" name="Group 28">
                    <a:extLst>
                      <a:ext uri="{FF2B5EF4-FFF2-40B4-BE49-F238E27FC236}">
                        <a16:creationId xmlns:a16="http://schemas.microsoft.com/office/drawing/2014/main" id="{41E9852F-8781-1A48-84E9-FE5EC8A86056}"/>
                      </a:ext>
                    </a:extLst>
                  </p:cNvPr>
                  <p:cNvGrpSpPr/>
                  <p:nvPr/>
                </p:nvGrpSpPr>
                <p:grpSpPr>
                  <a:xfrm>
                    <a:off x="1874386" y="1636062"/>
                    <a:ext cx="3324485" cy="2397600"/>
                    <a:chOff x="995845" y="1636062"/>
                    <a:chExt cx="3324485" cy="2397600"/>
                  </a:xfrm>
                </p:grpSpPr>
                <p:pic>
                  <p:nvPicPr>
                    <p:cNvPr id="3" name="Picture 2">
                      <a:extLst>
                        <a:ext uri="{FF2B5EF4-FFF2-40B4-BE49-F238E27FC236}">
                          <a16:creationId xmlns:a16="http://schemas.microsoft.com/office/drawing/2014/main" id="{923D5382-BAE6-0E48-9B19-3E99817E0E03}"/>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t="8564"/>
                    <a:stretch/>
                  </p:blipFill>
                  <p:spPr>
                    <a:xfrm>
                      <a:off x="995845" y="1636062"/>
                      <a:ext cx="2920199" cy="2397600"/>
                    </a:xfrm>
                    <a:prstGeom prst="rect">
                      <a:avLst/>
                    </a:prstGeom>
                  </p:spPr>
                </p:pic>
                <p:cxnSp>
                  <p:nvCxnSpPr>
                    <p:cNvPr id="12" name="Straight Connector 11">
                      <a:extLst>
                        <a:ext uri="{FF2B5EF4-FFF2-40B4-BE49-F238E27FC236}">
                          <a16:creationId xmlns:a16="http://schemas.microsoft.com/office/drawing/2014/main" id="{AFB0BA01-B706-EF48-9EA6-033E087B40A4}"/>
                        </a:ext>
                      </a:extLst>
                    </p:cNvPr>
                    <p:cNvCxnSpPr>
                      <a:cxnSpLocks/>
                    </p:cNvCxnSpPr>
                    <p:nvPr/>
                  </p:nvCxnSpPr>
                  <p:spPr>
                    <a:xfrm>
                      <a:off x="2455944" y="2229807"/>
                      <a:ext cx="1805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B0703B-5EED-454D-93AF-9FB8CDDCF145}"/>
                        </a:ext>
                      </a:extLst>
                    </p:cNvPr>
                    <p:cNvCxnSpPr>
                      <a:cxnSpLocks/>
                    </p:cNvCxnSpPr>
                    <p:nvPr/>
                  </p:nvCxnSpPr>
                  <p:spPr>
                    <a:xfrm>
                      <a:off x="3337994" y="3252318"/>
                      <a:ext cx="9615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761348C-0F2E-5645-86D6-B080C3679B5E}"/>
                        </a:ext>
                      </a:extLst>
                    </p:cNvPr>
                    <p:cNvCxnSpPr>
                      <a:cxnSpLocks/>
                    </p:cNvCxnSpPr>
                    <p:nvPr/>
                  </p:nvCxnSpPr>
                  <p:spPr>
                    <a:xfrm>
                      <a:off x="2550252" y="3811399"/>
                      <a:ext cx="17700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BAB5316-788B-6A43-9AAE-34638EE7C45E}"/>
                        </a:ext>
                      </a:extLst>
                    </p:cNvPr>
                    <p:cNvCxnSpPr>
                      <a:cxnSpLocks/>
                    </p:cNvCxnSpPr>
                    <p:nvPr/>
                  </p:nvCxnSpPr>
                  <p:spPr>
                    <a:xfrm>
                      <a:off x="2976738" y="2535370"/>
                      <a:ext cx="12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F2C6FB1-906E-5D4B-B167-DCA089A7DE3A}"/>
                        </a:ext>
                      </a:extLst>
                    </p:cNvPr>
                    <p:cNvCxnSpPr>
                      <a:cxnSpLocks/>
                    </p:cNvCxnSpPr>
                    <p:nvPr/>
                  </p:nvCxnSpPr>
                  <p:spPr>
                    <a:xfrm>
                      <a:off x="2805291" y="2846156"/>
                      <a:ext cx="147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914C455C-B4FA-C540-A9C2-11B143F64F30}"/>
                      </a:ext>
                    </a:extLst>
                  </p:cNvPr>
                  <p:cNvSpPr/>
                  <p:nvPr/>
                </p:nvSpPr>
                <p:spPr>
                  <a:xfrm>
                    <a:off x="1291710" y="4090738"/>
                    <a:ext cx="5660524" cy="276999"/>
                  </a:xfrm>
                  <a:prstGeom prst="rect">
                    <a:avLst/>
                  </a:prstGeom>
                </p:spPr>
                <p:txBody>
                  <a:bodyPr wrap="non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Figure Transverse Section (T.S.) testis showing seminiferous tubule </a:t>
                    </a:r>
                  </a:p>
                </p:txBody>
              </p:sp>
            </p:grpSp>
            <p:sp>
              <p:nvSpPr>
                <p:cNvPr id="31" name="Rectangle 30">
                  <a:extLst>
                    <a:ext uri="{FF2B5EF4-FFF2-40B4-BE49-F238E27FC236}">
                      <a16:creationId xmlns:a16="http://schemas.microsoft.com/office/drawing/2014/main" id="{29C5C3D6-69AD-114C-AA72-F74DA63530BC}"/>
                    </a:ext>
                  </a:extLst>
                </p:cNvPr>
                <p:cNvSpPr/>
                <p:nvPr/>
              </p:nvSpPr>
              <p:spPr>
                <a:xfrm>
                  <a:off x="4279273" y="2292781"/>
                  <a:ext cx="1736373"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Germinal epithelium</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18B50C12-1CC7-3945-88E5-0531FF907B7F}"/>
                  </a:ext>
                </a:extLst>
              </p:cNvPr>
              <p:cNvSpPr/>
              <p:nvPr/>
            </p:nvSpPr>
            <p:spPr>
              <a:xfrm>
                <a:off x="4307034" y="2854272"/>
                <a:ext cx="1314784"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Spermatogonia</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5" name="Rectangle 34">
              <a:extLst>
                <a:ext uri="{FF2B5EF4-FFF2-40B4-BE49-F238E27FC236}">
                  <a16:creationId xmlns:a16="http://schemas.microsoft.com/office/drawing/2014/main" id="{0A8CB0ED-DC2A-A04E-A96E-279FE89458FD}"/>
                </a:ext>
              </a:extLst>
            </p:cNvPr>
            <p:cNvSpPr/>
            <p:nvPr/>
          </p:nvSpPr>
          <p:spPr>
            <a:xfrm>
              <a:off x="4247461" y="1264123"/>
              <a:ext cx="1157689"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Spermatozoa</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88FC818A-A851-C643-9A4C-66A6C29BD46F}"/>
                </a:ext>
              </a:extLst>
            </p:cNvPr>
            <p:cNvSpPr/>
            <p:nvPr/>
          </p:nvSpPr>
          <p:spPr>
            <a:xfrm>
              <a:off x="4257688" y="1576909"/>
              <a:ext cx="1832553"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Primary spermatocyte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9BFB738-A61F-A347-8E8F-5176FA688F45}"/>
                </a:ext>
              </a:extLst>
            </p:cNvPr>
            <p:cNvSpPr/>
            <p:nvPr/>
          </p:nvSpPr>
          <p:spPr>
            <a:xfrm>
              <a:off x="4257689" y="1881703"/>
              <a:ext cx="2103461"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Secondary spermatocyte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1" name="Rectangle 40">
            <a:extLst>
              <a:ext uri="{FF2B5EF4-FFF2-40B4-BE49-F238E27FC236}">
                <a16:creationId xmlns:a16="http://schemas.microsoft.com/office/drawing/2014/main" id="{73557DA9-A7D5-5D43-92FD-030C72107799}"/>
              </a:ext>
            </a:extLst>
          </p:cNvPr>
          <p:cNvSpPr/>
          <p:nvPr/>
        </p:nvSpPr>
        <p:spPr>
          <a:xfrm>
            <a:off x="1277410" y="7907202"/>
            <a:ext cx="3329758" cy="276999"/>
          </a:xfrm>
          <a:prstGeom prst="rect">
            <a:avLst/>
          </a:prstGeom>
        </p:spPr>
        <p:txBody>
          <a:bodyPr wrap="non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Figure Transverse Section (T.S.) Ovary </a:t>
            </a:r>
          </a:p>
        </p:txBody>
      </p:sp>
      <p:grpSp>
        <p:nvGrpSpPr>
          <p:cNvPr id="75" name="Group 74">
            <a:extLst>
              <a:ext uri="{FF2B5EF4-FFF2-40B4-BE49-F238E27FC236}">
                <a16:creationId xmlns:a16="http://schemas.microsoft.com/office/drawing/2014/main" id="{1C0ADAAE-292F-D541-9FF6-5AE8B1BE88D9}"/>
              </a:ext>
            </a:extLst>
          </p:cNvPr>
          <p:cNvGrpSpPr/>
          <p:nvPr/>
        </p:nvGrpSpPr>
        <p:grpSpPr>
          <a:xfrm>
            <a:off x="929710" y="5435143"/>
            <a:ext cx="4869630" cy="2428037"/>
            <a:chOff x="485573" y="5513521"/>
            <a:chExt cx="4869630" cy="2428037"/>
          </a:xfrm>
        </p:grpSpPr>
        <p:grpSp>
          <p:nvGrpSpPr>
            <p:cNvPr id="69" name="Group 68">
              <a:extLst>
                <a:ext uri="{FF2B5EF4-FFF2-40B4-BE49-F238E27FC236}">
                  <a16:creationId xmlns:a16="http://schemas.microsoft.com/office/drawing/2014/main" id="{A45AC2D0-8634-C241-AA1F-CC2BF37AE7A6}"/>
                </a:ext>
              </a:extLst>
            </p:cNvPr>
            <p:cNvGrpSpPr/>
            <p:nvPr/>
          </p:nvGrpSpPr>
          <p:grpSpPr>
            <a:xfrm>
              <a:off x="485573" y="5513521"/>
              <a:ext cx="3529740" cy="2428037"/>
              <a:chOff x="485573" y="5513521"/>
              <a:chExt cx="3529740" cy="2428037"/>
            </a:xfrm>
          </p:grpSpPr>
          <p:pic>
            <p:nvPicPr>
              <p:cNvPr id="61" name="Picture 60">
                <a:extLst>
                  <a:ext uri="{FF2B5EF4-FFF2-40B4-BE49-F238E27FC236}">
                    <a16:creationId xmlns:a16="http://schemas.microsoft.com/office/drawing/2014/main" id="{85F8D804-9FB0-4241-8AAD-2C4FDAECDE05}"/>
                  </a:ext>
                </a:extLst>
              </p:cNvPr>
              <p:cNvPicPr>
                <a:picLocks noChangeAspect="1"/>
              </p:cNvPicPr>
              <p:nvPr/>
            </p:nvPicPr>
            <p:blipFill>
              <a:blip r:embed="rId4"/>
              <a:stretch>
                <a:fillRect/>
              </a:stretch>
            </p:blipFill>
            <p:spPr>
              <a:xfrm>
                <a:off x="485573" y="5513521"/>
                <a:ext cx="2886583" cy="2428037"/>
              </a:xfrm>
              <a:prstGeom prst="rect">
                <a:avLst/>
              </a:prstGeom>
            </p:spPr>
          </p:pic>
          <p:grpSp>
            <p:nvGrpSpPr>
              <p:cNvPr id="62" name="Group 61">
                <a:extLst>
                  <a:ext uri="{FF2B5EF4-FFF2-40B4-BE49-F238E27FC236}">
                    <a16:creationId xmlns:a16="http://schemas.microsoft.com/office/drawing/2014/main" id="{A81BBDBD-7654-4147-AFEA-4E258E3F1EE0}"/>
                  </a:ext>
                </a:extLst>
              </p:cNvPr>
              <p:cNvGrpSpPr/>
              <p:nvPr/>
            </p:nvGrpSpPr>
            <p:grpSpPr>
              <a:xfrm>
                <a:off x="2730954" y="5899974"/>
                <a:ext cx="1269745" cy="169133"/>
                <a:chOff x="2683450" y="5911850"/>
                <a:chExt cx="1269745" cy="169133"/>
              </a:xfrm>
            </p:grpSpPr>
            <p:cxnSp>
              <p:nvCxnSpPr>
                <p:cNvPr id="43" name="Straight Connector 42">
                  <a:extLst>
                    <a:ext uri="{FF2B5EF4-FFF2-40B4-BE49-F238E27FC236}">
                      <a16:creationId xmlns:a16="http://schemas.microsoft.com/office/drawing/2014/main" id="{4CE2A89A-30D4-2849-8FAD-7215082D3BEF}"/>
                    </a:ext>
                  </a:extLst>
                </p:cNvPr>
                <p:cNvCxnSpPr>
                  <a:cxnSpLocks/>
                </p:cNvCxnSpPr>
                <p:nvPr/>
              </p:nvCxnSpPr>
              <p:spPr>
                <a:xfrm flipV="1">
                  <a:off x="2683450" y="5911850"/>
                  <a:ext cx="412683" cy="1691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7D7F1ED-FA49-CB4C-85F3-C50838C18A3F}"/>
                    </a:ext>
                  </a:extLst>
                </p:cNvPr>
                <p:cNvCxnSpPr>
                  <a:cxnSpLocks/>
                </p:cNvCxnSpPr>
                <p:nvPr/>
              </p:nvCxnSpPr>
              <p:spPr>
                <a:xfrm>
                  <a:off x="3082396" y="5913428"/>
                  <a:ext cx="8707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a:extLst>
                  <a:ext uri="{FF2B5EF4-FFF2-40B4-BE49-F238E27FC236}">
                    <a16:creationId xmlns:a16="http://schemas.microsoft.com/office/drawing/2014/main" id="{19E594DE-02B9-4640-8926-6B83C4466972}"/>
                  </a:ext>
                </a:extLst>
              </p:cNvPr>
              <p:cNvCxnSpPr>
                <a:cxnSpLocks/>
              </p:cNvCxnSpPr>
              <p:nvPr/>
            </p:nvCxnSpPr>
            <p:spPr>
              <a:xfrm>
                <a:off x="2620749" y="6347113"/>
                <a:ext cx="13799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E966EC60-9EE7-0441-A659-7555FC6D35A2}"/>
                  </a:ext>
                </a:extLst>
              </p:cNvPr>
              <p:cNvGrpSpPr/>
              <p:nvPr/>
            </p:nvGrpSpPr>
            <p:grpSpPr>
              <a:xfrm>
                <a:off x="2336800" y="7095048"/>
                <a:ext cx="1678513" cy="235906"/>
                <a:chOff x="2402118" y="7047544"/>
                <a:chExt cx="1678513" cy="235906"/>
              </a:xfrm>
            </p:grpSpPr>
            <p:cxnSp>
              <p:nvCxnSpPr>
                <p:cNvPr id="49" name="Straight Connector 48">
                  <a:extLst>
                    <a:ext uri="{FF2B5EF4-FFF2-40B4-BE49-F238E27FC236}">
                      <a16:creationId xmlns:a16="http://schemas.microsoft.com/office/drawing/2014/main" id="{6E77FEDF-EC36-624C-91E7-57A0CD51633F}"/>
                    </a:ext>
                  </a:extLst>
                </p:cNvPr>
                <p:cNvCxnSpPr>
                  <a:cxnSpLocks/>
                </p:cNvCxnSpPr>
                <p:nvPr/>
              </p:nvCxnSpPr>
              <p:spPr>
                <a:xfrm>
                  <a:off x="2402118" y="7133202"/>
                  <a:ext cx="609364" cy="1502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05696D6-32E2-CD4E-B2A3-AD35D14398C4}"/>
                    </a:ext>
                  </a:extLst>
                </p:cNvPr>
                <p:cNvCxnSpPr>
                  <a:cxnSpLocks/>
                </p:cNvCxnSpPr>
                <p:nvPr/>
              </p:nvCxnSpPr>
              <p:spPr>
                <a:xfrm>
                  <a:off x="3011482" y="7283450"/>
                  <a:ext cx="10545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425C95F-4F5F-BA48-B1E1-64A3274C8E11}"/>
                    </a:ext>
                  </a:extLst>
                </p:cNvPr>
                <p:cNvCxnSpPr>
                  <a:cxnSpLocks/>
                </p:cNvCxnSpPr>
                <p:nvPr/>
              </p:nvCxnSpPr>
              <p:spPr>
                <a:xfrm>
                  <a:off x="3284217" y="7047544"/>
                  <a:ext cx="79641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571C58F2-61D6-6143-9B59-5D9AC3ACA07E}"/>
                  </a:ext>
                </a:extLst>
              </p:cNvPr>
              <p:cNvGrpSpPr/>
              <p:nvPr/>
            </p:nvGrpSpPr>
            <p:grpSpPr>
              <a:xfrm>
                <a:off x="1705429" y="7457705"/>
                <a:ext cx="2295270" cy="214842"/>
                <a:chOff x="1768757" y="7406251"/>
                <a:chExt cx="2295270" cy="214842"/>
              </a:xfrm>
            </p:grpSpPr>
            <p:cxnSp>
              <p:nvCxnSpPr>
                <p:cNvPr id="53" name="Straight Connector 52">
                  <a:extLst>
                    <a:ext uri="{FF2B5EF4-FFF2-40B4-BE49-F238E27FC236}">
                      <a16:creationId xmlns:a16="http://schemas.microsoft.com/office/drawing/2014/main" id="{6B586F8B-DE4F-4947-B79C-F7D728B3004B}"/>
                    </a:ext>
                  </a:extLst>
                </p:cNvPr>
                <p:cNvCxnSpPr>
                  <a:cxnSpLocks/>
                </p:cNvCxnSpPr>
                <p:nvPr/>
              </p:nvCxnSpPr>
              <p:spPr>
                <a:xfrm>
                  <a:off x="1768757" y="7406251"/>
                  <a:ext cx="1208958" cy="2148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4364E71-CDE5-F54A-A08E-3AF2CB28EF89}"/>
                    </a:ext>
                  </a:extLst>
                </p:cNvPr>
                <p:cNvCxnSpPr>
                  <a:cxnSpLocks/>
                </p:cNvCxnSpPr>
                <p:nvPr/>
              </p:nvCxnSpPr>
              <p:spPr>
                <a:xfrm>
                  <a:off x="2949888" y="7621093"/>
                  <a:ext cx="11141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1" name="Rectangle 70">
              <a:extLst>
                <a:ext uri="{FF2B5EF4-FFF2-40B4-BE49-F238E27FC236}">
                  <a16:creationId xmlns:a16="http://schemas.microsoft.com/office/drawing/2014/main" id="{DDB51349-4458-4C46-8AD9-969544B53968}"/>
                </a:ext>
              </a:extLst>
            </p:cNvPr>
            <p:cNvSpPr/>
            <p:nvPr/>
          </p:nvSpPr>
          <p:spPr>
            <a:xfrm>
              <a:off x="3929948" y="6210422"/>
              <a:ext cx="763351"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Antrum</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B6103233-261E-2943-A019-56C4E0EBA7EE}"/>
                </a:ext>
              </a:extLst>
            </p:cNvPr>
            <p:cNvSpPr/>
            <p:nvPr/>
          </p:nvSpPr>
          <p:spPr>
            <a:xfrm>
              <a:off x="3960719" y="5769034"/>
              <a:ext cx="1374094"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Graafian follicle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3EDFBA0A-40D9-9548-B9E8-0AC83D7BB565}"/>
                </a:ext>
              </a:extLst>
            </p:cNvPr>
            <p:cNvSpPr/>
            <p:nvPr/>
          </p:nvSpPr>
          <p:spPr>
            <a:xfrm>
              <a:off x="3952312" y="7180706"/>
              <a:ext cx="1319592"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Corpus luteum</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8AB421F1-B754-AC4C-AD51-B7C4D00BBAA9}"/>
                </a:ext>
              </a:extLst>
            </p:cNvPr>
            <p:cNvSpPr/>
            <p:nvPr/>
          </p:nvSpPr>
          <p:spPr>
            <a:xfrm>
              <a:off x="3942637" y="7544192"/>
              <a:ext cx="1412566"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Corpus albicans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AF35DCFF-05D0-3040-8F85-B6DEB12E8EE1}"/>
                </a:ext>
              </a:extLst>
            </p:cNvPr>
            <p:cNvSpPr/>
            <p:nvPr/>
          </p:nvSpPr>
          <p:spPr>
            <a:xfrm>
              <a:off x="3966926" y="6944800"/>
              <a:ext cx="636713"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Ovum</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24238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B5D10AE-2400-6341-9F78-667689137655}"/>
              </a:ext>
            </a:extLst>
          </p:cNvPr>
          <p:cNvSpPr/>
          <p:nvPr/>
        </p:nvSpPr>
        <p:spPr>
          <a:xfrm>
            <a:off x="6500380" y="187988"/>
            <a:ext cx="6106390" cy="3308598"/>
          </a:xfrm>
          <a:prstGeom prst="rect">
            <a:avLst/>
          </a:prstGeom>
        </p:spPr>
        <p:txBody>
          <a:bodyPr wrap="square">
            <a:spAutoFit/>
          </a:bodyPr>
          <a:lstStyle/>
          <a:p>
            <a:pPr marL="496888" marR="0" lvl="0" indent="-485775"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Aim:</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Meiosis in onion bud cell or grasshopper testis through permanent slides. </a:t>
            </a:r>
            <a:endParaRPr kumimoji="0" lang="en-IN" sz="11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Introduction:</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1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Meiosis is a type of cell division in which the number of chromosomes is halved (from diploid to haploid) in the daughter cells, i.e. during the gametogenesis. The division is completed in two phases, meiosis I and meiosis II. Meiosis I is a reductional division in which the chromosomes of homologous pairs separate from each other. Meiosis II is equational division resulting in the formation of four daughter cells. Stages of meiosis can be observed in a cytological preparation of the cells of testis tubules or in the pollen mother cells of the anthers of flower buds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r>
              <a:rPr kumimoji="0" lang="en-IN" sz="5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5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Requirement:</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Permanent slides of meiosis and compound microscope</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r>
              <a:rPr kumimoji="0" lang="en-IN" sz="5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Procedure</a:t>
            </a:r>
            <a:endParaRPr kumimoji="0" lang="en-IN" sz="11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11113" marR="0" lvl="0" indent="0" algn="just" defTabSz="4572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Place the slide on the stage of the microscope and search for the dividing cells using lower magnification. When dividing cells are located observe them under higher magnification</a:t>
            </a:r>
          </a:p>
          <a:p>
            <a:pPr marL="11113" marR="0" lvl="0" indent="0" algn="just" defTabSz="457200" rtl="0" eaLnBrk="1" fontAlgn="auto" latinLnBrk="0" hangingPunct="1">
              <a:lnSpc>
                <a:spcPct val="100000"/>
              </a:lnSpc>
              <a:spcBef>
                <a:spcPts val="0"/>
              </a:spcBef>
              <a:spcAft>
                <a:spcPts val="0"/>
              </a:spcAft>
              <a:buClrTx/>
              <a:buSzTx/>
              <a:buFontTx/>
              <a:buNone/>
              <a:tabLst/>
              <a:defRPr/>
            </a:pPr>
            <a:r>
              <a:rPr kumimoji="0" lang="en-IN" sz="5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Observation</a:t>
            </a:r>
            <a:endParaRPr kumimoji="0" lang="en-IN" sz="11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Table Different stages of meiosis and their features</a:t>
            </a:r>
          </a:p>
        </p:txBody>
      </p:sp>
      <p:sp>
        <p:nvSpPr>
          <p:cNvPr id="6" name="Rectangle 5">
            <a:extLst>
              <a:ext uri="{FF2B5EF4-FFF2-40B4-BE49-F238E27FC236}">
                <a16:creationId xmlns:a16="http://schemas.microsoft.com/office/drawing/2014/main" id="{569C3E8E-D873-2349-A962-106016DC8083}"/>
              </a:ext>
            </a:extLst>
          </p:cNvPr>
          <p:cNvSpPr/>
          <p:nvPr/>
        </p:nvSpPr>
        <p:spPr>
          <a:xfrm>
            <a:off x="561567" y="207168"/>
            <a:ext cx="154721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endParaRPr kumimoji="0" lang="en-IN" sz="18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graphicFrame>
        <p:nvGraphicFramePr>
          <p:cNvPr id="3" name="Table 8">
            <a:extLst>
              <a:ext uri="{FF2B5EF4-FFF2-40B4-BE49-F238E27FC236}">
                <a16:creationId xmlns:a16="http://schemas.microsoft.com/office/drawing/2014/main" id="{2C0C71EF-361D-DF44-9D2C-28E826EE9C15}"/>
              </a:ext>
            </a:extLst>
          </p:cNvPr>
          <p:cNvGraphicFramePr>
            <a:graphicFrameLocks noGrp="1"/>
          </p:cNvGraphicFramePr>
          <p:nvPr/>
        </p:nvGraphicFramePr>
        <p:xfrm>
          <a:off x="6565899" y="3369458"/>
          <a:ext cx="6034489" cy="5934199"/>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1282431975"/>
                    </a:ext>
                  </a:extLst>
                </a:gridCol>
                <a:gridCol w="5668729">
                  <a:extLst>
                    <a:ext uri="{9D8B030D-6E8A-4147-A177-3AD203B41FA5}">
                      <a16:colId xmlns:a16="http://schemas.microsoft.com/office/drawing/2014/main" val="2617940823"/>
                    </a:ext>
                  </a:extLst>
                </a:gridCol>
              </a:tblGrid>
              <a:tr h="270844">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en-US" sz="1200" b="1" dirty="0">
                          <a:latin typeface="Bookman Old Style" panose="02050604050505020204" pitchFamily="18" charset="0"/>
                        </a:rPr>
                        <a:t>MEIOSIS I</a:t>
                      </a:r>
                    </a:p>
                  </a:txBody>
                  <a:tcPr/>
                </a:tc>
                <a:tc hMerge="1">
                  <a:txBody>
                    <a:bodyPr/>
                    <a:lstStyle/>
                    <a:p>
                      <a:endParaRPr lang="en-US" sz="1200" dirty="0">
                        <a:latin typeface="Bookman Old Style" panose="02050604050505020204" pitchFamily="18" charset="0"/>
                      </a:endParaRPr>
                    </a:p>
                  </a:txBody>
                  <a:tcPr/>
                </a:tc>
                <a:extLst>
                  <a:ext uri="{0D108BD9-81ED-4DB2-BD59-A6C34878D82A}">
                    <a16:rowId xmlns:a16="http://schemas.microsoft.com/office/drawing/2014/main" val="766461037"/>
                  </a:ext>
                </a:extLst>
              </a:tr>
              <a:tr h="5659879">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1. Prophase I</a:t>
                      </a:r>
                    </a:p>
                  </a:txBody>
                  <a:tcPr vert="vert270"/>
                </a:tc>
                <a:tc>
                  <a:txBody>
                    <a:bodyPr/>
                    <a:lstStyle/>
                    <a:p>
                      <a:pPr algn="just"/>
                      <a:r>
                        <a:rPr lang="en-US" sz="1200" dirty="0">
                          <a:latin typeface="Bookman Old Style" panose="02050604050505020204" pitchFamily="18" charset="0"/>
                        </a:rPr>
                        <a:t>Unlike the prophase of mitosis, it is a comparatively complex phase characterised by a number of events. Sub-phases can be identified in it.</a:t>
                      </a:r>
                    </a:p>
                    <a:p>
                      <a:pPr algn="just"/>
                      <a:r>
                        <a:rPr lang="en-US" sz="1200" dirty="0">
                          <a:latin typeface="Bookman Old Style" panose="02050604050505020204" pitchFamily="18" charset="0"/>
                        </a:rPr>
                        <a:t>a) Leptotene (</a:t>
                      </a:r>
                      <a:r>
                        <a:rPr lang="en-US" sz="1200" i="1" dirty="0" err="1">
                          <a:latin typeface="Bookman Old Style" panose="02050604050505020204" pitchFamily="18" charset="0"/>
                        </a:rPr>
                        <a:t>leptos</a:t>
                      </a:r>
                      <a:r>
                        <a:rPr lang="en-US" sz="1200" i="1" dirty="0">
                          <a:latin typeface="Bookman Old Style" panose="02050604050505020204" pitchFamily="18" charset="0"/>
                        </a:rPr>
                        <a:t> = slender </a:t>
                      </a:r>
                      <a:r>
                        <a:rPr lang="en-US" sz="1200" i="1" dirty="0" err="1">
                          <a:latin typeface="Bookman Old Style" panose="02050604050505020204" pitchFamily="18" charset="0"/>
                        </a:rPr>
                        <a:t>tene</a:t>
                      </a:r>
                      <a:r>
                        <a:rPr lang="en-US" sz="1200" i="1" dirty="0">
                          <a:latin typeface="Bookman Old Style" panose="02050604050505020204" pitchFamily="18" charset="0"/>
                        </a:rPr>
                        <a:t> = band or thread</a:t>
                      </a:r>
                      <a:r>
                        <a:rPr lang="en-US" sz="1200" dirty="0">
                          <a:latin typeface="Bookman Old Style" panose="02050604050505020204" pitchFamily="18" charset="0"/>
                        </a:rPr>
                        <a:t>)</a:t>
                      </a:r>
                    </a:p>
                    <a:p>
                      <a:pPr algn="just"/>
                      <a:r>
                        <a:rPr lang="en-US" sz="1200" dirty="0">
                          <a:latin typeface="Bookman Old Style" panose="02050604050505020204" pitchFamily="18" charset="0"/>
                        </a:rPr>
                        <a:t>The nuclear membrane and nucleolus are not distinctly observable.</a:t>
                      </a:r>
                    </a:p>
                    <a:p>
                      <a:pPr algn="just"/>
                      <a:r>
                        <a:rPr lang="en-US" sz="1200" dirty="0">
                          <a:latin typeface="Bookman Old Style" panose="02050604050505020204" pitchFamily="18" charset="0"/>
                        </a:rPr>
                        <a:t>Fine network of thin threads are seen uniformly distributed in the nucleus. These are chromatin threads, which may be observed as more prominent structures in the later stages.</a:t>
                      </a:r>
                    </a:p>
                    <a:p>
                      <a:pPr algn="just"/>
                      <a:endParaRPr lang="en-US" sz="500" dirty="0">
                        <a:latin typeface="Bookman Old Style" panose="02050604050505020204" pitchFamily="18" charset="0"/>
                      </a:endParaRPr>
                    </a:p>
                    <a:p>
                      <a:pPr algn="just"/>
                      <a:r>
                        <a:rPr lang="en-US" sz="1200" dirty="0">
                          <a:latin typeface="Bookman Old Style" panose="02050604050505020204" pitchFamily="18" charset="0"/>
                        </a:rPr>
                        <a:t>b) Zygotene (</a:t>
                      </a:r>
                      <a:r>
                        <a:rPr lang="en-US" sz="1200" i="1" dirty="0">
                          <a:latin typeface="Bookman Old Style" panose="02050604050505020204" pitchFamily="18" charset="0"/>
                        </a:rPr>
                        <a:t>Zygon = paired</a:t>
                      </a:r>
                      <a:r>
                        <a:rPr lang="en-US" sz="1200" dirty="0">
                          <a:latin typeface="Bookman Old Style" panose="02050604050505020204" pitchFamily="18" charset="0"/>
                        </a:rPr>
                        <a:t>)</a:t>
                      </a:r>
                    </a:p>
                    <a:p>
                      <a:pPr algn="just"/>
                      <a:r>
                        <a:rPr lang="en-US" sz="1200" dirty="0">
                          <a:latin typeface="Bookman Old Style" panose="02050604050505020204" pitchFamily="18" charset="0"/>
                        </a:rPr>
                        <a:t>This stage is characterised by the pairing of the homologous chromosomes, which can be seen as paired chromatin threads (bivalents).</a:t>
                      </a:r>
                    </a:p>
                    <a:p>
                      <a:pPr algn="just"/>
                      <a:r>
                        <a:rPr lang="en-US" sz="500" dirty="0">
                          <a:latin typeface="Bookman Old Style" panose="02050604050505020204" pitchFamily="18" charset="0"/>
                        </a:rPr>
                        <a:t>  </a:t>
                      </a:r>
                    </a:p>
                    <a:p>
                      <a:pPr algn="just"/>
                      <a:r>
                        <a:rPr lang="en-US" sz="1200" dirty="0">
                          <a:latin typeface="Bookman Old Style" panose="02050604050505020204" pitchFamily="18" charset="0"/>
                        </a:rPr>
                        <a:t>(c) Pachytene (</a:t>
                      </a:r>
                      <a:r>
                        <a:rPr lang="en-US" sz="1200" i="1" dirty="0" err="1">
                          <a:latin typeface="Bookman Old Style" panose="02050604050505020204" pitchFamily="18" charset="0"/>
                        </a:rPr>
                        <a:t>pachy</a:t>
                      </a:r>
                      <a:r>
                        <a:rPr lang="en-US" sz="1200" i="1" dirty="0">
                          <a:latin typeface="Bookman Old Style" panose="02050604050505020204" pitchFamily="18" charset="0"/>
                        </a:rPr>
                        <a:t> = thick</a:t>
                      </a:r>
                      <a:r>
                        <a:rPr lang="en-US" sz="1200" dirty="0">
                          <a:latin typeface="Bookman Old Style" panose="02050604050505020204" pitchFamily="18" charset="0"/>
                        </a:rPr>
                        <a:t>)</a:t>
                      </a:r>
                    </a:p>
                    <a:p>
                      <a:pPr algn="just"/>
                      <a:r>
                        <a:rPr lang="en-US" sz="1200" dirty="0">
                          <a:latin typeface="Bookman Old Style" panose="02050604050505020204" pitchFamily="18" charset="0"/>
                        </a:rPr>
                        <a:t>The chromatin threads get condensed and appear shortened and</a:t>
                      </a:r>
                    </a:p>
                    <a:p>
                      <a:pPr algn="just"/>
                      <a:r>
                        <a:rPr lang="en-US" sz="1200" dirty="0">
                          <a:latin typeface="Bookman Old Style" panose="02050604050505020204" pitchFamily="18" charset="0"/>
                        </a:rPr>
                        <a:t>thick. Pairs of homologous chromosomes can be seen. Each chromosome has two chromatids and thus each bivalent consists of four chromatids. This configuration is called tetrad.</a:t>
                      </a:r>
                    </a:p>
                    <a:p>
                      <a:pPr algn="just"/>
                      <a:endParaRPr lang="en-US" sz="500" dirty="0">
                        <a:latin typeface="Bookman Old Style" panose="02050604050505020204" pitchFamily="18" charset="0"/>
                      </a:endParaRPr>
                    </a:p>
                    <a:p>
                      <a:pPr algn="just"/>
                      <a:r>
                        <a:rPr lang="en-US" sz="1200" dirty="0">
                          <a:latin typeface="Bookman Old Style" panose="02050604050505020204" pitchFamily="18" charset="0"/>
                        </a:rPr>
                        <a:t>(d) Diplotene (</a:t>
                      </a:r>
                      <a:r>
                        <a:rPr lang="en-US" sz="1200" i="1" dirty="0" err="1">
                          <a:latin typeface="Bookman Old Style" panose="02050604050505020204" pitchFamily="18" charset="0"/>
                        </a:rPr>
                        <a:t>diplos</a:t>
                      </a:r>
                      <a:r>
                        <a:rPr lang="en-US" sz="1200" i="1" dirty="0">
                          <a:latin typeface="Bookman Old Style" panose="02050604050505020204" pitchFamily="18" charset="0"/>
                        </a:rPr>
                        <a:t> = double</a:t>
                      </a:r>
                      <a:r>
                        <a:rPr lang="en-US" sz="1200" dirty="0">
                          <a:latin typeface="Bookman Old Style" panose="02050604050505020204" pitchFamily="18" charset="0"/>
                        </a:rPr>
                        <a:t>)</a:t>
                      </a:r>
                    </a:p>
                    <a:p>
                      <a:pPr algn="just"/>
                      <a:r>
                        <a:rPr lang="en-US" sz="1200" dirty="0">
                          <a:latin typeface="Bookman Old Style" panose="02050604050505020204" pitchFamily="18" charset="0"/>
                        </a:rPr>
                        <a:t>The homologous chromosomes (each made up of two chromatids)</a:t>
                      </a:r>
                    </a:p>
                    <a:p>
                      <a:pPr algn="just"/>
                      <a:r>
                        <a:rPr lang="en-US" sz="1200" dirty="0">
                          <a:latin typeface="Bookman Old Style" panose="02050604050505020204" pitchFamily="18" charset="0"/>
                        </a:rPr>
                        <a:t>show distinct separation from each other except at few regions where</a:t>
                      </a:r>
                    </a:p>
                    <a:p>
                      <a:pPr algn="just"/>
                      <a:r>
                        <a:rPr lang="en-US" sz="1200" dirty="0">
                          <a:latin typeface="Bookman Old Style" panose="02050604050505020204" pitchFamily="18" charset="0"/>
                        </a:rPr>
                        <a:t>attachments are seen. These are chiasmata (sing. chiasma) representing the site of exchange of the parts between two homologous chromosomes (i.e. crossing over).</a:t>
                      </a:r>
                    </a:p>
                    <a:p>
                      <a:pPr algn="just"/>
                      <a:r>
                        <a:rPr lang="en-US" sz="1200" dirty="0">
                          <a:latin typeface="Bookman Old Style" panose="02050604050505020204" pitchFamily="18" charset="0"/>
                        </a:rPr>
                        <a:t> </a:t>
                      </a:r>
                      <a:r>
                        <a:rPr lang="en-US" sz="500" dirty="0">
                          <a:latin typeface="Bookman Old Style" panose="02050604050505020204" pitchFamily="18" charset="0"/>
                        </a:rPr>
                        <a:t>   </a:t>
                      </a:r>
                    </a:p>
                    <a:p>
                      <a:pPr algn="just"/>
                      <a:r>
                        <a:rPr lang="en-US" sz="1200" dirty="0">
                          <a:latin typeface="Bookman Old Style" panose="02050604050505020204" pitchFamily="18" charset="0"/>
                        </a:rPr>
                        <a:t>(e) Diakinesis (</a:t>
                      </a:r>
                      <a:r>
                        <a:rPr lang="en-US" sz="1200" i="1" dirty="0" err="1">
                          <a:latin typeface="Bookman Old Style" panose="02050604050505020204" pitchFamily="18" charset="0"/>
                        </a:rPr>
                        <a:t>Dia</a:t>
                      </a:r>
                      <a:r>
                        <a:rPr lang="en-US" sz="1200" i="1" dirty="0">
                          <a:latin typeface="Bookman Old Style" panose="02050604050505020204" pitchFamily="18" charset="0"/>
                        </a:rPr>
                        <a:t> = opposite; kinesis= separation or movement</a:t>
                      </a:r>
                      <a:r>
                        <a:rPr lang="en-US" sz="1200" dirty="0">
                          <a:latin typeface="Bookman Old Style" panose="02050604050505020204" pitchFamily="18" charset="0"/>
                        </a:rPr>
                        <a:t>)</a:t>
                      </a:r>
                    </a:p>
                    <a:p>
                      <a:pPr marL="446088" indent="-258763" algn="just">
                        <a:buFont typeface="+mj-lt"/>
                        <a:buAutoNum type="romanLcPeriod"/>
                        <a:tabLst/>
                      </a:pPr>
                      <a:r>
                        <a:rPr lang="en-US" sz="1200" dirty="0">
                          <a:latin typeface="Bookman Old Style" panose="02050604050505020204" pitchFamily="18" charset="0"/>
                        </a:rPr>
                        <a:t>The homologous pair of chromosomes appear more shortened, thick and prominent.</a:t>
                      </a:r>
                    </a:p>
                    <a:p>
                      <a:pPr marL="446088" indent="-258763" algn="just">
                        <a:buFont typeface="+mj-lt"/>
                        <a:buAutoNum type="romanLcPeriod"/>
                        <a:tabLst/>
                      </a:pPr>
                      <a:r>
                        <a:rPr lang="en-US" sz="1200" dirty="0">
                          <a:latin typeface="Bookman Old Style" panose="02050604050505020204" pitchFamily="18" charset="0"/>
                        </a:rPr>
                        <a:t>Chiasmata can be still observed. </a:t>
                      </a:r>
                    </a:p>
                    <a:p>
                      <a:pPr marL="446088" indent="-258763" algn="just">
                        <a:buFont typeface="+mj-lt"/>
                        <a:buAutoNum type="romanLcPeriod"/>
                        <a:tabLst/>
                      </a:pPr>
                      <a:r>
                        <a:rPr lang="en-US" sz="1200" dirty="0">
                          <a:latin typeface="Bookman Old Style" panose="02050604050505020204" pitchFamily="18" charset="0"/>
                        </a:rPr>
                        <a:t>All the homologous pairs appear scattered in the cell.</a:t>
                      </a:r>
                    </a:p>
                  </a:txBody>
                  <a:tcPr/>
                </a:tc>
                <a:extLst>
                  <a:ext uri="{0D108BD9-81ED-4DB2-BD59-A6C34878D82A}">
                    <a16:rowId xmlns:a16="http://schemas.microsoft.com/office/drawing/2014/main" val="2284651907"/>
                  </a:ext>
                </a:extLst>
              </a:tr>
            </a:tbl>
          </a:graphicData>
        </a:graphic>
      </p:graphicFrame>
      <p:grpSp>
        <p:nvGrpSpPr>
          <p:cNvPr id="24" name="Group 23">
            <a:extLst>
              <a:ext uri="{FF2B5EF4-FFF2-40B4-BE49-F238E27FC236}">
                <a16:creationId xmlns:a16="http://schemas.microsoft.com/office/drawing/2014/main" id="{3DF00E9E-456D-5D4E-9EC4-BC3E78FE8DFB}"/>
              </a:ext>
            </a:extLst>
          </p:cNvPr>
          <p:cNvGrpSpPr/>
          <p:nvPr/>
        </p:nvGrpSpPr>
        <p:grpSpPr>
          <a:xfrm>
            <a:off x="2309510" y="648608"/>
            <a:ext cx="2282191" cy="1630700"/>
            <a:chOff x="2423810" y="1124858"/>
            <a:chExt cx="2282191" cy="1630700"/>
          </a:xfrm>
        </p:grpSpPr>
        <p:pic>
          <p:nvPicPr>
            <p:cNvPr id="14" name="Picture 13">
              <a:extLst>
                <a:ext uri="{FF2B5EF4-FFF2-40B4-BE49-F238E27FC236}">
                  <a16:creationId xmlns:a16="http://schemas.microsoft.com/office/drawing/2014/main" id="{5812421E-6B90-D644-AC1C-0691C7866502}"/>
                </a:ext>
              </a:extLst>
            </p:cNvPr>
            <p:cNvPicPr>
              <a:picLocks noChangeAspect="1"/>
            </p:cNvPicPr>
            <p:nvPr/>
          </p:nvPicPr>
          <p:blipFill rotWithShape="1">
            <a:blip r:embed="rId2"/>
            <a:srcRect l="9221" r="7686" b="76568"/>
            <a:stretch/>
          </p:blipFill>
          <p:spPr>
            <a:xfrm>
              <a:off x="2423810" y="1124858"/>
              <a:ext cx="1181910" cy="1630700"/>
            </a:xfrm>
            <a:prstGeom prst="rect">
              <a:avLst/>
            </a:prstGeom>
          </p:spPr>
        </p:pic>
        <p:sp>
          <p:nvSpPr>
            <p:cNvPr id="18" name="Rectangle 17">
              <a:extLst>
                <a:ext uri="{FF2B5EF4-FFF2-40B4-BE49-F238E27FC236}">
                  <a16:creationId xmlns:a16="http://schemas.microsoft.com/office/drawing/2014/main" id="{50BD6D36-0D50-4347-A3B9-BEEB6060721F}"/>
                </a:ext>
              </a:extLst>
            </p:cNvPr>
            <p:cNvSpPr/>
            <p:nvPr/>
          </p:nvSpPr>
          <p:spPr>
            <a:xfrm>
              <a:off x="3739070" y="1755542"/>
              <a:ext cx="966931"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Leptotene </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B74001F2-4BB8-B444-BD17-D8051826B546}"/>
              </a:ext>
            </a:extLst>
          </p:cNvPr>
          <p:cNvGrpSpPr/>
          <p:nvPr/>
        </p:nvGrpSpPr>
        <p:grpSpPr>
          <a:xfrm>
            <a:off x="2309510" y="2322751"/>
            <a:ext cx="2169981" cy="1630700"/>
            <a:chOff x="2423810" y="2799001"/>
            <a:chExt cx="2169981" cy="1630700"/>
          </a:xfrm>
        </p:grpSpPr>
        <p:grpSp>
          <p:nvGrpSpPr>
            <p:cNvPr id="17" name="Group 16">
              <a:extLst>
                <a:ext uri="{FF2B5EF4-FFF2-40B4-BE49-F238E27FC236}">
                  <a16:creationId xmlns:a16="http://schemas.microsoft.com/office/drawing/2014/main" id="{8ECE67CF-8C8B-084F-8BF3-AFB6A346A873}"/>
                </a:ext>
              </a:extLst>
            </p:cNvPr>
            <p:cNvGrpSpPr/>
            <p:nvPr/>
          </p:nvGrpSpPr>
          <p:grpSpPr>
            <a:xfrm>
              <a:off x="2423810" y="2799001"/>
              <a:ext cx="1181910" cy="1630700"/>
              <a:chOff x="2423810" y="2799001"/>
              <a:chExt cx="1181910" cy="1630700"/>
            </a:xfrm>
          </p:grpSpPr>
          <p:pic>
            <p:nvPicPr>
              <p:cNvPr id="15" name="Picture 14">
                <a:extLst>
                  <a:ext uri="{FF2B5EF4-FFF2-40B4-BE49-F238E27FC236}">
                    <a16:creationId xmlns:a16="http://schemas.microsoft.com/office/drawing/2014/main" id="{7121D1EE-26AE-2F4A-9A1E-58626A02EF81}"/>
                  </a:ext>
                </a:extLst>
              </p:cNvPr>
              <p:cNvPicPr>
                <a:picLocks noChangeAspect="1"/>
              </p:cNvPicPr>
              <p:nvPr/>
            </p:nvPicPr>
            <p:blipFill rotWithShape="1">
              <a:blip r:embed="rId2"/>
              <a:srcRect l="9221" r="7686" b="76568"/>
              <a:stretch/>
            </p:blipFill>
            <p:spPr>
              <a:xfrm>
                <a:off x="2423810" y="2799001"/>
                <a:ext cx="1181910" cy="1630700"/>
              </a:xfrm>
              <a:prstGeom prst="rect">
                <a:avLst/>
              </a:prstGeom>
            </p:spPr>
          </p:pic>
          <p:pic>
            <p:nvPicPr>
              <p:cNvPr id="16" name="Picture 15">
                <a:extLst>
                  <a:ext uri="{FF2B5EF4-FFF2-40B4-BE49-F238E27FC236}">
                    <a16:creationId xmlns:a16="http://schemas.microsoft.com/office/drawing/2014/main" id="{4A403958-E3FA-B644-8B7F-9D003F010669}"/>
                  </a:ext>
                </a:extLst>
              </p:cNvPr>
              <p:cNvPicPr>
                <a:picLocks noChangeAspect="1"/>
              </p:cNvPicPr>
              <p:nvPr/>
            </p:nvPicPr>
            <p:blipFill rotWithShape="1">
              <a:blip r:embed="rId2"/>
              <a:srcRect l="20724" t="55631" r="18181" b="32169"/>
              <a:stretch/>
            </p:blipFill>
            <p:spPr>
              <a:xfrm rot="2502840">
                <a:off x="2736550" y="3350140"/>
                <a:ext cx="630128" cy="615686"/>
              </a:xfrm>
              <a:prstGeom prst="rect">
                <a:avLst/>
              </a:prstGeom>
            </p:spPr>
          </p:pic>
        </p:grpSp>
        <p:sp>
          <p:nvSpPr>
            <p:cNvPr id="19" name="Rectangle 18">
              <a:extLst>
                <a:ext uri="{FF2B5EF4-FFF2-40B4-BE49-F238E27FC236}">
                  <a16:creationId xmlns:a16="http://schemas.microsoft.com/office/drawing/2014/main" id="{E61CB5A3-86A7-EE48-865D-AF33DEE09776}"/>
                </a:ext>
              </a:extLst>
            </p:cNvPr>
            <p:cNvSpPr/>
            <p:nvPr/>
          </p:nvSpPr>
          <p:spPr>
            <a:xfrm>
              <a:off x="3739070" y="3475851"/>
              <a:ext cx="854721"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Zygotene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C20C8F65-1380-8247-837C-EFA06769D7DE}"/>
              </a:ext>
            </a:extLst>
          </p:cNvPr>
          <p:cNvGrpSpPr/>
          <p:nvPr/>
        </p:nvGrpSpPr>
        <p:grpSpPr>
          <a:xfrm>
            <a:off x="2309510" y="4054044"/>
            <a:ext cx="3118959" cy="3458911"/>
            <a:chOff x="2423810" y="4530294"/>
            <a:chExt cx="3118959" cy="3458911"/>
          </a:xfrm>
        </p:grpSpPr>
        <p:pic>
          <p:nvPicPr>
            <p:cNvPr id="10" name="Picture 9">
              <a:extLst>
                <a:ext uri="{FF2B5EF4-FFF2-40B4-BE49-F238E27FC236}">
                  <a16:creationId xmlns:a16="http://schemas.microsoft.com/office/drawing/2014/main" id="{0A5B18B8-1453-4349-84EC-685B71F86B8C}"/>
                </a:ext>
              </a:extLst>
            </p:cNvPr>
            <p:cNvPicPr>
              <a:picLocks noChangeAspect="1"/>
            </p:cNvPicPr>
            <p:nvPr/>
          </p:nvPicPr>
          <p:blipFill rotWithShape="1">
            <a:blip r:embed="rId2"/>
            <a:srcRect l="9221" t="50300" r="7686"/>
            <a:stretch/>
          </p:blipFill>
          <p:spPr>
            <a:xfrm>
              <a:off x="2423810" y="4530294"/>
              <a:ext cx="1181910" cy="3458911"/>
            </a:xfrm>
            <a:prstGeom prst="rect">
              <a:avLst/>
            </a:prstGeom>
          </p:spPr>
        </p:pic>
        <p:sp>
          <p:nvSpPr>
            <p:cNvPr id="20" name="Rectangle 19">
              <a:extLst>
                <a:ext uri="{FF2B5EF4-FFF2-40B4-BE49-F238E27FC236}">
                  <a16:creationId xmlns:a16="http://schemas.microsoft.com/office/drawing/2014/main" id="{D16D3639-A572-E142-A195-1E113E6B3635}"/>
                </a:ext>
              </a:extLst>
            </p:cNvPr>
            <p:cNvSpPr/>
            <p:nvPr/>
          </p:nvSpPr>
          <p:spPr>
            <a:xfrm>
              <a:off x="3739070" y="5155392"/>
              <a:ext cx="954107"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Pachytene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1E42CD1A-F0A3-0449-A866-2B30D420BA79}"/>
                </a:ext>
              </a:extLst>
            </p:cNvPr>
            <p:cNvSpPr/>
            <p:nvPr/>
          </p:nvSpPr>
          <p:spPr>
            <a:xfrm>
              <a:off x="3739070" y="7057251"/>
              <a:ext cx="1803699"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Diplotene-Diakinesis </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 name="Rectangle 24">
            <a:extLst>
              <a:ext uri="{FF2B5EF4-FFF2-40B4-BE49-F238E27FC236}">
                <a16:creationId xmlns:a16="http://schemas.microsoft.com/office/drawing/2014/main" id="{A03E318B-F9D0-204A-962D-F79C73F1B6D5}"/>
              </a:ext>
            </a:extLst>
          </p:cNvPr>
          <p:cNvSpPr/>
          <p:nvPr/>
        </p:nvSpPr>
        <p:spPr>
          <a:xfrm>
            <a:off x="396981" y="7613548"/>
            <a:ext cx="5854488"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Figure Diagrammatic representation of sub-phases of Prophase I of Meiosis</a:t>
            </a:r>
            <a:endParaRPr kumimoji="0" lang="en-US" sz="12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6630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569C3E8E-D873-2349-A962-106016DC8083}"/>
              </a:ext>
            </a:extLst>
          </p:cNvPr>
          <p:cNvSpPr/>
          <p:nvPr/>
        </p:nvSpPr>
        <p:spPr>
          <a:xfrm>
            <a:off x="561567" y="207168"/>
            <a:ext cx="154721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endParaRPr kumimoji="0" lang="en-IN" sz="18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graphicFrame>
        <p:nvGraphicFramePr>
          <p:cNvPr id="3" name="Table 8">
            <a:extLst>
              <a:ext uri="{FF2B5EF4-FFF2-40B4-BE49-F238E27FC236}">
                <a16:creationId xmlns:a16="http://schemas.microsoft.com/office/drawing/2014/main" id="{2C0C71EF-361D-DF44-9D2C-28E826EE9C15}"/>
              </a:ext>
            </a:extLst>
          </p:cNvPr>
          <p:cNvGraphicFramePr>
            <a:graphicFrameLocks noGrp="1"/>
          </p:cNvGraphicFramePr>
          <p:nvPr/>
        </p:nvGraphicFramePr>
        <p:xfrm>
          <a:off x="6559550" y="362862"/>
          <a:ext cx="5988050" cy="8558869"/>
        </p:xfrm>
        <a:graphic>
          <a:graphicData uri="http://schemas.openxmlformats.org/drawingml/2006/table">
            <a:tbl>
              <a:tblPr firstRow="1" bandRow="1">
                <a:tableStyleId>{5940675A-B579-460E-94D1-54222C63F5DA}</a:tableStyleId>
              </a:tblPr>
              <a:tblGrid>
                <a:gridCol w="1422399">
                  <a:extLst>
                    <a:ext uri="{9D8B030D-6E8A-4147-A177-3AD203B41FA5}">
                      <a16:colId xmlns:a16="http://schemas.microsoft.com/office/drawing/2014/main" val="1282431975"/>
                    </a:ext>
                  </a:extLst>
                </a:gridCol>
                <a:gridCol w="4565651">
                  <a:extLst>
                    <a:ext uri="{9D8B030D-6E8A-4147-A177-3AD203B41FA5}">
                      <a16:colId xmlns:a16="http://schemas.microsoft.com/office/drawing/2014/main" val="3928216692"/>
                    </a:ext>
                  </a:extLst>
                </a:gridCol>
              </a:tblGrid>
              <a:tr h="214109">
                <a:tc gridSpan="2">
                  <a:txBody>
                    <a:bodyPr/>
                    <a:lstStyle/>
                    <a:p>
                      <a:pPr marL="0" marR="0" indent="0" algn="l"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Meiosis I</a:t>
                      </a:r>
                    </a:p>
                  </a:txBody>
                  <a:tcPr/>
                </a:tc>
                <a:tc hMerge="1">
                  <a:txBody>
                    <a:bodyPr/>
                    <a:lstStyle/>
                    <a:p>
                      <a:pPr marL="0" marR="0" indent="0" algn="l" defTabSz="1280160" rtl="0" eaLnBrk="1" fontAlgn="auto" latinLnBrk="0" hangingPunct="1">
                        <a:lnSpc>
                          <a:spcPct val="100000"/>
                        </a:lnSpc>
                        <a:spcBef>
                          <a:spcPts val="0"/>
                        </a:spcBef>
                        <a:spcAft>
                          <a:spcPts val="0"/>
                        </a:spcAft>
                        <a:buClrTx/>
                        <a:buSzTx/>
                        <a:buFontTx/>
                        <a:buNone/>
                        <a:tabLst/>
                        <a:defRPr/>
                      </a:pPr>
                      <a:endParaRPr lang="en-US" sz="1200" dirty="0">
                        <a:latin typeface="Bookman Old Style" panose="02050604050505020204" pitchFamily="18" charset="0"/>
                      </a:endParaRPr>
                    </a:p>
                  </a:txBody>
                  <a:tcPr/>
                </a:tc>
                <a:extLst>
                  <a:ext uri="{0D108BD9-81ED-4DB2-BD59-A6C34878D82A}">
                    <a16:rowId xmlns:a16="http://schemas.microsoft.com/office/drawing/2014/main" val="766461037"/>
                  </a:ext>
                </a:extLst>
              </a:tr>
              <a:tr h="642327">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2. Metaphase I</a:t>
                      </a:r>
                    </a:p>
                  </a:txBody>
                  <a:tcPr/>
                </a:tc>
                <a:tc>
                  <a:txBody>
                    <a:bodyPr/>
                    <a:lstStyle/>
                    <a:p>
                      <a:pPr algn="just"/>
                      <a:r>
                        <a:rPr lang="en-US" sz="1200">
                          <a:latin typeface="Bookman Old Style" panose="02050604050505020204" pitchFamily="18" charset="0"/>
                        </a:rPr>
                        <a:t>Homologous chromosomes are still in pairs, and are arranged along the equatorial plane of the cell. At this stage, the number of bivalents can be counted. Chiasmata may still be seen in a few bivalents</a:t>
                      </a:r>
                      <a:endParaRPr lang="en-US" sz="1200" dirty="0">
                        <a:latin typeface="Bookman Old Style" panose="02050604050505020204" pitchFamily="18" charset="0"/>
                      </a:endParaRPr>
                    </a:p>
                  </a:txBody>
                  <a:tcPr/>
                </a:tc>
                <a:extLst>
                  <a:ext uri="{0D108BD9-81ED-4DB2-BD59-A6C34878D82A}">
                    <a16:rowId xmlns:a16="http://schemas.microsoft.com/office/drawing/2014/main" val="2284651907"/>
                  </a:ext>
                </a:extLst>
              </a:tr>
              <a:tr h="1070545">
                <a:tc>
                  <a:txBody>
                    <a:bodyPr/>
                    <a:lstStyle/>
                    <a:p>
                      <a:pPr marL="0" marR="0" indent="0" algn="l"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3. Anaphase I</a:t>
                      </a:r>
                    </a:p>
                  </a:txBody>
                  <a:tcPr/>
                </a:tc>
                <a:tc>
                  <a:txBody>
                    <a:bodyPr/>
                    <a:lstStyle/>
                    <a:p>
                      <a:pPr algn="just"/>
                      <a:r>
                        <a:rPr lang="en-US" sz="1200" dirty="0">
                          <a:latin typeface="Bookman Old Style" panose="02050604050505020204" pitchFamily="18" charset="0"/>
                        </a:rPr>
                        <a:t>The chromosome pairs appear to have moved towards the two opposite poles of the cell. At the later stage, the anaphase - I may show the assembly of chromosomes at two poles. This results into the reduction of number of chromosomes to half.</a:t>
                      </a:r>
                    </a:p>
                    <a:p>
                      <a:pPr algn="just"/>
                      <a:r>
                        <a:rPr lang="en-US" sz="1200" dirty="0">
                          <a:latin typeface="Bookman Old Style" panose="02050604050505020204" pitchFamily="18" charset="0"/>
                        </a:rPr>
                        <a:t>This stage can be identified by the presence of two chromatids in such chromosome.</a:t>
                      </a:r>
                    </a:p>
                  </a:txBody>
                  <a:tcPr/>
                </a:tc>
                <a:extLst>
                  <a:ext uri="{0D108BD9-81ED-4DB2-BD59-A6C34878D82A}">
                    <a16:rowId xmlns:a16="http://schemas.microsoft.com/office/drawing/2014/main" val="2572960796"/>
                  </a:ext>
                </a:extLst>
              </a:tr>
              <a:tr h="785067">
                <a:tc>
                  <a:txBody>
                    <a:bodyPr/>
                    <a:lstStyle/>
                    <a:p>
                      <a:pPr marL="0" marR="0" indent="0" algn="l"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4. Telophase I</a:t>
                      </a:r>
                    </a:p>
                  </a:txBody>
                  <a:tcPr/>
                </a:tc>
                <a:tc>
                  <a:txBody>
                    <a:bodyPr/>
                    <a:lstStyle/>
                    <a:p>
                      <a:pPr algn="just"/>
                      <a:r>
                        <a:rPr lang="en-US" sz="1200" dirty="0">
                          <a:latin typeface="Bookman Old Style" panose="02050604050505020204" pitchFamily="18" charset="0"/>
                        </a:rPr>
                        <a:t>The chromosomes present at the two poles appear decondensed and form two distinct nuclei.</a:t>
                      </a:r>
                    </a:p>
                    <a:p>
                      <a:pPr algn="just"/>
                      <a:r>
                        <a:rPr lang="en-US" sz="1200" dirty="0">
                          <a:latin typeface="Bookman Old Style" panose="02050604050505020204" pitchFamily="18" charset="0"/>
                        </a:rPr>
                        <a:t>Note: After the telophase I stage there may or may not be cytokinesis.</a:t>
                      </a:r>
                    </a:p>
                    <a:p>
                      <a:pPr algn="just"/>
                      <a:r>
                        <a:rPr lang="en-US" sz="1200" dirty="0">
                          <a:latin typeface="Bookman Old Style" panose="02050604050505020204" pitchFamily="18" charset="0"/>
                        </a:rPr>
                        <a:t>Thereafter the cell enters into the second meiotic division.</a:t>
                      </a:r>
                    </a:p>
                  </a:txBody>
                  <a:tcPr/>
                </a:tc>
                <a:extLst>
                  <a:ext uri="{0D108BD9-81ED-4DB2-BD59-A6C34878D82A}">
                    <a16:rowId xmlns:a16="http://schemas.microsoft.com/office/drawing/2014/main" val="2653508650"/>
                  </a:ext>
                </a:extLst>
              </a:tr>
              <a:tr h="214109">
                <a:tc gridSpan="2">
                  <a:txBody>
                    <a:bodyPr/>
                    <a:lstStyle/>
                    <a:p>
                      <a:pPr algn="ctr"/>
                      <a:r>
                        <a:rPr lang="en-US" sz="1200" b="1" dirty="0">
                          <a:latin typeface="Bookman Old Style" panose="02050604050505020204" pitchFamily="18" charset="0"/>
                        </a:rPr>
                        <a:t>MEIOSIS II</a:t>
                      </a:r>
                    </a:p>
                  </a:txBody>
                  <a:tcPr/>
                </a:tc>
                <a:tc hMerge="1">
                  <a:txBody>
                    <a:bodyPr/>
                    <a:lstStyle/>
                    <a:p>
                      <a:pPr algn="ctr"/>
                      <a:endParaRPr lang="en-US" sz="1200" b="1" dirty="0">
                        <a:latin typeface="Bookman Old Style" panose="02050604050505020204" pitchFamily="18" charset="0"/>
                      </a:endParaRPr>
                    </a:p>
                  </a:txBody>
                  <a:tcPr/>
                </a:tc>
                <a:extLst>
                  <a:ext uri="{0D108BD9-81ED-4DB2-BD59-A6C34878D82A}">
                    <a16:rowId xmlns:a16="http://schemas.microsoft.com/office/drawing/2014/main" val="3077612176"/>
                  </a:ext>
                </a:extLst>
              </a:tr>
              <a:tr h="356848">
                <a:tc>
                  <a:txBody>
                    <a:bodyPr/>
                    <a:lstStyle/>
                    <a:p>
                      <a:pPr marL="0" marR="0" indent="0" algn="l"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1. Prophase II</a:t>
                      </a:r>
                    </a:p>
                  </a:txBody>
                  <a:tcPr/>
                </a:tc>
                <a:tc>
                  <a:txBody>
                    <a:bodyPr/>
                    <a:lstStyle/>
                    <a:p>
                      <a:pPr algn="just"/>
                      <a:r>
                        <a:rPr lang="en-US" sz="1200" dirty="0">
                          <a:latin typeface="Bookman Old Style" panose="02050604050505020204" pitchFamily="18" charset="0"/>
                        </a:rPr>
                        <a:t>Distinct thread- like chromatin </a:t>
                      </a:r>
                      <a:r>
                        <a:rPr lang="en-US" sz="1200" dirty="0" err="1">
                          <a:latin typeface="Bookman Old Style" panose="02050604050505020204" pitchFamily="18" charset="0"/>
                        </a:rPr>
                        <a:t>fibres</a:t>
                      </a:r>
                      <a:r>
                        <a:rPr lang="en-US" sz="1200" dirty="0">
                          <a:latin typeface="Bookman Old Style" panose="02050604050505020204" pitchFamily="18" charset="0"/>
                        </a:rPr>
                        <a:t> or rod- shaped chromosome are seen </a:t>
                      </a:r>
                    </a:p>
                  </a:txBody>
                  <a:tcPr/>
                </a:tc>
                <a:extLst>
                  <a:ext uri="{0D108BD9-81ED-4DB2-BD59-A6C34878D82A}">
                    <a16:rowId xmlns:a16="http://schemas.microsoft.com/office/drawing/2014/main" val="1778502436"/>
                  </a:ext>
                </a:extLst>
              </a:tr>
              <a:tr h="1926982">
                <a:tc>
                  <a:txBody>
                    <a:bodyPr/>
                    <a:lstStyle/>
                    <a:p>
                      <a:pPr marL="0" marR="0" indent="0" algn="just"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2. Metaphase II</a:t>
                      </a:r>
                    </a:p>
                  </a:txBody>
                  <a:tcPr/>
                </a:tc>
                <a:tc>
                  <a:txBody>
                    <a:bodyPr/>
                    <a:lstStyle/>
                    <a:p>
                      <a:pPr algn="just"/>
                      <a:r>
                        <a:rPr lang="en-US" sz="1200" dirty="0">
                          <a:latin typeface="Bookman Old Style" panose="02050604050505020204" pitchFamily="18" charset="0"/>
                        </a:rPr>
                        <a:t>This phase is similar to that of mitotic division</a:t>
                      </a:r>
                    </a:p>
                    <a:p>
                      <a:pPr algn="just"/>
                      <a:r>
                        <a:rPr lang="en-US" sz="1200" dirty="0">
                          <a:latin typeface="Bookman Old Style" panose="02050604050505020204" pitchFamily="18" charset="0"/>
                        </a:rPr>
                        <a:t>(</a:t>
                      </a:r>
                      <a:r>
                        <a:rPr lang="en-US" sz="1200" dirty="0" err="1">
                          <a:latin typeface="Bookman Old Style" panose="02050604050505020204" pitchFamily="18" charset="0"/>
                        </a:rPr>
                        <a:t>i</a:t>
                      </a:r>
                      <a:r>
                        <a:rPr lang="en-US" sz="1200" dirty="0">
                          <a:latin typeface="Bookman Old Style" panose="02050604050505020204" pitchFamily="18" charset="0"/>
                        </a:rPr>
                        <a:t>) The chromosomes having two chromatids attached at the centromere are observed arranged at the equatorial plane of the cell.</a:t>
                      </a:r>
                    </a:p>
                    <a:p>
                      <a:pPr algn="just"/>
                      <a:r>
                        <a:rPr lang="en-US" sz="1200" dirty="0">
                          <a:latin typeface="Bookman Old Style" panose="02050604050505020204" pitchFamily="18" charset="0"/>
                        </a:rPr>
                        <a:t>Note: Metaphase II of meiosis can be differentiated from metaphase-I on the basis of the following features:</a:t>
                      </a:r>
                    </a:p>
                    <a:p>
                      <a:pPr algn="just"/>
                      <a:r>
                        <a:rPr lang="en-US" sz="1200" dirty="0">
                          <a:latin typeface="Bookman Old Style" panose="02050604050505020204" pitchFamily="18" charset="0"/>
                        </a:rPr>
                        <a:t>(ii) Each chromosome of metaphase II has two chromatid</a:t>
                      </a:r>
                    </a:p>
                    <a:p>
                      <a:pPr algn="just"/>
                      <a:r>
                        <a:rPr lang="en-US" sz="1200" dirty="0">
                          <a:latin typeface="Bookman Old Style" panose="02050604050505020204" pitchFamily="18" charset="0"/>
                        </a:rPr>
                        <a:t>whereas in metaphase I these are paired homologous chromosomes each having two chromatids thus forming tetrad.</a:t>
                      </a:r>
                    </a:p>
                    <a:p>
                      <a:pPr algn="just"/>
                      <a:r>
                        <a:rPr lang="en-US" sz="1200" dirty="0">
                          <a:latin typeface="Bookman Old Style" panose="02050604050505020204" pitchFamily="18" charset="0"/>
                        </a:rPr>
                        <a:t>(iii) In the metaphase I of meiosis, a few chiasmata are observed, where as no chiasmata are observed during metaphase II</a:t>
                      </a:r>
                    </a:p>
                  </a:txBody>
                  <a:tcPr/>
                </a:tc>
                <a:extLst>
                  <a:ext uri="{0D108BD9-81ED-4DB2-BD59-A6C34878D82A}">
                    <a16:rowId xmlns:a16="http://schemas.microsoft.com/office/drawing/2014/main" val="730427367"/>
                  </a:ext>
                </a:extLst>
              </a:tr>
              <a:tr h="1070545">
                <a:tc>
                  <a:txBody>
                    <a:bodyPr/>
                    <a:lstStyle/>
                    <a:p>
                      <a:pPr marL="0" marR="0" indent="0" algn="l"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3. Anaphase II</a:t>
                      </a:r>
                    </a:p>
                  </a:txBody>
                  <a:tcPr/>
                </a:tc>
                <a:tc>
                  <a:txBody>
                    <a:bodyPr/>
                    <a:lstStyle/>
                    <a:p>
                      <a:pPr algn="just"/>
                      <a:r>
                        <a:rPr lang="en-US" sz="1200" dirty="0">
                          <a:latin typeface="Bookman Old Style" panose="02050604050505020204" pitchFamily="18" charset="0"/>
                        </a:rPr>
                        <a:t>The two chromatids of each chromosome after separation appear to lie at the two poles of the cell.</a:t>
                      </a:r>
                    </a:p>
                    <a:p>
                      <a:pPr algn="just"/>
                      <a:r>
                        <a:rPr lang="en-US" sz="1200" dirty="0">
                          <a:latin typeface="Bookman Old Style" panose="02050604050505020204" pitchFamily="18" charset="0"/>
                        </a:rPr>
                        <a:t>Note: Anaphase II can also be distinguished from the anaphase I of meiotic division on the basis of chromatids: In anaphase I, each chromosome has two distinct chromatids, but in anaphase II, each chromosome is represented by one chromatid only. </a:t>
                      </a:r>
                    </a:p>
                  </a:txBody>
                  <a:tcPr/>
                </a:tc>
                <a:extLst>
                  <a:ext uri="{0D108BD9-81ED-4DB2-BD59-A6C34878D82A}">
                    <a16:rowId xmlns:a16="http://schemas.microsoft.com/office/drawing/2014/main" val="3518864765"/>
                  </a:ext>
                </a:extLst>
              </a:tr>
              <a:tr h="512149">
                <a:tc>
                  <a:txBody>
                    <a:bodyPr/>
                    <a:lstStyle/>
                    <a:p>
                      <a:pPr marL="0" marR="0" indent="0" algn="l"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4. Telophase II</a:t>
                      </a:r>
                    </a:p>
                  </a:txBody>
                  <a:tcPr/>
                </a:tc>
                <a:tc>
                  <a:txBody>
                    <a:bodyPr/>
                    <a:lstStyle/>
                    <a:p>
                      <a:pPr marL="0" marR="0" indent="0" algn="just"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The separated chromosomes appear decondensed and form nuclei</a:t>
                      </a:r>
                    </a:p>
                  </a:txBody>
                  <a:tcPr/>
                </a:tc>
                <a:extLst>
                  <a:ext uri="{0D108BD9-81ED-4DB2-BD59-A6C34878D82A}">
                    <a16:rowId xmlns:a16="http://schemas.microsoft.com/office/drawing/2014/main" val="735694543"/>
                  </a:ext>
                </a:extLst>
              </a:tr>
            </a:tbl>
          </a:graphicData>
        </a:graphic>
      </p:graphicFrame>
      <p:grpSp>
        <p:nvGrpSpPr>
          <p:cNvPr id="23" name="Group 22">
            <a:extLst>
              <a:ext uri="{FF2B5EF4-FFF2-40B4-BE49-F238E27FC236}">
                <a16:creationId xmlns:a16="http://schemas.microsoft.com/office/drawing/2014/main" id="{EA2080F9-DED8-6343-8358-1FDFD40FC287}"/>
              </a:ext>
            </a:extLst>
          </p:cNvPr>
          <p:cNvGrpSpPr/>
          <p:nvPr/>
        </p:nvGrpSpPr>
        <p:grpSpPr>
          <a:xfrm>
            <a:off x="2587919" y="432057"/>
            <a:ext cx="2100193" cy="1349375"/>
            <a:chOff x="2587919" y="432057"/>
            <a:chExt cx="2100193" cy="1349375"/>
          </a:xfrm>
        </p:grpSpPr>
        <p:pic>
          <p:nvPicPr>
            <p:cNvPr id="12" name="Picture 11">
              <a:extLst>
                <a:ext uri="{FF2B5EF4-FFF2-40B4-BE49-F238E27FC236}">
                  <a16:creationId xmlns:a16="http://schemas.microsoft.com/office/drawing/2014/main" id="{952915C5-C2C0-0043-97B6-04307CF1C65A}"/>
                </a:ext>
              </a:extLst>
            </p:cNvPr>
            <p:cNvPicPr>
              <a:picLocks noChangeAspect="1"/>
            </p:cNvPicPr>
            <p:nvPr/>
          </p:nvPicPr>
          <p:blipFill rotWithShape="1">
            <a:blip r:embed="rId2"/>
            <a:srcRect l="27027" r="54574" b="82667"/>
            <a:stretch/>
          </p:blipFill>
          <p:spPr>
            <a:xfrm>
              <a:off x="2587919" y="432057"/>
              <a:ext cx="1123949" cy="1349375"/>
            </a:xfrm>
            <a:prstGeom prst="rect">
              <a:avLst/>
            </a:prstGeom>
          </p:spPr>
        </p:pic>
        <p:sp>
          <p:nvSpPr>
            <p:cNvPr id="15" name="Rectangle 14">
              <a:extLst>
                <a:ext uri="{FF2B5EF4-FFF2-40B4-BE49-F238E27FC236}">
                  <a16:creationId xmlns:a16="http://schemas.microsoft.com/office/drawing/2014/main" id="{CC059ACF-CC95-694C-95C4-E2609830921E}"/>
                </a:ext>
              </a:extLst>
            </p:cNvPr>
            <p:cNvSpPr/>
            <p:nvPr/>
          </p:nvSpPr>
          <p:spPr>
            <a:xfrm>
              <a:off x="3584925" y="953929"/>
              <a:ext cx="1103187"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Metaphase I</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255E2694-43FF-A745-8431-46800FB6C597}"/>
              </a:ext>
            </a:extLst>
          </p:cNvPr>
          <p:cNvGrpSpPr/>
          <p:nvPr/>
        </p:nvGrpSpPr>
        <p:grpSpPr>
          <a:xfrm>
            <a:off x="2587919" y="1863549"/>
            <a:ext cx="2026455" cy="1273175"/>
            <a:chOff x="2587919" y="1863549"/>
            <a:chExt cx="2026455" cy="1273175"/>
          </a:xfrm>
        </p:grpSpPr>
        <p:pic>
          <p:nvPicPr>
            <p:cNvPr id="11" name="Picture 10">
              <a:extLst>
                <a:ext uri="{FF2B5EF4-FFF2-40B4-BE49-F238E27FC236}">
                  <a16:creationId xmlns:a16="http://schemas.microsoft.com/office/drawing/2014/main" id="{918612E8-32F7-4A4B-B51A-B086B19E56CC}"/>
                </a:ext>
              </a:extLst>
            </p:cNvPr>
            <p:cNvPicPr>
              <a:picLocks noChangeAspect="1"/>
            </p:cNvPicPr>
            <p:nvPr/>
          </p:nvPicPr>
          <p:blipFill rotWithShape="1">
            <a:blip r:embed="rId2"/>
            <a:srcRect l="77547" r="5925" b="83646"/>
            <a:stretch/>
          </p:blipFill>
          <p:spPr>
            <a:xfrm>
              <a:off x="2587919" y="1863549"/>
              <a:ext cx="1009650" cy="1273175"/>
            </a:xfrm>
            <a:prstGeom prst="rect">
              <a:avLst/>
            </a:prstGeom>
          </p:spPr>
        </p:pic>
        <p:sp>
          <p:nvSpPr>
            <p:cNvPr id="16" name="Rectangle 15">
              <a:extLst>
                <a:ext uri="{FF2B5EF4-FFF2-40B4-BE49-F238E27FC236}">
                  <a16:creationId xmlns:a16="http://schemas.microsoft.com/office/drawing/2014/main" id="{5E79C64D-4A9A-2548-9665-BDC6CD59F824}"/>
                </a:ext>
              </a:extLst>
            </p:cNvPr>
            <p:cNvSpPr/>
            <p:nvPr/>
          </p:nvSpPr>
          <p:spPr>
            <a:xfrm>
              <a:off x="3584925" y="2361249"/>
              <a:ext cx="1029449"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Anaphase I</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57464755-FDCD-DD42-8585-3C2EFE94B1DE}"/>
              </a:ext>
            </a:extLst>
          </p:cNvPr>
          <p:cNvGrpSpPr/>
          <p:nvPr/>
        </p:nvGrpSpPr>
        <p:grpSpPr>
          <a:xfrm>
            <a:off x="2587919" y="3204986"/>
            <a:ext cx="2040882" cy="1273175"/>
            <a:chOff x="2587919" y="3204986"/>
            <a:chExt cx="2040882" cy="1273175"/>
          </a:xfrm>
        </p:grpSpPr>
        <p:grpSp>
          <p:nvGrpSpPr>
            <p:cNvPr id="2" name="Group 1">
              <a:extLst>
                <a:ext uri="{FF2B5EF4-FFF2-40B4-BE49-F238E27FC236}">
                  <a16:creationId xmlns:a16="http://schemas.microsoft.com/office/drawing/2014/main" id="{4F5EBA43-FB33-F646-81AF-16D6821B649F}"/>
                </a:ext>
              </a:extLst>
            </p:cNvPr>
            <p:cNvGrpSpPr/>
            <p:nvPr/>
          </p:nvGrpSpPr>
          <p:grpSpPr>
            <a:xfrm>
              <a:off x="2587919" y="3204986"/>
              <a:ext cx="1009650" cy="1273175"/>
              <a:chOff x="4065734" y="3163421"/>
              <a:chExt cx="1009650" cy="1273175"/>
            </a:xfrm>
          </p:grpSpPr>
          <p:pic>
            <p:nvPicPr>
              <p:cNvPr id="13" name="Picture 12">
                <a:extLst>
                  <a:ext uri="{FF2B5EF4-FFF2-40B4-BE49-F238E27FC236}">
                    <a16:creationId xmlns:a16="http://schemas.microsoft.com/office/drawing/2014/main" id="{276DAA06-D831-294C-AD93-D4A8B46AA5AF}"/>
                  </a:ext>
                </a:extLst>
              </p:cNvPr>
              <p:cNvPicPr>
                <a:picLocks noChangeAspect="1"/>
              </p:cNvPicPr>
              <p:nvPr/>
            </p:nvPicPr>
            <p:blipFill rotWithShape="1">
              <a:blip r:embed="rId2"/>
              <a:srcRect l="77547" r="5925" b="83646"/>
              <a:stretch/>
            </p:blipFill>
            <p:spPr>
              <a:xfrm>
                <a:off x="4065734" y="3163421"/>
                <a:ext cx="1009650" cy="1273175"/>
              </a:xfrm>
              <a:prstGeom prst="rect">
                <a:avLst/>
              </a:prstGeom>
            </p:spPr>
          </p:pic>
          <p:pic>
            <p:nvPicPr>
              <p:cNvPr id="14" name="Picture 13">
                <a:extLst>
                  <a:ext uri="{FF2B5EF4-FFF2-40B4-BE49-F238E27FC236}">
                    <a16:creationId xmlns:a16="http://schemas.microsoft.com/office/drawing/2014/main" id="{5252055D-4521-2B41-AFA3-A1F56656AF0A}"/>
                  </a:ext>
                </a:extLst>
              </p:cNvPr>
              <p:cNvPicPr>
                <a:picLocks noChangeAspect="1"/>
              </p:cNvPicPr>
              <p:nvPr/>
            </p:nvPicPr>
            <p:blipFill rotWithShape="1">
              <a:blip r:embed="rId2"/>
              <a:srcRect l="68542" t="25400" r="24862" b="64599"/>
              <a:stretch/>
            </p:blipFill>
            <p:spPr>
              <a:xfrm>
                <a:off x="4244651" y="3408220"/>
                <a:ext cx="651815" cy="884742"/>
              </a:xfrm>
              <a:prstGeom prst="ellipse">
                <a:avLst/>
              </a:prstGeom>
            </p:spPr>
          </p:pic>
        </p:grpSp>
        <p:sp>
          <p:nvSpPr>
            <p:cNvPr id="17" name="Rectangle 16">
              <a:extLst>
                <a:ext uri="{FF2B5EF4-FFF2-40B4-BE49-F238E27FC236}">
                  <a16:creationId xmlns:a16="http://schemas.microsoft.com/office/drawing/2014/main" id="{5C865FE9-D6D8-D447-93FB-2B142BB4273E}"/>
                </a:ext>
              </a:extLst>
            </p:cNvPr>
            <p:cNvSpPr/>
            <p:nvPr/>
          </p:nvSpPr>
          <p:spPr>
            <a:xfrm>
              <a:off x="3584925" y="3670762"/>
              <a:ext cx="1043876"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Telophase I</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 name="Rectangle 17">
            <a:extLst>
              <a:ext uri="{FF2B5EF4-FFF2-40B4-BE49-F238E27FC236}">
                <a16:creationId xmlns:a16="http://schemas.microsoft.com/office/drawing/2014/main" id="{002ED643-C50A-1F43-9231-1E31FEEF256F}"/>
              </a:ext>
            </a:extLst>
          </p:cNvPr>
          <p:cNvSpPr/>
          <p:nvPr/>
        </p:nvSpPr>
        <p:spPr>
          <a:xfrm>
            <a:off x="3584925" y="5118285"/>
            <a:ext cx="1156086"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Metaphase II</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07887A44-4AAE-AF44-A127-29881C90B438}"/>
              </a:ext>
            </a:extLst>
          </p:cNvPr>
          <p:cNvGrpSpPr/>
          <p:nvPr/>
        </p:nvGrpSpPr>
        <p:grpSpPr>
          <a:xfrm>
            <a:off x="2632897" y="4662455"/>
            <a:ext cx="2034376" cy="2603310"/>
            <a:chOff x="2632897" y="4662455"/>
            <a:chExt cx="2034376" cy="2603310"/>
          </a:xfrm>
        </p:grpSpPr>
        <p:pic>
          <p:nvPicPr>
            <p:cNvPr id="9" name="Picture 8">
              <a:extLst>
                <a:ext uri="{FF2B5EF4-FFF2-40B4-BE49-F238E27FC236}">
                  <a16:creationId xmlns:a16="http://schemas.microsoft.com/office/drawing/2014/main" id="{FB5B7933-28F8-324A-8E7E-8CE7B5833CE3}"/>
                </a:ext>
              </a:extLst>
            </p:cNvPr>
            <p:cNvPicPr>
              <a:picLocks noChangeAspect="1"/>
            </p:cNvPicPr>
            <p:nvPr/>
          </p:nvPicPr>
          <p:blipFill rotWithShape="1">
            <a:blip r:embed="rId2"/>
            <a:srcRect l="61321" t="49226" r="19656" b="8523"/>
            <a:stretch/>
          </p:blipFill>
          <p:spPr>
            <a:xfrm>
              <a:off x="2632897" y="4662455"/>
              <a:ext cx="919692" cy="2603310"/>
            </a:xfrm>
            <a:prstGeom prst="rect">
              <a:avLst/>
            </a:prstGeom>
          </p:spPr>
        </p:pic>
        <p:sp>
          <p:nvSpPr>
            <p:cNvPr id="19" name="Rectangle 18">
              <a:extLst>
                <a:ext uri="{FF2B5EF4-FFF2-40B4-BE49-F238E27FC236}">
                  <a16:creationId xmlns:a16="http://schemas.microsoft.com/office/drawing/2014/main" id="{8F1A8CBA-8FA4-5C45-9921-3C2854BDBE11}"/>
                </a:ext>
              </a:extLst>
            </p:cNvPr>
            <p:cNvSpPr/>
            <p:nvPr/>
          </p:nvSpPr>
          <p:spPr>
            <a:xfrm>
              <a:off x="3584925" y="6521095"/>
              <a:ext cx="1082348"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Anaphase II</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4" name="Rectangle 23">
            <a:extLst>
              <a:ext uri="{FF2B5EF4-FFF2-40B4-BE49-F238E27FC236}">
                <a16:creationId xmlns:a16="http://schemas.microsoft.com/office/drawing/2014/main" id="{05ADA783-3205-DB4E-8990-67AE3202064E}"/>
              </a:ext>
            </a:extLst>
          </p:cNvPr>
          <p:cNvSpPr/>
          <p:nvPr/>
        </p:nvSpPr>
        <p:spPr>
          <a:xfrm>
            <a:off x="1049129" y="7460652"/>
            <a:ext cx="4477508"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Figure Diagrammatic representation of phases of Meiosis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830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EB8F0973-7BEB-B344-A193-5BCC7D7F8FC3}"/>
              </a:ext>
            </a:extLst>
          </p:cNvPr>
          <p:cNvSpPr/>
          <p:nvPr/>
        </p:nvSpPr>
        <p:spPr>
          <a:xfrm>
            <a:off x="6497058" y="219576"/>
            <a:ext cx="6094990" cy="932563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Aim:</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Preparation and study of mitosis in onion root tips.</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Principle:</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Somatic growth in plants and animals takes place by the increase in the number of cells. A cell divides mitotically to form two daughter cells wherein the number of chromosomes remains the same (i.e., unchanged) as in the mother cell. In plants, such divisions rapidly take place in meristematic tissues of root and shoot apices, where the stages of mitosis can be easily observed. In animals, mitotically dividing cells can be easily viewed in the bone marrow tissue of a vertebrate, epithelial cells from gills in fishes and the tail of growing tadpole larvae of frog.</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Requirement:</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Onion bulbs, wide mouth glass tubes/jar/bottle, glacial acetic acid, ethanol, 2-4% acetocarmine/acetoorcein stain, N/10 HCl, spirit lamp/hot plate, slide, cover slips, blotting paper, molten wax/nail polish and compound microscope,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Procedure for growing of root tips</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Carefully remove the dry roots of few medium sized onion bulbs.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Grow root tips of onion bulbs  for 3-6 days by placing these on top mouth of a cylindrical container filled with water such that stem ports of the bulbs just touches the water.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Water may be added periodically to compensate evaporation losses.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Cut 2–3 cm long freshly grown roots and transfer them to freshly prepared fixative, i.e., aceto-alcohol (1 part of glacial acetic acid : 3 parts of ethanol).</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Keep the root tips in the fixative for 24 hours and then transfer them to 70% ethanol (for preservation and use in future).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Onion root-tip cells have a cell cycle of approximately 24-hour duration, i.e., they divide once in 24 hours, and this division usually takes place about two hours after sunrise. Therefore, roots grown on water should be cut only at that time to score maximum number of dividing cells.</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Preparation of temporary mount of onion root tips to study mitosis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Take one or two preserved roots, wash them in water on a clean and grease-free slide.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Add one drop of N/10 HCl on the root tip followed by 2–3 drops of aceto-carmine or aceto-orcein stain.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Leave the slide for 5–10 minutes on a hot plate (or warm it slightly on spirit lamp).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Care should be taken that the stain is not dried up.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Carefully blot the excess stain using blotting paper.</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Cut the comparatively more stained (2–3 mm) tip portion of the root and retain it on the slide and discard the remaining portion.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After 10–20 seconds, put one or two drops of water and blot them carefully using blotting paper.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Again put a drop of water on the root tip and mount a coverslip on it avoiding air bubbles. Place the slide in between the folds of blotting paper using the fingers in such a way that the cover slip mounted on the slide is properly held. </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035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B5D10AE-2400-6341-9F78-667689137655}"/>
              </a:ext>
            </a:extLst>
          </p:cNvPr>
          <p:cNvSpPr/>
          <p:nvPr/>
        </p:nvSpPr>
        <p:spPr>
          <a:xfrm>
            <a:off x="6500380" y="187988"/>
            <a:ext cx="6106390" cy="4231928"/>
          </a:xfrm>
          <a:prstGeom prst="rect">
            <a:avLst/>
          </a:prstGeom>
        </p:spPr>
        <p:txBody>
          <a:bodyPr wrap="square">
            <a:spAutoFit/>
          </a:bodyPr>
          <a:lstStyle/>
          <a:p>
            <a:pPr marL="496888" marR="0" lvl="0" indent="-485775"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Aim:</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T.S. of blastula through permanent slides (Mammalian)</a:t>
            </a:r>
          </a:p>
          <a:p>
            <a:pPr marL="496888" marR="0" lvl="0" indent="-485775" algn="just" defTabSz="4572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1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Introduction:</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1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zygote undergoes a few cycles of mitotic divisions to form a solid ball of cells called morula. The cells continue to divide and at a later stage a cavity is formed within it. This stage is blastula. The internal structural details of blastula can be observed in its transverse section. The trophoblast layer will be attached to the endometrium. The inner cell mass gets differentiated as the embryo.  After attachment, the uterine cells divide rapidly and covers the blastocyst.  Gradually, blastocyst becomes embedded in the endometrium of the uterus (implantation) and it leads to pregnancy.</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r>
              <a:rPr kumimoji="0" lang="en-IN" sz="5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5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Requirement:</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Permanent slide, chart/model of T.S. of blastula, compound microscope, lens cleaning fluid and paper</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r>
              <a:rPr kumimoji="0" lang="en-IN" sz="5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Procedure</a:t>
            </a:r>
            <a:endParaRPr kumimoji="0" lang="en-IN" sz="11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11113" marR="0" lvl="0" indent="0" algn="just" defTabSz="4572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Place the slide on the stage of the microscope and observe for feature of blastula at lower magnification.</a:t>
            </a:r>
          </a:p>
          <a:p>
            <a:pPr marL="11113" marR="0" lvl="0" indent="0" algn="just" defTabSz="457200" rtl="0" eaLnBrk="1" fontAlgn="auto" latinLnBrk="0" hangingPunct="1">
              <a:lnSpc>
                <a:spcPct val="100000"/>
              </a:lnSpc>
              <a:spcBef>
                <a:spcPts val="0"/>
              </a:spcBef>
              <a:spcAft>
                <a:spcPts val="0"/>
              </a:spcAft>
              <a:buClrTx/>
              <a:buSzTx/>
              <a:buFontTx/>
              <a:buNone/>
              <a:tabLst/>
              <a:defRPr/>
            </a:pPr>
            <a:r>
              <a:rPr kumimoji="0" lang="en-IN" sz="5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Observation</a:t>
            </a:r>
            <a:endParaRPr kumimoji="0" lang="en-IN" sz="11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In transverse section, the blastula appears as a sphere featuring a cavity called blastocoel within it with an outer layer of blastomeres called trophoblast/</a:t>
            </a:r>
            <a:r>
              <a:rPr kumimoji="0" lang="en-IN" sz="11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trophoderm</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 cellular mass, adhered to the trophoblast is present on one end of the blastula is called inner cell mass.</a:t>
            </a:r>
          </a:p>
        </p:txBody>
      </p:sp>
      <p:sp>
        <p:nvSpPr>
          <p:cNvPr id="6" name="Rectangle 5">
            <a:extLst>
              <a:ext uri="{FF2B5EF4-FFF2-40B4-BE49-F238E27FC236}">
                <a16:creationId xmlns:a16="http://schemas.microsoft.com/office/drawing/2014/main" id="{569C3E8E-D873-2349-A962-106016DC8083}"/>
              </a:ext>
            </a:extLst>
          </p:cNvPr>
          <p:cNvSpPr/>
          <p:nvPr/>
        </p:nvSpPr>
        <p:spPr>
          <a:xfrm>
            <a:off x="561567" y="207168"/>
            <a:ext cx="154721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endParaRPr kumimoji="0" lang="en-IN" sz="18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sp>
        <p:nvSpPr>
          <p:cNvPr id="25" name="Rectangle 24">
            <a:extLst>
              <a:ext uri="{FF2B5EF4-FFF2-40B4-BE49-F238E27FC236}">
                <a16:creationId xmlns:a16="http://schemas.microsoft.com/office/drawing/2014/main" id="{A03E318B-F9D0-204A-962D-F79C73F1B6D5}"/>
              </a:ext>
            </a:extLst>
          </p:cNvPr>
          <p:cNvSpPr/>
          <p:nvPr/>
        </p:nvSpPr>
        <p:spPr>
          <a:xfrm>
            <a:off x="436553" y="3934177"/>
            <a:ext cx="5256567"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Figure Diagrammatic representation of Blastula stage of a mammal</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F8E2359C-72BC-DB46-8923-71244377D5D6}"/>
              </a:ext>
            </a:extLst>
          </p:cNvPr>
          <p:cNvPicPr>
            <a:picLocks noChangeAspect="1"/>
          </p:cNvPicPr>
          <p:nvPr/>
        </p:nvPicPr>
        <p:blipFill>
          <a:blip r:embed="rId2"/>
          <a:stretch>
            <a:fillRect/>
          </a:stretch>
        </p:blipFill>
        <p:spPr>
          <a:xfrm>
            <a:off x="330142" y="1308100"/>
            <a:ext cx="5745478" cy="2434707"/>
          </a:xfrm>
          <a:prstGeom prst="rect">
            <a:avLst/>
          </a:prstGeom>
        </p:spPr>
      </p:pic>
    </p:spTree>
    <p:extLst>
      <p:ext uri="{BB962C8B-B14F-4D97-AF65-F5344CB8AC3E}">
        <p14:creationId xmlns:p14="http://schemas.microsoft.com/office/powerpoint/2010/main" val="881683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3A94C6C-B256-6C4C-959F-1D055785A013}"/>
              </a:ext>
            </a:extLst>
          </p:cNvPr>
          <p:cNvSpPr/>
          <p:nvPr/>
        </p:nvSpPr>
        <p:spPr>
          <a:xfrm>
            <a:off x="7026727" y="593465"/>
            <a:ext cx="4996539" cy="276999"/>
          </a:xfrm>
          <a:prstGeom prst="rect">
            <a:avLst/>
          </a:prstGeom>
        </p:spPr>
        <p:txBody>
          <a:bodyPr wrap="square">
            <a:spAutoFit/>
          </a:bodyPr>
          <a:lstStyle/>
          <a:p>
            <a:pPr algn="ctr"/>
            <a:r>
              <a:rPr lang="en-IN" sz="1200" b="1" dirty="0">
                <a:solidFill>
                  <a:srgbClr val="000000"/>
                </a:solidFill>
                <a:latin typeface="Bookman Old Style" panose="02050604050505020204" pitchFamily="18" charset="0"/>
              </a:rPr>
              <a:t>General work procedure for students</a:t>
            </a:r>
            <a:endParaRPr lang="en-US" sz="1200" b="1" dirty="0">
              <a:latin typeface="Bookman Old Style" panose="02050604050505020204" pitchFamily="18" charset="0"/>
            </a:endParaRPr>
          </a:p>
        </p:txBody>
      </p:sp>
      <p:sp>
        <p:nvSpPr>
          <p:cNvPr id="6" name="Rectangle 5">
            <a:extLst>
              <a:ext uri="{FF2B5EF4-FFF2-40B4-BE49-F238E27FC236}">
                <a16:creationId xmlns:a16="http://schemas.microsoft.com/office/drawing/2014/main" id="{F371C452-A7B7-C14F-A1A2-BF5B47A5AEC3}"/>
              </a:ext>
            </a:extLst>
          </p:cNvPr>
          <p:cNvSpPr/>
          <p:nvPr/>
        </p:nvSpPr>
        <p:spPr>
          <a:xfrm>
            <a:off x="6733310" y="1087019"/>
            <a:ext cx="5678819" cy="7262950"/>
          </a:xfrm>
          <a:prstGeom prst="rect">
            <a:avLst/>
          </a:prstGeom>
        </p:spPr>
        <p:txBody>
          <a:bodyPr wrap="square">
            <a:spAutoFit/>
          </a:bodyPr>
          <a:lstStyle/>
          <a:p>
            <a:pPr marL="228600" indent="-228600" algn="just">
              <a:lnSpc>
                <a:spcPct val="150000"/>
              </a:lnSpc>
              <a:buFont typeface="+mj-lt"/>
              <a:buAutoNum type="arabicPeriod"/>
            </a:pPr>
            <a:r>
              <a:rPr lang="en-IN" sz="1200" dirty="0">
                <a:solidFill>
                  <a:srgbClr val="000000"/>
                </a:solidFill>
                <a:latin typeface="Bookman Old Style" panose="02050604050505020204" pitchFamily="18" charset="0"/>
              </a:rPr>
              <a:t>When entering a laboratory, avoid touching equipment, chemicals, electrical and electronic devices, or other materials until you are instructed to do so.</a:t>
            </a:r>
          </a:p>
          <a:p>
            <a:pPr marL="228600" indent="-228600" algn="just">
              <a:lnSpc>
                <a:spcPct val="150000"/>
              </a:lnSpc>
              <a:buFont typeface="+mj-lt"/>
              <a:buAutoNum type="arabicPeriod"/>
            </a:pPr>
            <a:r>
              <a:rPr lang="en-IN" sz="1200" dirty="0">
                <a:solidFill>
                  <a:srgbClr val="000000"/>
                </a:solidFill>
                <a:latin typeface="Bookman Old Style" panose="02050604050505020204" pitchFamily="18" charset="0"/>
              </a:rPr>
              <a:t>Follow all written and verbal instructions carefully given by the teacher/ instructor.</a:t>
            </a:r>
          </a:p>
          <a:p>
            <a:pPr marL="228600" indent="-228600" algn="just">
              <a:lnSpc>
                <a:spcPct val="150000"/>
              </a:lnSpc>
              <a:buFont typeface="+mj-lt"/>
              <a:buAutoNum type="arabicPeriod"/>
            </a:pPr>
            <a:r>
              <a:rPr lang="en-IN" sz="1200" dirty="0">
                <a:solidFill>
                  <a:srgbClr val="000000"/>
                </a:solidFill>
                <a:latin typeface="Bookman Old Style" panose="02050604050505020204" pitchFamily="18" charset="0"/>
              </a:rPr>
              <a:t>Do not start any practical work unless you are clear about its directions. Ask your teacher before proceeding with the activity.</a:t>
            </a:r>
          </a:p>
          <a:p>
            <a:pPr marL="228600" indent="-228600" algn="just">
              <a:lnSpc>
                <a:spcPct val="150000"/>
              </a:lnSpc>
              <a:buFont typeface="+mj-lt"/>
              <a:buAutoNum type="arabicPeriod"/>
            </a:pPr>
            <a:r>
              <a:rPr lang="en-IN" sz="1200" dirty="0">
                <a:solidFill>
                  <a:srgbClr val="000000"/>
                </a:solidFill>
                <a:latin typeface="Bookman Old Style" panose="02050604050505020204" pitchFamily="18" charset="0"/>
              </a:rPr>
              <a:t>Be cautious at all times in the laboratory. Call the teacher immediately if you notice any risky conditions.</a:t>
            </a:r>
          </a:p>
          <a:p>
            <a:pPr marL="228600" indent="-228600" algn="just">
              <a:lnSpc>
                <a:spcPct val="150000"/>
              </a:lnSpc>
              <a:buFont typeface="+mj-lt"/>
              <a:buAutoNum type="arabicPeriod"/>
            </a:pPr>
            <a:r>
              <a:rPr lang="en-IN" sz="1200" dirty="0">
                <a:solidFill>
                  <a:srgbClr val="000000"/>
                </a:solidFill>
                <a:latin typeface="Bookman Old Style" panose="02050604050505020204" pitchFamily="18" charset="0"/>
              </a:rPr>
              <a:t>Never work alone in the laboratory. The presence of a teacher or supervisor is necessary.</a:t>
            </a:r>
          </a:p>
          <a:p>
            <a:pPr marL="228600" indent="-228600" algn="just">
              <a:lnSpc>
                <a:spcPct val="150000"/>
              </a:lnSpc>
              <a:buFont typeface="+mj-lt"/>
              <a:buAutoNum type="arabicPeriod"/>
            </a:pPr>
            <a:r>
              <a:rPr lang="en-IN" sz="1200" dirty="0">
                <a:solidFill>
                  <a:srgbClr val="000000"/>
                </a:solidFill>
                <a:latin typeface="Bookman Old Style" panose="02050604050505020204" pitchFamily="18" charset="0"/>
              </a:rPr>
              <a:t>In case of spillage, breakage or injury, report to the teacher instantly: stay calm.</a:t>
            </a:r>
          </a:p>
          <a:p>
            <a:pPr marL="228600" indent="-228600" algn="just">
              <a:lnSpc>
                <a:spcPct val="150000"/>
              </a:lnSpc>
              <a:buFont typeface="+mj-lt"/>
              <a:buAutoNum type="arabicPeriod"/>
            </a:pPr>
            <a:r>
              <a:rPr lang="en-IN" sz="1200" dirty="0">
                <a:solidFill>
                  <a:srgbClr val="000000"/>
                </a:solidFill>
                <a:latin typeface="Bookman Old Style" panose="02050604050505020204" pitchFamily="18" charset="0"/>
              </a:rPr>
              <a:t>When removing an electrical plug from its socket, switch off and grasp the plug, not the electrical cord. Hands must be dry when touching an electrical switch, plug or outlet/ socket.</a:t>
            </a:r>
          </a:p>
          <a:p>
            <a:pPr marL="228600" indent="-228600" algn="just">
              <a:lnSpc>
                <a:spcPct val="150000"/>
              </a:lnSpc>
              <a:buFont typeface="+mj-lt"/>
              <a:buAutoNum type="arabicPeriod"/>
            </a:pPr>
            <a:r>
              <a:rPr lang="en-IN" sz="1200" dirty="0">
                <a:solidFill>
                  <a:srgbClr val="000000"/>
                </a:solidFill>
                <a:latin typeface="Bookman Old Style" panose="02050604050505020204" pitchFamily="18" charset="0"/>
              </a:rPr>
              <a:t>Never return unused equipment to their original container.</a:t>
            </a:r>
          </a:p>
          <a:p>
            <a:pPr marL="228600" indent="-228600" algn="just">
              <a:lnSpc>
                <a:spcPct val="150000"/>
              </a:lnSpc>
              <a:buFont typeface="+mj-lt"/>
              <a:buAutoNum type="arabicPeriod"/>
            </a:pPr>
            <a:r>
              <a:rPr lang="en-IN" sz="1200" dirty="0">
                <a:solidFill>
                  <a:srgbClr val="000000"/>
                </a:solidFill>
                <a:latin typeface="Bookman Old Style" panose="02050604050505020204" pitchFamily="18" charset="0"/>
              </a:rPr>
              <a:t>Do not immerse hot glassware in cold water, as the glassware may break. Put the heated glassware in a different place to be cooled.</a:t>
            </a:r>
          </a:p>
          <a:p>
            <a:pPr marL="228600" indent="-228600" algn="just">
              <a:lnSpc>
                <a:spcPct val="150000"/>
              </a:lnSpc>
              <a:buFont typeface="+mj-lt"/>
              <a:buAutoNum type="arabicPeriod"/>
            </a:pPr>
            <a:r>
              <a:rPr lang="en-IN" sz="1200" dirty="0">
                <a:solidFill>
                  <a:srgbClr val="000000"/>
                </a:solidFill>
                <a:latin typeface="Bookman Old Style" panose="02050604050505020204" pitchFamily="18" charset="0"/>
              </a:rPr>
              <a:t>Never look into a container that is being heated. Always observe containers from sideways.</a:t>
            </a:r>
          </a:p>
          <a:p>
            <a:pPr marL="228600" indent="-228600" algn="just">
              <a:lnSpc>
                <a:spcPct val="150000"/>
              </a:lnSpc>
              <a:buFont typeface="+mj-lt"/>
              <a:buAutoNum type="arabicPeriod"/>
            </a:pPr>
            <a:r>
              <a:rPr lang="en-IN" sz="1200" dirty="0">
                <a:solidFill>
                  <a:srgbClr val="000000"/>
                </a:solidFill>
                <a:latin typeface="Bookman Old Style" panose="02050604050505020204" pitchFamily="18" charset="0"/>
              </a:rPr>
              <a:t>If the Bunsen burner goes out accidentally, immediately turn off the control device/ gas supply.</a:t>
            </a:r>
          </a:p>
          <a:p>
            <a:pPr marL="228600" indent="-228600" algn="just">
              <a:lnSpc>
                <a:spcPct val="150000"/>
              </a:lnSpc>
              <a:buFont typeface="+mj-lt"/>
              <a:buAutoNum type="arabicPeriod"/>
            </a:pPr>
            <a:r>
              <a:rPr lang="en-IN" sz="1200" dirty="0">
                <a:solidFill>
                  <a:srgbClr val="000000"/>
                </a:solidFill>
                <a:latin typeface="Bookman Old Style" panose="02050604050505020204" pitchFamily="18" charset="0"/>
              </a:rPr>
              <a:t>Wash your hands with liquid soap and water on leaving the laboratory.</a:t>
            </a:r>
          </a:p>
        </p:txBody>
      </p:sp>
    </p:spTree>
    <p:extLst>
      <p:ext uri="{BB962C8B-B14F-4D97-AF65-F5344CB8AC3E}">
        <p14:creationId xmlns:p14="http://schemas.microsoft.com/office/powerpoint/2010/main" val="382224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26670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B5D10AE-2400-6341-9F78-667689137655}"/>
              </a:ext>
            </a:extLst>
          </p:cNvPr>
          <p:cNvSpPr/>
          <p:nvPr/>
        </p:nvSpPr>
        <p:spPr>
          <a:xfrm>
            <a:off x="6673222" y="453716"/>
            <a:ext cx="5933547" cy="6678751"/>
          </a:xfrm>
          <a:prstGeom prst="rect">
            <a:avLst/>
          </a:prstGeom>
        </p:spPr>
        <p:txBody>
          <a:bodyPr wrap="square">
            <a:spAutoFit/>
          </a:bodyPr>
          <a:lstStyle/>
          <a:p>
            <a:pPr marL="496888" marR="0" lvl="0" indent="-485775"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Aim:</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Prepared pedigree charts of colour blindness.</a:t>
            </a:r>
          </a:p>
          <a:p>
            <a:pPr marL="496888" marR="0" lvl="0" indent="-485775" algn="just" defTabSz="457200" rtl="0" eaLnBrk="1" fontAlgn="auto" latinLnBrk="0" hangingPunct="1">
              <a:lnSpc>
                <a:spcPct val="100000"/>
              </a:lnSpc>
              <a:spcBef>
                <a:spcPts val="0"/>
              </a:spcBef>
              <a:spcAft>
                <a:spcPts val="0"/>
              </a:spcAft>
              <a:buClrTx/>
              <a:buSzTx/>
              <a:buFontTx/>
              <a:buNone/>
              <a:tabLst/>
              <a:defRPr/>
            </a:pPr>
            <a:endParaRPr kumimoji="0" lang="en-IN" sz="5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Introduction:</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algn="ju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Pedigree analysis is a system to analyse the distribution and movement of characters in the family tree. Genetic traits (diseases) can be sex linked recessive disease i.e. gene for disease is present on X chromosome. For examples</a:t>
            </a:r>
            <a:r>
              <a:rPr lang="en-IN" sz="1200" dirty="0">
                <a:solidFill>
                  <a:prstClr val="black"/>
                </a:solidFill>
                <a:latin typeface="Bookman Old Style" panose="02050604050505020204" pitchFamily="18" charset="0"/>
                <a:ea typeface="Times New Roman" panose="02020603050405020304" pitchFamily="18" charset="0"/>
              </a:rPr>
              <a:t>;</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Haemophilia, Colour blindness, etc. The autosome linked recessive disorders have mutant allele on autosome. For examples</a:t>
            </a:r>
            <a:r>
              <a:rPr lang="en-IN" sz="1200" dirty="0">
                <a:solidFill>
                  <a:prstClr val="black"/>
                </a:solidFill>
                <a:latin typeface="Bookman Old Style" panose="02050604050505020204" pitchFamily="18" charset="0"/>
                <a:ea typeface="Times New Roman" panose="02020603050405020304" pitchFamily="18" charset="0"/>
              </a:rPr>
              <a:t>;</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Sickle cell anaemia, Phenylketonuria, Thalassemia, etc. </a:t>
            </a:r>
          </a:p>
          <a:p>
            <a:pPr algn="ju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Autosome linked recessive disorders can be either </a:t>
            </a: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autosome Linked Dominant traits (</a:t>
            </a:r>
            <a:r>
              <a:rPr kumimoji="0" lang="en-IN" sz="1200" b="0" i="1"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encoding gene is present on any one of the autosomes</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or </a:t>
            </a: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autosomal Recessive trait (</a:t>
            </a:r>
            <a:r>
              <a:rPr kumimoji="0" lang="en-IN" sz="1200" b="0" i="1"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mutant allele is recessive to its wild type allele</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5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Requirement:</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Pedigree charts of rolling of tongue, blood groups, ear lobes, widow's peak and colour blindness, Information about characters/traits in a family for more than one generation</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5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Procedure</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155575" marR="0" lvl="0" indent="-15557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Select a family in which colour blindness are found. </a:t>
            </a:r>
          </a:p>
          <a:p>
            <a:pPr marL="155575" marR="0" lvl="0" indent="-15557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Ask the person exhibiting the trait to tell in which of his/her parents, grand parents (both maternal and paternal), their children and grand children the trait in question is present.</a:t>
            </a:r>
          </a:p>
          <a:p>
            <a:pPr marL="155575" marR="0" lvl="0" indent="-15557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Among surviving individuals the trait may also be examined. </a:t>
            </a:r>
          </a:p>
          <a:p>
            <a:pPr marL="155575" marR="0" lvl="0" indent="-15557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information made available is the basis for the preparation of pedigree chart using the appropriate symbols. </a:t>
            </a:r>
          </a:p>
          <a:p>
            <a:pPr marL="155575" marR="0" lvl="0" indent="-15557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 careful examination of the pedigree chart would suggest whether the gene for the character is autosome-linked dominant or recessive, X-chromosome linked dominant or recessive, Y- chromosome linked or not.</a:t>
            </a:r>
          </a:p>
          <a:p>
            <a:pPr marL="11113" marR="0" lvl="0" indent="0" algn="just" defTabSz="457200" rtl="0" eaLnBrk="1" fontAlgn="auto" latinLnBrk="0" hangingPunct="1">
              <a:lnSpc>
                <a:spcPct val="100000"/>
              </a:lnSpc>
              <a:spcBef>
                <a:spcPts val="0"/>
              </a:spcBef>
              <a:spcAft>
                <a:spcPts val="0"/>
              </a:spcAft>
              <a:buClrTx/>
              <a:buSzTx/>
              <a:buFontTx/>
              <a:buNone/>
              <a:tabLst/>
              <a:defRPr/>
            </a:pPr>
            <a:endParaRPr kumimoji="0" lang="en-IN" sz="5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algn="ju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Explanation</a:t>
            </a:r>
          </a:p>
          <a:p>
            <a:pPr marL="138113" marR="0" lvl="0" indent="-13017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Colour blindness is commonly known as colour vision deficiency.</a:t>
            </a:r>
          </a:p>
          <a:p>
            <a:pPr marL="138113" marR="0" lvl="0" indent="-13017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Colour blindness is a sex-linked recessive disorder i.e. gene for colour blindness is present on X chromosome.</a:t>
            </a:r>
          </a:p>
          <a:p>
            <a:pPr marL="138113" marR="0" lvl="0" indent="-13017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It results in defect in either red or green cone of eye resulting in inability to distinguish between red and green colour. </a:t>
            </a:r>
          </a:p>
          <a:p>
            <a:pPr marL="138113" marR="0" lvl="0" indent="-13017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It is observed more in males because of presence of only one X chromosome as compared to two chromosomes of females.</a:t>
            </a:r>
          </a:p>
          <a:p>
            <a:pPr marL="138113" marR="0" lvl="0" indent="-130175" algn="just" defTabSz="457200" rtl="0" eaLnBrk="1" fontAlgn="auto" latinLnBrk="0" hangingPunct="1">
              <a:lnSpc>
                <a:spcPct val="100000"/>
              </a:lnSpc>
              <a:spcBef>
                <a:spcPts val="0"/>
              </a:spcBef>
              <a:spcAft>
                <a:spcPts val="0"/>
              </a:spcAft>
              <a:buClrTx/>
              <a:buSzTx/>
              <a:buFont typeface="+mj-lt"/>
              <a:buAutoNum type="arabicPeriod"/>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Pedigree chart showing inheritance of colour blindness is as shown.</a:t>
            </a:r>
            <a:endPar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p:txBody>
      </p:sp>
      <p:sp>
        <p:nvSpPr>
          <p:cNvPr id="6" name="Rectangle 5">
            <a:extLst>
              <a:ext uri="{FF2B5EF4-FFF2-40B4-BE49-F238E27FC236}">
                <a16:creationId xmlns:a16="http://schemas.microsoft.com/office/drawing/2014/main" id="{569C3E8E-D873-2349-A962-106016DC8083}"/>
              </a:ext>
            </a:extLst>
          </p:cNvPr>
          <p:cNvSpPr/>
          <p:nvPr/>
        </p:nvSpPr>
        <p:spPr>
          <a:xfrm>
            <a:off x="561567" y="302418"/>
            <a:ext cx="154721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endParaRPr kumimoji="0" lang="en-IN" sz="18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sp>
        <p:nvSpPr>
          <p:cNvPr id="11" name="Rectangle 10">
            <a:extLst>
              <a:ext uri="{FF2B5EF4-FFF2-40B4-BE49-F238E27FC236}">
                <a16:creationId xmlns:a16="http://schemas.microsoft.com/office/drawing/2014/main" id="{21AA2B83-9DED-8C4E-AAE9-4D892E2B4F26}"/>
              </a:ext>
            </a:extLst>
          </p:cNvPr>
          <p:cNvSpPr/>
          <p:nvPr/>
        </p:nvSpPr>
        <p:spPr>
          <a:xfrm>
            <a:off x="437531" y="3932090"/>
            <a:ext cx="5907386"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Figure Symbols used for preparation of Human Pedigree Analysis</a:t>
            </a:r>
          </a:p>
        </p:txBody>
      </p:sp>
      <p:sp>
        <p:nvSpPr>
          <p:cNvPr id="12" name="Rectangle 11">
            <a:extLst>
              <a:ext uri="{FF2B5EF4-FFF2-40B4-BE49-F238E27FC236}">
                <a16:creationId xmlns:a16="http://schemas.microsoft.com/office/drawing/2014/main" id="{5F21C95E-74BB-F543-8DD1-A7D7B064B635}"/>
              </a:ext>
            </a:extLst>
          </p:cNvPr>
          <p:cNvSpPr/>
          <p:nvPr/>
        </p:nvSpPr>
        <p:spPr>
          <a:xfrm>
            <a:off x="2568157" y="4413912"/>
            <a:ext cx="290786" cy="3121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E3A1EF20-DFA3-F645-8888-6EC0005A0156}"/>
              </a:ext>
            </a:extLst>
          </p:cNvPr>
          <p:cNvCxnSpPr>
            <a:stCxn id="12" idx="3"/>
            <a:endCxn id="26" idx="2"/>
          </p:cNvCxnSpPr>
          <p:nvPr/>
        </p:nvCxnSpPr>
        <p:spPr>
          <a:xfrm flipV="1">
            <a:off x="2858942" y="4569992"/>
            <a:ext cx="439287" cy="1"/>
          </a:xfrm>
          <a:prstGeom prst="line">
            <a:avLst/>
          </a:prstGeom>
          <a:ln w="38100"/>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AE0305F2-F2CE-2B40-ABBE-39F335820ACD}"/>
              </a:ext>
            </a:extLst>
          </p:cNvPr>
          <p:cNvCxnSpPr>
            <a:cxnSpLocks/>
          </p:cNvCxnSpPr>
          <p:nvPr/>
        </p:nvCxnSpPr>
        <p:spPr>
          <a:xfrm>
            <a:off x="3070583" y="4583630"/>
            <a:ext cx="0" cy="409362"/>
          </a:xfrm>
          <a:prstGeom prst="line">
            <a:avLst/>
          </a:prstGeom>
          <a:ln w="38100"/>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07FCA181-4615-484C-9368-86ED56758B74}"/>
              </a:ext>
            </a:extLst>
          </p:cNvPr>
          <p:cNvCxnSpPr>
            <a:cxnSpLocks/>
          </p:cNvCxnSpPr>
          <p:nvPr/>
        </p:nvCxnSpPr>
        <p:spPr>
          <a:xfrm flipH="1" flipV="1">
            <a:off x="1581399" y="4992992"/>
            <a:ext cx="3039539" cy="0"/>
          </a:xfrm>
          <a:prstGeom prst="line">
            <a:avLst/>
          </a:prstGeom>
          <a:ln w="38100"/>
        </p:spPr>
        <p:style>
          <a:lnRef idx="3">
            <a:schemeClr val="dk1"/>
          </a:lnRef>
          <a:fillRef idx="0">
            <a:schemeClr val="dk1"/>
          </a:fillRef>
          <a:effectRef idx="2">
            <a:schemeClr val="dk1"/>
          </a:effectRef>
          <a:fontRef idx="minor">
            <a:schemeClr val="tx1"/>
          </a:fontRef>
        </p:style>
      </p:cxnSp>
      <p:grpSp>
        <p:nvGrpSpPr>
          <p:cNvPr id="16" name="Group 15">
            <a:extLst>
              <a:ext uri="{FF2B5EF4-FFF2-40B4-BE49-F238E27FC236}">
                <a16:creationId xmlns:a16="http://schemas.microsoft.com/office/drawing/2014/main" id="{3F3A4531-DF7E-3D4E-981C-E24BCB26D054}"/>
              </a:ext>
            </a:extLst>
          </p:cNvPr>
          <p:cNvGrpSpPr/>
          <p:nvPr/>
        </p:nvGrpSpPr>
        <p:grpSpPr>
          <a:xfrm>
            <a:off x="3380564" y="5010127"/>
            <a:ext cx="290784" cy="572560"/>
            <a:chOff x="4120337" y="5023965"/>
            <a:chExt cx="344402" cy="604222"/>
          </a:xfrm>
        </p:grpSpPr>
        <p:cxnSp>
          <p:nvCxnSpPr>
            <p:cNvPr id="17" name="Straight Connector 16">
              <a:extLst>
                <a:ext uri="{FF2B5EF4-FFF2-40B4-BE49-F238E27FC236}">
                  <a16:creationId xmlns:a16="http://schemas.microsoft.com/office/drawing/2014/main" id="{F11C4D86-B0A6-AE4A-A961-59D086633862}"/>
                </a:ext>
              </a:extLst>
            </p:cNvPr>
            <p:cNvCxnSpPr>
              <a:cxnSpLocks/>
            </p:cNvCxnSpPr>
            <p:nvPr/>
          </p:nvCxnSpPr>
          <p:spPr>
            <a:xfrm>
              <a:off x="4292538" y="5023965"/>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18" name="Oval 17">
              <a:extLst>
                <a:ext uri="{FF2B5EF4-FFF2-40B4-BE49-F238E27FC236}">
                  <a16:creationId xmlns:a16="http://schemas.microsoft.com/office/drawing/2014/main" id="{BD84E908-387A-2741-A299-1F1807758F4E}"/>
                </a:ext>
              </a:extLst>
            </p:cNvPr>
            <p:cNvSpPr/>
            <p:nvPr/>
          </p:nvSpPr>
          <p:spPr>
            <a:xfrm>
              <a:off x="4120337" y="5270299"/>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E02C93B1-1A79-D448-BCAD-E1C028AB2371}"/>
              </a:ext>
            </a:extLst>
          </p:cNvPr>
          <p:cNvGrpSpPr/>
          <p:nvPr/>
        </p:nvGrpSpPr>
        <p:grpSpPr>
          <a:xfrm>
            <a:off x="2350845" y="5001560"/>
            <a:ext cx="290786" cy="567616"/>
            <a:chOff x="2576107" y="5014924"/>
            <a:chExt cx="344404" cy="599005"/>
          </a:xfrm>
        </p:grpSpPr>
        <p:cxnSp>
          <p:nvCxnSpPr>
            <p:cNvPr id="20" name="Straight Connector 19">
              <a:extLst>
                <a:ext uri="{FF2B5EF4-FFF2-40B4-BE49-F238E27FC236}">
                  <a16:creationId xmlns:a16="http://schemas.microsoft.com/office/drawing/2014/main" id="{4B2F0571-D986-3D46-B16D-97C980C132F9}"/>
                </a:ext>
              </a:extLst>
            </p:cNvPr>
            <p:cNvCxnSpPr>
              <a:cxnSpLocks/>
            </p:cNvCxnSpPr>
            <p:nvPr/>
          </p:nvCxnSpPr>
          <p:spPr>
            <a:xfrm>
              <a:off x="2748230" y="5014924"/>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23" name="Rectangle 22">
              <a:extLst>
                <a:ext uri="{FF2B5EF4-FFF2-40B4-BE49-F238E27FC236}">
                  <a16:creationId xmlns:a16="http://schemas.microsoft.com/office/drawing/2014/main" id="{F3FCB9C2-2709-CE49-AA52-D03018169308}"/>
                </a:ext>
              </a:extLst>
            </p:cNvPr>
            <p:cNvSpPr/>
            <p:nvPr/>
          </p:nvSpPr>
          <p:spPr>
            <a:xfrm>
              <a:off x="2576107" y="5284506"/>
              <a:ext cx="344404" cy="3294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EDDF997A-6106-FC4A-A11E-1228A7828919}"/>
              </a:ext>
            </a:extLst>
          </p:cNvPr>
          <p:cNvGrpSpPr/>
          <p:nvPr/>
        </p:nvGrpSpPr>
        <p:grpSpPr>
          <a:xfrm>
            <a:off x="3298229" y="4400425"/>
            <a:ext cx="290784" cy="339134"/>
            <a:chOff x="3779341" y="4380547"/>
            <a:chExt cx="344402" cy="357888"/>
          </a:xfrm>
        </p:grpSpPr>
        <p:sp>
          <p:nvSpPr>
            <p:cNvPr id="26" name="Oval 25">
              <a:extLst>
                <a:ext uri="{FF2B5EF4-FFF2-40B4-BE49-F238E27FC236}">
                  <a16:creationId xmlns:a16="http://schemas.microsoft.com/office/drawing/2014/main" id="{4CD0CDCE-0FDE-C94E-907B-6D10074574D8}"/>
                </a:ext>
              </a:extLst>
            </p:cNvPr>
            <p:cNvSpPr/>
            <p:nvPr/>
          </p:nvSpPr>
          <p:spPr>
            <a:xfrm>
              <a:off x="3779341" y="4380547"/>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66BDC0E6-6594-F542-95CB-C50C589906AA}"/>
                </a:ext>
              </a:extLst>
            </p:cNvPr>
            <p:cNvSpPr/>
            <p:nvPr/>
          </p:nvSpPr>
          <p:spPr>
            <a:xfrm>
              <a:off x="3905557" y="4507656"/>
              <a:ext cx="95307" cy="10367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855A998B-6FA3-B04C-BFA1-22758FB24662}"/>
              </a:ext>
            </a:extLst>
          </p:cNvPr>
          <p:cNvGrpSpPr/>
          <p:nvPr/>
        </p:nvGrpSpPr>
        <p:grpSpPr>
          <a:xfrm>
            <a:off x="4464724" y="4992992"/>
            <a:ext cx="290784" cy="560039"/>
            <a:chOff x="1573743" y="5005883"/>
            <a:chExt cx="344402" cy="591009"/>
          </a:xfrm>
        </p:grpSpPr>
        <p:grpSp>
          <p:nvGrpSpPr>
            <p:cNvPr id="29" name="Group 28">
              <a:extLst>
                <a:ext uri="{FF2B5EF4-FFF2-40B4-BE49-F238E27FC236}">
                  <a16:creationId xmlns:a16="http://schemas.microsoft.com/office/drawing/2014/main" id="{5CABC8CF-5EFB-A547-9EAF-0C473A475223}"/>
                </a:ext>
              </a:extLst>
            </p:cNvPr>
            <p:cNvGrpSpPr/>
            <p:nvPr/>
          </p:nvGrpSpPr>
          <p:grpSpPr>
            <a:xfrm>
              <a:off x="1573743" y="5005883"/>
              <a:ext cx="344402" cy="591009"/>
              <a:chOff x="1027268" y="5005883"/>
              <a:chExt cx="344402" cy="591009"/>
            </a:xfrm>
          </p:grpSpPr>
          <p:cxnSp>
            <p:nvCxnSpPr>
              <p:cNvPr id="31" name="Straight Connector 30">
                <a:extLst>
                  <a:ext uri="{FF2B5EF4-FFF2-40B4-BE49-F238E27FC236}">
                    <a16:creationId xmlns:a16="http://schemas.microsoft.com/office/drawing/2014/main" id="{7FD74F51-DA00-1346-9A1D-79B28AF168C1}"/>
                  </a:ext>
                </a:extLst>
              </p:cNvPr>
              <p:cNvCxnSpPr>
                <a:cxnSpLocks/>
              </p:cNvCxnSpPr>
              <p:nvPr/>
            </p:nvCxnSpPr>
            <p:spPr>
              <a:xfrm>
                <a:off x="1203922" y="5005883"/>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32" name="Oval 31">
                <a:extLst>
                  <a:ext uri="{FF2B5EF4-FFF2-40B4-BE49-F238E27FC236}">
                    <a16:creationId xmlns:a16="http://schemas.microsoft.com/office/drawing/2014/main" id="{10EF14BE-D34B-7C4B-A0F4-858358C9AC3D}"/>
                  </a:ext>
                </a:extLst>
              </p:cNvPr>
              <p:cNvSpPr/>
              <p:nvPr/>
            </p:nvSpPr>
            <p:spPr>
              <a:xfrm>
                <a:off x="1027268" y="5239004"/>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0" name="Oval 29">
              <a:extLst>
                <a:ext uri="{FF2B5EF4-FFF2-40B4-BE49-F238E27FC236}">
                  <a16:creationId xmlns:a16="http://schemas.microsoft.com/office/drawing/2014/main" id="{127B8302-4022-E24A-BC29-C94FCF351963}"/>
                </a:ext>
              </a:extLst>
            </p:cNvPr>
            <p:cNvSpPr/>
            <p:nvPr/>
          </p:nvSpPr>
          <p:spPr>
            <a:xfrm>
              <a:off x="1698290" y="5366113"/>
              <a:ext cx="95307" cy="10367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3" name="Group 32">
            <a:extLst>
              <a:ext uri="{FF2B5EF4-FFF2-40B4-BE49-F238E27FC236}">
                <a16:creationId xmlns:a16="http://schemas.microsoft.com/office/drawing/2014/main" id="{6882BBA4-32F0-8A4D-9BF7-64C2B2FDBA10}"/>
              </a:ext>
            </a:extLst>
          </p:cNvPr>
          <p:cNvGrpSpPr/>
          <p:nvPr/>
        </p:nvGrpSpPr>
        <p:grpSpPr>
          <a:xfrm>
            <a:off x="811266" y="4994381"/>
            <a:ext cx="929623" cy="588306"/>
            <a:chOff x="833806" y="5007348"/>
            <a:chExt cx="1101037" cy="620839"/>
          </a:xfrm>
        </p:grpSpPr>
        <p:grpSp>
          <p:nvGrpSpPr>
            <p:cNvPr id="34" name="Group 33">
              <a:extLst>
                <a:ext uri="{FF2B5EF4-FFF2-40B4-BE49-F238E27FC236}">
                  <a16:creationId xmlns:a16="http://schemas.microsoft.com/office/drawing/2014/main" id="{9769BC0E-E024-324B-923A-67F64E6013BA}"/>
                </a:ext>
              </a:extLst>
            </p:cNvPr>
            <p:cNvGrpSpPr/>
            <p:nvPr/>
          </p:nvGrpSpPr>
          <p:grpSpPr>
            <a:xfrm>
              <a:off x="1590439" y="5007348"/>
              <a:ext cx="344404" cy="599005"/>
              <a:chOff x="2576107" y="5014924"/>
              <a:chExt cx="344404" cy="599005"/>
            </a:xfrm>
          </p:grpSpPr>
          <p:cxnSp>
            <p:nvCxnSpPr>
              <p:cNvPr id="39" name="Straight Connector 38">
                <a:extLst>
                  <a:ext uri="{FF2B5EF4-FFF2-40B4-BE49-F238E27FC236}">
                    <a16:creationId xmlns:a16="http://schemas.microsoft.com/office/drawing/2014/main" id="{6B278DFF-0DC3-064C-A87B-3621CCA1E3AC}"/>
                  </a:ext>
                </a:extLst>
              </p:cNvPr>
              <p:cNvCxnSpPr>
                <a:cxnSpLocks/>
              </p:cNvCxnSpPr>
              <p:nvPr/>
            </p:nvCxnSpPr>
            <p:spPr>
              <a:xfrm>
                <a:off x="2748230" y="5014924"/>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40" name="Rectangle 39">
                <a:extLst>
                  <a:ext uri="{FF2B5EF4-FFF2-40B4-BE49-F238E27FC236}">
                    <a16:creationId xmlns:a16="http://schemas.microsoft.com/office/drawing/2014/main" id="{FA2D946D-C241-CD48-89F3-4D832FFFE8D4}"/>
                  </a:ext>
                </a:extLst>
              </p:cNvPr>
              <p:cNvSpPr/>
              <p:nvPr/>
            </p:nvSpPr>
            <p:spPr>
              <a:xfrm>
                <a:off x="2576107" y="5284506"/>
                <a:ext cx="344404" cy="32942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02C21139-BB7F-D649-926E-A0A607964F00}"/>
                </a:ext>
              </a:extLst>
            </p:cNvPr>
            <p:cNvGrpSpPr/>
            <p:nvPr/>
          </p:nvGrpSpPr>
          <p:grpSpPr>
            <a:xfrm>
              <a:off x="833806" y="5270299"/>
              <a:ext cx="344402" cy="357888"/>
              <a:chOff x="3779341" y="4380547"/>
              <a:chExt cx="344402" cy="357888"/>
            </a:xfrm>
          </p:grpSpPr>
          <p:sp>
            <p:nvSpPr>
              <p:cNvPr id="37" name="Oval 36">
                <a:extLst>
                  <a:ext uri="{FF2B5EF4-FFF2-40B4-BE49-F238E27FC236}">
                    <a16:creationId xmlns:a16="http://schemas.microsoft.com/office/drawing/2014/main" id="{7F6EA785-8DE8-E94F-8031-F84CE8DABB91}"/>
                  </a:ext>
                </a:extLst>
              </p:cNvPr>
              <p:cNvSpPr/>
              <p:nvPr/>
            </p:nvSpPr>
            <p:spPr>
              <a:xfrm>
                <a:off x="3779341" y="4380547"/>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2CBC6069-CABA-2B4F-94F4-36A38F5DF275}"/>
                  </a:ext>
                </a:extLst>
              </p:cNvPr>
              <p:cNvSpPr/>
              <p:nvPr/>
            </p:nvSpPr>
            <p:spPr>
              <a:xfrm>
                <a:off x="3905557" y="4507656"/>
                <a:ext cx="95307" cy="10367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36" name="Straight Connector 35">
              <a:extLst>
                <a:ext uri="{FF2B5EF4-FFF2-40B4-BE49-F238E27FC236}">
                  <a16:creationId xmlns:a16="http://schemas.microsoft.com/office/drawing/2014/main" id="{B76411A5-C182-6746-9C4F-DD975F4E716B}"/>
                </a:ext>
              </a:extLst>
            </p:cNvPr>
            <p:cNvCxnSpPr/>
            <p:nvPr/>
          </p:nvCxnSpPr>
          <p:spPr>
            <a:xfrm flipV="1">
              <a:off x="1191512" y="5441640"/>
              <a:ext cx="520287" cy="1"/>
            </a:xfrm>
            <a:prstGeom prst="line">
              <a:avLst/>
            </a:prstGeom>
            <a:ln w="38100"/>
          </p:spPr>
          <p:style>
            <a:lnRef idx="3">
              <a:schemeClr val="dk1"/>
            </a:lnRef>
            <a:fillRef idx="0">
              <a:schemeClr val="dk1"/>
            </a:fillRef>
            <a:effectRef idx="2">
              <a:schemeClr val="dk1"/>
            </a:effectRef>
            <a:fontRef idx="minor">
              <a:schemeClr val="tx1"/>
            </a:fontRef>
          </p:style>
        </p:cxnSp>
      </p:grpSp>
      <p:grpSp>
        <p:nvGrpSpPr>
          <p:cNvPr id="41" name="Group 40">
            <a:extLst>
              <a:ext uri="{FF2B5EF4-FFF2-40B4-BE49-F238E27FC236}">
                <a16:creationId xmlns:a16="http://schemas.microsoft.com/office/drawing/2014/main" id="{EE1ABE01-5209-A74A-936E-35B098FD03DE}"/>
              </a:ext>
            </a:extLst>
          </p:cNvPr>
          <p:cNvGrpSpPr/>
          <p:nvPr/>
        </p:nvGrpSpPr>
        <p:grpSpPr>
          <a:xfrm>
            <a:off x="796824" y="5413095"/>
            <a:ext cx="1535420" cy="945163"/>
            <a:chOff x="833806" y="4630757"/>
            <a:chExt cx="1818537" cy="997430"/>
          </a:xfrm>
        </p:grpSpPr>
        <p:grpSp>
          <p:nvGrpSpPr>
            <p:cNvPr id="42" name="Group 41">
              <a:extLst>
                <a:ext uri="{FF2B5EF4-FFF2-40B4-BE49-F238E27FC236}">
                  <a16:creationId xmlns:a16="http://schemas.microsoft.com/office/drawing/2014/main" id="{C6B37988-AE25-A140-954F-4688D2D05E06}"/>
                </a:ext>
              </a:extLst>
            </p:cNvPr>
            <p:cNvGrpSpPr/>
            <p:nvPr/>
          </p:nvGrpSpPr>
          <p:grpSpPr>
            <a:xfrm>
              <a:off x="1025824" y="4630757"/>
              <a:ext cx="909019" cy="975596"/>
              <a:chOff x="2011492" y="4638333"/>
              <a:chExt cx="909019" cy="975596"/>
            </a:xfrm>
          </p:grpSpPr>
          <p:cxnSp>
            <p:nvCxnSpPr>
              <p:cNvPr id="45" name="Straight Connector 44">
                <a:extLst>
                  <a:ext uri="{FF2B5EF4-FFF2-40B4-BE49-F238E27FC236}">
                    <a16:creationId xmlns:a16="http://schemas.microsoft.com/office/drawing/2014/main" id="{A4F67BD2-8723-9D4A-A4F2-77EC2B84126B}"/>
                  </a:ext>
                </a:extLst>
              </p:cNvPr>
              <p:cNvCxnSpPr>
                <a:cxnSpLocks/>
              </p:cNvCxnSpPr>
              <p:nvPr/>
            </p:nvCxnSpPr>
            <p:spPr>
              <a:xfrm>
                <a:off x="2748230" y="5025543"/>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46" name="Rectangle 45">
                <a:extLst>
                  <a:ext uri="{FF2B5EF4-FFF2-40B4-BE49-F238E27FC236}">
                    <a16:creationId xmlns:a16="http://schemas.microsoft.com/office/drawing/2014/main" id="{40329DF7-AA06-314F-A936-45AE36E7C560}"/>
                  </a:ext>
                </a:extLst>
              </p:cNvPr>
              <p:cNvSpPr/>
              <p:nvPr/>
            </p:nvSpPr>
            <p:spPr>
              <a:xfrm>
                <a:off x="2576107" y="5284506"/>
                <a:ext cx="344404" cy="32942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316FB962-00A3-344A-8B55-1DC42220A827}"/>
                  </a:ext>
                </a:extLst>
              </p:cNvPr>
              <p:cNvCxnSpPr>
                <a:cxnSpLocks/>
              </p:cNvCxnSpPr>
              <p:nvPr/>
            </p:nvCxnSpPr>
            <p:spPr>
              <a:xfrm>
                <a:off x="2011492" y="5047467"/>
                <a:ext cx="0" cy="252000"/>
              </a:xfrm>
              <a:prstGeom prst="line">
                <a:avLst/>
              </a:prstGeom>
              <a:ln w="38100"/>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A466A061-004F-F546-AC88-A7AB2F77A17E}"/>
                  </a:ext>
                </a:extLst>
              </p:cNvPr>
              <p:cNvCxnSpPr>
                <a:cxnSpLocks/>
              </p:cNvCxnSpPr>
              <p:nvPr/>
            </p:nvCxnSpPr>
            <p:spPr>
              <a:xfrm>
                <a:off x="2379078" y="4638333"/>
                <a:ext cx="0" cy="396000"/>
              </a:xfrm>
              <a:prstGeom prst="line">
                <a:avLst/>
              </a:prstGeom>
              <a:ln w="38100"/>
            </p:spPr>
            <p:style>
              <a:lnRef idx="3">
                <a:schemeClr val="dk1"/>
              </a:lnRef>
              <a:fillRef idx="0">
                <a:schemeClr val="dk1"/>
              </a:fillRef>
              <a:effectRef idx="2">
                <a:schemeClr val="dk1"/>
              </a:effectRef>
              <a:fontRef idx="minor">
                <a:schemeClr val="tx1"/>
              </a:fontRef>
            </p:style>
          </p:cxnSp>
        </p:grpSp>
        <p:sp>
          <p:nvSpPr>
            <p:cNvPr id="43" name="Oval 42">
              <a:extLst>
                <a:ext uri="{FF2B5EF4-FFF2-40B4-BE49-F238E27FC236}">
                  <a16:creationId xmlns:a16="http://schemas.microsoft.com/office/drawing/2014/main" id="{281E194C-0C20-9E49-915B-28EAA4AF4896}"/>
                </a:ext>
              </a:extLst>
            </p:cNvPr>
            <p:cNvSpPr/>
            <p:nvPr/>
          </p:nvSpPr>
          <p:spPr>
            <a:xfrm>
              <a:off x="833806" y="5270299"/>
              <a:ext cx="344402" cy="35788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3390D3B-2ABD-E74E-856B-3C0EBA1958D7}"/>
                </a:ext>
              </a:extLst>
            </p:cNvPr>
            <p:cNvCxnSpPr>
              <a:cxnSpLocks/>
            </p:cNvCxnSpPr>
            <p:nvPr/>
          </p:nvCxnSpPr>
          <p:spPr>
            <a:xfrm>
              <a:off x="1006007" y="5029663"/>
              <a:ext cx="1646336" cy="10228"/>
            </a:xfrm>
            <a:prstGeom prst="line">
              <a:avLst/>
            </a:prstGeom>
            <a:ln w="38100"/>
          </p:spPr>
          <p:style>
            <a:lnRef idx="3">
              <a:schemeClr val="dk1"/>
            </a:lnRef>
            <a:fillRef idx="0">
              <a:schemeClr val="dk1"/>
            </a:fillRef>
            <a:effectRef idx="2">
              <a:schemeClr val="dk1"/>
            </a:effectRef>
            <a:fontRef idx="minor">
              <a:schemeClr val="tx1"/>
            </a:fontRef>
          </p:style>
        </p:cxnSp>
      </p:grpSp>
      <p:grpSp>
        <p:nvGrpSpPr>
          <p:cNvPr id="49" name="Group 48">
            <a:extLst>
              <a:ext uri="{FF2B5EF4-FFF2-40B4-BE49-F238E27FC236}">
                <a16:creationId xmlns:a16="http://schemas.microsoft.com/office/drawing/2014/main" id="{A3DAB3D5-2925-7B41-A7A5-70F9286AA4EE}"/>
              </a:ext>
            </a:extLst>
          </p:cNvPr>
          <p:cNvGrpSpPr/>
          <p:nvPr/>
        </p:nvGrpSpPr>
        <p:grpSpPr>
          <a:xfrm>
            <a:off x="2181259" y="5786219"/>
            <a:ext cx="290784" cy="560039"/>
            <a:chOff x="1573743" y="5005883"/>
            <a:chExt cx="344402" cy="591009"/>
          </a:xfrm>
        </p:grpSpPr>
        <p:grpSp>
          <p:nvGrpSpPr>
            <p:cNvPr id="50" name="Group 49">
              <a:extLst>
                <a:ext uri="{FF2B5EF4-FFF2-40B4-BE49-F238E27FC236}">
                  <a16:creationId xmlns:a16="http://schemas.microsoft.com/office/drawing/2014/main" id="{4231E21E-1E86-BC46-92DD-6C062097FA1B}"/>
                </a:ext>
              </a:extLst>
            </p:cNvPr>
            <p:cNvGrpSpPr/>
            <p:nvPr/>
          </p:nvGrpSpPr>
          <p:grpSpPr>
            <a:xfrm>
              <a:off x="1573743" y="5005883"/>
              <a:ext cx="344402" cy="591009"/>
              <a:chOff x="1027268" y="5005883"/>
              <a:chExt cx="344402" cy="591009"/>
            </a:xfrm>
          </p:grpSpPr>
          <p:cxnSp>
            <p:nvCxnSpPr>
              <p:cNvPr id="52" name="Straight Connector 51">
                <a:extLst>
                  <a:ext uri="{FF2B5EF4-FFF2-40B4-BE49-F238E27FC236}">
                    <a16:creationId xmlns:a16="http://schemas.microsoft.com/office/drawing/2014/main" id="{30E06F78-5F6D-8E49-BDD7-C8CB6F113707}"/>
                  </a:ext>
                </a:extLst>
              </p:cNvPr>
              <p:cNvCxnSpPr>
                <a:cxnSpLocks/>
              </p:cNvCxnSpPr>
              <p:nvPr/>
            </p:nvCxnSpPr>
            <p:spPr>
              <a:xfrm>
                <a:off x="1203922" y="5005883"/>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53" name="Oval 52">
                <a:extLst>
                  <a:ext uri="{FF2B5EF4-FFF2-40B4-BE49-F238E27FC236}">
                    <a16:creationId xmlns:a16="http://schemas.microsoft.com/office/drawing/2014/main" id="{2262C4BA-E944-1B40-B4CE-1C9B8760308E}"/>
                  </a:ext>
                </a:extLst>
              </p:cNvPr>
              <p:cNvSpPr/>
              <p:nvPr/>
            </p:nvSpPr>
            <p:spPr>
              <a:xfrm>
                <a:off x="1027268" y="5239004"/>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1" name="Oval 50">
              <a:extLst>
                <a:ext uri="{FF2B5EF4-FFF2-40B4-BE49-F238E27FC236}">
                  <a16:creationId xmlns:a16="http://schemas.microsoft.com/office/drawing/2014/main" id="{83508632-2621-7A4D-BE7F-1E7658A3B966}"/>
                </a:ext>
              </a:extLst>
            </p:cNvPr>
            <p:cNvSpPr/>
            <p:nvPr/>
          </p:nvSpPr>
          <p:spPr>
            <a:xfrm>
              <a:off x="1698290" y="5366113"/>
              <a:ext cx="95307" cy="10367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4" name="Group 53">
            <a:extLst>
              <a:ext uri="{FF2B5EF4-FFF2-40B4-BE49-F238E27FC236}">
                <a16:creationId xmlns:a16="http://schemas.microsoft.com/office/drawing/2014/main" id="{0FE8B199-A019-8844-A5B7-1F4BB52BA047}"/>
              </a:ext>
            </a:extLst>
          </p:cNvPr>
          <p:cNvGrpSpPr/>
          <p:nvPr/>
        </p:nvGrpSpPr>
        <p:grpSpPr>
          <a:xfrm>
            <a:off x="2472043" y="6020038"/>
            <a:ext cx="626563" cy="312161"/>
            <a:chOff x="2178416" y="5257006"/>
            <a:chExt cx="742095" cy="329423"/>
          </a:xfrm>
        </p:grpSpPr>
        <p:cxnSp>
          <p:nvCxnSpPr>
            <p:cNvPr id="55" name="Straight Connector 54">
              <a:extLst>
                <a:ext uri="{FF2B5EF4-FFF2-40B4-BE49-F238E27FC236}">
                  <a16:creationId xmlns:a16="http://schemas.microsoft.com/office/drawing/2014/main" id="{EFB193B9-82F0-FE45-9313-14F6F237D127}"/>
                </a:ext>
              </a:extLst>
            </p:cNvPr>
            <p:cNvCxnSpPr>
              <a:cxnSpLocks/>
              <a:stCxn id="56" idx="1"/>
              <a:endCxn id="53" idx="6"/>
            </p:cNvCxnSpPr>
            <p:nvPr/>
          </p:nvCxnSpPr>
          <p:spPr>
            <a:xfrm flipH="1">
              <a:off x="2178416" y="5421718"/>
              <a:ext cx="397691" cy="604"/>
            </a:xfrm>
            <a:prstGeom prst="line">
              <a:avLst/>
            </a:prstGeom>
            <a:ln w="38100"/>
          </p:spPr>
          <p:style>
            <a:lnRef idx="3">
              <a:schemeClr val="dk1"/>
            </a:lnRef>
            <a:fillRef idx="0">
              <a:schemeClr val="dk1"/>
            </a:fillRef>
            <a:effectRef idx="2">
              <a:schemeClr val="dk1"/>
            </a:effectRef>
            <a:fontRef idx="minor">
              <a:schemeClr val="tx1"/>
            </a:fontRef>
          </p:style>
        </p:cxnSp>
        <p:sp>
          <p:nvSpPr>
            <p:cNvPr id="56" name="Rectangle 55">
              <a:extLst>
                <a:ext uri="{FF2B5EF4-FFF2-40B4-BE49-F238E27FC236}">
                  <a16:creationId xmlns:a16="http://schemas.microsoft.com/office/drawing/2014/main" id="{3438FD7F-D53B-8048-86E6-1F8BEDA9DBD3}"/>
                </a:ext>
              </a:extLst>
            </p:cNvPr>
            <p:cNvSpPr/>
            <p:nvPr/>
          </p:nvSpPr>
          <p:spPr>
            <a:xfrm>
              <a:off x="2576107" y="5257006"/>
              <a:ext cx="344404" cy="3294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7" name="Group 56">
            <a:extLst>
              <a:ext uri="{FF2B5EF4-FFF2-40B4-BE49-F238E27FC236}">
                <a16:creationId xmlns:a16="http://schemas.microsoft.com/office/drawing/2014/main" id="{975731EB-5226-434B-B748-1CCD2EE63618}"/>
              </a:ext>
            </a:extLst>
          </p:cNvPr>
          <p:cNvGrpSpPr/>
          <p:nvPr/>
        </p:nvGrpSpPr>
        <p:grpSpPr>
          <a:xfrm>
            <a:off x="2162962" y="6177241"/>
            <a:ext cx="2057554" cy="945163"/>
            <a:chOff x="833806" y="4630757"/>
            <a:chExt cx="2436947" cy="997430"/>
          </a:xfrm>
        </p:grpSpPr>
        <p:grpSp>
          <p:nvGrpSpPr>
            <p:cNvPr id="58" name="Group 57">
              <a:extLst>
                <a:ext uri="{FF2B5EF4-FFF2-40B4-BE49-F238E27FC236}">
                  <a16:creationId xmlns:a16="http://schemas.microsoft.com/office/drawing/2014/main" id="{3275FF7D-FB28-A346-AF17-0D52AD35CF61}"/>
                </a:ext>
              </a:extLst>
            </p:cNvPr>
            <p:cNvGrpSpPr/>
            <p:nvPr/>
          </p:nvGrpSpPr>
          <p:grpSpPr>
            <a:xfrm>
              <a:off x="1025824" y="4630757"/>
              <a:ext cx="909019" cy="975596"/>
              <a:chOff x="2011492" y="4638333"/>
              <a:chExt cx="909019" cy="975596"/>
            </a:xfrm>
          </p:grpSpPr>
          <p:cxnSp>
            <p:nvCxnSpPr>
              <p:cNvPr id="61" name="Straight Connector 60">
                <a:extLst>
                  <a:ext uri="{FF2B5EF4-FFF2-40B4-BE49-F238E27FC236}">
                    <a16:creationId xmlns:a16="http://schemas.microsoft.com/office/drawing/2014/main" id="{734D7F8E-CA4F-0B40-B47F-1A0F8EA82B01}"/>
                  </a:ext>
                </a:extLst>
              </p:cNvPr>
              <p:cNvCxnSpPr>
                <a:cxnSpLocks/>
              </p:cNvCxnSpPr>
              <p:nvPr/>
            </p:nvCxnSpPr>
            <p:spPr>
              <a:xfrm>
                <a:off x="2748230" y="5032800"/>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62" name="Rectangle 61">
                <a:extLst>
                  <a:ext uri="{FF2B5EF4-FFF2-40B4-BE49-F238E27FC236}">
                    <a16:creationId xmlns:a16="http://schemas.microsoft.com/office/drawing/2014/main" id="{F2F75C69-2EE0-854D-BA77-3FA4AC9C5D4F}"/>
                  </a:ext>
                </a:extLst>
              </p:cNvPr>
              <p:cNvSpPr/>
              <p:nvPr/>
            </p:nvSpPr>
            <p:spPr>
              <a:xfrm>
                <a:off x="2576107" y="5284506"/>
                <a:ext cx="344404" cy="32942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3" name="Straight Connector 62">
                <a:extLst>
                  <a:ext uri="{FF2B5EF4-FFF2-40B4-BE49-F238E27FC236}">
                    <a16:creationId xmlns:a16="http://schemas.microsoft.com/office/drawing/2014/main" id="{7922FAB4-BE26-B94B-BC77-B19942AE6F6A}"/>
                  </a:ext>
                </a:extLst>
              </p:cNvPr>
              <p:cNvCxnSpPr>
                <a:cxnSpLocks/>
              </p:cNvCxnSpPr>
              <p:nvPr/>
            </p:nvCxnSpPr>
            <p:spPr>
              <a:xfrm>
                <a:off x="2011492" y="5047467"/>
                <a:ext cx="0" cy="252000"/>
              </a:xfrm>
              <a:prstGeom prst="line">
                <a:avLst/>
              </a:prstGeom>
              <a:ln w="38100"/>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0249601B-7E7C-7A40-9A1A-409C02AF0E7B}"/>
                  </a:ext>
                </a:extLst>
              </p:cNvPr>
              <p:cNvCxnSpPr>
                <a:cxnSpLocks/>
              </p:cNvCxnSpPr>
              <p:nvPr/>
            </p:nvCxnSpPr>
            <p:spPr>
              <a:xfrm>
                <a:off x="2379078" y="4638333"/>
                <a:ext cx="0" cy="396000"/>
              </a:xfrm>
              <a:prstGeom prst="line">
                <a:avLst/>
              </a:prstGeom>
              <a:ln w="38100"/>
            </p:spPr>
            <p:style>
              <a:lnRef idx="3">
                <a:schemeClr val="dk1"/>
              </a:lnRef>
              <a:fillRef idx="0">
                <a:schemeClr val="dk1"/>
              </a:fillRef>
              <a:effectRef idx="2">
                <a:schemeClr val="dk1"/>
              </a:effectRef>
              <a:fontRef idx="minor">
                <a:schemeClr val="tx1"/>
              </a:fontRef>
            </p:style>
          </p:cxnSp>
        </p:grpSp>
        <p:sp>
          <p:nvSpPr>
            <p:cNvPr id="59" name="Oval 58">
              <a:extLst>
                <a:ext uri="{FF2B5EF4-FFF2-40B4-BE49-F238E27FC236}">
                  <a16:creationId xmlns:a16="http://schemas.microsoft.com/office/drawing/2014/main" id="{A6D839C1-2E60-2842-8B4E-2BB35B45648C}"/>
                </a:ext>
              </a:extLst>
            </p:cNvPr>
            <p:cNvSpPr/>
            <p:nvPr/>
          </p:nvSpPr>
          <p:spPr>
            <a:xfrm>
              <a:off x="833806" y="5270299"/>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0" name="Straight Connector 59">
              <a:extLst>
                <a:ext uri="{FF2B5EF4-FFF2-40B4-BE49-F238E27FC236}">
                  <a16:creationId xmlns:a16="http://schemas.microsoft.com/office/drawing/2014/main" id="{E44D35E9-14C6-7244-BAEB-A6C192F40835}"/>
                </a:ext>
              </a:extLst>
            </p:cNvPr>
            <p:cNvCxnSpPr>
              <a:cxnSpLocks/>
            </p:cNvCxnSpPr>
            <p:nvPr/>
          </p:nvCxnSpPr>
          <p:spPr>
            <a:xfrm>
              <a:off x="1006007" y="5029663"/>
              <a:ext cx="2264746" cy="21435"/>
            </a:xfrm>
            <a:prstGeom prst="line">
              <a:avLst/>
            </a:prstGeom>
            <a:ln w="38100"/>
          </p:spPr>
          <p:style>
            <a:lnRef idx="3">
              <a:schemeClr val="dk1"/>
            </a:lnRef>
            <a:fillRef idx="0">
              <a:schemeClr val="dk1"/>
            </a:fillRef>
            <a:effectRef idx="2">
              <a:schemeClr val="dk1"/>
            </a:effectRef>
            <a:fontRef idx="minor">
              <a:schemeClr val="tx1"/>
            </a:fontRef>
          </p:style>
        </p:cxnSp>
      </p:grpSp>
      <p:grpSp>
        <p:nvGrpSpPr>
          <p:cNvPr id="65" name="Group 64">
            <a:extLst>
              <a:ext uri="{FF2B5EF4-FFF2-40B4-BE49-F238E27FC236}">
                <a16:creationId xmlns:a16="http://schemas.microsoft.com/office/drawing/2014/main" id="{0202DB70-909D-DF41-B5DA-AF3533EAB1FA}"/>
              </a:ext>
            </a:extLst>
          </p:cNvPr>
          <p:cNvGrpSpPr/>
          <p:nvPr/>
        </p:nvGrpSpPr>
        <p:grpSpPr>
          <a:xfrm>
            <a:off x="3484336" y="6557242"/>
            <a:ext cx="290784" cy="560039"/>
            <a:chOff x="952580" y="5005883"/>
            <a:chExt cx="344402" cy="591009"/>
          </a:xfrm>
        </p:grpSpPr>
        <p:cxnSp>
          <p:nvCxnSpPr>
            <p:cNvPr id="66" name="Straight Connector 65">
              <a:extLst>
                <a:ext uri="{FF2B5EF4-FFF2-40B4-BE49-F238E27FC236}">
                  <a16:creationId xmlns:a16="http://schemas.microsoft.com/office/drawing/2014/main" id="{1DD092F4-B063-CB49-AD46-6B3521809453}"/>
                </a:ext>
              </a:extLst>
            </p:cNvPr>
            <p:cNvCxnSpPr>
              <a:cxnSpLocks/>
            </p:cNvCxnSpPr>
            <p:nvPr/>
          </p:nvCxnSpPr>
          <p:spPr>
            <a:xfrm>
              <a:off x="1129234" y="5005883"/>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67" name="Oval 66">
              <a:extLst>
                <a:ext uri="{FF2B5EF4-FFF2-40B4-BE49-F238E27FC236}">
                  <a16:creationId xmlns:a16="http://schemas.microsoft.com/office/drawing/2014/main" id="{44B70E19-8BCE-F843-AA1D-D188C73E1CA3}"/>
                </a:ext>
              </a:extLst>
            </p:cNvPr>
            <p:cNvSpPr/>
            <p:nvPr/>
          </p:nvSpPr>
          <p:spPr>
            <a:xfrm>
              <a:off x="952580" y="5239004"/>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8" name="Group 67">
            <a:extLst>
              <a:ext uri="{FF2B5EF4-FFF2-40B4-BE49-F238E27FC236}">
                <a16:creationId xmlns:a16="http://schemas.microsoft.com/office/drawing/2014/main" id="{EB0F8530-94DF-1A41-9EE7-D3B033A1623F}"/>
              </a:ext>
            </a:extLst>
          </p:cNvPr>
          <p:cNvGrpSpPr/>
          <p:nvPr/>
        </p:nvGrpSpPr>
        <p:grpSpPr>
          <a:xfrm>
            <a:off x="4066212" y="6558169"/>
            <a:ext cx="290786" cy="557104"/>
            <a:chOff x="2563659" y="5003833"/>
            <a:chExt cx="344404" cy="587912"/>
          </a:xfrm>
        </p:grpSpPr>
        <p:cxnSp>
          <p:nvCxnSpPr>
            <p:cNvPr id="69" name="Straight Connector 68">
              <a:extLst>
                <a:ext uri="{FF2B5EF4-FFF2-40B4-BE49-F238E27FC236}">
                  <a16:creationId xmlns:a16="http://schemas.microsoft.com/office/drawing/2014/main" id="{903958CF-333A-EF46-B410-9819AE776090}"/>
                </a:ext>
              </a:extLst>
            </p:cNvPr>
            <p:cNvCxnSpPr>
              <a:cxnSpLocks/>
            </p:cNvCxnSpPr>
            <p:nvPr/>
          </p:nvCxnSpPr>
          <p:spPr>
            <a:xfrm>
              <a:off x="2735782" y="5003833"/>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70" name="Rectangle 69">
              <a:extLst>
                <a:ext uri="{FF2B5EF4-FFF2-40B4-BE49-F238E27FC236}">
                  <a16:creationId xmlns:a16="http://schemas.microsoft.com/office/drawing/2014/main" id="{50342375-1C77-A145-835C-921C213F773E}"/>
                </a:ext>
              </a:extLst>
            </p:cNvPr>
            <p:cNvSpPr/>
            <p:nvPr/>
          </p:nvSpPr>
          <p:spPr>
            <a:xfrm>
              <a:off x="2563659" y="5262322"/>
              <a:ext cx="344404" cy="3294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CE2AEA84-2DE7-604C-8A14-5437E1B46CD6}"/>
              </a:ext>
            </a:extLst>
          </p:cNvPr>
          <p:cNvGrpSpPr/>
          <p:nvPr/>
        </p:nvGrpSpPr>
        <p:grpSpPr>
          <a:xfrm>
            <a:off x="4767010" y="5229833"/>
            <a:ext cx="626563" cy="312161"/>
            <a:chOff x="2178416" y="5257006"/>
            <a:chExt cx="742095" cy="329423"/>
          </a:xfrm>
        </p:grpSpPr>
        <p:cxnSp>
          <p:nvCxnSpPr>
            <p:cNvPr id="72" name="Straight Connector 71">
              <a:extLst>
                <a:ext uri="{FF2B5EF4-FFF2-40B4-BE49-F238E27FC236}">
                  <a16:creationId xmlns:a16="http://schemas.microsoft.com/office/drawing/2014/main" id="{AEE15C5D-8481-A048-B1CB-31AFCA0319B6}"/>
                </a:ext>
              </a:extLst>
            </p:cNvPr>
            <p:cNvCxnSpPr>
              <a:cxnSpLocks/>
              <a:stCxn id="73" idx="1"/>
            </p:cNvCxnSpPr>
            <p:nvPr/>
          </p:nvCxnSpPr>
          <p:spPr>
            <a:xfrm flipH="1">
              <a:off x="2178416" y="5421718"/>
              <a:ext cx="397691" cy="604"/>
            </a:xfrm>
            <a:prstGeom prst="line">
              <a:avLst/>
            </a:prstGeom>
            <a:ln w="38100"/>
          </p:spPr>
          <p:style>
            <a:lnRef idx="3">
              <a:schemeClr val="dk1"/>
            </a:lnRef>
            <a:fillRef idx="0">
              <a:schemeClr val="dk1"/>
            </a:fillRef>
            <a:effectRef idx="2">
              <a:schemeClr val="dk1"/>
            </a:effectRef>
            <a:fontRef idx="minor">
              <a:schemeClr val="tx1"/>
            </a:fontRef>
          </p:style>
        </p:cxnSp>
        <p:sp>
          <p:nvSpPr>
            <p:cNvPr id="73" name="Rectangle 72">
              <a:extLst>
                <a:ext uri="{FF2B5EF4-FFF2-40B4-BE49-F238E27FC236}">
                  <a16:creationId xmlns:a16="http://schemas.microsoft.com/office/drawing/2014/main" id="{57976DBD-511E-7B48-9672-6F0CD649D1CC}"/>
                </a:ext>
              </a:extLst>
            </p:cNvPr>
            <p:cNvSpPr/>
            <p:nvPr/>
          </p:nvSpPr>
          <p:spPr>
            <a:xfrm>
              <a:off x="2576107" y="5257006"/>
              <a:ext cx="344404" cy="3294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4" name="Group 73">
            <a:extLst>
              <a:ext uri="{FF2B5EF4-FFF2-40B4-BE49-F238E27FC236}">
                <a16:creationId xmlns:a16="http://schemas.microsoft.com/office/drawing/2014/main" id="{55A1EEB7-28FA-3A42-82D9-A5CC59B06A65}"/>
              </a:ext>
            </a:extLst>
          </p:cNvPr>
          <p:cNvGrpSpPr/>
          <p:nvPr/>
        </p:nvGrpSpPr>
        <p:grpSpPr>
          <a:xfrm>
            <a:off x="4457929" y="5387036"/>
            <a:ext cx="1382007" cy="945163"/>
            <a:chOff x="833806" y="4630757"/>
            <a:chExt cx="1636836" cy="997430"/>
          </a:xfrm>
        </p:grpSpPr>
        <p:grpSp>
          <p:nvGrpSpPr>
            <p:cNvPr id="75" name="Group 74">
              <a:extLst>
                <a:ext uri="{FF2B5EF4-FFF2-40B4-BE49-F238E27FC236}">
                  <a16:creationId xmlns:a16="http://schemas.microsoft.com/office/drawing/2014/main" id="{8962C372-630C-D048-A135-4951F771808F}"/>
                </a:ext>
              </a:extLst>
            </p:cNvPr>
            <p:cNvGrpSpPr/>
            <p:nvPr/>
          </p:nvGrpSpPr>
          <p:grpSpPr>
            <a:xfrm>
              <a:off x="1017198" y="4630757"/>
              <a:ext cx="917645" cy="975596"/>
              <a:chOff x="2002866" y="4638333"/>
              <a:chExt cx="917645" cy="975596"/>
            </a:xfrm>
          </p:grpSpPr>
          <p:cxnSp>
            <p:nvCxnSpPr>
              <p:cNvPr id="78" name="Straight Connector 77">
                <a:extLst>
                  <a:ext uri="{FF2B5EF4-FFF2-40B4-BE49-F238E27FC236}">
                    <a16:creationId xmlns:a16="http://schemas.microsoft.com/office/drawing/2014/main" id="{D3900071-15EC-3F44-9B28-19DA26417B9A}"/>
                  </a:ext>
                </a:extLst>
              </p:cNvPr>
              <p:cNvCxnSpPr>
                <a:cxnSpLocks/>
              </p:cNvCxnSpPr>
              <p:nvPr/>
            </p:nvCxnSpPr>
            <p:spPr>
              <a:xfrm>
                <a:off x="2748230" y="5032800"/>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79" name="Rectangle 78">
                <a:extLst>
                  <a:ext uri="{FF2B5EF4-FFF2-40B4-BE49-F238E27FC236}">
                    <a16:creationId xmlns:a16="http://schemas.microsoft.com/office/drawing/2014/main" id="{42D9ED23-A98A-DB48-B2D5-95A67284498E}"/>
                  </a:ext>
                </a:extLst>
              </p:cNvPr>
              <p:cNvSpPr/>
              <p:nvPr/>
            </p:nvSpPr>
            <p:spPr>
              <a:xfrm>
                <a:off x="2576107" y="5284506"/>
                <a:ext cx="344404" cy="32942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Connector 79">
                <a:extLst>
                  <a:ext uri="{FF2B5EF4-FFF2-40B4-BE49-F238E27FC236}">
                    <a16:creationId xmlns:a16="http://schemas.microsoft.com/office/drawing/2014/main" id="{5279A572-955C-4945-9235-557BD1131AA1}"/>
                  </a:ext>
                </a:extLst>
              </p:cNvPr>
              <p:cNvCxnSpPr>
                <a:cxnSpLocks/>
              </p:cNvCxnSpPr>
              <p:nvPr/>
            </p:nvCxnSpPr>
            <p:spPr>
              <a:xfrm>
                <a:off x="2002866" y="5047467"/>
                <a:ext cx="0" cy="252000"/>
              </a:xfrm>
              <a:prstGeom prst="line">
                <a:avLst/>
              </a:prstGeom>
              <a:ln w="38100"/>
            </p:spPr>
            <p:style>
              <a:lnRef idx="3">
                <a:schemeClr val="dk1"/>
              </a:lnRef>
              <a:fillRef idx="0">
                <a:schemeClr val="dk1"/>
              </a:fillRef>
              <a:effectRef idx="2">
                <a:schemeClr val="dk1"/>
              </a:effectRef>
              <a:fontRef idx="minor">
                <a:schemeClr val="tx1"/>
              </a:fontRef>
            </p:style>
          </p:cxnSp>
          <p:cxnSp>
            <p:nvCxnSpPr>
              <p:cNvPr id="81" name="Straight Connector 80">
                <a:extLst>
                  <a:ext uri="{FF2B5EF4-FFF2-40B4-BE49-F238E27FC236}">
                    <a16:creationId xmlns:a16="http://schemas.microsoft.com/office/drawing/2014/main" id="{695A6CEA-A415-A644-B1A8-D65E2D4A6F23}"/>
                  </a:ext>
                </a:extLst>
              </p:cNvPr>
              <p:cNvCxnSpPr>
                <a:cxnSpLocks/>
              </p:cNvCxnSpPr>
              <p:nvPr/>
            </p:nvCxnSpPr>
            <p:spPr>
              <a:xfrm>
                <a:off x="2379078" y="4638333"/>
                <a:ext cx="0" cy="396000"/>
              </a:xfrm>
              <a:prstGeom prst="line">
                <a:avLst/>
              </a:prstGeom>
              <a:ln w="38100"/>
            </p:spPr>
            <p:style>
              <a:lnRef idx="3">
                <a:schemeClr val="dk1"/>
              </a:lnRef>
              <a:fillRef idx="0">
                <a:schemeClr val="dk1"/>
              </a:fillRef>
              <a:effectRef idx="2">
                <a:schemeClr val="dk1"/>
              </a:effectRef>
              <a:fontRef idx="minor">
                <a:schemeClr val="tx1"/>
              </a:fontRef>
            </p:style>
          </p:cxnSp>
        </p:grpSp>
        <p:sp>
          <p:nvSpPr>
            <p:cNvPr id="76" name="Oval 75">
              <a:extLst>
                <a:ext uri="{FF2B5EF4-FFF2-40B4-BE49-F238E27FC236}">
                  <a16:creationId xmlns:a16="http://schemas.microsoft.com/office/drawing/2014/main" id="{5F2474EC-C65D-7346-94D0-9CAC704E27FF}"/>
                </a:ext>
              </a:extLst>
            </p:cNvPr>
            <p:cNvSpPr/>
            <p:nvPr/>
          </p:nvSpPr>
          <p:spPr>
            <a:xfrm>
              <a:off x="833806" y="5270299"/>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7" name="Straight Connector 76">
              <a:extLst>
                <a:ext uri="{FF2B5EF4-FFF2-40B4-BE49-F238E27FC236}">
                  <a16:creationId xmlns:a16="http://schemas.microsoft.com/office/drawing/2014/main" id="{A1D2AB41-1148-D842-9F86-8FE5622D078C}"/>
                </a:ext>
              </a:extLst>
            </p:cNvPr>
            <p:cNvCxnSpPr>
              <a:cxnSpLocks/>
            </p:cNvCxnSpPr>
            <p:nvPr/>
          </p:nvCxnSpPr>
          <p:spPr>
            <a:xfrm>
              <a:off x="1006007" y="5029663"/>
              <a:ext cx="1464635" cy="0"/>
            </a:xfrm>
            <a:prstGeom prst="line">
              <a:avLst/>
            </a:prstGeom>
            <a:ln w="38100"/>
          </p:spPr>
          <p:style>
            <a:lnRef idx="3">
              <a:schemeClr val="dk1"/>
            </a:lnRef>
            <a:fillRef idx="0">
              <a:schemeClr val="dk1"/>
            </a:fillRef>
            <a:effectRef idx="2">
              <a:schemeClr val="dk1"/>
            </a:effectRef>
            <a:fontRef idx="minor">
              <a:schemeClr val="tx1"/>
            </a:fontRef>
          </p:style>
        </p:cxnSp>
      </p:grpSp>
      <p:grpSp>
        <p:nvGrpSpPr>
          <p:cNvPr id="82" name="Group 81">
            <a:extLst>
              <a:ext uri="{FF2B5EF4-FFF2-40B4-BE49-F238E27FC236}">
                <a16:creationId xmlns:a16="http://schemas.microsoft.com/office/drawing/2014/main" id="{F06AF595-C918-CC44-9324-4C3884DD09AC}"/>
              </a:ext>
            </a:extLst>
          </p:cNvPr>
          <p:cNvGrpSpPr/>
          <p:nvPr/>
        </p:nvGrpSpPr>
        <p:grpSpPr>
          <a:xfrm>
            <a:off x="5672696" y="5774731"/>
            <a:ext cx="290784" cy="560039"/>
            <a:chOff x="1573743" y="5005883"/>
            <a:chExt cx="344402" cy="591009"/>
          </a:xfrm>
        </p:grpSpPr>
        <p:grpSp>
          <p:nvGrpSpPr>
            <p:cNvPr id="83" name="Group 82">
              <a:extLst>
                <a:ext uri="{FF2B5EF4-FFF2-40B4-BE49-F238E27FC236}">
                  <a16:creationId xmlns:a16="http://schemas.microsoft.com/office/drawing/2014/main" id="{DB256647-87FA-EA4D-BB1A-C1F6DF12E70C}"/>
                </a:ext>
              </a:extLst>
            </p:cNvPr>
            <p:cNvGrpSpPr/>
            <p:nvPr/>
          </p:nvGrpSpPr>
          <p:grpSpPr>
            <a:xfrm>
              <a:off x="1573743" y="5005883"/>
              <a:ext cx="344402" cy="591009"/>
              <a:chOff x="1027268" y="5005883"/>
              <a:chExt cx="344402" cy="591009"/>
            </a:xfrm>
          </p:grpSpPr>
          <p:cxnSp>
            <p:nvCxnSpPr>
              <p:cNvPr id="85" name="Straight Connector 84">
                <a:extLst>
                  <a:ext uri="{FF2B5EF4-FFF2-40B4-BE49-F238E27FC236}">
                    <a16:creationId xmlns:a16="http://schemas.microsoft.com/office/drawing/2014/main" id="{EEFDC149-AC23-DA4B-9C91-217878DCFACC}"/>
                  </a:ext>
                </a:extLst>
              </p:cNvPr>
              <p:cNvCxnSpPr>
                <a:cxnSpLocks/>
              </p:cNvCxnSpPr>
              <p:nvPr/>
            </p:nvCxnSpPr>
            <p:spPr>
              <a:xfrm>
                <a:off x="1203922" y="5005883"/>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86" name="Oval 85">
                <a:extLst>
                  <a:ext uri="{FF2B5EF4-FFF2-40B4-BE49-F238E27FC236}">
                    <a16:creationId xmlns:a16="http://schemas.microsoft.com/office/drawing/2014/main" id="{EA8D8067-04AB-104D-A024-52F22440D8C3}"/>
                  </a:ext>
                </a:extLst>
              </p:cNvPr>
              <p:cNvSpPr/>
              <p:nvPr/>
            </p:nvSpPr>
            <p:spPr>
              <a:xfrm>
                <a:off x="1027268" y="5239004"/>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4" name="Oval 83">
              <a:extLst>
                <a:ext uri="{FF2B5EF4-FFF2-40B4-BE49-F238E27FC236}">
                  <a16:creationId xmlns:a16="http://schemas.microsoft.com/office/drawing/2014/main" id="{EF2A6E45-853C-2E44-867C-3AF769709AA2}"/>
                </a:ext>
              </a:extLst>
            </p:cNvPr>
            <p:cNvSpPr/>
            <p:nvPr/>
          </p:nvSpPr>
          <p:spPr>
            <a:xfrm>
              <a:off x="1698290" y="5366113"/>
              <a:ext cx="95307" cy="10367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7" name="Oval 86">
            <a:extLst>
              <a:ext uri="{FF2B5EF4-FFF2-40B4-BE49-F238E27FC236}">
                <a16:creationId xmlns:a16="http://schemas.microsoft.com/office/drawing/2014/main" id="{DD5E5ECB-5574-FF40-97F1-65EA507DBD51}"/>
              </a:ext>
            </a:extLst>
          </p:cNvPr>
          <p:cNvSpPr/>
          <p:nvPr/>
        </p:nvSpPr>
        <p:spPr>
          <a:xfrm>
            <a:off x="414632" y="951070"/>
            <a:ext cx="338400" cy="338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9149A754-C5BB-F749-8EF6-12198ADD3534}"/>
              </a:ext>
            </a:extLst>
          </p:cNvPr>
          <p:cNvSpPr/>
          <p:nvPr/>
        </p:nvSpPr>
        <p:spPr>
          <a:xfrm>
            <a:off x="830839" y="948296"/>
            <a:ext cx="1452642"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Normal female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9A7FFB96-B682-2E4F-9A91-BA8FE97FE7C4}"/>
              </a:ext>
            </a:extLst>
          </p:cNvPr>
          <p:cNvSpPr/>
          <p:nvPr/>
        </p:nvSpPr>
        <p:spPr>
          <a:xfrm>
            <a:off x="410486" y="1465717"/>
            <a:ext cx="309600" cy="309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C2F0B04B-28A6-1144-BFAF-CF3335E0CB61}"/>
              </a:ext>
            </a:extLst>
          </p:cNvPr>
          <p:cNvSpPr/>
          <p:nvPr/>
        </p:nvSpPr>
        <p:spPr>
          <a:xfrm>
            <a:off x="838648" y="1460747"/>
            <a:ext cx="1301959"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Normal male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4A8DEA03-156B-4B46-834A-988DE9F60256}"/>
              </a:ext>
            </a:extLst>
          </p:cNvPr>
          <p:cNvSpPr/>
          <p:nvPr/>
        </p:nvSpPr>
        <p:spPr>
          <a:xfrm>
            <a:off x="414632" y="1968821"/>
            <a:ext cx="338400" cy="33840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96240257-6F8C-204B-B63D-5C7BF5F41107}"/>
              </a:ext>
            </a:extLst>
          </p:cNvPr>
          <p:cNvSpPr/>
          <p:nvPr/>
        </p:nvSpPr>
        <p:spPr>
          <a:xfrm>
            <a:off x="830839" y="1966047"/>
            <a:ext cx="1563248"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Affected female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54904BC7-E9AE-B24A-BF1B-61E0B553EAB8}"/>
              </a:ext>
            </a:extLst>
          </p:cNvPr>
          <p:cNvSpPr/>
          <p:nvPr/>
        </p:nvSpPr>
        <p:spPr>
          <a:xfrm>
            <a:off x="410486" y="2483468"/>
            <a:ext cx="309600" cy="309600"/>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F024E78F-9724-1747-AC73-341D136391D7}"/>
              </a:ext>
            </a:extLst>
          </p:cNvPr>
          <p:cNvSpPr/>
          <p:nvPr/>
        </p:nvSpPr>
        <p:spPr>
          <a:xfrm>
            <a:off x="838648" y="2478498"/>
            <a:ext cx="1358064"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Affected male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9A4C8BB3-AB10-3D45-A497-B25D4D98B13D}"/>
              </a:ext>
            </a:extLst>
          </p:cNvPr>
          <p:cNvSpPr/>
          <p:nvPr/>
        </p:nvSpPr>
        <p:spPr>
          <a:xfrm>
            <a:off x="823030" y="2887050"/>
            <a:ext cx="1563248"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Affected female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A0D2C39-BF5B-2546-94D6-FAD544B1C913}"/>
              </a:ext>
            </a:extLst>
          </p:cNvPr>
          <p:cNvSpPr/>
          <p:nvPr/>
        </p:nvSpPr>
        <p:spPr>
          <a:xfrm>
            <a:off x="863497" y="3399501"/>
            <a:ext cx="1358064"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Affected male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7" name="Group 96">
            <a:extLst>
              <a:ext uri="{FF2B5EF4-FFF2-40B4-BE49-F238E27FC236}">
                <a16:creationId xmlns:a16="http://schemas.microsoft.com/office/drawing/2014/main" id="{B58228F8-52D8-B745-BF67-ADA3C805B094}"/>
              </a:ext>
            </a:extLst>
          </p:cNvPr>
          <p:cNvGrpSpPr/>
          <p:nvPr/>
        </p:nvGrpSpPr>
        <p:grpSpPr>
          <a:xfrm>
            <a:off x="406823" y="2889824"/>
            <a:ext cx="338400" cy="338400"/>
            <a:chOff x="764631" y="2942832"/>
            <a:chExt cx="338400" cy="338400"/>
          </a:xfrm>
        </p:grpSpPr>
        <p:sp>
          <p:nvSpPr>
            <p:cNvPr id="98" name="Oval 97">
              <a:extLst>
                <a:ext uri="{FF2B5EF4-FFF2-40B4-BE49-F238E27FC236}">
                  <a16:creationId xmlns:a16="http://schemas.microsoft.com/office/drawing/2014/main" id="{7B4EBBFA-1880-3049-81F9-E3FE84FE43F3}"/>
                </a:ext>
              </a:extLst>
            </p:cNvPr>
            <p:cNvSpPr/>
            <p:nvPr/>
          </p:nvSpPr>
          <p:spPr>
            <a:xfrm>
              <a:off x="764631" y="2942832"/>
              <a:ext cx="338400" cy="338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Oval 98">
              <a:extLst>
                <a:ext uri="{FF2B5EF4-FFF2-40B4-BE49-F238E27FC236}">
                  <a16:creationId xmlns:a16="http://schemas.microsoft.com/office/drawing/2014/main" id="{F8CB0112-5F49-C641-8411-C2A530AD9817}"/>
                </a:ext>
              </a:extLst>
            </p:cNvPr>
            <p:cNvSpPr/>
            <p:nvPr/>
          </p:nvSpPr>
          <p:spPr>
            <a:xfrm>
              <a:off x="893981" y="3061011"/>
              <a:ext cx="80469" cy="98237"/>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0" name="Group 99">
            <a:extLst>
              <a:ext uri="{FF2B5EF4-FFF2-40B4-BE49-F238E27FC236}">
                <a16:creationId xmlns:a16="http://schemas.microsoft.com/office/drawing/2014/main" id="{F143FE73-DF8E-5E4C-8521-CC122DB9E82A}"/>
              </a:ext>
            </a:extLst>
          </p:cNvPr>
          <p:cNvGrpSpPr/>
          <p:nvPr/>
        </p:nvGrpSpPr>
        <p:grpSpPr>
          <a:xfrm>
            <a:off x="435335" y="3404471"/>
            <a:ext cx="309600" cy="309600"/>
            <a:chOff x="793143" y="3457479"/>
            <a:chExt cx="309600" cy="309600"/>
          </a:xfrm>
        </p:grpSpPr>
        <p:sp>
          <p:nvSpPr>
            <p:cNvPr id="101" name="Rectangle 100">
              <a:extLst>
                <a:ext uri="{FF2B5EF4-FFF2-40B4-BE49-F238E27FC236}">
                  <a16:creationId xmlns:a16="http://schemas.microsoft.com/office/drawing/2014/main" id="{CC4AF05D-0617-2645-B8DC-125201393BCB}"/>
                </a:ext>
              </a:extLst>
            </p:cNvPr>
            <p:cNvSpPr/>
            <p:nvPr/>
          </p:nvSpPr>
          <p:spPr>
            <a:xfrm>
              <a:off x="793143" y="3457479"/>
              <a:ext cx="309600" cy="309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54AD4560-F0FF-5948-AEAC-C9874A721BF0}"/>
                </a:ext>
              </a:extLst>
            </p:cNvPr>
            <p:cNvSpPr/>
            <p:nvPr/>
          </p:nvSpPr>
          <p:spPr>
            <a:xfrm>
              <a:off x="901405" y="3563160"/>
              <a:ext cx="80469" cy="98237"/>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3" name="Group 102">
            <a:extLst>
              <a:ext uri="{FF2B5EF4-FFF2-40B4-BE49-F238E27FC236}">
                <a16:creationId xmlns:a16="http://schemas.microsoft.com/office/drawing/2014/main" id="{1A7A1D37-7A0E-FC43-A1BA-F751763A1D1A}"/>
              </a:ext>
            </a:extLst>
          </p:cNvPr>
          <p:cNvGrpSpPr/>
          <p:nvPr/>
        </p:nvGrpSpPr>
        <p:grpSpPr>
          <a:xfrm>
            <a:off x="2758965" y="916939"/>
            <a:ext cx="1020856" cy="339134"/>
            <a:chOff x="2720557" y="4552825"/>
            <a:chExt cx="1020856" cy="339134"/>
          </a:xfrm>
        </p:grpSpPr>
        <p:sp>
          <p:nvSpPr>
            <p:cNvPr id="104" name="Rectangle 103">
              <a:extLst>
                <a:ext uri="{FF2B5EF4-FFF2-40B4-BE49-F238E27FC236}">
                  <a16:creationId xmlns:a16="http://schemas.microsoft.com/office/drawing/2014/main" id="{961856B8-87DA-344A-A91E-575D91B0BFC8}"/>
                </a:ext>
              </a:extLst>
            </p:cNvPr>
            <p:cNvSpPr/>
            <p:nvPr/>
          </p:nvSpPr>
          <p:spPr>
            <a:xfrm>
              <a:off x="2720557" y="4566312"/>
              <a:ext cx="290786" cy="3121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5" name="Straight Connector 104">
              <a:extLst>
                <a:ext uri="{FF2B5EF4-FFF2-40B4-BE49-F238E27FC236}">
                  <a16:creationId xmlns:a16="http://schemas.microsoft.com/office/drawing/2014/main" id="{ED580EC0-6513-9E48-ACCC-72F1303F41D5}"/>
                </a:ext>
              </a:extLst>
            </p:cNvPr>
            <p:cNvCxnSpPr>
              <a:stCxn id="104" idx="3"/>
              <a:endCxn id="106" idx="2"/>
            </p:cNvCxnSpPr>
            <p:nvPr/>
          </p:nvCxnSpPr>
          <p:spPr>
            <a:xfrm flipV="1">
              <a:off x="3011342" y="4722392"/>
              <a:ext cx="439287" cy="1"/>
            </a:xfrm>
            <a:prstGeom prst="line">
              <a:avLst/>
            </a:prstGeom>
            <a:ln w="38100"/>
          </p:spPr>
          <p:style>
            <a:lnRef idx="3">
              <a:schemeClr val="dk1"/>
            </a:lnRef>
            <a:fillRef idx="0">
              <a:schemeClr val="dk1"/>
            </a:fillRef>
            <a:effectRef idx="2">
              <a:schemeClr val="dk1"/>
            </a:effectRef>
            <a:fontRef idx="minor">
              <a:schemeClr val="tx1"/>
            </a:fontRef>
          </p:style>
        </p:cxnSp>
        <p:sp>
          <p:nvSpPr>
            <p:cNvPr id="106" name="Oval 105">
              <a:extLst>
                <a:ext uri="{FF2B5EF4-FFF2-40B4-BE49-F238E27FC236}">
                  <a16:creationId xmlns:a16="http://schemas.microsoft.com/office/drawing/2014/main" id="{12E60EE4-FCB6-CF4D-B268-606802F61136}"/>
                </a:ext>
              </a:extLst>
            </p:cNvPr>
            <p:cNvSpPr/>
            <p:nvPr/>
          </p:nvSpPr>
          <p:spPr>
            <a:xfrm>
              <a:off x="3450629" y="4552825"/>
              <a:ext cx="290784" cy="33913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7" name="Rectangle 106">
            <a:extLst>
              <a:ext uri="{FF2B5EF4-FFF2-40B4-BE49-F238E27FC236}">
                <a16:creationId xmlns:a16="http://schemas.microsoft.com/office/drawing/2014/main" id="{09891E3E-8C44-6F45-83D6-641C683CB3EE}"/>
              </a:ext>
            </a:extLst>
          </p:cNvPr>
          <p:cNvSpPr/>
          <p:nvPr/>
        </p:nvSpPr>
        <p:spPr>
          <a:xfrm>
            <a:off x="3937224" y="935044"/>
            <a:ext cx="958917"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Marriage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8" name="Group 107">
            <a:extLst>
              <a:ext uri="{FF2B5EF4-FFF2-40B4-BE49-F238E27FC236}">
                <a16:creationId xmlns:a16="http://schemas.microsoft.com/office/drawing/2014/main" id="{2C227C1B-1588-9041-8A73-CCBBDE64582E}"/>
              </a:ext>
            </a:extLst>
          </p:cNvPr>
          <p:cNvGrpSpPr/>
          <p:nvPr/>
        </p:nvGrpSpPr>
        <p:grpSpPr>
          <a:xfrm>
            <a:off x="2531659" y="1446011"/>
            <a:ext cx="1343749" cy="1114706"/>
            <a:chOff x="949224" y="5395952"/>
            <a:chExt cx="1343749" cy="1114706"/>
          </a:xfrm>
        </p:grpSpPr>
        <p:grpSp>
          <p:nvGrpSpPr>
            <p:cNvPr id="109" name="Group 108">
              <a:extLst>
                <a:ext uri="{FF2B5EF4-FFF2-40B4-BE49-F238E27FC236}">
                  <a16:creationId xmlns:a16="http://schemas.microsoft.com/office/drawing/2014/main" id="{A8CCC777-C1E1-1E48-8324-0BB7A3238AE2}"/>
                </a:ext>
              </a:extLst>
            </p:cNvPr>
            <p:cNvGrpSpPr/>
            <p:nvPr/>
          </p:nvGrpSpPr>
          <p:grpSpPr>
            <a:xfrm>
              <a:off x="1158537" y="5395952"/>
              <a:ext cx="1017375" cy="339134"/>
              <a:chOff x="1064609" y="5270299"/>
              <a:chExt cx="1204970" cy="357888"/>
            </a:xfrm>
          </p:grpSpPr>
          <p:sp>
            <p:nvSpPr>
              <p:cNvPr id="121" name="Rectangle 120">
                <a:extLst>
                  <a:ext uri="{FF2B5EF4-FFF2-40B4-BE49-F238E27FC236}">
                    <a16:creationId xmlns:a16="http://schemas.microsoft.com/office/drawing/2014/main" id="{E3E4DE34-5D0B-2141-B694-DBCD324C32C0}"/>
                  </a:ext>
                </a:extLst>
              </p:cNvPr>
              <p:cNvSpPr/>
              <p:nvPr/>
            </p:nvSpPr>
            <p:spPr>
              <a:xfrm>
                <a:off x="1925175" y="5276931"/>
                <a:ext cx="344404" cy="3294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4496CE70-35B3-D542-85DF-370A07EC1524}"/>
                  </a:ext>
                </a:extLst>
              </p:cNvPr>
              <p:cNvSpPr/>
              <p:nvPr/>
            </p:nvSpPr>
            <p:spPr>
              <a:xfrm>
                <a:off x="1064609" y="5270299"/>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3" name="Straight Connector 122">
                <a:extLst>
                  <a:ext uri="{FF2B5EF4-FFF2-40B4-BE49-F238E27FC236}">
                    <a16:creationId xmlns:a16="http://schemas.microsoft.com/office/drawing/2014/main" id="{FAFC3977-B175-1940-9D9B-5EC369B48794}"/>
                  </a:ext>
                </a:extLst>
              </p:cNvPr>
              <p:cNvCxnSpPr/>
              <p:nvPr/>
            </p:nvCxnSpPr>
            <p:spPr>
              <a:xfrm flipV="1">
                <a:off x="1422315" y="5441640"/>
                <a:ext cx="520287" cy="1"/>
              </a:xfrm>
              <a:prstGeom prst="line">
                <a:avLst/>
              </a:prstGeom>
              <a:ln w="38100"/>
            </p:spPr>
            <p:style>
              <a:lnRef idx="3">
                <a:schemeClr val="dk1"/>
              </a:lnRef>
              <a:fillRef idx="0">
                <a:schemeClr val="dk1"/>
              </a:fillRef>
              <a:effectRef idx="2">
                <a:schemeClr val="dk1"/>
              </a:effectRef>
              <a:fontRef idx="minor">
                <a:schemeClr val="tx1"/>
              </a:fontRef>
            </p:style>
          </p:cxnSp>
        </p:grpSp>
        <p:grpSp>
          <p:nvGrpSpPr>
            <p:cNvPr id="110" name="Group 109">
              <a:extLst>
                <a:ext uri="{FF2B5EF4-FFF2-40B4-BE49-F238E27FC236}">
                  <a16:creationId xmlns:a16="http://schemas.microsoft.com/office/drawing/2014/main" id="{17BB35BF-F66B-7646-96F7-2E5521A3568D}"/>
                </a:ext>
              </a:extLst>
            </p:cNvPr>
            <p:cNvGrpSpPr/>
            <p:nvPr/>
          </p:nvGrpSpPr>
          <p:grpSpPr>
            <a:xfrm>
              <a:off x="949224" y="5565495"/>
              <a:ext cx="1213886" cy="945163"/>
              <a:chOff x="833806" y="4630757"/>
              <a:chExt cx="1437715" cy="997430"/>
            </a:xfrm>
          </p:grpSpPr>
          <p:grpSp>
            <p:nvGrpSpPr>
              <p:cNvPr id="114" name="Group 113">
                <a:extLst>
                  <a:ext uri="{FF2B5EF4-FFF2-40B4-BE49-F238E27FC236}">
                    <a16:creationId xmlns:a16="http://schemas.microsoft.com/office/drawing/2014/main" id="{732EB23E-14A7-0944-B369-9BDC847DBC43}"/>
                  </a:ext>
                </a:extLst>
              </p:cNvPr>
              <p:cNvGrpSpPr/>
              <p:nvPr/>
            </p:nvGrpSpPr>
            <p:grpSpPr>
              <a:xfrm>
                <a:off x="1019055" y="4630757"/>
                <a:ext cx="780409" cy="975596"/>
                <a:chOff x="2004723" y="4638333"/>
                <a:chExt cx="780409" cy="975596"/>
              </a:xfrm>
            </p:grpSpPr>
            <p:cxnSp>
              <p:nvCxnSpPr>
                <p:cNvPr id="117" name="Straight Connector 116">
                  <a:extLst>
                    <a:ext uri="{FF2B5EF4-FFF2-40B4-BE49-F238E27FC236}">
                      <a16:creationId xmlns:a16="http://schemas.microsoft.com/office/drawing/2014/main" id="{92D9283E-52B3-9E45-B212-A2FBCCBA8F7D}"/>
                    </a:ext>
                  </a:extLst>
                </p:cNvPr>
                <p:cNvCxnSpPr>
                  <a:cxnSpLocks/>
                </p:cNvCxnSpPr>
                <p:nvPr/>
              </p:nvCxnSpPr>
              <p:spPr>
                <a:xfrm>
                  <a:off x="2612851" y="5025542"/>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118" name="Rectangle 117">
                  <a:extLst>
                    <a:ext uri="{FF2B5EF4-FFF2-40B4-BE49-F238E27FC236}">
                      <a16:creationId xmlns:a16="http://schemas.microsoft.com/office/drawing/2014/main" id="{F00CB342-6D2A-1748-815E-BB8888AFC24F}"/>
                    </a:ext>
                  </a:extLst>
                </p:cNvPr>
                <p:cNvSpPr/>
                <p:nvPr/>
              </p:nvSpPr>
              <p:spPr>
                <a:xfrm>
                  <a:off x="2440728" y="5284506"/>
                  <a:ext cx="344404" cy="3294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9" name="Straight Connector 118">
                  <a:extLst>
                    <a:ext uri="{FF2B5EF4-FFF2-40B4-BE49-F238E27FC236}">
                      <a16:creationId xmlns:a16="http://schemas.microsoft.com/office/drawing/2014/main" id="{5E4F0FDB-9413-D049-88A9-6AB98DC94DEE}"/>
                    </a:ext>
                  </a:extLst>
                </p:cNvPr>
                <p:cNvCxnSpPr>
                  <a:cxnSpLocks/>
                </p:cNvCxnSpPr>
                <p:nvPr/>
              </p:nvCxnSpPr>
              <p:spPr>
                <a:xfrm>
                  <a:off x="2004723" y="5047467"/>
                  <a:ext cx="0" cy="252000"/>
                </a:xfrm>
                <a:prstGeom prst="line">
                  <a:avLst/>
                </a:prstGeom>
                <a:ln w="38100"/>
              </p:spPr>
              <p:style>
                <a:lnRef idx="3">
                  <a:schemeClr val="dk1"/>
                </a:lnRef>
                <a:fillRef idx="0">
                  <a:schemeClr val="dk1"/>
                </a:fillRef>
                <a:effectRef idx="2">
                  <a:schemeClr val="dk1"/>
                </a:effectRef>
                <a:fontRef idx="minor">
                  <a:schemeClr val="tx1"/>
                </a:fontRef>
              </p:style>
            </p:cxnSp>
            <p:cxnSp>
              <p:nvCxnSpPr>
                <p:cNvPr id="120" name="Straight Connector 119">
                  <a:extLst>
                    <a:ext uri="{FF2B5EF4-FFF2-40B4-BE49-F238E27FC236}">
                      <a16:creationId xmlns:a16="http://schemas.microsoft.com/office/drawing/2014/main" id="{219373AB-1A55-CE43-B614-8E9BFCC8378E}"/>
                    </a:ext>
                  </a:extLst>
                </p:cNvPr>
                <p:cNvCxnSpPr>
                  <a:cxnSpLocks/>
                </p:cNvCxnSpPr>
                <p:nvPr/>
              </p:nvCxnSpPr>
              <p:spPr>
                <a:xfrm>
                  <a:off x="2609883" y="4638333"/>
                  <a:ext cx="0" cy="396000"/>
                </a:xfrm>
                <a:prstGeom prst="line">
                  <a:avLst/>
                </a:prstGeom>
                <a:ln w="38100"/>
              </p:spPr>
              <p:style>
                <a:lnRef idx="3">
                  <a:schemeClr val="dk1"/>
                </a:lnRef>
                <a:fillRef idx="0">
                  <a:schemeClr val="dk1"/>
                </a:fillRef>
                <a:effectRef idx="2">
                  <a:schemeClr val="dk1"/>
                </a:effectRef>
                <a:fontRef idx="minor">
                  <a:schemeClr val="tx1"/>
                </a:fontRef>
              </p:style>
            </p:cxnSp>
          </p:grpSp>
          <p:sp>
            <p:nvSpPr>
              <p:cNvPr id="115" name="Oval 114">
                <a:extLst>
                  <a:ext uri="{FF2B5EF4-FFF2-40B4-BE49-F238E27FC236}">
                    <a16:creationId xmlns:a16="http://schemas.microsoft.com/office/drawing/2014/main" id="{00E3D74B-BDE2-4D49-B6CC-5597842FFD5D}"/>
                  </a:ext>
                </a:extLst>
              </p:cNvPr>
              <p:cNvSpPr/>
              <p:nvPr/>
            </p:nvSpPr>
            <p:spPr>
              <a:xfrm>
                <a:off x="833806" y="5270299"/>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6" name="Straight Connector 115">
                <a:extLst>
                  <a:ext uri="{FF2B5EF4-FFF2-40B4-BE49-F238E27FC236}">
                    <a16:creationId xmlns:a16="http://schemas.microsoft.com/office/drawing/2014/main" id="{585CA7CD-0483-0A43-93A1-7CEDC17E9FD0}"/>
                  </a:ext>
                </a:extLst>
              </p:cNvPr>
              <p:cNvCxnSpPr>
                <a:cxnSpLocks/>
              </p:cNvCxnSpPr>
              <p:nvPr/>
            </p:nvCxnSpPr>
            <p:spPr>
              <a:xfrm>
                <a:off x="998591" y="5028497"/>
                <a:ext cx="1272930" cy="13053"/>
              </a:xfrm>
              <a:prstGeom prst="line">
                <a:avLst/>
              </a:prstGeom>
              <a:ln w="38100"/>
            </p:spPr>
            <p:style>
              <a:lnRef idx="3">
                <a:schemeClr val="dk1"/>
              </a:lnRef>
              <a:fillRef idx="0">
                <a:schemeClr val="dk1"/>
              </a:fillRef>
              <a:effectRef idx="2">
                <a:schemeClr val="dk1"/>
              </a:effectRef>
              <a:fontRef idx="minor">
                <a:schemeClr val="tx1"/>
              </a:fontRef>
            </p:style>
          </p:cxnSp>
        </p:grpSp>
        <p:grpSp>
          <p:nvGrpSpPr>
            <p:cNvPr id="111" name="Group 110">
              <a:extLst>
                <a:ext uri="{FF2B5EF4-FFF2-40B4-BE49-F238E27FC236}">
                  <a16:creationId xmlns:a16="http://schemas.microsoft.com/office/drawing/2014/main" id="{20AD099E-692A-3F4D-8878-2BBBFE29984A}"/>
                </a:ext>
              </a:extLst>
            </p:cNvPr>
            <p:cNvGrpSpPr/>
            <p:nvPr/>
          </p:nvGrpSpPr>
          <p:grpSpPr>
            <a:xfrm>
              <a:off x="2002189" y="5938619"/>
              <a:ext cx="290784" cy="560039"/>
              <a:chOff x="634677" y="5005883"/>
              <a:chExt cx="344402" cy="591009"/>
            </a:xfrm>
          </p:grpSpPr>
          <p:cxnSp>
            <p:nvCxnSpPr>
              <p:cNvPr id="112" name="Straight Connector 111">
                <a:extLst>
                  <a:ext uri="{FF2B5EF4-FFF2-40B4-BE49-F238E27FC236}">
                    <a16:creationId xmlns:a16="http://schemas.microsoft.com/office/drawing/2014/main" id="{A5239AFF-966D-CE4F-90E0-F83B346CEEA3}"/>
                  </a:ext>
                </a:extLst>
              </p:cNvPr>
              <p:cNvCxnSpPr>
                <a:cxnSpLocks/>
              </p:cNvCxnSpPr>
              <p:nvPr/>
            </p:nvCxnSpPr>
            <p:spPr>
              <a:xfrm>
                <a:off x="811333" y="5005883"/>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113" name="Oval 112">
                <a:extLst>
                  <a:ext uri="{FF2B5EF4-FFF2-40B4-BE49-F238E27FC236}">
                    <a16:creationId xmlns:a16="http://schemas.microsoft.com/office/drawing/2014/main" id="{B434587F-B7DE-EB4B-8695-526311F2232B}"/>
                  </a:ext>
                </a:extLst>
              </p:cNvPr>
              <p:cNvSpPr/>
              <p:nvPr/>
            </p:nvSpPr>
            <p:spPr>
              <a:xfrm>
                <a:off x="634677" y="5239004"/>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24" name="Rectangle 123">
            <a:extLst>
              <a:ext uri="{FF2B5EF4-FFF2-40B4-BE49-F238E27FC236}">
                <a16:creationId xmlns:a16="http://schemas.microsoft.com/office/drawing/2014/main" id="{944DBC1E-A61B-3744-8746-9818B671E142}"/>
              </a:ext>
            </a:extLst>
          </p:cNvPr>
          <p:cNvSpPr/>
          <p:nvPr/>
        </p:nvSpPr>
        <p:spPr>
          <a:xfrm>
            <a:off x="3767004" y="1470378"/>
            <a:ext cx="3070477"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   Parents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a:t>
            </a:r>
            <a:r>
              <a:rPr kumimoji="0" lang="en-US" sz="1400" b="0" i="0" u="none" strike="noStrike" kern="1200" cap="none" spc="0" normalizeH="0" baseline="0" noProof="0" dirty="0" err="1">
                <a:ln>
                  <a:noFill/>
                </a:ln>
                <a:solidFill>
                  <a:prstClr val="black"/>
                </a:solidFill>
                <a:effectLst/>
                <a:uLnTx/>
                <a:uFillTx/>
                <a:latin typeface="Bookman Old Style" panose="02050604050505020204" pitchFamily="18" charset="0"/>
                <a:ea typeface="+mn-ea"/>
                <a:cs typeface="+mn-cs"/>
              </a:rPr>
              <a:t>Offsprings</a:t>
            </a: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 from a marriage)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F8859868-9D74-C944-9FB6-0269DBBFD431}"/>
              </a:ext>
            </a:extLst>
          </p:cNvPr>
          <p:cNvSpPr/>
          <p:nvPr/>
        </p:nvSpPr>
        <p:spPr>
          <a:xfrm>
            <a:off x="3970454" y="2240111"/>
            <a:ext cx="885179"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Siblings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2598C83A-1B6D-3843-898E-FF4C58ACD387}"/>
              </a:ext>
            </a:extLst>
          </p:cNvPr>
          <p:cNvSpPr/>
          <p:nvPr/>
        </p:nvSpPr>
        <p:spPr>
          <a:xfrm>
            <a:off x="346781" y="7316957"/>
            <a:ext cx="5650906"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Figure Pedigree chart showing inheritance of colour blindness</a:t>
            </a:r>
          </a:p>
        </p:txBody>
      </p:sp>
    </p:spTree>
    <p:extLst>
      <p:ext uri="{BB962C8B-B14F-4D97-AF65-F5344CB8AC3E}">
        <p14:creationId xmlns:p14="http://schemas.microsoft.com/office/powerpoint/2010/main" val="1559748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ow male Oscar is differ from female ascaris - Brainly.in">
            <a:extLst>
              <a:ext uri="{FF2B5EF4-FFF2-40B4-BE49-F238E27FC236}">
                <a16:creationId xmlns:a16="http://schemas.microsoft.com/office/drawing/2014/main" id="{7A04A953-FD2F-9F4B-9C16-56307ABDD4D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2482" t="1073" r="12638" b="3803"/>
          <a:stretch/>
        </p:blipFill>
        <p:spPr bwMode="auto">
          <a:xfrm>
            <a:off x="191301" y="918669"/>
            <a:ext cx="2139187" cy="342976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B5D10AE-2400-6341-9F78-667689137655}"/>
              </a:ext>
            </a:extLst>
          </p:cNvPr>
          <p:cNvSpPr/>
          <p:nvPr/>
        </p:nvSpPr>
        <p:spPr>
          <a:xfrm>
            <a:off x="6500380" y="187988"/>
            <a:ext cx="6106390" cy="10495181"/>
          </a:xfrm>
          <a:prstGeom prst="rect">
            <a:avLst/>
          </a:prstGeom>
        </p:spPr>
        <p:txBody>
          <a:bodyPr wrap="square">
            <a:spAutoFit/>
          </a:bodyPr>
          <a:lstStyle/>
          <a:p>
            <a:pPr marL="496888" indent="-485775" algn="just"/>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Aim:</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Common disease causing organisms –Ascaris, plasmodium</a:t>
            </a:r>
            <a:r>
              <a:rPr lang="en-IN" sz="1100" dirty="0">
                <a:solidFill>
                  <a:prstClr val="black"/>
                </a:solidFill>
                <a:latin typeface="Bookman Old Style" panose="02050604050505020204" pitchFamily="18" charset="0"/>
                <a:ea typeface="Times New Roman" panose="02020603050405020304" pitchFamily="18" charset="0"/>
              </a:rPr>
              <a:t>, Entamoeba histolytica, and a fungi</a:t>
            </a:r>
            <a:endPar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496888" marR="0" lvl="0" indent="-485775" algn="just" defTabSz="4572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r>
              <a:rPr kumimoji="0" lang="en-IN" sz="5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5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Requirement:</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Permanent slide, chart/model of T.S. of blastula, compound microscope, lens cleaning fluid and paper</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r>
              <a:rPr kumimoji="0" lang="en-IN" sz="5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Procedure</a:t>
            </a:r>
            <a:endParaRPr kumimoji="0" lang="en-IN" sz="11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11113" marR="0" lvl="0" indent="0" algn="just" defTabSz="4572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Place the slide on the stage of the microscope and observe for feature of blastula at lower magnification.</a:t>
            </a:r>
          </a:p>
          <a:p>
            <a:pPr marL="11113" marR="0" lvl="0" indent="0" algn="just" defTabSz="457200" rtl="0" eaLnBrk="1" fontAlgn="auto" latinLnBrk="0" hangingPunct="1">
              <a:lnSpc>
                <a:spcPct val="100000"/>
              </a:lnSpc>
              <a:spcBef>
                <a:spcPts val="0"/>
              </a:spcBef>
              <a:spcAft>
                <a:spcPts val="0"/>
              </a:spcAft>
              <a:buClrTx/>
              <a:buSzTx/>
              <a:buFontTx/>
              <a:buNone/>
              <a:tabLst/>
              <a:defRPr/>
            </a:pPr>
            <a:r>
              <a:rPr kumimoji="0" lang="en-IN" sz="5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Observation</a:t>
            </a:r>
            <a:endParaRPr kumimoji="0" lang="en-IN" sz="11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Ascaris –a helminths</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Ascaris lumbricoides is the "large roundworm" growing to a length of up to 35 cm.</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It is an intestinal parasite and causes Ascariasis.</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Symptoms of ascariasis can be Internal bleeding, muscular pain, fever, </a:t>
            </a:r>
            <a:r>
              <a:rPr kumimoji="0" lang="en-IN" sz="11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anemia</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and blockage of the intestinal passage.</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eggs of the parasite are excreted along with the faeces of infected persons which contaminate soil, water, plants, etc. A healthy person acquires this infection through contaminated water, vegetables, fruits, etc.</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Plasmodium –a Protozoan</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Plasmodium species can be </a:t>
            </a:r>
            <a: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Plasmodium vivax, Plasmodium malaria and Plasmodium falciparum. </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Plasmodium falciparum </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causes malignant malaria and can even be fatal.</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Plasmodium has dual host namely female Anopheles mosquito and human body.</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Vector of Plasmodium is female Anopheles mosquito.</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Symptoms of malaria include Chill and high fever recurring every three to four days. Some people may experience: Abdomen and muscle pain, fatigue, fever, night sweats, shivering, or sweating, Diarrhoea, nausea, or vomiting fast heart rate, headache, mental confusion, </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endPar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algn="just">
              <a:defRPr/>
            </a:pPr>
            <a:r>
              <a:rPr lang="en-IN" sz="1100" b="1" i="1" dirty="0">
                <a:solidFill>
                  <a:prstClr val="black"/>
                </a:solidFill>
                <a:latin typeface="Bookman Old Style" panose="02050604050505020204" pitchFamily="18" charset="0"/>
                <a:ea typeface="Times New Roman" panose="02020603050405020304" pitchFamily="18" charset="0"/>
              </a:rPr>
              <a:t>Entamoeba histolytica </a:t>
            </a:r>
            <a:r>
              <a:rPr lang="en-IN" sz="1100" b="1" dirty="0">
                <a:solidFill>
                  <a:prstClr val="black"/>
                </a:solidFill>
                <a:latin typeface="Bookman Old Style" panose="02050604050505020204" pitchFamily="18" charset="0"/>
                <a:ea typeface="Times New Roman" panose="02020603050405020304" pitchFamily="18" charset="0"/>
              </a:rPr>
              <a:t> –a Protozoan</a:t>
            </a:r>
          </a:p>
          <a:p>
            <a:pPr marL="228600" lvl="0" indent="-228600" algn="just">
              <a:buFont typeface="+mj-lt"/>
              <a:buAutoNum type="arabicPeriod"/>
              <a:defRPr/>
            </a:pPr>
            <a:r>
              <a:rPr lang="en-IN" sz="1100" i="1" dirty="0">
                <a:solidFill>
                  <a:prstClr val="black"/>
                </a:solidFill>
                <a:latin typeface="Bookman Old Style" panose="02050604050505020204" pitchFamily="18" charset="0"/>
                <a:ea typeface="Times New Roman" panose="02020603050405020304" pitchFamily="18" charset="0"/>
              </a:rPr>
              <a:t>Entamoeba histolytica</a:t>
            </a:r>
            <a:r>
              <a:rPr lang="en-IN" sz="1100" dirty="0">
                <a:solidFill>
                  <a:prstClr val="black"/>
                </a:solidFill>
                <a:latin typeface="Bookman Old Style" panose="02050604050505020204" pitchFamily="18" charset="0"/>
                <a:ea typeface="Times New Roman" panose="02020603050405020304" pitchFamily="18" charset="0"/>
              </a:rPr>
              <a:t> is a parasite in the large intestine of human </a:t>
            </a:r>
          </a:p>
          <a:p>
            <a:pPr marL="228600" indent="-228600" algn="just">
              <a:buFont typeface="+mj-lt"/>
              <a:buAutoNum type="arabicPeriod"/>
              <a:defRPr/>
            </a:pPr>
            <a:r>
              <a:rPr lang="en-IN" sz="1100" dirty="0">
                <a:solidFill>
                  <a:prstClr val="black"/>
                </a:solidFill>
                <a:latin typeface="Bookman Old Style" panose="02050604050505020204" pitchFamily="18" charset="0"/>
                <a:ea typeface="Times New Roman" panose="02020603050405020304" pitchFamily="18" charset="0"/>
              </a:rPr>
              <a:t>It causes Amoebiasis (amoebic dysentery) </a:t>
            </a:r>
          </a:p>
          <a:p>
            <a:pPr marL="228600" indent="-228600" algn="just">
              <a:buFont typeface="+mj-lt"/>
              <a:buAutoNum type="arabicPeriod"/>
              <a:defRPr/>
            </a:pPr>
            <a:r>
              <a:rPr lang="en-IN" sz="1100" dirty="0">
                <a:solidFill>
                  <a:prstClr val="black"/>
                </a:solidFill>
                <a:latin typeface="Bookman Old Style" panose="02050604050505020204" pitchFamily="18" charset="0"/>
                <a:ea typeface="Times New Roman" panose="02020603050405020304" pitchFamily="18" charset="0"/>
              </a:rPr>
              <a:t>Symptoms of the amoebiasis </a:t>
            </a:r>
            <a:r>
              <a:rPr lang="en-IN" sz="1100">
                <a:solidFill>
                  <a:prstClr val="black"/>
                </a:solidFill>
                <a:latin typeface="Bookman Old Style" panose="02050604050505020204" pitchFamily="18" charset="0"/>
                <a:ea typeface="Times New Roman" panose="02020603050405020304" pitchFamily="18" charset="0"/>
              </a:rPr>
              <a:t>includes </a:t>
            </a:r>
            <a:r>
              <a:rPr lang="en-IN" sz="1100" dirty="0">
                <a:solidFill>
                  <a:prstClr val="black"/>
                </a:solidFill>
                <a:latin typeface="Bookman Old Style" panose="02050604050505020204" pitchFamily="18" charset="0"/>
                <a:ea typeface="Times New Roman" panose="02020603050405020304" pitchFamily="18" charset="0"/>
              </a:rPr>
              <a:t>c</a:t>
            </a:r>
            <a:r>
              <a:rPr lang="en-IN" sz="1100">
                <a:solidFill>
                  <a:prstClr val="black"/>
                </a:solidFill>
                <a:latin typeface="Bookman Old Style" panose="02050604050505020204" pitchFamily="18" charset="0"/>
                <a:ea typeface="Times New Roman" panose="02020603050405020304" pitchFamily="18" charset="0"/>
              </a:rPr>
              <a:t>onstipation</a:t>
            </a:r>
            <a:r>
              <a:rPr lang="en-IN" sz="1100" dirty="0">
                <a:solidFill>
                  <a:prstClr val="black"/>
                </a:solidFill>
                <a:latin typeface="Bookman Old Style" panose="02050604050505020204" pitchFamily="18" charset="0"/>
                <a:ea typeface="Times New Roman" panose="02020603050405020304" pitchFamily="18" charset="0"/>
              </a:rPr>
              <a:t>, abdominal pain and cramps, stools with excess mucous and blood clots.</a:t>
            </a:r>
          </a:p>
          <a:p>
            <a:pPr marL="228600" indent="-228600" algn="just">
              <a:buFont typeface="+mj-lt"/>
              <a:buAutoNum type="arabicPeriod"/>
              <a:defRPr/>
            </a:pPr>
            <a:r>
              <a:rPr lang="en-IN" sz="1100" dirty="0">
                <a:solidFill>
                  <a:prstClr val="black"/>
                </a:solidFill>
                <a:latin typeface="Bookman Old Style" panose="02050604050505020204" pitchFamily="18" charset="0"/>
                <a:ea typeface="Times New Roman" panose="02020603050405020304" pitchFamily="18" charset="0"/>
              </a:rPr>
              <a:t>Vectors like Houseflies act as mechanical carriers and transmit the </a:t>
            </a:r>
            <a:r>
              <a:rPr lang="en-IN" sz="1100" i="1" dirty="0">
                <a:solidFill>
                  <a:prstClr val="black"/>
                </a:solidFill>
                <a:latin typeface="Bookman Old Style" panose="02050604050505020204" pitchFamily="18" charset="0"/>
                <a:ea typeface="Times New Roman" panose="02020603050405020304" pitchFamily="18" charset="0"/>
              </a:rPr>
              <a:t>Entamoeba histolytica </a:t>
            </a:r>
            <a:r>
              <a:rPr lang="en-IN" sz="1100" dirty="0">
                <a:solidFill>
                  <a:prstClr val="black"/>
                </a:solidFill>
                <a:latin typeface="Bookman Old Style" panose="02050604050505020204" pitchFamily="18" charset="0"/>
                <a:ea typeface="Times New Roman" panose="02020603050405020304" pitchFamily="18" charset="0"/>
              </a:rPr>
              <a:t>from faeces of infected person to food and food products, thereby contaminating them.</a:t>
            </a:r>
          </a:p>
          <a:p>
            <a:pPr marL="228600" indent="-228600" algn="just">
              <a:buFont typeface="+mj-lt"/>
              <a:buAutoNum type="arabicPeriod"/>
              <a:defRPr/>
            </a:pPr>
            <a:r>
              <a:rPr lang="en-IN" sz="1100" dirty="0">
                <a:solidFill>
                  <a:prstClr val="black"/>
                </a:solidFill>
                <a:latin typeface="Bookman Old Style" panose="02050604050505020204" pitchFamily="18" charset="0"/>
                <a:ea typeface="Times New Roman" panose="02020603050405020304" pitchFamily="18" charset="0"/>
              </a:rPr>
              <a:t>Drinking water and food contaminated by the faecal matter are the main mode of transmission of Amoebiasis.</a:t>
            </a:r>
          </a:p>
          <a:p>
            <a:pPr marL="228600" indent="-228600" algn="just">
              <a:buFont typeface="+mj-lt"/>
              <a:buAutoNum type="arabicPeriod"/>
              <a:defRPr/>
            </a:pPr>
            <a:endParaRPr lang="en-IN" sz="1100" dirty="0">
              <a:solidFill>
                <a:prstClr val="black"/>
              </a:solidFill>
              <a:latin typeface="Bookman Old Style" panose="02050604050505020204" pitchFamily="18" charset="0"/>
              <a:ea typeface="Times New Roman" panose="02020603050405020304" pitchFamily="18" charset="0"/>
            </a:endParaRPr>
          </a:p>
          <a:p>
            <a:pPr lvl="0" algn="just">
              <a:defRPr/>
            </a:pPr>
            <a:r>
              <a:rPr lang="en-IN" sz="1100" b="1" dirty="0">
                <a:solidFill>
                  <a:prstClr val="black"/>
                </a:solidFill>
                <a:latin typeface="Bookman Old Style" panose="02050604050505020204" pitchFamily="18" charset="0"/>
                <a:ea typeface="Times New Roman" panose="02020603050405020304" pitchFamily="18" charset="0"/>
              </a:rPr>
              <a:t>Ringworm caused by fungi</a:t>
            </a:r>
          </a:p>
          <a:p>
            <a:pPr marL="228600" lvl="0" indent="-228600" algn="just">
              <a:buFont typeface="+mj-lt"/>
              <a:buAutoNum type="arabicPeriod"/>
              <a:defRPr/>
            </a:pPr>
            <a:r>
              <a:rPr lang="en-IN" sz="1100" dirty="0">
                <a:solidFill>
                  <a:prstClr val="black"/>
                </a:solidFill>
                <a:latin typeface="Bookman Old Style" panose="02050604050505020204" pitchFamily="18" charset="0"/>
                <a:ea typeface="Times New Roman" panose="02020603050405020304" pitchFamily="18" charset="0"/>
              </a:rPr>
              <a:t>Fungi belonging to the genera </a:t>
            </a:r>
            <a:r>
              <a:rPr lang="en-IN" sz="1100" i="1" dirty="0" err="1">
                <a:solidFill>
                  <a:prstClr val="black"/>
                </a:solidFill>
                <a:latin typeface="Bookman Old Style" panose="02050604050505020204" pitchFamily="18" charset="0"/>
                <a:ea typeface="Times New Roman" panose="02020603050405020304" pitchFamily="18" charset="0"/>
              </a:rPr>
              <a:t>Microsporum</a:t>
            </a:r>
            <a:r>
              <a:rPr lang="en-IN" sz="1100" i="1" dirty="0">
                <a:solidFill>
                  <a:prstClr val="black"/>
                </a:solidFill>
                <a:latin typeface="Bookman Old Style" panose="02050604050505020204" pitchFamily="18" charset="0"/>
                <a:ea typeface="Times New Roman" panose="02020603050405020304" pitchFamily="18" charset="0"/>
              </a:rPr>
              <a:t>, Trichophyton </a:t>
            </a:r>
            <a:r>
              <a:rPr lang="en-IN" sz="1100" dirty="0">
                <a:solidFill>
                  <a:prstClr val="black"/>
                </a:solidFill>
                <a:latin typeface="Bookman Old Style" panose="02050604050505020204" pitchFamily="18" charset="0"/>
                <a:ea typeface="Times New Roman" panose="02020603050405020304" pitchFamily="18" charset="0"/>
              </a:rPr>
              <a:t>and </a:t>
            </a:r>
            <a:r>
              <a:rPr lang="en-IN" sz="1100" i="1" dirty="0">
                <a:solidFill>
                  <a:prstClr val="black"/>
                </a:solidFill>
                <a:latin typeface="Bookman Old Style" panose="02050604050505020204" pitchFamily="18" charset="0"/>
                <a:ea typeface="Times New Roman" panose="02020603050405020304" pitchFamily="18" charset="0"/>
              </a:rPr>
              <a:t>Epidermophyton </a:t>
            </a:r>
            <a:r>
              <a:rPr lang="en-IN" sz="1100" dirty="0">
                <a:solidFill>
                  <a:prstClr val="black"/>
                </a:solidFill>
                <a:latin typeface="Bookman Old Style" panose="02050604050505020204" pitchFamily="18" charset="0"/>
                <a:ea typeface="Times New Roman" panose="02020603050405020304" pitchFamily="18" charset="0"/>
              </a:rPr>
              <a:t>cause ringworm.</a:t>
            </a:r>
          </a:p>
          <a:p>
            <a:pPr marL="228600" indent="-228600" algn="just">
              <a:buFont typeface="+mj-lt"/>
              <a:buAutoNum type="arabicPeriod"/>
              <a:defRPr/>
            </a:pPr>
            <a:r>
              <a:rPr lang="en-IN" sz="1100" dirty="0">
                <a:solidFill>
                  <a:prstClr val="black"/>
                </a:solidFill>
                <a:latin typeface="Bookman Old Style" panose="02050604050505020204" pitchFamily="18" charset="0"/>
                <a:ea typeface="Times New Roman" panose="02020603050405020304" pitchFamily="18" charset="0"/>
              </a:rPr>
              <a:t>Ringworm is a common infection of the skin and nails by fungi belonging to the genera </a:t>
            </a:r>
            <a:r>
              <a:rPr lang="en-IN" sz="1100" i="1" dirty="0" err="1">
                <a:solidFill>
                  <a:prstClr val="black"/>
                </a:solidFill>
                <a:latin typeface="Bookman Old Style" panose="02050604050505020204" pitchFamily="18" charset="0"/>
                <a:ea typeface="Times New Roman" panose="02020603050405020304" pitchFamily="18" charset="0"/>
              </a:rPr>
              <a:t>Microsporum</a:t>
            </a:r>
            <a:r>
              <a:rPr lang="en-IN" sz="1100" i="1" dirty="0">
                <a:solidFill>
                  <a:prstClr val="black"/>
                </a:solidFill>
                <a:latin typeface="Bookman Old Style" panose="02050604050505020204" pitchFamily="18" charset="0"/>
                <a:ea typeface="Times New Roman" panose="02020603050405020304" pitchFamily="18" charset="0"/>
              </a:rPr>
              <a:t>, Trichophyton and Epidermophyton</a:t>
            </a:r>
            <a:r>
              <a:rPr lang="en-IN" sz="1100" dirty="0">
                <a:solidFill>
                  <a:prstClr val="black"/>
                </a:solidFill>
                <a:latin typeface="Bookman Old Style" panose="02050604050505020204" pitchFamily="18" charset="0"/>
                <a:ea typeface="Times New Roman" panose="02020603050405020304" pitchFamily="18" charset="0"/>
              </a:rPr>
              <a:t>.</a:t>
            </a:r>
          </a:p>
          <a:p>
            <a:pPr marL="228600" indent="-228600" algn="just">
              <a:buFont typeface="+mj-lt"/>
              <a:buAutoNum type="arabicPeriod"/>
              <a:defRPr/>
            </a:pPr>
            <a:r>
              <a:rPr lang="en-IN" sz="1100" dirty="0">
                <a:solidFill>
                  <a:prstClr val="black"/>
                </a:solidFill>
                <a:latin typeface="Bookman Old Style" panose="02050604050505020204" pitchFamily="18" charset="0"/>
                <a:ea typeface="Times New Roman" panose="02020603050405020304" pitchFamily="18" charset="0"/>
              </a:rPr>
              <a:t>Fungal growth in skin folds (groin or between the toes) is supported by body heat and moisture.</a:t>
            </a:r>
          </a:p>
          <a:p>
            <a:pPr marL="228600" indent="-228600" algn="just">
              <a:buFont typeface="+mj-lt"/>
              <a:buAutoNum type="arabicPeriod"/>
              <a:defRPr/>
            </a:pPr>
            <a:r>
              <a:rPr lang="en-IN" sz="1100" dirty="0">
                <a:solidFill>
                  <a:prstClr val="black"/>
                </a:solidFill>
                <a:latin typeface="Bookman Old Style" panose="02050604050505020204" pitchFamily="18" charset="0"/>
                <a:ea typeface="Times New Roman" panose="02020603050405020304" pitchFamily="18" charset="0"/>
              </a:rPr>
              <a:t>Ringworms are generally acquired from soil or by using towels, clothes, comb, etc of infected individuals.</a:t>
            </a:r>
          </a:p>
          <a:p>
            <a:pPr marL="228600" indent="-228600" algn="just">
              <a:buFont typeface="+mj-lt"/>
              <a:buAutoNum type="arabicPeriod"/>
              <a:defRPr/>
            </a:pPr>
            <a:r>
              <a:rPr lang="en-IN" sz="1100" dirty="0">
                <a:solidFill>
                  <a:prstClr val="black"/>
                </a:solidFill>
                <a:latin typeface="Bookman Old Style" panose="02050604050505020204" pitchFamily="18" charset="0"/>
                <a:ea typeface="Times New Roman" panose="02020603050405020304" pitchFamily="18" charset="0"/>
              </a:rPr>
              <a:t>Appearance of dry, scaly lesions on various parts of the body such as skin, nails and Scalp. These lesions are accompanied by intense itching. </a:t>
            </a:r>
          </a:p>
          <a:p>
            <a:pPr marL="228600" indent="-228600" algn="just">
              <a:buFont typeface="+mj-lt"/>
              <a:buAutoNum type="arabicPeriod"/>
              <a:defRPr/>
            </a:pPr>
            <a:endParaRPr lang="en-IN" sz="1100" dirty="0">
              <a:solidFill>
                <a:prstClr val="black"/>
              </a:solidFill>
              <a:latin typeface="Bookman Old Style" panose="02050604050505020204" pitchFamily="18" charset="0"/>
              <a:ea typeface="Times New Roman" panose="02020603050405020304" pitchFamily="18" charset="0"/>
            </a:endParaRPr>
          </a:p>
          <a:p>
            <a:pPr marL="228600" indent="-228600" algn="just">
              <a:buFont typeface="+mj-lt"/>
              <a:buAutoNum type="arabicPeriod"/>
              <a:defRPr/>
            </a:pPr>
            <a:endParaRPr lang="en-IN" sz="1100" dirty="0">
              <a:solidFill>
                <a:prstClr val="black"/>
              </a:solidFill>
              <a:latin typeface="Bookman Old Style" panose="02050604050505020204" pitchFamily="18" charset="0"/>
              <a:ea typeface="Times New Roman" panose="02020603050405020304" pitchFamily="18" charset="0"/>
            </a:endParaRPr>
          </a:p>
          <a:p>
            <a:pPr marL="228600" lvl="0" indent="-228600" algn="just">
              <a:buFont typeface="+mj-lt"/>
              <a:buAutoNum type="arabicPeriod"/>
              <a:defRPr/>
            </a:pPr>
            <a:endParaRPr lang="en-IN" sz="1100" dirty="0">
              <a:solidFill>
                <a:prstClr val="black"/>
              </a:solidFill>
              <a:latin typeface="Bookman Old Style" panose="02050604050505020204" pitchFamily="18" charset="0"/>
              <a:ea typeface="Times New Roman" panose="02020603050405020304" pitchFamily="18" charset="0"/>
            </a:endParaRPr>
          </a:p>
          <a:p>
            <a:pPr marR="0" lvl="0" algn="just" defTabSz="457200" rtl="0" eaLnBrk="1" fontAlgn="auto" latinLnBrk="0" hangingPunct="1">
              <a:lnSpc>
                <a:spcPct val="100000"/>
              </a:lnSpc>
              <a:spcBef>
                <a:spcPts val="0"/>
              </a:spcBef>
              <a:spcAft>
                <a:spcPts val="0"/>
              </a:spcAft>
              <a:buClrTx/>
              <a:buSzTx/>
              <a:tabLst/>
              <a:defRPr/>
            </a:pPr>
            <a:endPar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endPar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endPar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p:txBody>
      </p:sp>
      <p:sp>
        <p:nvSpPr>
          <p:cNvPr id="6" name="Rectangle 5">
            <a:extLst>
              <a:ext uri="{FF2B5EF4-FFF2-40B4-BE49-F238E27FC236}">
                <a16:creationId xmlns:a16="http://schemas.microsoft.com/office/drawing/2014/main" id="{569C3E8E-D873-2349-A962-106016DC8083}"/>
              </a:ext>
            </a:extLst>
          </p:cNvPr>
          <p:cNvSpPr/>
          <p:nvPr/>
        </p:nvSpPr>
        <p:spPr>
          <a:xfrm>
            <a:off x="561567" y="207168"/>
            <a:ext cx="154721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endParaRPr kumimoji="0" lang="en-IN" sz="18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sp>
        <p:nvSpPr>
          <p:cNvPr id="25" name="Rectangle 24">
            <a:extLst>
              <a:ext uri="{FF2B5EF4-FFF2-40B4-BE49-F238E27FC236}">
                <a16:creationId xmlns:a16="http://schemas.microsoft.com/office/drawing/2014/main" id="{A03E318B-F9D0-204A-962D-F79C73F1B6D5}"/>
              </a:ext>
            </a:extLst>
          </p:cNvPr>
          <p:cNvSpPr/>
          <p:nvPr/>
        </p:nvSpPr>
        <p:spPr>
          <a:xfrm>
            <a:off x="619820" y="592644"/>
            <a:ext cx="4854214"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Figure Diagrammatic representation of pathogens</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2CAFD7C-3593-9C48-8CF9-89C1B6B5D8BA}"/>
              </a:ext>
            </a:extLst>
          </p:cNvPr>
          <p:cNvSpPr/>
          <p:nvPr/>
        </p:nvSpPr>
        <p:spPr>
          <a:xfrm>
            <a:off x="2379125" y="4085652"/>
            <a:ext cx="4075836"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Figure Diagrammatic of microscopic view of various stages of plasmodium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E3401494-20FD-BF4F-B1A4-D446D3E414FB}"/>
              </a:ext>
            </a:extLst>
          </p:cNvPr>
          <p:cNvGrpSpPr/>
          <p:nvPr/>
        </p:nvGrpSpPr>
        <p:grpSpPr>
          <a:xfrm>
            <a:off x="3696085" y="874090"/>
            <a:ext cx="2704715" cy="1543060"/>
            <a:chOff x="1872749" y="1184385"/>
            <a:chExt cx="3808391" cy="2209374"/>
          </a:xfrm>
        </p:grpSpPr>
        <p:grpSp>
          <p:nvGrpSpPr>
            <p:cNvPr id="17" name="Group 16">
              <a:extLst>
                <a:ext uri="{FF2B5EF4-FFF2-40B4-BE49-F238E27FC236}">
                  <a16:creationId xmlns:a16="http://schemas.microsoft.com/office/drawing/2014/main" id="{DE4795C9-EE32-0D45-AA5E-73A6FF7E2006}"/>
                </a:ext>
              </a:extLst>
            </p:cNvPr>
            <p:cNvGrpSpPr/>
            <p:nvPr/>
          </p:nvGrpSpPr>
          <p:grpSpPr>
            <a:xfrm>
              <a:off x="2591707" y="1184385"/>
              <a:ext cx="3089433" cy="1952060"/>
              <a:chOff x="629369" y="6116889"/>
              <a:chExt cx="3089433" cy="1952060"/>
            </a:xfrm>
          </p:grpSpPr>
          <p:grpSp>
            <p:nvGrpSpPr>
              <p:cNvPr id="16" name="Group 15">
                <a:extLst>
                  <a:ext uri="{FF2B5EF4-FFF2-40B4-BE49-F238E27FC236}">
                    <a16:creationId xmlns:a16="http://schemas.microsoft.com/office/drawing/2014/main" id="{B479BF57-56CD-8449-8ADC-9F1E2DF33F37}"/>
                  </a:ext>
                </a:extLst>
              </p:cNvPr>
              <p:cNvGrpSpPr/>
              <p:nvPr/>
            </p:nvGrpSpPr>
            <p:grpSpPr>
              <a:xfrm rot="18122221">
                <a:off x="202634" y="6543624"/>
                <a:ext cx="1952060" cy="1098589"/>
                <a:chOff x="5416473" y="3919811"/>
                <a:chExt cx="4188936" cy="1997690"/>
              </a:xfrm>
            </p:grpSpPr>
            <p:sp>
              <p:nvSpPr>
                <p:cNvPr id="3" name="Oval 2">
                  <a:extLst>
                    <a:ext uri="{FF2B5EF4-FFF2-40B4-BE49-F238E27FC236}">
                      <a16:creationId xmlns:a16="http://schemas.microsoft.com/office/drawing/2014/main" id="{4B0489A6-7F5B-6740-9F56-EB335DA7745B}"/>
                    </a:ext>
                  </a:extLst>
                </p:cNvPr>
                <p:cNvSpPr/>
                <p:nvPr/>
              </p:nvSpPr>
              <p:spPr>
                <a:xfrm>
                  <a:off x="5416473" y="3919811"/>
                  <a:ext cx="4188936" cy="1997690"/>
                </a:xfrm>
                <a:custGeom>
                  <a:avLst/>
                  <a:gdLst>
                    <a:gd name="connsiteX0" fmla="*/ 0 w 2944369"/>
                    <a:gd name="connsiteY0" fmla="*/ 997709 h 1995417"/>
                    <a:gd name="connsiteX1" fmla="*/ 1472185 w 2944369"/>
                    <a:gd name="connsiteY1" fmla="*/ 0 h 1995417"/>
                    <a:gd name="connsiteX2" fmla="*/ 2944370 w 2944369"/>
                    <a:gd name="connsiteY2" fmla="*/ 997709 h 1995417"/>
                    <a:gd name="connsiteX3" fmla="*/ 1472185 w 2944369"/>
                    <a:gd name="connsiteY3" fmla="*/ 1995418 h 1995417"/>
                    <a:gd name="connsiteX4" fmla="*/ 0 w 2944369"/>
                    <a:gd name="connsiteY4" fmla="*/ 997709 h 1995417"/>
                    <a:gd name="connsiteX0" fmla="*/ 0 w 3387187"/>
                    <a:gd name="connsiteY0" fmla="*/ 1004386 h 2002095"/>
                    <a:gd name="connsiteX1" fmla="*/ 1472185 w 3387187"/>
                    <a:gd name="connsiteY1" fmla="*/ 6677 h 2002095"/>
                    <a:gd name="connsiteX2" fmla="*/ 3309571 w 3387187"/>
                    <a:gd name="connsiteY2" fmla="*/ 589855 h 2002095"/>
                    <a:gd name="connsiteX3" fmla="*/ 2944370 w 3387187"/>
                    <a:gd name="connsiteY3" fmla="*/ 1004386 h 2002095"/>
                    <a:gd name="connsiteX4" fmla="*/ 1472185 w 3387187"/>
                    <a:gd name="connsiteY4" fmla="*/ 2002095 h 2002095"/>
                    <a:gd name="connsiteX5" fmla="*/ 0 w 3387187"/>
                    <a:gd name="connsiteY5" fmla="*/ 1004386 h 2002095"/>
                    <a:gd name="connsiteX0" fmla="*/ 0 w 4218554"/>
                    <a:gd name="connsiteY0" fmla="*/ 1004386 h 2003202"/>
                    <a:gd name="connsiteX1" fmla="*/ 1472185 w 4218554"/>
                    <a:gd name="connsiteY1" fmla="*/ 6677 h 2003202"/>
                    <a:gd name="connsiteX2" fmla="*/ 3309571 w 4218554"/>
                    <a:gd name="connsiteY2" fmla="*/ 589855 h 2003202"/>
                    <a:gd name="connsiteX3" fmla="*/ 4183890 w 4218554"/>
                    <a:gd name="connsiteY3" fmla="*/ 841826 h 2003202"/>
                    <a:gd name="connsiteX4" fmla="*/ 1472185 w 4218554"/>
                    <a:gd name="connsiteY4" fmla="*/ 2002095 h 2003202"/>
                    <a:gd name="connsiteX5" fmla="*/ 0 w 4218554"/>
                    <a:gd name="connsiteY5" fmla="*/ 1004386 h 2003202"/>
                    <a:gd name="connsiteX0" fmla="*/ 0 w 4188936"/>
                    <a:gd name="connsiteY0" fmla="*/ 1004386 h 2024060"/>
                    <a:gd name="connsiteX1" fmla="*/ 1472185 w 4188936"/>
                    <a:gd name="connsiteY1" fmla="*/ 6677 h 2024060"/>
                    <a:gd name="connsiteX2" fmla="*/ 3309571 w 4188936"/>
                    <a:gd name="connsiteY2" fmla="*/ 589855 h 2024060"/>
                    <a:gd name="connsiteX3" fmla="*/ 4183890 w 4188936"/>
                    <a:gd name="connsiteY3" fmla="*/ 841826 h 2024060"/>
                    <a:gd name="connsiteX4" fmla="*/ 2953970 w 4188936"/>
                    <a:gd name="connsiteY4" fmla="*/ 1626174 h 2024060"/>
                    <a:gd name="connsiteX5" fmla="*/ 1472185 w 4188936"/>
                    <a:gd name="connsiteY5" fmla="*/ 2002095 h 2024060"/>
                    <a:gd name="connsiteX6" fmla="*/ 0 w 4188936"/>
                    <a:gd name="connsiteY6" fmla="*/ 1004386 h 2024060"/>
                    <a:gd name="connsiteX0" fmla="*/ 0 w 4188936"/>
                    <a:gd name="connsiteY0" fmla="*/ 997824 h 2017498"/>
                    <a:gd name="connsiteX1" fmla="*/ 1472185 w 4188936"/>
                    <a:gd name="connsiteY1" fmla="*/ 115 h 2017498"/>
                    <a:gd name="connsiteX2" fmla="*/ 3309571 w 4188936"/>
                    <a:gd name="connsiteY2" fmla="*/ 583293 h 2017498"/>
                    <a:gd name="connsiteX3" fmla="*/ 4183890 w 4188936"/>
                    <a:gd name="connsiteY3" fmla="*/ 835264 h 2017498"/>
                    <a:gd name="connsiteX4" fmla="*/ 2953970 w 4188936"/>
                    <a:gd name="connsiteY4" fmla="*/ 1619612 h 2017498"/>
                    <a:gd name="connsiteX5" fmla="*/ 1472185 w 4188936"/>
                    <a:gd name="connsiteY5" fmla="*/ 1995533 h 2017498"/>
                    <a:gd name="connsiteX6" fmla="*/ 0 w 4188936"/>
                    <a:gd name="connsiteY6" fmla="*/ 997824 h 2017498"/>
                    <a:gd name="connsiteX0" fmla="*/ 0 w 4188936"/>
                    <a:gd name="connsiteY0" fmla="*/ 997824 h 1997690"/>
                    <a:gd name="connsiteX1" fmla="*/ 1472185 w 4188936"/>
                    <a:gd name="connsiteY1" fmla="*/ 115 h 1997690"/>
                    <a:gd name="connsiteX2" fmla="*/ 3309571 w 4188936"/>
                    <a:gd name="connsiteY2" fmla="*/ 583293 h 1997690"/>
                    <a:gd name="connsiteX3" fmla="*/ 4183890 w 4188936"/>
                    <a:gd name="connsiteY3" fmla="*/ 835264 h 1997690"/>
                    <a:gd name="connsiteX4" fmla="*/ 2953970 w 4188936"/>
                    <a:gd name="connsiteY4" fmla="*/ 1619612 h 1997690"/>
                    <a:gd name="connsiteX5" fmla="*/ 1472185 w 4188936"/>
                    <a:gd name="connsiteY5" fmla="*/ 1995533 h 1997690"/>
                    <a:gd name="connsiteX6" fmla="*/ 0 w 4188936"/>
                    <a:gd name="connsiteY6" fmla="*/ 997824 h 199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8936" h="1997690">
                      <a:moveTo>
                        <a:pt x="0" y="997824"/>
                      </a:moveTo>
                      <a:cubicBezTo>
                        <a:pt x="0" y="446805"/>
                        <a:pt x="676750" y="8244"/>
                        <a:pt x="1472185" y="115"/>
                      </a:cubicBezTo>
                      <a:cubicBezTo>
                        <a:pt x="2267620" y="-8014"/>
                        <a:pt x="3064207" y="417008"/>
                        <a:pt x="3309571" y="583293"/>
                      </a:cubicBezTo>
                      <a:cubicBezTo>
                        <a:pt x="3554935" y="749578"/>
                        <a:pt x="4255010" y="676091"/>
                        <a:pt x="4183890" y="835264"/>
                      </a:cubicBezTo>
                      <a:cubicBezTo>
                        <a:pt x="4112770" y="994437"/>
                        <a:pt x="3405921" y="1426234"/>
                        <a:pt x="2953970" y="1619612"/>
                      </a:cubicBezTo>
                      <a:cubicBezTo>
                        <a:pt x="2502019" y="1812990"/>
                        <a:pt x="1964513" y="1956924"/>
                        <a:pt x="1472185" y="1995533"/>
                      </a:cubicBezTo>
                      <a:cubicBezTo>
                        <a:pt x="979857" y="2034142"/>
                        <a:pt x="0" y="1548843"/>
                        <a:pt x="0" y="997824"/>
                      </a:cubicBezTo>
                      <a:close/>
                    </a:path>
                  </a:pathLst>
                </a:custGeom>
                <a:pattFill prst="pct5">
                  <a:fgClr>
                    <a:schemeClr val="bg2">
                      <a:lumMod val="50000"/>
                    </a:schemeClr>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0C598110-0178-2F44-91D9-A812D66C3883}"/>
                    </a:ext>
                  </a:extLst>
                </p:cNvPr>
                <p:cNvSpPr/>
                <p:nvPr/>
              </p:nvSpPr>
              <p:spPr>
                <a:xfrm>
                  <a:off x="6458582" y="5104991"/>
                  <a:ext cx="570667" cy="607148"/>
                </a:xfrm>
                <a:prstGeom prst="ellipse">
                  <a:avLst/>
                </a:prstGeom>
                <a:solidFill>
                  <a:schemeClr val="bg1">
                    <a:lumMod val="8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0F71148E-9D5E-6549-B675-52E1F932B619}"/>
                    </a:ext>
                  </a:extLst>
                </p:cNvPr>
                <p:cNvGrpSpPr/>
                <p:nvPr/>
              </p:nvGrpSpPr>
              <p:grpSpPr>
                <a:xfrm>
                  <a:off x="5958582" y="4284800"/>
                  <a:ext cx="2254312" cy="1230518"/>
                  <a:chOff x="5958582" y="4284800"/>
                  <a:chExt cx="2254312" cy="1230518"/>
                </a:xfrm>
              </p:grpSpPr>
              <p:grpSp>
                <p:nvGrpSpPr>
                  <p:cNvPr id="10" name="Group 9">
                    <a:extLst>
                      <a:ext uri="{FF2B5EF4-FFF2-40B4-BE49-F238E27FC236}">
                        <a16:creationId xmlns:a16="http://schemas.microsoft.com/office/drawing/2014/main" id="{C7605FD3-FB8F-6B42-AC17-2BC96AD8A675}"/>
                      </a:ext>
                    </a:extLst>
                  </p:cNvPr>
                  <p:cNvGrpSpPr/>
                  <p:nvPr/>
                </p:nvGrpSpPr>
                <p:grpSpPr>
                  <a:xfrm>
                    <a:off x="5958582" y="4284800"/>
                    <a:ext cx="771270" cy="909154"/>
                    <a:chOff x="5958582" y="4284800"/>
                    <a:chExt cx="771270" cy="909154"/>
                  </a:xfrm>
                </p:grpSpPr>
                <p:sp>
                  <p:nvSpPr>
                    <p:cNvPr id="18" name="Oval 17">
                      <a:extLst>
                        <a:ext uri="{FF2B5EF4-FFF2-40B4-BE49-F238E27FC236}">
                          <a16:creationId xmlns:a16="http://schemas.microsoft.com/office/drawing/2014/main" id="{A3A8C135-7344-4645-BC86-90E19FFAD8F1}"/>
                        </a:ext>
                      </a:extLst>
                    </p:cNvPr>
                    <p:cNvSpPr/>
                    <p:nvPr/>
                  </p:nvSpPr>
                  <p:spPr>
                    <a:xfrm rot="1911577">
                      <a:off x="6584434" y="4284800"/>
                      <a:ext cx="145418" cy="256219"/>
                    </a:xfrm>
                    <a:prstGeom prst="ellipse">
                      <a:avLst/>
                    </a:prstGeom>
                    <a:solidFill>
                      <a:schemeClr val="bg1">
                        <a:lumMod val="65000"/>
                      </a:schemeClr>
                    </a:solidFill>
                    <a:ln w="12700">
                      <a:solidFill>
                        <a:schemeClr val="bg1">
                          <a:lumMod val="75000"/>
                        </a:schemeClr>
                      </a:solidFill>
                      <a:prstDash val="solid"/>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EB9810E1-5A27-DD44-85E7-160F50D16802}"/>
                        </a:ext>
                      </a:extLst>
                    </p:cNvPr>
                    <p:cNvSpPr/>
                    <p:nvPr/>
                  </p:nvSpPr>
                  <p:spPr>
                    <a:xfrm rot="1911577">
                      <a:off x="5958582" y="4937735"/>
                      <a:ext cx="145418" cy="256219"/>
                    </a:xfrm>
                    <a:prstGeom prst="ellipse">
                      <a:avLst/>
                    </a:prstGeom>
                    <a:solidFill>
                      <a:schemeClr val="bg1">
                        <a:lumMod val="65000"/>
                      </a:schemeClr>
                    </a:solidFill>
                    <a:ln w="12700">
                      <a:solidFill>
                        <a:schemeClr val="bg1">
                          <a:lumMod val="75000"/>
                        </a:schemeClr>
                      </a:solidFill>
                      <a:prstDash val="solid"/>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CB0AFBB3-8B5C-B449-A741-80725C464798}"/>
                      </a:ext>
                    </a:extLst>
                  </p:cNvPr>
                  <p:cNvGrpSpPr/>
                  <p:nvPr/>
                </p:nvGrpSpPr>
                <p:grpSpPr>
                  <a:xfrm rot="780867">
                    <a:off x="7878039" y="4702183"/>
                    <a:ext cx="334855" cy="813135"/>
                    <a:chOff x="5958582" y="4265370"/>
                    <a:chExt cx="413008" cy="928584"/>
                  </a:xfrm>
                </p:grpSpPr>
                <p:sp>
                  <p:nvSpPr>
                    <p:cNvPr id="23" name="Oval 22">
                      <a:extLst>
                        <a:ext uri="{FF2B5EF4-FFF2-40B4-BE49-F238E27FC236}">
                          <a16:creationId xmlns:a16="http://schemas.microsoft.com/office/drawing/2014/main" id="{A27F9506-8193-B64A-9730-84487C7F02F0}"/>
                        </a:ext>
                      </a:extLst>
                    </p:cNvPr>
                    <p:cNvSpPr/>
                    <p:nvPr/>
                  </p:nvSpPr>
                  <p:spPr>
                    <a:xfrm rot="1911577">
                      <a:off x="6105130" y="4265370"/>
                      <a:ext cx="145418" cy="256219"/>
                    </a:xfrm>
                    <a:prstGeom prst="ellipse">
                      <a:avLst/>
                    </a:prstGeom>
                    <a:solidFill>
                      <a:schemeClr val="bg1">
                        <a:lumMod val="65000"/>
                      </a:schemeClr>
                    </a:solidFill>
                    <a:ln w="12700">
                      <a:solidFill>
                        <a:schemeClr val="bg1">
                          <a:lumMod val="75000"/>
                        </a:schemeClr>
                      </a:solidFill>
                      <a:prstDash val="solid"/>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D6D854BC-5798-3043-B0CC-E3B1A1B4D834}"/>
                        </a:ext>
                      </a:extLst>
                    </p:cNvPr>
                    <p:cNvSpPr/>
                    <p:nvPr/>
                  </p:nvSpPr>
                  <p:spPr>
                    <a:xfrm rot="1911577">
                      <a:off x="5958582" y="4937735"/>
                      <a:ext cx="145418" cy="256219"/>
                    </a:xfrm>
                    <a:prstGeom prst="ellipse">
                      <a:avLst/>
                    </a:prstGeom>
                    <a:solidFill>
                      <a:schemeClr val="bg1">
                        <a:lumMod val="65000"/>
                      </a:schemeClr>
                    </a:solidFill>
                    <a:ln w="12700">
                      <a:solidFill>
                        <a:schemeClr val="bg1">
                          <a:lumMod val="75000"/>
                        </a:schemeClr>
                      </a:solidFill>
                      <a:prstDash val="solid"/>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01C0E0CE-D568-5C4F-81FC-5DF55A8CDE30}"/>
                        </a:ext>
                      </a:extLst>
                    </p:cNvPr>
                    <p:cNvSpPr/>
                    <p:nvPr/>
                  </p:nvSpPr>
                  <p:spPr>
                    <a:xfrm rot="1911577">
                      <a:off x="6205726" y="4557171"/>
                      <a:ext cx="165864" cy="256219"/>
                    </a:xfrm>
                    <a:prstGeom prst="ellipse">
                      <a:avLst/>
                    </a:prstGeom>
                    <a:solidFill>
                      <a:schemeClr val="bg1">
                        <a:lumMod val="65000"/>
                      </a:schemeClr>
                    </a:solidFill>
                    <a:ln w="12700">
                      <a:solidFill>
                        <a:schemeClr val="bg1">
                          <a:lumMod val="75000"/>
                        </a:schemeClr>
                      </a:solidFill>
                      <a:prstDash val="solid"/>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8" name="Group 27">
                <a:extLst>
                  <a:ext uri="{FF2B5EF4-FFF2-40B4-BE49-F238E27FC236}">
                    <a16:creationId xmlns:a16="http://schemas.microsoft.com/office/drawing/2014/main" id="{4CDCC549-2578-104D-8719-878EC0A31B26}"/>
                  </a:ext>
                </a:extLst>
              </p:cNvPr>
              <p:cNvGrpSpPr/>
              <p:nvPr/>
            </p:nvGrpSpPr>
            <p:grpSpPr>
              <a:xfrm>
                <a:off x="1406987" y="6755733"/>
                <a:ext cx="2311815" cy="374578"/>
                <a:chOff x="3218546" y="5023587"/>
                <a:chExt cx="3710055" cy="161761"/>
              </a:xfrm>
            </p:grpSpPr>
            <p:sp>
              <p:nvSpPr>
                <p:cNvPr id="29" name="Rectangle 28">
                  <a:extLst>
                    <a:ext uri="{FF2B5EF4-FFF2-40B4-BE49-F238E27FC236}">
                      <a16:creationId xmlns:a16="http://schemas.microsoft.com/office/drawing/2014/main" id="{C3D1548F-9883-0E45-ABAB-41AE2B75BE1E}"/>
                    </a:ext>
                  </a:extLst>
                </p:cNvPr>
                <p:cNvSpPr/>
                <p:nvPr/>
              </p:nvSpPr>
              <p:spPr>
                <a:xfrm>
                  <a:off x="4049537" y="5023587"/>
                  <a:ext cx="2879064" cy="16176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Ingested RBC</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0" name="Straight Arrow Connector 29">
                  <a:extLst>
                    <a:ext uri="{FF2B5EF4-FFF2-40B4-BE49-F238E27FC236}">
                      <a16:creationId xmlns:a16="http://schemas.microsoft.com/office/drawing/2014/main" id="{C9E2B509-D64A-4D46-87B1-07BDA5BB4FBF}"/>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31" name="Group 30">
                <a:extLst>
                  <a:ext uri="{FF2B5EF4-FFF2-40B4-BE49-F238E27FC236}">
                    <a16:creationId xmlns:a16="http://schemas.microsoft.com/office/drawing/2014/main" id="{7EFBB34E-9BFB-694B-ADB1-95028C920BA4}"/>
                  </a:ext>
                </a:extLst>
              </p:cNvPr>
              <p:cNvGrpSpPr/>
              <p:nvPr/>
            </p:nvGrpSpPr>
            <p:grpSpPr>
              <a:xfrm>
                <a:off x="1247725" y="7458948"/>
                <a:ext cx="2149817" cy="374576"/>
                <a:chOff x="3218546" y="5023335"/>
                <a:chExt cx="3450074" cy="161760"/>
              </a:xfrm>
            </p:grpSpPr>
            <p:sp>
              <p:nvSpPr>
                <p:cNvPr id="32" name="Rectangle 31">
                  <a:extLst>
                    <a:ext uri="{FF2B5EF4-FFF2-40B4-BE49-F238E27FC236}">
                      <a16:creationId xmlns:a16="http://schemas.microsoft.com/office/drawing/2014/main" id="{DF90AF39-F2CF-D544-A4D2-C5893EADA098}"/>
                    </a:ext>
                  </a:extLst>
                </p:cNvPr>
                <p:cNvSpPr/>
                <p:nvPr/>
              </p:nvSpPr>
              <p:spPr>
                <a:xfrm>
                  <a:off x="4067609" y="5023335"/>
                  <a:ext cx="2601011" cy="16176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Nucleus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3" name="Straight Arrow Connector 32">
                  <a:extLst>
                    <a:ext uri="{FF2B5EF4-FFF2-40B4-BE49-F238E27FC236}">
                      <a16:creationId xmlns:a16="http://schemas.microsoft.com/office/drawing/2014/main" id="{2DF63E99-F294-AD48-9808-1393561BE000}"/>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sp>
          <p:nvSpPr>
            <p:cNvPr id="54" name="Rectangle 53">
              <a:extLst>
                <a:ext uri="{FF2B5EF4-FFF2-40B4-BE49-F238E27FC236}">
                  <a16:creationId xmlns:a16="http://schemas.microsoft.com/office/drawing/2014/main" id="{69A72D67-57A2-D84A-B087-E690F9EFA08C}"/>
                </a:ext>
              </a:extLst>
            </p:cNvPr>
            <p:cNvSpPr/>
            <p:nvPr/>
          </p:nvSpPr>
          <p:spPr>
            <a:xfrm>
              <a:off x="1872749" y="2997148"/>
              <a:ext cx="1496922" cy="39661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Trophozoite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BAC67DCB-0C5C-A34A-BF17-0C07442F845B}"/>
              </a:ext>
            </a:extLst>
          </p:cNvPr>
          <p:cNvGrpSpPr/>
          <p:nvPr/>
        </p:nvGrpSpPr>
        <p:grpSpPr>
          <a:xfrm>
            <a:off x="2635009" y="2233431"/>
            <a:ext cx="3293878" cy="1896031"/>
            <a:chOff x="2328295" y="1827005"/>
            <a:chExt cx="3293878" cy="1896031"/>
          </a:xfrm>
        </p:grpSpPr>
        <p:grpSp>
          <p:nvGrpSpPr>
            <p:cNvPr id="59" name="Group 58">
              <a:extLst>
                <a:ext uri="{FF2B5EF4-FFF2-40B4-BE49-F238E27FC236}">
                  <a16:creationId xmlns:a16="http://schemas.microsoft.com/office/drawing/2014/main" id="{DAB81BE0-0682-F74D-B77D-965E4ECDDE90}"/>
                </a:ext>
              </a:extLst>
            </p:cNvPr>
            <p:cNvGrpSpPr/>
            <p:nvPr/>
          </p:nvGrpSpPr>
          <p:grpSpPr>
            <a:xfrm>
              <a:off x="2379529" y="1827005"/>
              <a:ext cx="3242644" cy="1665303"/>
              <a:chOff x="3070262" y="6128878"/>
              <a:chExt cx="4058068" cy="2152252"/>
            </a:xfrm>
          </p:grpSpPr>
          <p:grpSp>
            <p:nvGrpSpPr>
              <p:cNvPr id="34" name="Group 33">
                <a:extLst>
                  <a:ext uri="{FF2B5EF4-FFF2-40B4-BE49-F238E27FC236}">
                    <a16:creationId xmlns:a16="http://schemas.microsoft.com/office/drawing/2014/main" id="{E81AC771-3DDA-0846-B739-37A2FD61801F}"/>
                  </a:ext>
                </a:extLst>
              </p:cNvPr>
              <p:cNvGrpSpPr/>
              <p:nvPr/>
            </p:nvGrpSpPr>
            <p:grpSpPr>
              <a:xfrm rot="16556973">
                <a:off x="2759906" y="6439234"/>
                <a:ext cx="2152252" cy="1531540"/>
                <a:chOff x="5394148" y="3410573"/>
                <a:chExt cx="5598883" cy="2801871"/>
              </a:xfrm>
            </p:grpSpPr>
            <p:sp>
              <p:nvSpPr>
                <p:cNvPr id="35" name="Oval 2">
                  <a:extLst>
                    <a:ext uri="{FF2B5EF4-FFF2-40B4-BE49-F238E27FC236}">
                      <a16:creationId xmlns:a16="http://schemas.microsoft.com/office/drawing/2014/main" id="{4B5794A7-483C-7741-A9A6-9381FDC3F509}"/>
                    </a:ext>
                  </a:extLst>
                </p:cNvPr>
                <p:cNvSpPr/>
                <p:nvPr/>
              </p:nvSpPr>
              <p:spPr>
                <a:xfrm>
                  <a:off x="5394148" y="3410573"/>
                  <a:ext cx="5598883" cy="2801871"/>
                </a:xfrm>
                <a:custGeom>
                  <a:avLst/>
                  <a:gdLst>
                    <a:gd name="connsiteX0" fmla="*/ 0 w 2944369"/>
                    <a:gd name="connsiteY0" fmla="*/ 997709 h 1995417"/>
                    <a:gd name="connsiteX1" fmla="*/ 1472185 w 2944369"/>
                    <a:gd name="connsiteY1" fmla="*/ 0 h 1995417"/>
                    <a:gd name="connsiteX2" fmla="*/ 2944370 w 2944369"/>
                    <a:gd name="connsiteY2" fmla="*/ 997709 h 1995417"/>
                    <a:gd name="connsiteX3" fmla="*/ 1472185 w 2944369"/>
                    <a:gd name="connsiteY3" fmla="*/ 1995418 h 1995417"/>
                    <a:gd name="connsiteX4" fmla="*/ 0 w 2944369"/>
                    <a:gd name="connsiteY4" fmla="*/ 997709 h 1995417"/>
                    <a:gd name="connsiteX0" fmla="*/ 0 w 3387187"/>
                    <a:gd name="connsiteY0" fmla="*/ 1004386 h 2002095"/>
                    <a:gd name="connsiteX1" fmla="*/ 1472185 w 3387187"/>
                    <a:gd name="connsiteY1" fmla="*/ 6677 h 2002095"/>
                    <a:gd name="connsiteX2" fmla="*/ 3309571 w 3387187"/>
                    <a:gd name="connsiteY2" fmla="*/ 589855 h 2002095"/>
                    <a:gd name="connsiteX3" fmla="*/ 2944370 w 3387187"/>
                    <a:gd name="connsiteY3" fmla="*/ 1004386 h 2002095"/>
                    <a:gd name="connsiteX4" fmla="*/ 1472185 w 3387187"/>
                    <a:gd name="connsiteY4" fmla="*/ 2002095 h 2002095"/>
                    <a:gd name="connsiteX5" fmla="*/ 0 w 3387187"/>
                    <a:gd name="connsiteY5" fmla="*/ 1004386 h 2002095"/>
                    <a:gd name="connsiteX0" fmla="*/ 0 w 4218554"/>
                    <a:gd name="connsiteY0" fmla="*/ 1004386 h 2003202"/>
                    <a:gd name="connsiteX1" fmla="*/ 1472185 w 4218554"/>
                    <a:gd name="connsiteY1" fmla="*/ 6677 h 2003202"/>
                    <a:gd name="connsiteX2" fmla="*/ 3309571 w 4218554"/>
                    <a:gd name="connsiteY2" fmla="*/ 589855 h 2003202"/>
                    <a:gd name="connsiteX3" fmla="*/ 4183890 w 4218554"/>
                    <a:gd name="connsiteY3" fmla="*/ 841826 h 2003202"/>
                    <a:gd name="connsiteX4" fmla="*/ 1472185 w 4218554"/>
                    <a:gd name="connsiteY4" fmla="*/ 2002095 h 2003202"/>
                    <a:gd name="connsiteX5" fmla="*/ 0 w 4218554"/>
                    <a:gd name="connsiteY5" fmla="*/ 1004386 h 2003202"/>
                    <a:gd name="connsiteX0" fmla="*/ 0 w 4188936"/>
                    <a:gd name="connsiteY0" fmla="*/ 1004386 h 2024060"/>
                    <a:gd name="connsiteX1" fmla="*/ 1472185 w 4188936"/>
                    <a:gd name="connsiteY1" fmla="*/ 6677 h 2024060"/>
                    <a:gd name="connsiteX2" fmla="*/ 3309571 w 4188936"/>
                    <a:gd name="connsiteY2" fmla="*/ 589855 h 2024060"/>
                    <a:gd name="connsiteX3" fmla="*/ 4183890 w 4188936"/>
                    <a:gd name="connsiteY3" fmla="*/ 841826 h 2024060"/>
                    <a:gd name="connsiteX4" fmla="*/ 2953970 w 4188936"/>
                    <a:gd name="connsiteY4" fmla="*/ 1626174 h 2024060"/>
                    <a:gd name="connsiteX5" fmla="*/ 1472185 w 4188936"/>
                    <a:gd name="connsiteY5" fmla="*/ 2002095 h 2024060"/>
                    <a:gd name="connsiteX6" fmla="*/ 0 w 4188936"/>
                    <a:gd name="connsiteY6" fmla="*/ 1004386 h 2024060"/>
                    <a:gd name="connsiteX0" fmla="*/ 0 w 4188936"/>
                    <a:gd name="connsiteY0" fmla="*/ 997824 h 2017498"/>
                    <a:gd name="connsiteX1" fmla="*/ 1472185 w 4188936"/>
                    <a:gd name="connsiteY1" fmla="*/ 115 h 2017498"/>
                    <a:gd name="connsiteX2" fmla="*/ 3309571 w 4188936"/>
                    <a:gd name="connsiteY2" fmla="*/ 583293 h 2017498"/>
                    <a:gd name="connsiteX3" fmla="*/ 4183890 w 4188936"/>
                    <a:gd name="connsiteY3" fmla="*/ 835264 h 2017498"/>
                    <a:gd name="connsiteX4" fmla="*/ 2953970 w 4188936"/>
                    <a:gd name="connsiteY4" fmla="*/ 1619612 h 2017498"/>
                    <a:gd name="connsiteX5" fmla="*/ 1472185 w 4188936"/>
                    <a:gd name="connsiteY5" fmla="*/ 1995533 h 2017498"/>
                    <a:gd name="connsiteX6" fmla="*/ 0 w 4188936"/>
                    <a:gd name="connsiteY6" fmla="*/ 997824 h 2017498"/>
                    <a:gd name="connsiteX0" fmla="*/ 0 w 4188936"/>
                    <a:gd name="connsiteY0" fmla="*/ 997824 h 1997690"/>
                    <a:gd name="connsiteX1" fmla="*/ 1472185 w 4188936"/>
                    <a:gd name="connsiteY1" fmla="*/ 115 h 1997690"/>
                    <a:gd name="connsiteX2" fmla="*/ 3309571 w 4188936"/>
                    <a:gd name="connsiteY2" fmla="*/ 583293 h 1997690"/>
                    <a:gd name="connsiteX3" fmla="*/ 4183890 w 4188936"/>
                    <a:gd name="connsiteY3" fmla="*/ 835264 h 1997690"/>
                    <a:gd name="connsiteX4" fmla="*/ 2953970 w 4188936"/>
                    <a:gd name="connsiteY4" fmla="*/ 1619612 h 1997690"/>
                    <a:gd name="connsiteX5" fmla="*/ 1472185 w 4188936"/>
                    <a:gd name="connsiteY5" fmla="*/ 1995533 h 1997690"/>
                    <a:gd name="connsiteX6" fmla="*/ 0 w 4188936"/>
                    <a:gd name="connsiteY6" fmla="*/ 997824 h 1997690"/>
                    <a:gd name="connsiteX0" fmla="*/ 0 w 4188751"/>
                    <a:gd name="connsiteY0" fmla="*/ 1100132 h 2099998"/>
                    <a:gd name="connsiteX1" fmla="*/ 1472185 w 4188751"/>
                    <a:gd name="connsiteY1" fmla="*/ 102423 h 2099998"/>
                    <a:gd name="connsiteX2" fmla="*/ 2791452 w 4188751"/>
                    <a:gd name="connsiteY2" fmla="*/ 98316 h 2099998"/>
                    <a:gd name="connsiteX3" fmla="*/ 3309571 w 4188751"/>
                    <a:gd name="connsiteY3" fmla="*/ 685601 h 2099998"/>
                    <a:gd name="connsiteX4" fmla="*/ 4183890 w 4188751"/>
                    <a:gd name="connsiteY4" fmla="*/ 937572 h 2099998"/>
                    <a:gd name="connsiteX5" fmla="*/ 2953970 w 4188751"/>
                    <a:gd name="connsiteY5" fmla="*/ 1721920 h 2099998"/>
                    <a:gd name="connsiteX6" fmla="*/ 1472185 w 4188751"/>
                    <a:gd name="connsiteY6" fmla="*/ 2097841 h 2099998"/>
                    <a:gd name="connsiteX7" fmla="*/ 0 w 4188751"/>
                    <a:gd name="connsiteY7" fmla="*/ 1100132 h 2099998"/>
                    <a:gd name="connsiteX0" fmla="*/ 0 w 4190090"/>
                    <a:gd name="connsiteY0" fmla="*/ 1100132 h 2099998"/>
                    <a:gd name="connsiteX1" fmla="*/ 1472185 w 4190090"/>
                    <a:gd name="connsiteY1" fmla="*/ 102423 h 2099998"/>
                    <a:gd name="connsiteX2" fmla="*/ 2791452 w 4190090"/>
                    <a:gd name="connsiteY2" fmla="*/ 98316 h 2099998"/>
                    <a:gd name="connsiteX3" fmla="*/ 3479161 w 4190090"/>
                    <a:gd name="connsiteY3" fmla="*/ 544057 h 2099998"/>
                    <a:gd name="connsiteX4" fmla="*/ 4183890 w 4190090"/>
                    <a:gd name="connsiteY4" fmla="*/ 937572 h 2099998"/>
                    <a:gd name="connsiteX5" fmla="*/ 2953970 w 4190090"/>
                    <a:gd name="connsiteY5" fmla="*/ 1721920 h 2099998"/>
                    <a:gd name="connsiteX6" fmla="*/ 1472185 w 4190090"/>
                    <a:gd name="connsiteY6" fmla="*/ 2097841 h 2099998"/>
                    <a:gd name="connsiteX7" fmla="*/ 0 w 4190090"/>
                    <a:gd name="connsiteY7" fmla="*/ 1100132 h 2099998"/>
                    <a:gd name="connsiteX0" fmla="*/ 0 w 4190090"/>
                    <a:gd name="connsiteY0" fmla="*/ 1100132 h 2190919"/>
                    <a:gd name="connsiteX1" fmla="*/ 1472185 w 4190090"/>
                    <a:gd name="connsiteY1" fmla="*/ 102423 h 2190919"/>
                    <a:gd name="connsiteX2" fmla="*/ 2791452 w 4190090"/>
                    <a:gd name="connsiteY2" fmla="*/ 98316 h 2190919"/>
                    <a:gd name="connsiteX3" fmla="*/ 3479161 w 4190090"/>
                    <a:gd name="connsiteY3" fmla="*/ 544057 h 2190919"/>
                    <a:gd name="connsiteX4" fmla="*/ 4183890 w 4190090"/>
                    <a:gd name="connsiteY4" fmla="*/ 937572 h 2190919"/>
                    <a:gd name="connsiteX5" fmla="*/ 3080053 w 4190090"/>
                    <a:gd name="connsiteY5" fmla="*/ 2016390 h 2190919"/>
                    <a:gd name="connsiteX6" fmla="*/ 1472185 w 4190090"/>
                    <a:gd name="connsiteY6" fmla="*/ 2097841 h 2190919"/>
                    <a:gd name="connsiteX7" fmla="*/ 0 w 4190090"/>
                    <a:gd name="connsiteY7" fmla="*/ 1100132 h 2190919"/>
                    <a:gd name="connsiteX0" fmla="*/ 700 w 4190790"/>
                    <a:gd name="connsiteY0" fmla="*/ 1245012 h 2335798"/>
                    <a:gd name="connsiteX1" fmla="*/ 1300342 w 4190790"/>
                    <a:gd name="connsiteY1" fmla="*/ 54897 h 2335798"/>
                    <a:gd name="connsiteX2" fmla="*/ 2792152 w 4190790"/>
                    <a:gd name="connsiteY2" fmla="*/ 243196 h 2335798"/>
                    <a:gd name="connsiteX3" fmla="*/ 3479861 w 4190790"/>
                    <a:gd name="connsiteY3" fmla="*/ 688937 h 2335798"/>
                    <a:gd name="connsiteX4" fmla="*/ 4184590 w 4190790"/>
                    <a:gd name="connsiteY4" fmla="*/ 1082452 h 2335798"/>
                    <a:gd name="connsiteX5" fmla="*/ 3080753 w 4190790"/>
                    <a:gd name="connsiteY5" fmla="*/ 2161270 h 2335798"/>
                    <a:gd name="connsiteX6" fmla="*/ 1472885 w 4190790"/>
                    <a:gd name="connsiteY6" fmla="*/ 2242721 h 2335798"/>
                    <a:gd name="connsiteX7" fmla="*/ 700 w 4190790"/>
                    <a:gd name="connsiteY7" fmla="*/ 1245012 h 2335798"/>
                    <a:gd name="connsiteX0" fmla="*/ 681 w 4190771"/>
                    <a:gd name="connsiteY0" fmla="*/ 1297675 h 2388461"/>
                    <a:gd name="connsiteX1" fmla="*/ 1300323 w 4190771"/>
                    <a:gd name="connsiteY1" fmla="*/ 107560 h 2388461"/>
                    <a:gd name="connsiteX2" fmla="*/ 2633287 w 4190771"/>
                    <a:gd name="connsiteY2" fmla="*/ 122000 h 2388461"/>
                    <a:gd name="connsiteX3" fmla="*/ 3479842 w 4190771"/>
                    <a:gd name="connsiteY3" fmla="*/ 741600 h 2388461"/>
                    <a:gd name="connsiteX4" fmla="*/ 4184571 w 4190771"/>
                    <a:gd name="connsiteY4" fmla="*/ 1135115 h 2388461"/>
                    <a:gd name="connsiteX5" fmla="*/ 3080734 w 4190771"/>
                    <a:gd name="connsiteY5" fmla="*/ 2213933 h 2388461"/>
                    <a:gd name="connsiteX6" fmla="*/ 1472866 w 4190771"/>
                    <a:gd name="connsiteY6" fmla="*/ 2295384 h 2388461"/>
                    <a:gd name="connsiteX7" fmla="*/ 681 w 4190771"/>
                    <a:gd name="connsiteY7" fmla="*/ 1297675 h 2388461"/>
                    <a:gd name="connsiteX0" fmla="*/ 681 w 4647870"/>
                    <a:gd name="connsiteY0" fmla="*/ 1297675 h 2388461"/>
                    <a:gd name="connsiteX1" fmla="*/ 1300323 w 4647870"/>
                    <a:gd name="connsiteY1" fmla="*/ 107560 h 2388461"/>
                    <a:gd name="connsiteX2" fmla="*/ 2633287 w 4647870"/>
                    <a:gd name="connsiteY2" fmla="*/ 122000 h 2388461"/>
                    <a:gd name="connsiteX3" fmla="*/ 3479842 w 4647870"/>
                    <a:gd name="connsiteY3" fmla="*/ 741600 h 2388461"/>
                    <a:gd name="connsiteX4" fmla="*/ 4644325 w 4647870"/>
                    <a:gd name="connsiteY4" fmla="*/ 1097796 h 2388461"/>
                    <a:gd name="connsiteX5" fmla="*/ 3080734 w 4647870"/>
                    <a:gd name="connsiteY5" fmla="*/ 2213933 h 2388461"/>
                    <a:gd name="connsiteX6" fmla="*/ 1472866 w 4647870"/>
                    <a:gd name="connsiteY6" fmla="*/ 2295384 h 2388461"/>
                    <a:gd name="connsiteX7" fmla="*/ 681 w 4647870"/>
                    <a:gd name="connsiteY7" fmla="*/ 1297675 h 2388461"/>
                    <a:gd name="connsiteX0" fmla="*/ 681 w 4647861"/>
                    <a:gd name="connsiteY0" fmla="*/ 1297675 h 2388461"/>
                    <a:gd name="connsiteX1" fmla="*/ 1300323 w 4647861"/>
                    <a:gd name="connsiteY1" fmla="*/ 107560 h 2388461"/>
                    <a:gd name="connsiteX2" fmla="*/ 2633287 w 4647861"/>
                    <a:gd name="connsiteY2" fmla="*/ 122000 h 2388461"/>
                    <a:gd name="connsiteX3" fmla="*/ 3477024 w 4647861"/>
                    <a:gd name="connsiteY3" fmla="*/ 614050 h 2388461"/>
                    <a:gd name="connsiteX4" fmla="*/ 4644325 w 4647861"/>
                    <a:gd name="connsiteY4" fmla="*/ 1097796 h 2388461"/>
                    <a:gd name="connsiteX5" fmla="*/ 3080734 w 4647861"/>
                    <a:gd name="connsiteY5" fmla="*/ 2213933 h 2388461"/>
                    <a:gd name="connsiteX6" fmla="*/ 1472866 w 4647861"/>
                    <a:gd name="connsiteY6" fmla="*/ 2295384 h 2388461"/>
                    <a:gd name="connsiteX7" fmla="*/ 681 w 4647861"/>
                    <a:gd name="connsiteY7" fmla="*/ 1297675 h 2388461"/>
                    <a:gd name="connsiteX0" fmla="*/ 681 w 4647861"/>
                    <a:gd name="connsiteY0" fmla="*/ 1297675 h 2388461"/>
                    <a:gd name="connsiteX1" fmla="*/ 1300323 w 4647861"/>
                    <a:gd name="connsiteY1" fmla="*/ 107560 h 2388461"/>
                    <a:gd name="connsiteX2" fmla="*/ 2633287 w 4647861"/>
                    <a:gd name="connsiteY2" fmla="*/ 122000 h 2388461"/>
                    <a:gd name="connsiteX3" fmla="*/ 3477024 w 4647861"/>
                    <a:gd name="connsiteY3" fmla="*/ 614050 h 2388461"/>
                    <a:gd name="connsiteX4" fmla="*/ 4644325 w 4647861"/>
                    <a:gd name="connsiteY4" fmla="*/ 1097796 h 2388461"/>
                    <a:gd name="connsiteX5" fmla="*/ 3080734 w 4647861"/>
                    <a:gd name="connsiteY5" fmla="*/ 2213933 h 2388461"/>
                    <a:gd name="connsiteX6" fmla="*/ 1472866 w 4647861"/>
                    <a:gd name="connsiteY6" fmla="*/ 2295384 h 2388461"/>
                    <a:gd name="connsiteX7" fmla="*/ 681 w 4647861"/>
                    <a:gd name="connsiteY7" fmla="*/ 1297675 h 2388461"/>
                    <a:gd name="connsiteX0" fmla="*/ 681 w 4647861"/>
                    <a:gd name="connsiteY0" fmla="*/ 1297675 h 2388461"/>
                    <a:gd name="connsiteX1" fmla="*/ 1300323 w 4647861"/>
                    <a:gd name="connsiteY1" fmla="*/ 107560 h 2388461"/>
                    <a:gd name="connsiteX2" fmla="*/ 2633287 w 4647861"/>
                    <a:gd name="connsiteY2" fmla="*/ 122000 h 2388461"/>
                    <a:gd name="connsiteX3" fmla="*/ 3477024 w 4647861"/>
                    <a:gd name="connsiteY3" fmla="*/ 614050 h 2388461"/>
                    <a:gd name="connsiteX4" fmla="*/ 4644325 w 4647861"/>
                    <a:gd name="connsiteY4" fmla="*/ 1097796 h 2388461"/>
                    <a:gd name="connsiteX5" fmla="*/ 3080734 w 4647861"/>
                    <a:gd name="connsiteY5" fmla="*/ 2213933 h 2388461"/>
                    <a:gd name="connsiteX6" fmla="*/ 1472866 w 4647861"/>
                    <a:gd name="connsiteY6" fmla="*/ 2295384 h 2388461"/>
                    <a:gd name="connsiteX7" fmla="*/ 681 w 4647861"/>
                    <a:gd name="connsiteY7" fmla="*/ 1297675 h 2388461"/>
                    <a:gd name="connsiteX0" fmla="*/ 681 w 4647992"/>
                    <a:gd name="connsiteY0" fmla="*/ 1297675 h 2388461"/>
                    <a:gd name="connsiteX1" fmla="*/ 1300323 w 4647992"/>
                    <a:gd name="connsiteY1" fmla="*/ 107560 h 2388461"/>
                    <a:gd name="connsiteX2" fmla="*/ 2633287 w 4647992"/>
                    <a:gd name="connsiteY2" fmla="*/ 122000 h 2388461"/>
                    <a:gd name="connsiteX3" fmla="*/ 3515159 w 4647992"/>
                    <a:gd name="connsiteY3" fmla="*/ 335739 h 2388461"/>
                    <a:gd name="connsiteX4" fmla="*/ 4644325 w 4647992"/>
                    <a:gd name="connsiteY4" fmla="*/ 1097796 h 2388461"/>
                    <a:gd name="connsiteX5" fmla="*/ 3080734 w 4647992"/>
                    <a:gd name="connsiteY5" fmla="*/ 2213933 h 2388461"/>
                    <a:gd name="connsiteX6" fmla="*/ 1472866 w 4647992"/>
                    <a:gd name="connsiteY6" fmla="*/ 2295384 h 2388461"/>
                    <a:gd name="connsiteX7" fmla="*/ 681 w 4647992"/>
                    <a:gd name="connsiteY7" fmla="*/ 1297675 h 2388461"/>
                    <a:gd name="connsiteX0" fmla="*/ 681 w 4712253"/>
                    <a:gd name="connsiteY0" fmla="*/ 1297675 h 2388461"/>
                    <a:gd name="connsiteX1" fmla="*/ 1300323 w 4712253"/>
                    <a:gd name="connsiteY1" fmla="*/ 107560 h 2388461"/>
                    <a:gd name="connsiteX2" fmla="*/ 2633287 w 4712253"/>
                    <a:gd name="connsiteY2" fmla="*/ 122000 h 2388461"/>
                    <a:gd name="connsiteX3" fmla="*/ 3515159 w 4712253"/>
                    <a:gd name="connsiteY3" fmla="*/ 335739 h 2388461"/>
                    <a:gd name="connsiteX4" fmla="*/ 4644325 w 4712253"/>
                    <a:gd name="connsiteY4" fmla="*/ 1097796 h 2388461"/>
                    <a:gd name="connsiteX5" fmla="*/ 3080734 w 4712253"/>
                    <a:gd name="connsiteY5" fmla="*/ 2213933 h 2388461"/>
                    <a:gd name="connsiteX6" fmla="*/ 1472866 w 4712253"/>
                    <a:gd name="connsiteY6" fmla="*/ 2295384 h 2388461"/>
                    <a:gd name="connsiteX7" fmla="*/ 681 w 4712253"/>
                    <a:gd name="connsiteY7" fmla="*/ 1297675 h 2388461"/>
                    <a:gd name="connsiteX0" fmla="*/ 681 w 4711322"/>
                    <a:gd name="connsiteY0" fmla="*/ 1297675 h 2388461"/>
                    <a:gd name="connsiteX1" fmla="*/ 1300323 w 4711322"/>
                    <a:gd name="connsiteY1" fmla="*/ 107560 h 2388461"/>
                    <a:gd name="connsiteX2" fmla="*/ 2633287 w 4711322"/>
                    <a:gd name="connsiteY2" fmla="*/ 122000 h 2388461"/>
                    <a:gd name="connsiteX3" fmla="*/ 3493406 w 4711322"/>
                    <a:gd name="connsiteY3" fmla="*/ 553748 h 2388461"/>
                    <a:gd name="connsiteX4" fmla="*/ 4644325 w 4711322"/>
                    <a:gd name="connsiteY4" fmla="*/ 1097796 h 2388461"/>
                    <a:gd name="connsiteX5" fmla="*/ 3080734 w 4711322"/>
                    <a:gd name="connsiteY5" fmla="*/ 2213933 h 2388461"/>
                    <a:gd name="connsiteX6" fmla="*/ 1472866 w 4711322"/>
                    <a:gd name="connsiteY6" fmla="*/ 2295384 h 2388461"/>
                    <a:gd name="connsiteX7" fmla="*/ 681 w 4711322"/>
                    <a:gd name="connsiteY7" fmla="*/ 1297675 h 2388461"/>
                    <a:gd name="connsiteX0" fmla="*/ 681 w 4711322"/>
                    <a:gd name="connsiteY0" fmla="*/ 1297675 h 2388461"/>
                    <a:gd name="connsiteX1" fmla="*/ 1300323 w 4711322"/>
                    <a:gd name="connsiteY1" fmla="*/ 107560 h 2388461"/>
                    <a:gd name="connsiteX2" fmla="*/ 2633287 w 4711322"/>
                    <a:gd name="connsiteY2" fmla="*/ 122000 h 2388461"/>
                    <a:gd name="connsiteX3" fmla="*/ 3493406 w 4711322"/>
                    <a:gd name="connsiteY3" fmla="*/ 553748 h 2388461"/>
                    <a:gd name="connsiteX4" fmla="*/ 4644325 w 4711322"/>
                    <a:gd name="connsiteY4" fmla="*/ 1097796 h 2388461"/>
                    <a:gd name="connsiteX5" fmla="*/ 3080734 w 4711322"/>
                    <a:gd name="connsiteY5" fmla="*/ 2213933 h 2388461"/>
                    <a:gd name="connsiteX6" fmla="*/ 1472866 w 4711322"/>
                    <a:gd name="connsiteY6" fmla="*/ 2295384 h 2388461"/>
                    <a:gd name="connsiteX7" fmla="*/ 681 w 4711322"/>
                    <a:gd name="connsiteY7" fmla="*/ 1297675 h 2388461"/>
                    <a:gd name="connsiteX0" fmla="*/ 672 w 4711313"/>
                    <a:gd name="connsiteY0" fmla="*/ 1414064 h 2504850"/>
                    <a:gd name="connsiteX1" fmla="*/ 1300314 w 4711313"/>
                    <a:gd name="connsiteY1" fmla="*/ 223949 h 2504850"/>
                    <a:gd name="connsiteX2" fmla="*/ 2553788 w 4711313"/>
                    <a:gd name="connsiteY2" fmla="*/ 48256 h 2504850"/>
                    <a:gd name="connsiteX3" fmla="*/ 3493397 w 4711313"/>
                    <a:gd name="connsiteY3" fmla="*/ 670137 h 2504850"/>
                    <a:gd name="connsiteX4" fmla="*/ 4644316 w 4711313"/>
                    <a:gd name="connsiteY4" fmla="*/ 1214185 h 2504850"/>
                    <a:gd name="connsiteX5" fmla="*/ 3080725 w 4711313"/>
                    <a:gd name="connsiteY5" fmla="*/ 2330322 h 2504850"/>
                    <a:gd name="connsiteX6" fmla="*/ 1472857 w 4711313"/>
                    <a:gd name="connsiteY6" fmla="*/ 2411773 h 2504850"/>
                    <a:gd name="connsiteX7" fmla="*/ 672 w 4711313"/>
                    <a:gd name="connsiteY7" fmla="*/ 1414064 h 2504850"/>
                    <a:gd name="connsiteX0" fmla="*/ 672 w 4711313"/>
                    <a:gd name="connsiteY0" fmla="*/ 1414066 h 2504852"/>
                    <a:gd name="connsiteX1" fmla="*/ 1300314 w 4711313"/>
                    <a:gd name="connsiteY1" fmla="*/ 223951 h 2504852"/>
                    <a:gd name="connsiteX2" fmla="*/ 2553788 w 4711313"/>
                    <a:gd name="connsiteY2" fmla="*/ 48258 h 2504852"/>
                    <a:gd name="connsiteX3" fmla="*/ 3493397 w 4711313"/>
                    <a:gd name="connsiteY3" fmla="*/ 670139 h 2504852"/>
                    <a:gd name="connsiteX4" fmla="*/ 4644316 w 4711313"/>
                    <a:gd name="connsiteY4" fmla="*/ 1214187 h 2504852"/>
                    <a:gd name="connsiteX5" fmla="*/ 3080725 w 4711313"/>
                    <a:gd name="connsiteY5" fmla="*/ 2330324 h 2504852"/>
                    <a:gd name="connsiteX6" fmla="*/ 1472857 w 4711313"/>
                    <a:gd name="connsiteY6" fmla="*/ 2411775 h 2504852"/>
                    <a:gd name="connsiteX7" fmla="*/ 672 w 4711313"/>
                    <a:gd name="connsiteY7" fmla="*/ 1414066 h 2504852"/>
                    <a:gd name="connsiteX0" fmla="*/ 672 w 4711313"/>
                    <a:gd name="connsiteY0" fmla="*/ 1414066 h 2504852"/>
                    <a:gd name="connsiteX1" fmla="*/ 1300314 w 4711313"/>
                    <a:gd name="connsiteY1" fmla="*/ 223951 h 2504852"/>
                    <a:gd name="connsiteX2" fmla="*/ 2553788 w 4711313"/>
                    <a:gd name="connsiteY2" fmla="*/ 48258 h 2504852"/>
                    <a:gd name="connsiteX3" fmla="*/ 3493397 w 4711313"/>
                    <a:gd name="connsiteY3" fmla="*/ 670139 h 2504852"/>
                    <a:gd name="connsiteX4" fmla="*/ 4644316 w 4711313"/>
                    <a:gd name="connsiteY4" fmla="*/ 1214187 h 2504852"/>
                    <a:gd name="connsiteX5" fmla="*/ 3080725 w 4711313"/>
                    <a:gd name="connsiteY5" fmla="*/ 2330324 h 2504852"/>
                    <a:gd name="connsiteX6" fmla="*/ 1472857 w 4711313"/>
                    <a:gd name="connsiteY6" fmla="*/ 2411775 h 2504852"/>
                    <a:gd name="connsiteX7" fmla="*/ 672 w 4711313"/>
                    <a:gd name="connsiteY7" fmla="*/ 1414066 h 2504852"/>
                    <a:gd name="connsiteX0" fmla="*/ 657 w 4711298"/>
                    <a:gd name="connsiteY0" fmla="*/ 1411640 h 2502426"/>
                    <a:gd name="connsiteX1" fmla="*/ 1300299 w 4711298"/>
                    <a:gd name="connsiteY1" fmla="*/ 221525 h 2502426"/>
                    <a:gd name="connsiteX2" fmla="*/ 2553773 w 4711298"/>
                    <a:gd name="connsiteY2" fmla="*/ 45832 h 2502426"/>
                    <a:gd name="connsiteX3" fmla="*/ 3493382 w 4711298"/>
                    <a:gd name="connsiteY3" fmla="*/ 667713 h 2502426"/>
                    <a:gd name="connsiteX4" fmla="*/ 4644301 w 4711298"/>
                    <a:gd name="connsiteY4" fmla="*/ 1211761 h 2502426"/>
                    <a:gd name="connsiteX5" fmla="*/ 3080710 w 4711298"/>
                    <a:gd name="connsiteY5" fmla="*/ 2327898 h 2502426"/>
                    <a:gd name="connsiteX6" fmla="*/ 1472842 w 4711298"/>
                    <a:gd name="connsiteY6" fmla="*/ 2409349 h 2502426"/>
                    <a:gd name="connsiteX7" fmla="*/ 657 w 4711298"/>
                    <a:gd name="connsiteY7" fmla="*/ 1411640 h 2502426"/>
                    <a:gd name="connsiteX0" fmla="*/ 1827 w 4712468"/>
                    <a:gd name="connsiteY0" fmla="*/ 1445592 h 2536378"/>
                    <a:gd name="connsiteX1" fmla="*/ 1197404 w 4712468"/>
                    <a:gd name="connsiteY1" fmla="*/ 155802 h 2536378"/>
                    <a:gd name="connsiteX2" fmla="*/ 2554943 w 4712468"/>
                    <a:gd name="connsiteY2" fmla="*/ 79784 h 2536378"/>
                    <a:gd name="connsiteX3" fmla="*/ 3494552 w 4712468"/>
                    <a:gd name="connsiteY3" fmla="*/ 701665 h 2536378"/>
                    <a:gd name="connsiteX4" fmla="*/ 4645471 w 4712468"/>
                    <a:gd name="connsiteY4" fmla="*/ 1245713 h 2536378"/>
                    <a:gd name="connsiteX5" fmla="*/ 3081880 w 4712468"/>
                    <a:gd name="connsiteY5" fmla="*/ 2361850 h 2536378"/>
                    <a:gd name="connsiteX6" fmla="*/ 1474012 w 4712468"/>
                    <a:gd name="connsiteY6" fmla="*/ 2443301 h 2536378"/>
                    <a:gd name="connsiteX7" fmla="*/ 1827 w 4712468"/>
                    <a:gd name="connsiteY7" fmla="*/ 1445592 h 2536378"/>
                    <a:gd name="connsiteX0" fmla="*/ 2823 w 4713464"/>
                    <a:gd name="connsiteY0" fmla="*/ 1445592 h 2709504"/>
                    <a:gd name="connsiteX1" fmla="*/ 1198400 w 4713464"/>
                    <a:gd name="connsiteY1" fmla="*/ 155802 h 2709504"/>
                    <a:gd name="connsiteX2" fmla="*/ 2555939 w 4713464"/>
                    <a:gd name="connsiteY2" fmla="*/ 79784 h 2709504"/>
                    <a:gd name="connsiteX3" fmla="*/ 3495548 w 4713464"/>
                    <a:gd name="connsiteY3" fmla="*/ 701665 h 2709504"/>
                    <a:gd name="connsiteX4" fmla="*/ 4646467 w 4713464"/>
                    <a:gd name="connsiteY4" fmla="*/ 1245713 h 2709504"/>
                    <a:gd name="connsiteX5" fmla="*/ 3082876 w 4713464"/>
                    <a:gd name="connsiteY5" fmla="*/ 2361850 h 2709504"/>
                    <a:gd name="connsiteX6" fmla="*/ 1546309 w 4713464"/>
                    <a:gd name="connsiteY6" fmla="*/ 2663581 h 2709504"/>
                    <a:gd name="connsiteX7" fmla="*/ 2823 w 4713464"/>
                    <a:gd name="connsiteY7" fmla="*/ 1445592 h 2709504"/>
                    <a:gd name="connsiteX0" fmla="*/ 2823 w 4713464"/>
                    <a:gd name="connsiteY0" fmla="*/ 1445592 h 2728394"/>
                    <a:gd name="connsiteX1" fmla="*/ 1198400 w 4713464"/>
                    <a:gd name="connsiteY1" fmla="*/ 155802 h 2728394"/>
                    <a:gd name="connsiteX2" fmla="*/ 2555939 w 4713464"/>
                    <a:gd name="connsiteY2" fmla="*/ 79784 h 2728394"/>
                    <a:gd name="connsiteX3" fmla="*/ 3495548 w 4713464"/>
                    <a:gd name="connsiteY3" fmla="*/ 701665 h 2728394"/>
                    <a:gd name="connsiteX4" fmla="*/ 4646467 w 4713464"/>
                    <a:gd name="connsiteY4" fmla="*/ 1245713 h 2728394"/>
                    <a:gd name="connsiteX5" fmla="*/ 3208826 w 4713464"/>
                    <a:gd name="connsiteY5" fmla="*/ 2449918 h 2728394"/>
                    <a:gd name="connsiteX6" fmla="*/ 1546309 w 4713464"/>
                    <a:gd name="connsiteY6" fmla="*/ 2663581 h 2728394"/>
                    <a:gd name="connsiteX7" fmla="*/ 2823 w 4713464"/>
                    <a:gd name="connsiteY7" fmla="*/ 1445592 h 2728394"/>
                    <a:gd name="connsiteX0" fmla="*/ 2823 w 4713464"/>
                    <a:gd name="connsiteY0" fmla="*/ 1445592 h 2728392"/>
                    <a:gd name="connsiteX1" fmla="*/ 1198400 w 4713464"/>
                    <a:gd name="connsiteY1" fmla="*/ 155802 h 2728392"/>
                    <a:gd name="connsiteX2" fmla="*/ 2555939 w 4713464"/>
                    <a:gd name="connsiteY2" fmla="*/ 79784 h 2728392"/>
                    <a:gd name="connsiteX3" fmla="*/ 3495548 w 4713464"/>
                    <a:gd name="connsiteY3" fmla="*/ 701665 h 2728392"/>
                    <a:gd name="connsiteX4" fmla="*/ 4646467 w 4713464"/>
                    <a:gd name="connsiteY4" fmla="*/ 1245713 h 2728392"/>
                    <a:gd name="connsiteX5" fmla="*/ 3208826 w 4713464"/>
                    <a:gd name="connsiteY5" fmla="*/ 2449918 h 2728392"/>
                    <a:gd name="connsiteX6" fmla="*/ 1546309 w 4713464"/>
                    <a:gd name="connsiteY6" fmla="*/ 2663581 h 2728392"/>
                    <a:gd name="connsiteX7" fmla="*/ 2823 w 4713464"/>
                    <a:gd name="connsiteY7" fmla="*/ 1445592 h 2728392"/>
                    <a:gd name="connsiteX0" fmla="*/ 2823 w 4727814"/>
                    <a:gd name="connsiteY0" fmla="*/ 1445592 h 2728393"/>
                    <a:gd name="connsiteX1" fmla="*/ 1198400 w 4727814"/>
                    <a:gd name="connsiteY1" fmla="*/ 155802 h 2728393"/>
                    <a:gd name="connsiteX2" fmla="*/ 2555939 w 4727814"/>
                    <a:gd name="connsiteY2" fmla="*/ 79784 h 2728393"/>
                    <a:gd name="connsiteX3" fmla="*/ 3775934 w 4727814"/>
                    <a:gd name="connsiteY3" fmla="*/ 635659 h 2728393"/>
                    <a:gd name="connsiteX4" fmla="*/ 4646467 w 4727814"/>
                    <a:gd name="connsiteY4" fmla="*/ 1245713 h 2728393"/>
                    <a:gd name="connsiteX5" fmla="*/ 3208826 w 4727814"/>
                    <a:gd name="connsiteY5" fmla="*/ 2449918 h 2728393"/>
                    <a:gd name="connsiteX6" fmla="*/ 1546309 w 4727814"/>
                    <a:gd name="connsiteY6" fmla="*/ 2663581 h 2728393"/>
                    <a:gd name="connsiteX7" fmla="*/ 2823 w 4727814"/>
                    <a:gd name="connsiteY7" fmla="*/ 1445592 h 2728393"/>
                    <a:gd name="connsiteX0" fmla="*/ 21533 w 4746526"/>
                    <a:gd name="connsiteY0" fmla="*/ 1408161 h 2690962"/>
                    <a:gd name="connsiteX1" fmla="*/ 782649 w 4746526"/>
                    <a:gd name="connsiteY1" fmla="*/ 233862 h 2690962"/>
                    <a:gd name="connsiteX2" fmla="*/ 2574649 w 4746526"/>
                    <a:gd name="connsiteY2" fmla="*/ 42353 h 2690962"/>
                    <a:gd name="connsiteX3" fmla="*/ 3794644 w 4746526"/>
                    <a:gd name="connsiteY3" fmla="*/ 598228 h 2690962"/>
                    <a:gd name="connsiteX4" fmla="*/ 4665177 w 4746526"/>
                    <a:gd name="connsiteY4" fmla="*/ 1208282 h 2690962"/>
                    <a:gd name="connsiteX5" fmla="*/ 3227536 w 4746526"/>
                    <a:gd name="connsiteY5" fmla="*/ 2412487 h 2690962"/>
                    <a:gd name="connsiteX6" fmla="*/ 1565019 w 4746526"/>
                    <a:gd name="connsiteY6" fmla="*/ 2626150 h 2690962"/>
                    <a:gd name="connsiteX7" fmla="*/ 21533 w 4746526"/>
                    <a:gd name="connsiteY7" fmla="*/ 1408161 h 2690962"/>
                    <a:gd name="connsiteX0" fmla="*/ 21533 w 5652282"/>
                    <a:gd name="connsiteY0" fmla="*/ 1408161 h 2690962"/>
                    <a:gd name="connsiteX1" fmla="*/ 782649 w 5652282"/>
                    <a:gd name="connsiteY1" fmla="*/ 233862 h 2690962"/>
                    <a:gd name="connsiteX2" fmla="*/ 2574649 w 5652282"/>
                    <a:gd name="connsiteY2" fmla="*/ 42353 h 2690962"/>
                    <a:gd name="connsiteX3" fmla="*/ 3794644 w 5652282"/>
                    <a:gd name="connsiteY3" fmla="*/ 598228 h 2690962"/>
                    <a:gd name="connsiteX4" fmla="*/ 5605002 w 5652282"/>
                    <a:gd name="connsiteY4" fmla="*/ 1189602 h 2690962"/>
                    <a:gd name="connsiteX5" fmla="*/ 3227536 w 5652282"/>
                    <a:gd name="connsiteY5" fmla="*/ 2412487 h 2690962"/>
                    <a:gd name="connsiteX6" fmla="*/ 1565019 w 5652282"/>
                    <a:gd name="connsiteY6" fmla="*/ 2626150 h 2690962"/>
                    <a:gd name="connsiteX7" fmla="*/ 21533 w 5652282"/>
                    <a:gd name="connsiteY7" fmla="*/ 1408161 h 2690962"/>
                    <a:gd name="connsiteX0" fmla="*/ 21533 w 5658366"/>
                    <a:gd name="connsiteY0" fmla="*/ 1408161 h 2690962"/>
                    <a:gd name="connsiteX1" fmla="*/ 782649 w 5658366"/>
                    <a:gd name="connsiteY1" fmla="*/ 233862 h 2690962"/>
                    <a:gd name="connsiteX2" fmla="*/ 2574649 w 5658366"/>
                    <a:gd name="connsiteY2" fmla="*/ 42353 h 2690962"/>
                    <a:gd name="connsiteX3" fmla="*/ 4049742 w 5658366"/>
                    <a:gd name="connsiteY3" fmla="*/ 502946 h 2690962"/>
                    <a:gd name="connsiteX4" fmla="*/ 5605002 w 5658366"/>
                    <a:gd name="connsiteY4" fmla="*/ 1189602 h 2690962"/>
                    <a:gd name="connsiteX5" fmla="*/ 3227536 w 5658366"/>
                    <a:gd name="connsiteY5" fmla="*/ 2412487 h 2690962"/>
                    <a:gd name="connsiteX6" fmla="*/ 1565019 w 5658366"/>
                    <a:gd name="connsiteY6" fmla="*/ 2626150 h 2690962"/>
                    <a:gd name="connsiteX7" fmla="*/ 21533 w 5658366"/>
                    <a:gd name="connsiteY7" fmla="*/ 1408161 h 2690962"/>
                    <a:gd name="connsiteX0" fmla="*/ 21533 w 5674341"/>
                    <a:gd name="connsiteY0" fmla="*/ 1408161 h 2690962"/>
                    <a:gd name="connsiteX1" fmla="*/ 782649 w 5674341"/>
                    <a:gd name="connsiteY1" fmla="*/ 233862 h 2690962"/>
                    <a:gd name="connsiteX2" fmla="*/ 2574649 w 5674341"/>
                    <a:gd name="connsiteY2" fmla="*/ 42353 h 2690962"/>
                    <a:gd name="connsiteX3" fmla="*/ 4049742 w 5674341"/>
                    <a:gd name="connsiteY3" fmla="*/ 502946 h 2690962"/>
                    <a:gd name="connsiteX4" fmla="*/ 5605002 w 5674341"/>
                    <a:gd name="connsiteY4" fmla="*/ 1189602 h 2690962"/>
                    <a:gd name="connsiteX5" fmla="*/ 3227536 w 5674341"/>
                    <a:gd name="connsiteY5" fmla="*/ 2412487 h 2690962"/>
                    <a:gd name="connsiteX6" fmla="*/ 1565019 w 5674341"/>
                    <a:gd name="connsiteY6" fmla="*/ 2626150 h 2690962"/>
                    <a:gd name="connsiteX7" fmla="*/ 21533 w 5674341"/>
                    <a:gd name="connsiteY7" fmla="*/ 1408161 h 2690962"/>
                    <a:gd name="connsiteX0" fmla="*/ 21533 w 5674341"/>
                    <a:gd name="connsiteY0" fmla="*/ 1408161 h 2707075"/>
                    <a:gd name="connsiteX1" fmla="*/ 782649 w 5674341"/>
                    <a:gd name="connsiteY1" fmla="*/ 233862 h 2707075"/>
                    <a:gd name="connsiteX2" fmla="*/ 2574649 w 5674341"/>
                    <a:gd name="connsiteY2" fmla="*/ 42353 h 2707075"/>
                    <a:gd name="connsiteX3" fmla="*/ 4049742 w 5674341"/>
                    <a:gd name="connsiteY3" fmla="*/ 502946 h 2707075"/>
                    <a:gd name="connsiteX4" fmla="*/ 5605002 w 5674341"/>
                    <a:gd name="connsiteY4" fmla="*/ 1189602 h 2707075"/>
                    <a:gd name="connsiteX5" fmla="*/ 3641916 w 5674341"/>
                    <a:gd name="connsiteY5" fmla="*/ 2469064 h 2707075"/>
                    <a:gd name="connsiteX6" fmla="*/ 1565019 w 5674341"/>
                    <a:gd name="connsiteY6" fmla="*/ 2626150 h 2707075"/>
                    <a:gd name="connsiteX7" fmla="*/ 21533 w 5674341"/>
                    <a:gd name="connsiteY7" fmla="*/ 1408161 h 2707075"/>
                    <a:gd name="connsiteX0" fmla="*/ 21533 w 5674341"/>
                    <a:gd name="connsiteY0" fmla="*/ 1408161 h 2707075"/>
                    <a:gd name="connsiteX1" fmla="*/ 782649 w 5674341"/>
                    <a:gd name="connsiteY1" fmla="*/ 233862 h 2707075"/>
                    <a:gd name="connsiteX2" fmla="*/ 2574649 w 5674341"/>
                    <a:gd name="connsiteY2" fmla="*/ 42353 h 2707075"/>
                    <a:gd name="connsiteX3" fmla="*/ 4049742 w 5674341"/>
                    <a:gd name="connsiteY3" fmla="*/ 502946 h 2707075"/>
                    <a:gd name="connsiteX4" fmla="*/ 5605002 w 5674341"/>
                    <a:gd name="connsiteY4" fmla="*/ 1189602 h 2707075"/>
                    <a:gd name="connsiteX5" fmla="*/ 3641916 w 5674341"/>
                    <a:gd name="connsiteY5" fmla="*/ 2469064 h 2707075"/>
                    <a:gd name="connsiteX6" fmla="*/ 1565019 w 5674341"/>
                    <a:gd name="connsiteY6" fmla="*/ 2626150 h 2707075"/>
                    <a:gd name="connsiteX7" fmla="*/ 21533 w 5674341"/>
                    <a:gd name="connsiteY7" fmla="*/ 1408161 h 2707075"/>
                    <a:gd name="connsiteX0" fmla="*/ 21533 w 5609454"/>
                    <a:gd name="connsiteY0" fmla="*/ 1408161 h 2707075"/>
                    <a:gd name="connsiteX1" fmla="*/ 782649 w 5609454"/>
                    <a:gd name="connsiteY1" fmla="*/ 233862 h 2707075"/>
                    <a:gd name="connsiteX2" fmla="*/ 2574649 w 5609454"/>
                    <a:gd name="connsiteY2" fmla="*/ 42353 h 2707075"/>
                    <a:gd name="connsiteX3" fmla="*/ 4049742 w 5609454"/>
                    <a:gd name="connsiteY3" fmla="*/ 502946 h 2707075"/>
                    <a:gd name="connsiteX4" fmla="*/ 5536952 w 5609454"/>
                    <a:gd name="connsiteY4" fmla="*/ 1403787 h 2707075"/>
                    <a:gd name="connsiteX5" fmla="*/ 3641916 w 5609454"/>
                    <a:gd name="connsiteY5" fmla="*/ 2469064 h 2707075"/>
                    <a:gd name="connsiteX6" fmla="*/ 1565019 w 5609454"/>
                    <a:gd name="connsiteY6" fmla="*/ 2626150 h 2707075"/>
                    <a:gd name="connsiteX7" fmla="*/ 21533 w 5609454"/>
                    <a:gd name="connsiteY7" fmla="*/ 1408161 h 2707075"/>
                    <a:gd name="connsiteX0" fmla="*/ 22325 w 5610244"/>
                    <a:gd name="connsiteY0" fmla="*/ 1518585 h 2817499"/>
                    <a:gd name="connsiteX1" fmla="*/ 783441 w 5610244"/>
                    <a:gd name="connsiteY1" fmla="*/ 344286 h 2817499"/>
                    <a:gd name="connsiteX2" fmla="*/ 2580398 w 5610244"/>
                    <a:gd name="connsiteY2" fmla="*/ 28306 h 2817499"/>
                    <a:gd name="connsiteX3" fmla="*/ 4050534 w 5610244"/>
                    <a:gd name="connsiteY3" fmla="*/ 613370 h 2817499"/>
                    <a:gd name="connsiteX4" fmla="*/ 5537744 w 5610244"/>
                    <a:gd name="connsiteY4" fmla="*/ 1514211 h 2817499"/>
                    <a:gd name="connsiteX5" fmla="*/ 3642708 w 5610244"/>
                    <a:gd name="connsiteY5" fmla="*/ 2579488 h 2817499"/>
                    <a:gd name="connsiteX6" fmla="*/ 1565811 w 5610244"/>
                    <a:gd name="connsiteY6" fmla="*/ 2736574 h 2817499"/>
                    <a:gd name="connsiteX7" fmla="*/ 22325 w 5610244"/>
                    <a:gd name="connsiteY7" fmla="*/ 1518585 h 2817499"/>
                    <a:gd name="connsiteX0" fmla="*/ 22327 w 5610248"/>
                    <a:gd name="connsiteY0" fmla="*/ 1518585 h 2817499"/>
                    <a:gd name="connsiteX1" fmla="*/ 783443 w 5610248"/>
                    <a:gd name="connsiteY1" fmla="*/ 344286 h 2817499"/>
                    <a:gd name="connsiteX2" fmla="*/ 2580400 w 5610248"/>
                    <a:gd name="connsiteY2" fmla="*/ 28306 h 2817499"/>
                    <a:gd name="connsiteX3" fmla="*/ 4050536 w 5610248"/>
                    <a:gd name="connsiteY3" fmla="*/ 613370 h 2817499"/>
                    <a:gd name="connsiteX4" fmla="*/ 5537746 w 5610248"/>
                    <a:gd name="connsiteY4" fmla="*/ 1514211 h 2817499"/>
                    <a:gd name="connsiteX5" fmla="*/ 3642710 w 5610248"/>
                    <a:gd name="connsiteY5" fmla="*/ 2579488 h 2817499"/>
                    <a:gd name="connsiteX6" fmla="*/ 1565813 w 5610248"/>
                    <a:gd name="connsiteY6" fmla="*/ 2736574 h 2817499"/>
                    <a:gd name="connsiteX7" fmla="*/ 22327 w 5610248"/>
                    <a:gd name="connsiteY7" fmla="*/ 1518585 h 2817499"/>
                    <a:gd name="connsiteX0" fmla="*/ 22327 w 5610246"/>
                    <a:gd name="connsiteY0" fmla="*/ 1507064 h 2805978"/>
                    <a:gd name="connsiteX1" fmla="*/ 783443 w 5610246"/>
                    <a:gd name="connsiteY1" fmla="*/ 332765 h 2805978"/>
                    <a:gd name="connsiteX2" fmla="*/ 2580400 w 5610246"/>
                    <a:gd name="connsiteY2" fmla="*/ 16785 h 2805978"/>
                    <a:gd name="connsiteX3" fmla="*/ 4050536 w 5610246"/>
                    <a:gd name="connsiteY3" fmla="*/ 601849 h 2805978"/>
                    <a:gd name="connsiteX4" fmla="*/ 5537746 w 5610246"/>
                    <a:gd name="connsiteY4" fmla="*/ 1502690 h 2805978"/>
                    <a:gd name="connsiteX5" fmla="*/ 3642710 w 5610246"/>
                    <a:gd name="connsiteY5" fmla="*/ 2567967 h 2805978"/>
                    <a:gd name="connsiteX6" fmla="*/ 1565813 w 5610246"/>
                    <a:gd name="connsiteY6" fmla="*/ 2725053 h 2805978"/>
                    <a:gd name="connsiteX7" fmla="*/ 22327 w 5610246"/>
                    <a:gd name="connsiteY7" fmla="*/ 1507064 h 2805978"/>
                    <a:gd name="connsiteX0" fmla="*/ 22327 w 5610248"/>
                    <a:gd name="connsiteY0" fmla="*/ 1507064 h 2805978"/>
                    <a:gd name="connsiteX1" fmla="*/ 783443 w 5610248"/>
                    <a:gd name="connsiteY1" fmla="*/ 332765 h 2805978"/>
                    <a:gd name="connsiteX2" fmla="*/ 2580400 w 5610248"/>
                    <a:gd name="connsiteY2" fmla="*/ 16785 h 2805978"/>
                    <a:gd name="connsiteX3" fmla="*/ 4050536 w 5610248"/>
                    <a:gd name="connsiteY3" fmla="*/ 601849 h 2805978"/>
                    <a:gd name="connsiteX4" fmla="*/ 5537746 w 5610248"/>
                    <a:gd name="connsiteY4" fmla="*/ 1502690 h 2805978"/>
                    <a:gd name="connsiteX5" fmla="*/ 3642710 w 5610248"/>
                    <a:gd name="connsiteY5" fmla="*/ 2567967 h 2805978"/>
                    <a:gd name="connsiteX6" fmla="*/ 1565813 w 5610248"/>
                    <a:gd name="connsiteY6" fmla="*/ 2725053 h 2805978"/>
                    <a:gd name="connsiteX7" fmla="*/ 22327 w 5610248"/>
                    <a:gd name="connsiteY7" fmla="*/ 1507064 h 2805978"/>
                    <a:gd name="connsiteX0" fmla="*/ 22327 w 5598883"/>
                    <a:gd name="connsiteY0" fmla="*/ 1507064 h 2805978"/>
                    <a:gd name="connsiteX1" fmla="*/ 783443 w 5598883"/>
                    <a:gd name="connsiteY1" fmla="*/ 332765 h 2805978"/>
                    <a:gd name="connsiteX2" fmla="*/ 2580400 w 5598883"/>
                    <a:gd name="connsiteY2" fmla="*/ 16785 h 2805978"/>
                    <a:gd name="connsiteX3" fmla="*/ 4050536 w 5598883"/>
                    <a:gd name="connsiteY3" fmla="*/ 601849 h 2805978"/>
                    <a:gd name="connsiteX4" fmla="*/ 5537746 w 5598883"/>
                    <a:gd name="connsiteY4" fmla="*/ 1502690 h 2805978"/>
                    <a:gd name="connsiteX5" fmla="*/ 3642710 w 5598883"/>
                    <a:gd name="connsiteY5" fmla="*/ 2567967 h 2805978"/>
                    <a:gd name="connsiteX6" fmla="*/ 1565813 w 5598883"/>
                    <a:gd name="connsiteY6" fmla="*/ 2725053 h 2805978"/>
                    <a:gd name="connsiteX7" fmla="*/ 22327 w 5598883"/>
                    <a:gd name="connsiteY7" fmla="*/ 1507064 h 2805978"/>
                    <a:gd name="connsiteX0" fmla="*/ 22327 w 5598883"/>
                    <a:gd name="connsiteY0" fmla="*/ 1507064 h 2801870"/>
                    <a:gd name="connsiteX1" fmla="*/ 783443 w 5598883"/>
                    <a:gd name="connsiteY1" fmla="*/ 332765 h 2801870"/>
                    <a:gd name="connsiteX2" fmla="*/ 2580400 w 5598883"/>
                    <a:gd name="connsiteY2" fmla="*/ 16785 h 2801870"/>
                    <a:gd name="connsiteX3" fmla="*/ 4050536 w 5598883"/>
                    <a:gd name="connsiteY3" fmla="*/ 601849 h 2801870"/>
                    <a:gd name="connsiteX4" fmla="*/ 5537746 w 5598883"/>
                    <a:gd name="connsiteY4" fmla="*/ 1502690 h 2801870"/>
                    <a:gd name="connsiteX5" fmla="*/ 3642710 w 5598883"/>
                    <a:gd name="connsiteY5" fmla="*/ 2567967 h 2801870"/>
                    <a:gd name="connsiteX6" fmla="*/ 1565813 w 5598883"/>
                    <a:gd name="connsiteY6" fmla="*/ 2725053 h 2801870"/>
                    <a:gd name="connsiteX7" fmla="*/ 22327 w 5598883"/>
                    <a:gd name="connsiteY7" fmla="*/ 1507064 h 2801870"/>
                    <a:gd name="connsiteX0" fmla="*/ 22327 w 5598883"/>
                    <a:gd name="connsiteY0" fmla="*/ 1507064 h 2801871"/>
                    <a:gd name="connsiteX1" fmla="*/ 783443 w 5598883"/>
                    <a:gd name="connsiteY1" fmla="*/ 332765 h 2801871"/>
                    <a:gd name="connsiteX2" fmla="*/ 2580400 w 5598883"/>
                    <a:gd name="connsiteY2" fmla="*/ 16785 h 2801871"/>
                    <a:gd name="connsiteX3" fmla="*/ 4050536 w 5598883"/>
                    <a:gd name="connsiteY3" fmla="*/ 601849 h 2801871"/>
                    <a:gd name="connsiteX4" fmla="*/ 5537746 w 5598883"/>
                    <a:gd name="connsiteY4" fmla="*/ 1502690 h 2801871"/>
                    <a:gd name="connsiteX5" fmla="*/ 3642710 w 5598883"/>
                    <a:gd name="connsiteY5" fmla="*/ 2567967 h 2801871"/>
                    <a:gd name="connsiteX6" fmla="*/ 1565813 w 5598883"/>
                    <a:gd name="connsiteY6" fmla="*/ 2725053 h 2801871"/>
                    <a:gd name="connsiteX7" fmla="*/ 22327 w 5598883"/>
                    <a:gd name="connsiteY7" fmla="*/ 1507064 h 280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8883" h="2801871">
                      <a:moveTo>
                        <a:pt x="22327" y="1507064"/>
                      </a:moveTo>
                      <a:cubicBezTo>
                        <a:pt x="-108068" y="1108349"/>
                        <a:pt x="357098" y="581145"/>
                        <a:pt x="783443" y="332765"/>
                      </a:cubicBezTo>
                      <a:cubicBezTo>
                        <a:pt x="1209788" y="84385"/>
                        <a:pt x="2160501" y="-49248"/>
                        <a:pt x="2580400" y="16785"/>
                      </a:cubicBezTo>
                      <a:cubicBezTo>
                        <a:pt x="3013991" y="101361"/>
                        <a:pt x="3722076" y="242088"/>
                        <a:pt x="4050536" y="601849"/>
                      </a:cubicBezTo>
                      <a:cubicBezTo>
                        <a:pt x="4458863" y="1005934"/>
                        <a:pt x="5912456" y="1053486"/>
                        <a:pt x="5537746" y="1502690"/>
                      </a:cubicBezTo>
                      <a:cubicBezTo>
                        <a:pt x="4892071" y="1914913"/>
                        <a:pt x="4140819" y="2182809"/>
                        <a:pt x="3642710" y="2567967"/>
                      </a:cubicBezTo>
                      <a:cubicBezTo>
                        <a:pt x="3190759" y="2761345"/>
                        <a:pt x="2414267" y="2892620"/>
                        <a:pt x="1565813" y="2725053"/>
                      </a:cubicBezTo>
                      <a:cubicBezTo>
                        <a:pt x="717359" y="2557486"/>
                        <a:pt x="152722" y="1905779"/>
                        <a:pt x="22327" y="1507064"/>
                      </a:cubicBezTo>
                      <a:close/>
                    </a:path>
                  </a:pathLst>
                </a:custGeom>
                <a:pattFill prst="pct5">
                  <a:fgClr>
                    <a:schemeClr val="bg2">
                      <a:lumMod val="50000"/>
                    </a:schemeClr>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ED152830-0406-B942-BB7C-052883B314EA}"/>
                    </a:ext>
                  </a:extLst>
                </p:cNvPr>
                <p:cNvSpPr/>
                <p:nvPr/>
              </p:nvSpPr>
              <p:spPr>
                <a:xfrm>
                  <a:off x="6458581" y="5104991"/>
                  <a:ext cx="855660" cy="607148"/>
                </a:xfrm>
                <a:prstGeom prst="ellipse">
                  <a:avLst/>
                </a:prstGeom>
                <a:solidFill>
                  <a:schemeClr val="bg1">
                    <a:lumMod val="8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02840613-8FAC-854B-A45D-AA921B6B1E80}"/>
                    </a:ext>
                  </a:extLst>
                </p:cNvPr>
                <p:cNvSpPr/>
                <p:nvPr/>
              </p:nvSpPr>
              <p:spPr>
                <a:xfrm>
                  <a:off x="6598900" y="5176939"/>
                  <a:ext cx="584229" cy="459075"/>
                </a:xfrm>
                <a:prstGeom prst="ellipse">
                  <a:avLst/>
                </a:prstGeom>
                <a:solidFill>
                  <a:schemeClr val="tx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CAB54FA5-80A8-8D42-B24B-67AE2F5DF9F1}"/>
                    </a:ext>
                  </a:extLst>
                </p:cNvPr>
                <p:cNvSpPr/>
                <p:nvPr/>
              </p:nvSpPr>
              <p:spPr>
                <a:xfrm>
                  <a:off x="6752343" y="3819267"/>
                  <a:ext cx="812247" cy="459075"/>
                </a:xfrm>
                <a:prstGeom prst="ellipse">
                  <a:avLst/>
                </a:prstGeom>
                <a:solidFill>
                  <a:schemeClr val="bg1"/>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EEAE6BB9-BCC0-3D4A-9AA4-9EE09DE29FAC}"/>
                    </a:ext>
                  </a:extLst>
                </p:cNvPr>
                <p:cNvSpPr/>
                <p:nvPr/>
              </p:nvSpPr>
              <p:spPr>
                <a:xfrm>
                  <a:off x="7661413" y="4943075"/>
                  <a:ext cx="962448" cy="685423"/>
                </a:xfrm>
                <a:prstGeom prst="ellipse">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9C8A8512-9EE1-B84D-B78D-A129AD62EA2C}"/>
                    </a:ext>
                  </a:extLst>
                </p:cNvPr>
                <p:cNvSpPr/>
                <p:nvPr/>
              </p:nvSpPr>
              <p:spPr>
                <a:xfrm rot="20932334">
                  <a:off x="8017789" y="5316351"/>
                  <a:ext cx="333101" cy="288927"/>
                </a:xfrm>
                <a:custGeom>
                  <a:avLst/>
                  <a:gdLst>
                    <a:gd name="connsiteX0" fmla="*/ 0 w 551128"/>
                    <a:gd name="connsiteY0" fmla="*/ 357368 h 714736"/>
                    <a:gd name="connsiteX1" fmla="*/ 275564 w 551128"/>
                    <a:gd name="connsiteY1" fmla="*/ 0 h 714736"/>
                    <a:gd name="connsiteX2" fmla="*/ 551128 w 551128"/>
                    <a:gd name="connsiteY2" fmla="*/ 357368 h 714736"/>
                    <a:gd name="connsiteX3" fmla="*/ 275564 w 551128"/>
                    <a:gd name="connsiteY3" fmla="*/ 714736 h 714736"/>
                    <a:gd name="connsiteX4" fmla="*/ 0 w 551128"/>
                    <a:gd name="connsiteY4" fmla="*/ 357368 h 714736"/>
                    <a:gd name="connsiteX0" fmla="*/ 0 w 593361"/>
                    <a:gd name="connsiteY0" fmla="*/ 497041 h 722135"/>
                    <a:gd name="connsiteX1" fmla="*/ 317797 w 593361"/>
                    <a:gd name="connsiteY1" fmla="*/ 1953 h 722135"/>
                    <a:gd name="connsiteX2" fmla="*/ 593361 w 593361"/>
                    <a:gd name="connsiteY2" fmla="*/ 359321 h 722135"/>
                    <a:gd name="connsiteX3" fmla="*/ 317797 w 593361"/>
                    <a:gd name="connsiteY3" fmla="*/ 716689 h 722135"/>
                    <a:gd name="connsiteX4" fmla="*/ 0 w 593361"/>
                    <a:gd name="connsiteY4" fmla="*/ 497041 h 722135"/>
                    <a:gd name="connsiteX0" fmla="*/ 0 w 616535"/>
                    <a:gd name="connsiteY0" fmla="*/ 495177 h 717043"/>
                    <a:gd name="connsiteX1" fmla="*/ 317797 w 616535"/>
                    <a:gd name="connsiteY1" fmla="*/ 89 h 717043"/>
                    <a:gd name="connsiteX2" fmla="*/ 616535 w 616535"/>
                    <a:gd name="connsiteY2" fmla="*/ 531295 h 717043"/>
                    <a:gd name="connsiteX3" fmla="*/ 317797 w 616535"/>
                    <a:gd name="connsiteY3" fmla="*/ 714825 h 717043"/>
                    <a:gd name="connsiteX4" fmla="*/ 0 w 616535"/>
                    <a:gd name="connsiteY4" fmla="*/ 495177 h 7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535" h="717043">
                      <a:moveTo>
                        <a:pt x="0" y="495177"/>
                      </a:moveTo>
                      <a:cubicBezTo>
                        <a:pt x="0" y="297808"/>
                        <a:pt x="215041" y="-5931"/>
                        <a:pt x="317797" y="89"/>
                      </a:cubicBezTo>
                      <a:cubicBezTo>
                        <a:pt x="420553" y="6109"/>
                        <a:pt x="616535" y="333926"/>
                        <a:pt x="616535" y="531295"/>
                      </a:cubicBezTo>
                      <a:cubicBezTo>
                        <a:pt x="616535" y="728664"/>
                        <a:pt x="420553" y="720845"/>
                        <a:pt x="317797" y="714825"/>
                      </a:cubicBezTo>
                      <a:cubicBezTo>
                        <a:pt x="215041" y="708805"/>
                        <a:pt x="0" y="692546"/>
                        <a:pt x="0" y="495177"/>
                      </a:cubicBezTo>
                      <a:close/>
                    </a:path>
                  </a:pathLst>
                </a:custGeom>
                <a:solidFill>
                  <a:schemeClr val="bg1"/>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7">
                  <a:extLst>
                    <a:ext uri="{FF2B5EF4-FFF2-40B4-BE49-F238E27FC236}">
                      <a16:creationId xmlns:a16="http://schemas.microsoft.com/office/drawing/2014/main" id="{2813439A-47D6-7842-9BD7-CAF270C2815B}"/>
                    </a:ext>
                  </a:extLst>
                </p:cNvPr>
                <p:cNvSpPr/>
                <p:nvPr/>
              </p:nvSpPr>
              <p:spPr>
                <a:xfrm rot="17194716">
                  <a:off x="8261131" y="5138006"/>
                  <a:ext cx="241333" cy="398793"/>
                </a:xfrm>
                <a:custGeom>
                  <a:avLst/>
                  <a:gdLst>
                    <a:gd name="connsiteX0" fmla="*/ 0 w 551128"/>
                    <a:gd name="connsiteY0" fmla="*/ 357368 h 714736"/>
                    <a:gd name="connsiteX1" fmla="*/ 275564 w 551128"/>
                    <a:gd name="connsiteY1" fmla="*/ 0 h 714736"/>
                    <a:gd name="connsiteX2" fmla="*/ 551128 w 551128"/>
                    <a:gd name="connsiteY2" fmla="*/ 357368 h 714736"/>
                    <a:gd name="connsiteX3" fmla="*/ 275564 w 551128"/>
                    <a:gd name="connsiteY3" fmla="*/ 714736 h 714736"/>
                    <a:gd name="connsiteX4" fmla="*/ 0 w 551128"/>
                    <a:gd name="connsiteY4" fmla="*/ 357368 h 714736"/>
                    <a:gd name="connsiteX0" fmla="*/ 0 w 593361"/>
                    <a:gd name="connsiteY0" fmla="*/ 497041 h 722135"/>
                    <a:gd name="connsiteX1" fmla="*/ 317797 w 593361"/>
                    <a:gd name="connsiteY1" fmla="*/ 1953 h 722135"/>
                    <a:gd name="connsiteX2" fmla="*/ 593361 w 593361"/>
                    <a:gd name="connsiteY2" fmla="*/ 359321 h 722135"/>
                    <a:gd name="connsiteX3" fmla="*/ 317797 w 593361"/>
                    <a:gd name="connsiteY3" fmla="*/ 716689 h 722135"/>
                    <a:gd name="connsiteX4" fmla="*/ 0 w 593361"/>
                    <a:gd name="connsiteY4" fmla="*/ 497041 h 722135"/>
                    <a:gd name="connsiteX0" fmla="*/ 0 w 616535"/>
                    <a:gd name="connsiteY0" fmla="*/ 495177 h 717043"/>
                    <a:gd name="connsiteX1" fmla="*/ 317797 w 616535"/>
                    <a:gd name="connsiteY1" fmla="*/ 89 h 717043"/>
                    <a:gd name="connsiteX2" fmla="*/ 616535 w 616535"/>
                    <a:gd name="connsiteY2" fmla="*/ 531295 h 717043"/>
                    <a:gd name="connsiteX3" fmla="*/ 317797 w 616535"/>
                    <a:gd name="connsiteY3" fmla="*/ 714825 h 717043"/>
                    <a:gd name="connsiteX4" fmla="*/ 0 w 616535"/>
                    <a:gd name="connsiteY4" fmla="*/ 495177 h 7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535" h="717043">
                      <a:moveTo>
                        <a:pt x="0" y="495177"/>
                      </a:moveTo>
                      <a:cubicBezTo>
                        <a:pt x="0" y="297808"/>
                        <a:pt x="215041" y="-5931"/>
                        <a:pt x="317797" y="89"/>
                      </a:cubicBezTo>
                      <a:cubicBezTo>
                        <a:pt x="420553" y="6109"/>
                        <a:pt x="616535" y="333926"/>
                        <a:pt x="616535" y="531295"/>
                      </a:cubicBezTo>
                      <a:cubicBezTo>
                        <a:pt x="616535" y="728664"/>
                        <a:pt x="420553" y="720845"/>
                        <a:pt x="317797" y="714825"/>
                      </a:cubicBezTo>
                      <a:cubicBezTo>
                        <a:pt x="215041" y="708805"/>
                        <a:pt x="0" y="692546"/>
                        <a:pt x="0" y="495177"/>
                      </a:cubicBezTo>
                      <a:close/>
                    </a:path>
                  </a:pathLst>
                </a:custGeom>
                <a:solidFill>
                  <a:schemeClr val="bg1"/>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47">
                  <a:extLst>
                    <a:ext uri="{FF2B5EF4-FFF2-40B4-BE49-F238E27FC236}">
                      <a16:creationId xmlns:a16="http://schemas.microsoft.com/office/drawing/2014/main" id="{6083B367-C4A4-7B48-8B67-2BCD0CE2E163}"/>
                    </a:ext>
                  </a:extLst>
                </p:cNvPr>
                <p:cNvSpPr/>
                <p:nvPr/>
              </p:nvSpPr>
              <p:spPr>
                <a:xfrm rot="10441939">
                  <a:off x="7962332" y="4965039"/>
                  <a:ext cx="333101" cy="288927"/>
                </a:xfrm>
                <a:custGeom>
                  <a:avLst/>
                  <a:gdLst>
                    <a:gd name="connsiteX0" fmla="*/ 0 w 551128"/>
                    <a:gd name="connsiteY0" fmla="*/ 357368 h 714736"/>
                    <a:gd name="connsiteX1" fmla="*/ 275564 w 551128"/>
                    <a:gd name="connsiteY1" fmla="*/ 0 h 714736"/>
                    <a:gd name="connsiteX2" fmla="*/ 551128 w 551128"/>
                    <a:gd name="connsiteY2" fmla="*/ 357368 h 714736"/>
                    <a:gd name="connsiteX3" fmla="*/ 275564 w 551128"/>
                    <a:gd name="connsiteY3" fmla="*/ 714736 h 714736"/>
                    <a:gd name="connsiteX4" fmla="*/ 0 w 551128"/>
                    <a:gd name="connsiteY4" fmla="*/ 357368 h 714736"/>
                    <a:gd name="connsiteX0" fmla="*/ 0 w 593361"/>
                    <a:gd name="connsiteY0" fmla="*/ 497041 h 722135"/>
                    <a:gd name="connsiteX1" fmla="*/ 317797 w 593361"/>
                    <a:gd name="connsiteY1" fmla="*/ 1953 h 722135"/>
                    <a:gd name="connsiteX2" fmla="*/ 593361 w 593361"/>
                    <a:gd name="connsiteY2" fmla="*/ 359321 h 722135"/>
                    <a:gd name="connsiteX3" fmla="*/ 317797 w 593361"/>
                    <a:gd name="connsiteY3" fmla="*/ 716689 h 722135"/>
                    <a:gd name="connsiteX4" fmla="*/ 0 w 593361"/>
                    <a:gd name="connsiteY4" fmla="*/ 497041 h 722135"/>
                    <a:gd name="connsiteX0" fmla="*/ 0 w 616535"/>
                    <a:gd name="connsiteY0" fmla="*/ 495177 h 717043"/>
                    <a:gd name="connsiteX1" fmla="*/ 317797 w 616535"/>
                    <a:gd name="connsiteY1" fmla="*/ 89 h 717043"/>
                    <a:gd name="connsiteX2" fmla="*/ 616535 w 616535"/>
                    <a:gd name="connsiteY2" fmla="*/ 531295 h 717043"/>
                    <a:gd name="connsiteX3" fmla="*/ 317797 w 616535"/>
                    <a:gd name="connsiteY3" fmla="*/ 714825 h 717043"/>
                    <a:gd name="connsiteX4" fmla="*/ 0 w 616535"/>
                    <a:gd name="connsiteY4" fmla="*/ 495177 h 7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535" h="717043">
                      <a:moveTo>
                        <a:pt x="0" y="495177"/>
                      </a:moveTo>
                      <a:cubicBezTo>
                        <a:pt x="0" y="297808"/>
                        <a:pt x="215041" y="-5931"/>
                        <a:pt x="317797" y="89"/>
                      </a:cubicBezTo>
                      <a:cubicBezTo>
                        <a:pt x="420553" y="6109"/>
                        <a:pt x="616535" y="333926"/>
                        <a:pt x="616535" y="531295"/>
                      </a:cubicBezTo>
                      <a:cubicBezTo>
                        <a:pt x="616535" y="728664"/>
                        <a:pt x="420553" y="720845"/>
                        <a:pt x="317797" y="714825"/>
                      </a:cubicBezTo>
                      <a:cubicBezTo>
                        <a:pt x="215041" y="708805"/>
                        <a:pt x="0" y="692546"/>
                        <a:pt x="0" y="495177"/>
                      </a:cubicBezTo>
                      <a:close/>
                    </a:path>
                  </a:pathLst>
                </a:custGeom>
                <a:solidFill>
                  <a:schemeClr val="bg1"/>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Oval 47">
                  <a:extLst>
                    <a:ext uri="{FF2B5EF4-FFF2-40B4-BE49-F238E27FC236}">
                      <a16:creationId xmlns:a16="http://schemas.microsoft.com/office/drawing/2014/main" id="{0F44E167-9A31-D84A-B648-FD8A53D1FCBB}"/>
                    </a:ext>
                  </a:extLst>
                </p:cNvPr>
                <p:cNvSpPr/>
                <p:nvPr/>
              </p:nvSpPr>
              <p:spPr>
                <a:xfrm rot="6869637">
                  <a:off x="7794549" y="5008678"/>
                  <a:ext cx="241333" cy="398793"/>
                </a:xfrm>
                <a:custGeom>
                  <a:avLst/>
                  <a:gdLst>
                    <a:gd name="connsiteX0" fmla="*/ 0 w 551128"/>
                    <a:gd name="connsiteY0" fmla="*/ 357368 h 714736"/>
                    <a:gd name="connsiteX1" fmla="*/ 275564 w 551128"/>
                    <a:gd name="connsiteY1" fmla="*/ 0 h 714736"/>
                    <a:gd name="connsiteX2" fmla="*/ 551128 w 551128"/>
                    <a:gd name="connsiteY2" fmla="*/ 357368 h 714736"/>
                    <a:gd name="connsiteX3" fmla="*/ 275564 w 551128"/>
                    <a:gd name="connsiteY3" fmla="*/ 714736 h 714736"/>
                    <a:gd name="connsiteX4" fmla="*/ 0 w 551128"/>
                    <a:gd name="connsiteY4" fmla="*/ 357368 h 714736"/>
                    <a:gd name="connsiteX0" fmla="*/ 0 w 593361"/>
                    <a:gd name="connsiteY0" fmla="*/ 497041 h 722135"/>
                    <a:gd name="connsiteX1" fmla="*/ 317797 w 593361"/>
                    <a:gd name="connsiteY1" fmla="*/ 1953 h 722135"/>
                    <a:gd name="connsiteX2" fmla="*/ 593361 w 593361"/>
                    <a:gd name="connsiteY2" fmla="*/ 359321 h 722135"/>
                    <a:gd name="connsiteX3" fmla="*/ 317797 w 593361"/>
                    <a:gd name="connsiteY3" fmla="*/ 716689 h 722135"/>
                    <a:gd name="connsiteX4" fmla="*/ 0 w 593361"/>
                    <a:gd name="connsiteY4" fmla="*/ 497041 h 722135"/>
                    <a:gd name="connsiteX0" fmla="*/ 0 w 616535"/>
                    <a:gd name="connsiteY0" fmla="*/ 495177 h 717043"/>
                    <a:gd name="connsiteX1" fmla="*/ 317797 w 616535"/>
                    <a:gd name="connsiteY1" fmla="*/ 89 h 717043"/>
                    <a:gd name="connsiteX2" fmla="*/ 616535 w 616535"/>
                    <a:gd name="connsiteY2" fmla="*/ 531295 h 717043"/>
                    <a:gd name="connsiteX3" fmla="*/ 317797 w 616535"/>
                    <a:gd name="connsiteY3" fmla="*/ 714825 h 717043"/>
                    <a:gd name="connsiteX4" fmla="*/ 0 w 616535"/>
                    <a:gd name="connsiteY4" fmla="*/ 495177 h 7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535" h="717043">
                      <a:moveTo>
                        <a:pt x="0" y="495177"/>
                      </a:moveTo>
                      <a:cubicBezTo>
                        <a:pt x="0" y="297808"/>
                        <a:pt x="215041" y="-5931"/>
                        <a:pt x="317797" y="89"/>
                      </a:cubicBezTo>
                      <a:cubicBezTo>
                        <a:pt x="420553" y="6109"/>
                        <a:pt x="616535" y="333926"/>
                        <a:pt x="616535" y="531295"/>
                      </a:cubicBezTo>
                      <a:cubicBezTo>
                        <a:pt x="616535" y="728664"/>
                        <a:pt x="420553" y="720845"/>
                        <a:pt x="317797" y="714825"/>
                      </a:cubicBezTo>
                      <a:cubicBezTo>
                        <a:pt x="215041" y="708805"/>
                        <a:pt x="0" y="692546"/>
                        <a:pt x="0" y="495177"/>
                      </a:cubicBezTo>
                      <a:close/>
                    </a:path>
                  </a:pathLst>
                </a:custGeom>
                <a:solidFill>
                  <a:schemeClr val="bg1"/>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Oval 47">
                  <a:extLst>
                    <a:ext uri="{FF2B5EF4-FFF2-40B4-BE49-F238E27FC236}">
                      <a16:creationId xmlns:a16="http://schemas.microsoft.com/office/drawing/2014/main" id="{371A5429-0850-F540-B5E9-D8C37D6D6C38}"/>
                    </a:ext>
                  </a:extLst>
                </p:cNvPr>
                <p:cNvSpPr/>
                <p:nvPr/>
              </p:nvSpPr>
              <p:spPr>
                <a:xfrm rot="3477779">
                  <a:off x="7806356" y="5202728"/>
                  <a:ext cx="241333" cy="398793"/>
                </a:xfrm>
                <a:custGeom>
                  <a:avLst/>
                  <a:gdLst>
                    <a:gd name="connsiteX0" fmla="*/ 0 w 551128"/>
                    <a:gd name="connsiteY0" fmla="*/ 357368 h 714736"/>
                    <a:gd name="connsiteX1" fmla="*/ 275564 w 551128"/>
                    <a:gd name="connsiteY1" fmla="*/ 0 h 714736"/>
                    <a:gd name="connsiteX2" fmla="*/ 551128 w 551128"/>
                    <a:gd name="connsiteY2" fmla="*/ 357368 h 714736"/>
                    <a:gd name="connsiteX3" fmla="*/ 275564 w 551128"/>
                    <a:gd name="connsiteY3" fmla="*/ 714736 h 714736"/>
                    <a:gd name="connsiteX4" fmla="*/ 0 w 551128"/>
                    <a:gd name="connsiteY4" fmla="*/ 357368 h 714736"/>
                    <a:gd name="connsiteX0" fmla="*/ 0 w 593361"/>
                    <a:gd name="connsiteY0" fmla="*/ 497041 h 722135"/>
                    <a:gd name="connsiteX1" fmla="*/ 317797 w 593361"/>
                    <a:gd name="connsiteY1" fmla="*/ 1953 h 722135"/>
                    <a:gd name="connsiteX2" fmla="*/ 593361 w 593361"/>
                    <a:gd name="connsiteY2" fmla="*/ 359321 h 722135"/>
                    <a:gd name="connsiteX3" fmla="*/ 317797 w 593361"/>
                    <a:gd name="connsiteY3" fmla="*/ 716689 h 722135"/>
                    <a:gd name="connsiteX4" fmla="*/ 0 w 593361"/>
                    <a:gd name="connsiteY4" fmla="*/ 497041 h 722135"/>
                    <a:gd name="connsiteX0" fmla="*/ 0 w 616535"/>
                    <a:gd name="connsiteY0" fmla="*/ 495177 h 717043"/>
                    <a:gd name="connsiteX1" fmla="*/ 317797 w 616535"/>
                    <a:gd name="connsiteY1" fmla="*/ 89 h 717043"/>
                    <a:gd name="connsiteX2" fmla="*/ 616535 w 616535"/>
                    <a:gd name="connsiteY2" fmla="*/ 531295 h 717043"/>
                    <a:gd name="connsiteX3" fmla="*/ 317797 w 616535"/>
                    <a:gd name="connsiteY3" fmla="*/ 714825 h 717043"/>
                    <a:gd name="connsiteX4" fmla="*/ 0 w 616535"/>
                    <a:gd name="connsiteY4" fmla="*/ 495177 h 7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535" h="717043">
                      <a:moveTo>
                        <a:pt x="0" y="495177"/>
                      </a:moveTo>
                      <a:cubicBezTo>
                        <a:pt x="0" y="297808"/>
                        <a:pt x="215041" y="-5931"/>
                        <a:pt x="317797" y="89"/>
                      </a:cubicBezTo>
                      <a:cubicBezTo>
                        <a:pt x="420553" y="6109"/>
                        <a:pt x="616535" y="333926"/>
                        <a:pt x="616535" y="531295"/>
                      </a:cubicBezTo>
                      <a:cubicBezTo>
                        <a:pt x="616535" y="728664"/>
                        <a:pt x="420553" y="720845"/>
                        <a:pt x="317797" y="714825"/>
                      </a:cubicBezTo>
                      <a:cubicBezTo>
                        <a:pt x="215041" y="708805"/>
                        <a:pt x="0" y="692546"/>
                        <a:pt x="0" y="495177"/>
                      </a:cubicBezTo>
                      <a:close/>
                    </a:path>
                  </a:pathLst>
                </a:custGeom>
                <a:solidFill>
                  <a:schemeClr val="bg1"/>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Oval 47">
                  <a:extLst>
                    <a:ext uri="{FF2B5EF4-FFF2-40B4-BE49-F238E27FC236}">
                      <a16:creationId xmlns:a16="http://schemas.microsoft.com/office/drawing/2014/main" id="{A225005A-195C-2E47-A50F-2E27E1D4B8E6}"/>
                    </a:ext>
                  </a:extLst>
                </p:cNvPr>
                <p:cNvSpPr/>
                <p:nvPr/>
              </p:nvSpPr>
              <p:spPr>
                <a:xfrm rot="14634953">
                  <a:off x="8222999" y="4983196"/>
                  <a:ext cx="241333" cy="398793"/>
                </a:xfrm>
                <a:custGeom>
                  <a:avLst/>
                  <a:gdLst>
                    <a:gd name="connsiteX0" fmla="*/ 0 w 551128"/>
                    <a:gd name="connsiteY0" fmla="*/ 357368 h 714736"/>
                    <a:gd name="connsiteX1" fmla="*/ 275564 w 551128"/>
                    <a:gd name="connsiteY1" fmla="*/ 0 h 714736"/>
                    <a:gd name="connsiteX2" fmla="*/ 551128 w 551128"/>
                    <a:gd name="connsiteY2" fmla="*/ 357368 h 714736"/>
                    <a:gd name="connsiteX3" fmla="*/ 275564 w 551128"/>
                    <a:gd name="connsiteY3" fmla="*/ 714736 h 714736"/>
                    <a:gd name="connsiteX4" fmla="*/ 0 w 551128"/>
                    <a:gd name="connsiteY4" fmla="*/ 357368 h 714736"/>
                    <a:gd name="connsiteX0" fmla="*/ 0 w 593361"/>
                    <a:gd name="connsiteY0" fmla="*/ 497041 h 722135"/>
                    <a:gd name="connsiteX1" fmla="*/ 317797 w 593361"/>
                    <a:gd name="connsiteY1" fmla="*/ 1953 h 722135"/>
                    <a:gd name="connsiteX2" fmla="*/ 593361 w 593361"/>
                    <a:gd name="connsiteY2" fmla="*/ 359321 h 722135"/>
                    <a:gd name="connsiteX3" fmla="*/ 317797 w 593361"/>
                    <a:gd name="connsiteY3" fmla="*/ 716689 h 722135"/>
                    <a:gd name="connsiteX4" fmla="*/ 0 w 593361"/>
                    <a:gd name="connsiteY4" fmla="*/ 497041 h 722135"/>
                    <a:gd name="connsiteX0" fmla="*/ 0 w 616535"/>
                    <a:gd name="connsiteY0" fmla="*/ 495177 h 717043"/>
                    <a:gd name="connsiteX1" fmla="*/ 317797 w 616535"/>
                    <a:gd name="connsiteY1" fmla="*/ 89 h 717043"/>
                    <a:gd name="connsiteX2" fmla="*/ 616535 w 616535"/>
                    <a:gd name="connsiteY2" fmla="*/ 531295 h 717043"/>
                    <a:gd name="connsiteX3" fmla="*/ 317797 w 616535"/>
                    <a:gd name="connsiteY3" fmla="*/ 714825 h 717043"/>
                    <a:gd name="connsiteX4" fmla="*/ 0 w 616535"/>
                    <a:gd name="connsiteY4" fmla="*/ 495177 h 7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535" h="717043">
                      <a:moveTo>
                        <a:pt x="0" y="495177"/>
                      </a:moveTo>
                      <a:cubicBezTo>
                        <a:pt x="0" y="297808"/>
                        <a:pt x="215041" y="-5931"/>
                        <a:pt x="317797" y="89"/>
                      </a:cubicBezTo>
                      <a:cubicBezTo>
                        <a:pt x="420553" y="6109"/>
                        <a:pt x="616535" y="333926"/>
                        <a:pt x="616535" y="531295"/>
                      </a:cubicBezTo>
                      <a:cubicBezTo>
                        <a:pt x="616535" y="728664"/>
                        <a:pt x="420553" y="720845"/>
                        <a:pt x="317797" y="714825"/>
                      </a:cubicBezTo>
                      <a:cubicBezTo>
                        <a:pt x="215041" y="708805"/>
                        <a:pt x="0" y="692546"/>
                        <a:pt x="0" y="495177"/>
                      </a:cubicBezTo>
                      <a:close/>
                    </a:path>
                  </a:pathLst>
                </a:custGeom>
                <a:solidFill>
                  <a:schemeClr val="bg1"/>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53C83902-B554-3D4E-AD7F-72CEE576B62F}"/>
                  </a:ext>
                </a:extLst>
              </p:cNvPr>
              <p:cNvGrpSpPr/>
              <p:nvPr/>
            </p:nvGrpSpPr>
            <p:grpSpPr>
              <a:xfrm>
                <a:off x="4190531" y="7074200"/>
                <a:ext cx="1717396" cy="261610"/>
                <a:chOff x="4239518" y="6927239"/>
                <a:chExt cx="1717396" cy="261610"/>
              </a:xfrm>
            </p:grpSpPr>
            <p:sp>
              <p:nvSpPr>
                <p:cNvPr id="55" name="Rectangle 54">
                  <a:extLst>
                    <a:ext uri="{FF2B5EF4-FFF2-40B4-BE49-F238E27FC236}">
                      <a16:creationId xmlns:a16="http://schemas.microsoft.com/office/drawing/2014/main" id="{35B1CF4E-8646-884F-A2EA-D348CCD321ED}"/>
                    </a:ext>
                  </a:extLst>
                </p:cNvPr>
                <p:cNvSpPr/>
                <p:nvPr/>
              </p:nvSpPr>
              <p:spPr>
                <a:xfrm>
                  <a:off x="4734446" y="6927239"/>
                  <a:ext cx="1222468" cy="2616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Nucleus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6" name="Straight Arrow Connector 55">
                  <a:extLst>
                    <a:ext uri="{FF2B5EF4-FFF2-40B4-BE49-F238E27FC236}">
                      <a16:creationId xmlns:a16="http://schemas.microsoft.com/office/drawing/2014/main" id="{4410B305-7EA2-9540-8815-AE0CF53F91A5}"/>
                    </a:ext>
                  </a:extLst>
                </p:cNvPr>
                <p:cNvCxnSpPr>
                  <a:cxnSpLocks/>
                </p:cNvCxnSpPr>
                <p:nvPr/>
              </p:nvCxnSpPr>
              <p:spPr>
                <a:xfrm>
                  <a:off x="4239518" y="7092638"/>
                  <a:ext cx="570402"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27" name="Group 26">
                <a:extLst>
                  <a:ext uri="{FF2B5EF4-FFF2-40B4-BE49-F238E27FC236}">
                    <a16:creationId xmlns:a16="http://schemas.microsoft.com/office/drawing/2014/main" id="{F883EC0A-E604-7D4D-956D-0D8554E36F5A}"/>
                  </a:ext>
                </a:extLst>
              </p:cNvPr>
              <p:cNvGrpSpPr/>
              <p:nvPr/>
            </p:nvGrpSpPr>
            <p:grpSpPr>
              <a:xfrm>
                <a:off x="4080256" y="7596985"/>
                <a:ext cx="3048074" cy="338107"/>
                <a:chOff x="4080256" y="7645972"/>
                <a:chExt cx="3048074" cy="338107"/>
              </a:xfrm>
            </p:grpSpPr>
            <p:sp>
              <p:nvSpPr>
                <p:cNvPr id="57" name="Rectangle 56">
                  <a:extLst>
                    <a:ext uri="{FF2B5EF4-FFF2-40B4-BE49-F238E27FC236}">
                      <a16:creationId xmlns:a16="http://schemas.microsoft.com/office/drawing/2014/main" id="{70463408-BD56-664A-873D-0B83D2FDFADF}"/>
                    </a:ext>
                  </a:extLst>
                </p:cNvPr>
                <p:cNvSpPr/>
                <p:nvPr/>
              </p:nvSpPr>
              <p:spPr>
                <a:xfrm>
                  <a:off x="4489917" y="7645972"/>
                  <a:ext cx="2638413" cy="338107"/>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Erythrocyte in food vacuole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8" name="Straight Arrow Connector 57">
                  <a:extLst>
                    <a:ext uri="{FF2B5EF4-FFF2-40B4-BE49-F238E27FC236}">
                      <a16:creationId xmlns:a16="http://schemas.microsoft.com/office/drawing/2014/main" id="{4237C580-6DF4-2449-B3C0-DE7C5AD07683}"/>
                    </a:ext>
                  </a:extLst>
                </p:cNvPr>
                <p:cNvCxnSpPr>
                  <a:cxnSpLocks/>
                </p:cNvCxnSpPr>
                <p:nvPr/>
              </p:nvCxnSpPr>
              <p:spPr>
                <a:xfrm>
                  <a:off x="4080256" y="7796427"/>
                  <a:ext cx="570402"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61" name="Group 60">
                <a:extLst>
                  <a:ext uri="{FF2B5EF4-FFF2-40B4-BE49-F238E27FC236}">
                    <a16:creationId xmlns:a16="http://schemas.microsoft.com/office/drawing/2014/main" id="{D3CF695B-A9C8-F74F-BCE6-7B8756F996CE}"/>
                  </a:ext>
                </a:extLst>
              </p:cNvPr>
              <p:cNvGrpSpPr/>
              <p:nvPr/>
            </p:nvGrpSpPr>
            <p:grpSpPr>
              <a:xfrm>
                <a:off x="4129443" y="6465249"/>
                <a:ext cx="1719014" cy="261610"/>
                <a:chOff x="4239518" y="6934056"/>
                <a:chExt cx="1719014" cy="261610"/>
              </a:xfrm>
            </p:grpSpPr>
            <p:sp>
              <p:nvSpPr>
                <p:cNvPr id="62" name="Rectangle 61">
                  <a:extLst>
                    <a:ext uri="{FF2B5EF4-FFF2-40B4-BE49-F238E27FC236}">
                      <a16:creationId xmlns:a16="http://schemas.microsoft.com/office/drawing/2014/main" id="{37199729-3C38-3B48-91E3-AA875B1A46A2}"/>
                    </a:ext>
                  </a:extLst>
                </p:cNvPr>
                <p:cNvSpPr/>
                <p:nvPr/>
              </p:nvSpPr>
              <p:spPr>
                <a:xfrm>
                  <a:off x="4736064" y="6934056"/>
                  <a:ext cx="1222468" cy="2616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Ectoplasm</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3" name="Straight Arrow Connector 62">
                  <a:extLst>
                    <a:ext uri="{FF2B5EF4-FFF2-40B4-BE49-F238E27FC236}">
                      <a16:creationId xmlns:a16="http://schemas.microsoft.com/office/drawing/2014/main" id="{AC7D83C1-E5D0-7447-B23F-3990CCDEA91C}"/>
                    </a:ext>
                  </a:extLst>
                </p:cNvPr>
                <p:cNvCxnSpPr>
                  <a:cxnSpLocks/>
                </p:cNvCxnSpPr>
                <p:nvPr/>
              </p:nvCxnSpPr>
              <p:spPr>
                <a:xfrm>
                  <a:off x="4239518" y="7092638"/>
                  <a:ext cx="570402"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sp>
          <p:nvSpPr>
            <p:cNvPr id="65" name="Rectangle 64">
              <a:extLst>
                <a:ext uri="{FF2B5EF4-FFF2-40B4-BE49-F238E27FC236}">
                  <a16:creationId xmlns:a16="http://schemas.microsoft.com/office/drawing/2014/main" id="{ECF530AF-F3AD-9449-B90C-1A0BE8EB9954}"/>
                </a:ext>
              </a:extLst>
            </p:cNvPr>
            <p:cNvSpPr/>
            <p:nvPr/>
          </p:nvSpPr>
          <p:spPr>
            <a:xfrm>
              <a:off x="2328295" y="3446037"/>
              <a:ext cx="1119217"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Plasmodium</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FD7AC46F-1FE4-3E49-8B0E-6E62723AA35A}"/>
              </a:ext>
            </a:extLst>
          </p:cNvPr>
          <p:cNvSpPr/>
          <p:nvPr/>
        </p:nvSpPr>
        <p:spPr>
          <a:xfrm>
            <a:off x="849476" y="4348259"/>
            <a:ext cx="761747" cy="276999"/>
          </a:xfrm>
          <a:prstGeom prst="rect">
            <a:avLst/>
          </a:prstGeom>
        </p:spPr>
        <p:txBody>
          <a:bodyPr wrap="none">
            <a:spAutoFit/>
          </a:bodyPr>
          <a:lstStyle/>
          <a:p>
            <a:r>
              <a:rPr lang="en-US" sz="1200" b="1" dirty="0">
                <a:solidFill>
                  <a:prstClr val="black"/>
                </a:solidFill>
                <a:latin typeface="Bookman Old Style" panose="02050604050505020204" pitchFamily="18" charset="0"/>
              </a:rPr>
              <a:t>Ascaris</a:t>
            </a:r>
            <a:endParaRPr lang="en-US" sz="1200" b="1" dirty="0"/>
          </a:p>
        </p:txBody>
      </p:sp>
      <p:pic>
        <p:nvPicPr>
          <p:cNvPr id="1026" name="Picture 2" descr="Entamoeba histolytica: Morphology, life cycle, Pathogenesis, clinical  manifestation, lab diagnosis and Treatment - Online Biology Notes">
            <a:extLst>
              <a:ext uri="{FF2B5EF4-FFF2-40B4-BE49-F238E27FC236}">
                <a16:creationId xmlns:a16="http://schemas.microsoft.com/office/drawing/2014/main" id="{F3868CEC-29E9-EE4A-9B91-07A1BD744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246" y="5017143"/>
            <a:ext cx="5042479" cy="2013490"/>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1253FBF1-69A3-3844-A8FF-1B8EB2368689}"/>
              </a:ext>
            </a:extLst>
          </p:cNvPr>
          <p:cNvGrpSpPr/>
          <p:nvPr/>
        </p:nvGrpSpPr>
        <p:grpSpPr>
          <a:xfrm>
            <a:off x="251974" y="7725499"/>
            <a:ext cx="2113846" cy="1542705"/>
            <a:chOff x="228252" y="7818869"/>
            <a:chExt cx="2113846" cy="1542705"/>
          </a:xfrm>
        </p:grpSpPr>
        <p:grpSp>
          <p:nvGrpSpPr>
            <p:cNvPr id="39" name="Group 38">
              <a:extLst>
                <a:ext uri="{FF2B5EF4-FFF2-40B4-BE49-F238E27FC236}">
                  <a16:creationId xmlns:a16="http://schemas.microsoft.com/office/drawing/2014/main" id="{26182C9A-EE9F-0942-A1AB-AE14196F9313}"/>
                </a:ext>
              </a:extLst>
            </p:cNvPr>
            <p:cNvGrpSpPr/>
            <p:nvPr/>
          </p:nvGrpSpPr>
          <p:grpSpPr>
            <a:xfrm>
              <a:off x="406177" y="7824253"/>
              <a:ext cx="1588512" cy="1537321"/>
              <a:chOff x="-2707510" y="7697260"/>
              <a:chExt cx="2134879" cy="1665513"/>
            </a:xfrm>
          </p:grpSpPr>
          <p:pic>
            <p:nvPicPr>
              <p:cNvPr id="67" name="Picture 4" descr="Cutaneous Mycoses">
                <a:extLst>
                  <a:ext uri="{FF2B5EF4-FFF2-40B4-BE49-F238E27FC236}">
                    <a16:creationId xmlns:a16="http://schemas.microsoft.com/office/drawing/2014/main" id="{80887621-F69B-6D40-9CFE-5DE734E9EB2D}"/>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50000"/>
                        </a14:imgEffect>
                        <a14:imgEffect>
                          <a14:saturation sat="0"/>
                        </a14:imgEffect>
                      </a14:imgLayer>
                    </a14:imgProps>
                  </a:ext>
                  <a:ext uri="{28A0092B-C50C-407E-A947-70E740481C1C}">
                    <a14:useLocalDpi xmlns:a14="http://schemas.microsoft.com/office/drawing/2010/main" val="0"/>
                  </a:ext>
                </a:extLst>
              </a:blip>
              <a:srcRect l="34292" t="3497" r="11828" b="68207"/>
              <a:stretch/>
            </p:blipFill>
            <p:spPr bwMode="auto">
              <a:xfrm>
                <a:off x="-2707510" y="7697260"/>
                <a:ext cx="2134879" cy="1364460"/>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F543040F-E023-1944-A0D0-CE79663942AD}"/>
                  </a:ext>
                </a:extLst>
              </p:cNvPr>
              <p:cNvSpPr/>
              <p:nvPr/>
            </p:nvSpPr>
            <p:spPr>
              <a:xfrm>
                <a:off x="-2271759" y="9085774"/>
                <a:ext cx="1184940" cy="276999"/>
              </a:xfrm>
              <a:prstGeom prst="rect">
                <a:avLst/>
              </a:prstGeom>
            </p:spPr>
            <p:txBody>
              <a:bodyPr wrap="none">
                <a:spAutoFit/>
              </a:bodyPr>
              <a:lstStyle/>
              <a:p>
                <a:pPr algn="ctr"/>
                <a:r>
                  <a:rPr lang="en-IN" sz="1200" dirty="0" err="1">
                    <a:solidFill>
                      <a:prstClr val="black"/>
                    </a:solidFill>
                    <a:latin typeface="Bookman Old Style" panose="02050604050505020204" pitchFamily="18" charset="0"/>
                    <a:ea typeface="Times New Roman" panose="02020603050405020304" pitchFamily="18" charset="0"/>
                  </a:rPr>
                  <a:t>Microsporum</a:t>
                </a:r>
                <a:endParaRPr lang="en-US" sz="1200" dirty="0"/>
              </a:p>
            </p:txBody>
          </p:sp>
        </p:grpSp>
        <p:pic>
          <p:nvPicPr>
            <p:cNvPr id="1030" name="Picture 6" descr="Microsporum Images, Stock Photos &amp;amp; Vectors | Shutterstock">
              <a:extLst>
                <a:ext uri="{FF2B5EF4-FFF2-40B4-BE49-F238E27FC236}">
                  <a16:creationId xmlns:a16="http://schemas.microsoft.com/office/drawing/2014/main" id="{F5785308-6A05-AD46-BF48-87A75CE7A013}"/>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b="7004"/>
            <a:stretch/>
          </p:blipFill>
          <p:spPr bwMode="auto">
            <a:xfrm>
              <a:off x="228252" y="7818869"/>
              <a:ext cx="2113846" cy="13295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B39C9F45-9ED6-DB40-96FF-207EC714838A}"/>
              </a:ext>
            </a:extLst>
          </p:cNvPr>
          <p:cNvGrpSpPr/>
          <p:nvPr/>
        </p:nvGrpSpPr>
        <p:grpSpPr>
          <a:xfrm>
            <a:off x="2857970" y="7525576"/>
            <a:ext cx="1321312" cy="1742628"/>
            <a:chOff x="2667959" y="7265928"/>
            <a:chExt cx="1321312" cy="1742628"/>
          </a:xfrm>
        </p:grpSpPr>
        <p:pic>
          <p:nvPicPr>
            <p:cNvPr id="112" name="Picture 4" descr="Cutaneous Mycoses">
              <a:extLst>
                <a:ext uri="{FF2B5EF4-FFF2-40B4-BE49-F238E27FC236}">
                  <a16:creationId xmlns:a16="http://schemas.microsoft.com/office/drawing/2014/main" id="{62CC9320-3588-4742-AF3A-DFA973866CED}"/>
                </a:ext>
              </a:extLst>
            </p:cNvPr>
            <p:cNvPicPr>
              <a:picLocks noChangeAspect="1" noChangeArrowheads="1"/>
            </p:cNvPicPr>
            <p:nvPr/>
          </p:nvPicPr>
          <p:blipFill rotWithShape="1">
            <a:blip r:embed="rId5">
              <a:extLst>
                <a:ext uri="{BEBA8EAE-BF5A-486C-A8C5-ECC9F3942E4B}">
                  <a14:imgProps xmlns:a14="http://schemas.microsoft.com/office/drawing/2010/main">
                    <a14:imgLayer r:embed="rId9">
                      <a14:imgEffect>
                        <a14:sharpenSoften amount="50000"/>
                      </a14:imgEffect>
                      <a14:imgEffect>
                        <a14:saturation sat="0"/>
                      </a14:imgEffect>
                    </a14:imgLayer>
                  </a14:imgProps>
                </a:ext>
                <a:ext uri="{28A0092B-C50C-407E-A947-70E740481C1C}">
                  <a14:useLocalDpi xmlns:a14="http://schemas.microsoft.com/office/drawing/2010/main" val="0"/>
                </a:ext>
              </a:extLst>
            </a:blip>
            <a:srcRect l="43257" t="38320" r="16991" b="41794"/>
            <a:stretch/>
          </p:blipFill>
          <p:spPr bwMode="auto">
            <a:xfrm rot="20081359">
              <a:off x="2667959" y="7774236"/>
              <a:ext cx="946192" cy="71459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A7290E46-6884-B04D-B565-185CFE702B92}"/>
                </a:ext>
              </a:extLst>
            </p:cNvPr>
            <p:cNvSpPr/>
            <p:nvPr/>
          </p:nvSpPr>
          <p:spPr>
            <a:xfrm>
              <a:off x="2925823" y="8752877"/>
              <a:ext cx="921046" cy="255679"/>
            </a:xfrm>
            <a:prstGeom prst="rect">
              <a:avLst/>
            </a:prstGeom>
          </p:spPr>
          <p:txBody>
            <a:bodyPr wrap="none">
              <a:spAutoFit/>
            </a:bodyPr>
            <a:lstStyle/>
            <a:p>
              <a:pPr algn="ctr"/>
              <a:r>
                <a:rPr lang="en-IN" sz="1200" dirty="0">
                  <a:solidFill>
                    <a:prstClr val="black"/>
                  </a:solidFill>
                  <a:latin typeface="Bookman Old Style" panose="02050604050505020204" pitchFamily="18" charset="0"/>
                  <a:ea typeface="Times New Roman" panose="02020603050405020304" pitchFamily="18" charset="0"/>
                </a:rPr>
                <a:t>Trichophyton </a:t>
              </a:r>
              <a:endParaRPr lang="en-US" sz="1200" dirty="0"/>
            </a:p>
          </p:txBody>
        </p:sp>
        <p:grpSp>
          <p:nvGrpSpPr>
            <p:cNvPr id="73" name="Group 72">
              <a:extLst>
                <a:ext uri="{FF2B5EF4-FFF2-40B4-BE49-F238E27FC236}">
                  <a16:creationId xmlns:a16="http://schemas.microsoft.com/office/drawing/2014/main" id="{DDE73FDE-6C9C-5F4A-811A-E75C5A44C6B4}"/>
                </a:ext>
              </a:extLst>
            </p:cNvPr>
            <p:cNvGrpSpPr/>
            <p:nvPr/>
          </p:nvGrpSpPr>
          <p:grpSpPr>
            <a:xfrm rot="21215435">
              <a:off x="2768201" y="8467077"/>
              <a:ext cx="1221070" cy="226762"/>
              <a:chOff x="3255730" y="7165209"/>
              <a:chExt cx="2393747" cy="449917"/>
            </a:xfrm>
          </p:grpSpPr>
          <p:sp>
            <p:nvSpPr>
              <p:cNvPr id="72" name="Teardrop 71">
                <a:extLst>
                  <a:ext uri="{FF2B5EF4-FFF2-40B4-BE49-F238E27FC236}">
                    <a16:creationId xmlns:a16="http://schemas.microsoft.com/office/drawing/2014/main" id="{C376E926-A007-8549-85D2-751301C2722B}"/>
                  </a:ext>
                </a:extLst>
              </p:cNvPr>
              <p:cNvSpPr/>
              <p:nvPr/>
            </p:nvSpPr>
            <p:spPr>
              <a:xfrm rot="10370200">
                <a:off x="4149432" y="7165209"/>
                <a:ext cx="123383" cy="122048"/>
              </a:xfrm>
              <a:prstGeom prst="teardrop">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ardrop 82">
                <a:extLst>
                  <a:ext uri="{FF2B5EF4-FFF2-40B4-BE49-F238E27FC236}">
                    <a16:creationId xmlns:a16="http://schemas.microsoft.com/office/drawing/2014/main" id="{72166C56-DE8A-C045-BEB8-C55C5A68DE3F}"/>
                  </a:ext>
                </a:extLst>
              </p:cNvPr>
              <p:cNvSpPr/>
              <p:nvPr/>
            </p:nvSpPr>
            <p:spPr>
              <a:xfrm rot="9192282">
                <a:off x="4802925" y="7177513"/>
                <a:ext cx="123383" cy="122048"/>
              </a:xfrm>
              <a:prstGeom prst="teardrop">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ardrop 83">
                <a:extLst>
                  <a:ext uri="{FF2B5EF4-FFF2-40B4-BE49-F238E27FC236}">
                    <a16:creationId xmlns:a16="http://schemas.microsoft.com/office/drawing/2014/main" id="{39CCC87B-1C92-5648-918A-11302444DABD}"/>
                  </a:ext>
                </a:extLst>
              </p:cNvPr>
              <p:cNvSpPr/>
              <p:nvPr/>
            </p:nvSpPr>
            <p:spPr>
              <a:xfrm rot="9288363" flipH="1" flipV="1">
                <a:off x="3545990" y="7467382"/>
                <a:ext cx="137713" cy="121407"/>
              </a:xfrm>
              <a:prstGeom prst="teardrop">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ardrop 84">
                <a:extLst>
                  <a:ext uri="{FF2B5EF4-FFF2-40B4-BE49-F238E27FC236}">
                    <a16:creationId xmlns:a16="http://schemas.microsoft.com/office/drawing/2014/main" id="{E8EAFC79-D37F-5540-8B0D-E04F1CCEEF0F}"/>
                  </a:ext>
                </a:extLst>
              </p:cNvPr>
              <p:cNvSpPr/>
              <p:nvPr/>
            </p:nvSpPr>
            <p:spPr>
              <a:xfrm rot="9288363" flipH="1" flipV="1">
                <a:off x="4297408" y="7441306"/>
                <a:ext cx="137713" cy="121407"/>
              </a:xfrm>
              <a:prstGeom prst="teardrop">
                <a:avLst>
                  <a:gd name="adj" fmla="val 1186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ardrop 85">
                <a:extLst>
                  <a:ext uri="{FF2B5EF4-FFF2-40B4-BE49-F238E27FC236}">
                    <a16:creationId xmlns:a16="http://schemas.microsoft.com/office/drawing/2014/main" id="{F612F9AD-03FE-854A-99C2-8FE8566B4509}"/>
                  </a:ext>
                </a:extLst>
              </p:cNvPr>
              <p:cNvSpPr/>
              <p:nvPr/>
            </p:nvSpPr>
            <p:spPr>
              <a:xfrm rot="5400000" flipH="1" flipV="1">
                <a:off x="5089018" y="7485566"/>
                <a:ext cx="137713" cy="121407"/>
              </a:xfrm>
              <a:prstGeom prst="teardrop">
                <a:avLst>
                  <a:gd name="adj" fmla="val 1186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13CF815A-751B-494E-BAEB-8EC297964324}"/>
                  </a:ext>
                </a:extLst>
              </p:cNvPr>
              <p:cNvGrpSpPr/>
              <p:nvPr/>
            </p:nvGrpSpPr>
            <p:grpSpPr>
              <a:xfrm>
                <a:off x="3255730" y="7288430"/>
                <a:ext cx="2393747" cy="312382"/>
                <a:chOff x="3255730" y="7288430"/>
                <a:chExt cx="2393747" cy="312382"/>
              </a:xfrm>
            </p:grpSpPr>
            <p:sp>
              <p:nvSpPr>
                <p:cNvPr id="88" name="Rounded Rectangle 68">
                  <a:extLst>
                    <a:ext uri="{FF2B5EF4-FFF2-40B4-BE49-F238E27FC236}">
                      <a16:creationId xmlns:a16="http://schemas.microsoft.com/office/drawing/2014/main" id="{A99C9D57-53F7-764C-8928-E0F483744074}"/>
                    </a:ext>
                  </a:extLst>
                </p:cNvPr>
                <p:cNvSpPr/>
                <p:nvPr/>
              </p:nvSpPr>
              <p:spPr>
                <a:xfrm>
                  <a:off x="3255730" y="7288430"/>
                  <a:ext cx="2393747" cy="212029"/>
                </a:xfrm>
                <a:custGeom>
                  <a:avLst/>
                  <a:gdLst>
                    <a:gd name="connsiteX0" fmla="*/ 0 w 2393747"/>
                    <a:gd name="connsiteY0" fmla="*/ 54244 h 108488"/>
                    <a:gd name="connsiteX1" fmla="*/ 54244 w 2393747"/>
                    <a:gd name="connsiteY1" fmla="*/ 0 h 108488"/>
                    <a:gd name="connsiteX2" fmla="*/ 2339503 w 2393747"/>
                    <a:gd name="connsiteY2" fmla="*/ 0 h 108488"/>
                    <a:gd name="connsiteX3" fmla="*/ 2393747 w 2393747"/>
                    <a:gd name="connsiteY3" fmla="*/ 54244 h 108488"/>
                    <a:gd name="connsiteX4" fmla="*/ 2393747 w 2393747"/>
                    <a:gd name="connsiteY4" fmla="*/ 54244 h 108488"/>
                    <a:gd name="connsiteX5" fmla="*/ 2339503 w 2393747"/>
                    <a:gd name="connsiteY5" fmla="*/ 108488 h 108488"/>
                    <a:gd name="connsiteX6" fmla="*/ 54244 w 2393747"/>
                    <a:gd name="connsiteY6" fmla="*/ 108488 h 108488"/>
                    <a:gd name="connsiteX7" fmla="*/ 0 w 2393747"/>
                    <a:gd name="connsiteY7" fmla="*/ 54244 h 108488"/>
                    <a:gd name="connsiteX0" fmla="*/ 0 w 2393747"/>
                    <a:gd name="connsiteY0" fmla="*/ 157785 h 212029"/>
                    <a:gd name="connsiteX1" fmla="*/ 54244 w 2393747"/>
                    <a:gd name="connsiteY1" fmla="*/ 103541 h 212029"/>
                    <a:gd name="connsiteX2" fmla="*/ 2339503 w 2393747"/>
                    <a:gd name="connsiteY2" fmla="*/ 103541 h 212029"/>
                    <a:gd name="connsiteX3" fmla="*/ 2393747 w 2393747"/>
                    <a:gd name="connsiteY3" fmla="*/ 157785 h 212029"/>
                    <a:gd name="connsiteX4" fmla="*/ 2393747 w 2393747"/>
                    <a:gd name="connsiteY4" fmla="*/ 157785 h 212029"/>
                    <a:gd name="connsiteX5" fmla="*/ 2339503 w 2393747"/>
                    <a:gd name="connsiteY5" fmla="*/ 212029 h 212029"/>
                    <a:gd name="connsiteX6" fmla="*/ 54244 w 2393747"/>
                    <a:gd name="connsiteY6" fmla="*/ 212029 h 212029"/>
                    <a:gd name="connsiteX7" fmla="*/ 0 w 2393747"/>
                    <a:gd name="connsiteY7" fmla="*/ 157785 h 212029"/>
                    <a:gd name="connsiteX0" fmla="*/ 0 w 2393747"/>
                    <a:gd name="connsiteY0" fmla="*/ 157785 h 212029"/>
                    <a:gd name="connsiteX1" fmla="*/ 54244 w 2393747"/>
                    <a:gd name="connsiteY1" fmla="*/ 103541 h 212029"/>
                    <a:gd name="connsiteX2" fmla="*/ 2339503 w 2393747"/>
                    <a:gd name="connsiteY2" fmla="*/ 103541 h 212029"/>
                    <a:gd name="connsiteX3" fmla="*/ 2393747 w 2393747"/>
                    <a:gd name="connsiteY3" fmla="*/ 157785 h 212029"/>
                    <a:gd name="connsiteX4" fmla="*/ 2393747 w 2393747"/>
                    <a:gd name="connsiteY4" fmla="*/ 157785 h 212029"/>
                    <a:gd name="connsiteX5" fmla="*/ 2339503 w 2393747"/>
                    <a:gd name="connsiteY5" fmla="*/ 212029 h 212029"/>
                    <a:gd name="connsiteX6" fmla="*/ 54244 w 2393747"/>
                    <a:gd name="connsiteY6" fmla="*/ 212029 h 212029"/>
                    <a:gd name="connsiteX7" fmla="*/ 0 w 2393747"/>
                    <a:gd name="connsiteY7" fmla="*/ 157785 h 2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3747" h="212029">
                      <a:moveTo>
                        <a:pt x="0" y="157785"/>
                      </a:moveTo>
                      <a:cubicBezTo>
                        <a:pt x="0" y="127827"/>
                        <a:pt x="24286" y="103541"/>
                        <a:pt x="54244" y="103541"/>
                      </a:cubicBezTo>
                      <a:cubicBezTo>
                        <a:pt x="1555671" y="-129427"/>
                        <a:pt x="1577750" y="103541"/>
                        <a:pt x="2339503" y="103541"/>
                      </a:cubicBezTo>
                      <a:cubicBezTo>
                        <a:pt x="2369461" y="103541"/>
                        <a:pt x="2393747" y="127827"/>
                        <a:pt x="2393747" y="157785"/>
                      </a:cubicBezTo>
                      <a:lnTo>
                        <a:pt x="2393747" y="157785"/>
                      </a:lnTo>
                      <a:cubicBezTo>
                        <a:pt x="2393747" y="187743"/>
                        <a:pt x="2369461" y="212029"/>
                        <a:pt x="2339503" y="212029"/>
                      </a:cubicBezTo>
                      <a:cubicBezTo>
                        <a:pt x="1577750" y="212029"/>
                        <a:pt x="1346000" y="-50060"/>
                        <a:pt x="54244" y="212029"/>
                      </a:cubicBezTo>
                      <a:cubicBezTo>
                        <a:pt x="24286" y="212029"/>
                        <a:pt x="0" y="187743"/>
                        <a:pt x="0" y="157785"/>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Arc 88">
                  <a:extLst>
                    <a:ext uri="{FF2B5EF4-FFF2-40B4-BE49-F238E27FC236}">
                      <a16:creationId xmlns:a16="http://schemas.microsoft.com/office/drawing/2014/main" id="{2B3CF6E6-48AC-8547-8AC4-FEE8E9A31B36}"/>
                    </a:ext>
                  </a:extLst>
                </p:cNvPr>
                <p:cNvSpPr/>
                <p:nvPr/>
              </p:nvSpPr>
              <p:spPr>
                <a:xfrm>
                  <a:off x="3432018" y="7369768"/>
                  <a:ext cx="71571" cy="164565"/>
                </a:xfrm>
                <a:prstGeom prst="arc">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0" name="Arc 89">
                  <a:extLst>
                    <a:ext uri="{FF2B5EF4-FFF2-40B4-BE49-F238E27FC236}">
                      <a16:creationId xmlns:a16="http://schemas.microsoft.com/office/drawing/2014/main" id="{941B2165-30F1-FF46-A109-61EDD1FB1256}"/>
                    </a:ext>
                  </a:extLst>
                </p:cNvPr>
                <p:cNvSpPr/>
                <p:nvPr/>
              </p:nvSpPr>
              <p:spPr>
                <a:xfrm>
                  <a:off x="3737728" y="7332307"/>
                  <a:ext cx="71571" cy="164565"/>
                </a:xfrm>
                <a:prstGeom prst="arc">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1" name="Arc 90">
                  <a:extLst>
                    <a:ext uri="{FF2B5EF4-FFF2-40B4-BE49-F238E27FC236}">
                      <a16:creationId xmlns:a16="http://schemas.microsoft.com/office/drawing/2014/main" id="{A1D455FB-2E29-8940-BD69-EAFCDBE28E0E}"/>
                    </a:ext>
                  </a:extLst>
                </p:cNvPr>
                <p:cNvSpPr/>
                <p:nvPr/>
              </p:nvSpPr>
              <p:spPr>
                <a:xfrm>
                  <a:off x="4059604" y="7308709"/>
                  <a:ext cx="71571" cy="164565"/>
                </a:xfrm>
                <a:prstGeom prst="arc">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2" name="Arc 91">
                  <a:extLst>
                    <a:ext uri="{FF2B5EF4-FFF2-40B4-BE49-F238E27FC236}">
                      <a16:creationId xmlns:a16="http://schemas.microsoft.com/office/drawing/2014/main" id="{E2D57888-66A4-A843-9623-E7B3A8CCC682}"/>
                    </a:ext>
                  </a:extLst>
                </p:cNvPr>
                <p:cNvSpPr/>
                <p:nvPr/>
              </p:nvSpPr>
              <p:spPr>
                <a:xfrm>
                  <a:off x="4381032" y="7296484"/>
                  <a:ext cx="71571" cy="164565"/>
                </a:xfrm>
                <a:prstGeom prst="arc">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3" name="Arc 92">
                  <a:extLst>
                    <a:ext uri="{FF2B5EF4-FFF2-40B4-BE49-F238E27FC236}">
                      <a16:creationId xmlns:a16="http://schemas.microsoft.com/office/drawing/2014/main" id="{31A6D686-84CD-654F-8916-3F7DE899EE05}"/>
                    </a:ext>
                  </a:extLst>
                </p:cNvPr>
                <p:cNvSpPr/>
                <p:nvPr/>
              </p:nvSpPr>
              <p:spPr>
                <a:xfrm>
                  <a:off x="4677869" y="7308709"/>
                  <a:ext cx="81078" cy="212029"/>
                </a:xfrm>
                <a:prstGeom prst="arc">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4" name="Arc 93">
                  <a:extLst>
                    <a:ext uri="{FF2B5EF4-FFF2-40B4-BE49-F238E27FC236}">
                      <a16:creationId xmlns:a16="http://schemas.microsoft.com/office/drawing/2014/main" id="{FD76227E-FC3B-B740-ADA1-026A035AD0F9}"/>
                    </a:ext>
                  </a:extLst>
                </p:cNvPr>
                <p:cNvSpPr/>
                <p:nvPr/>
              </p:nvSpPr>
              <p:spPr>
                <a:xfrm>
                  <a:off x="4999297" y="7348746"/>
                  <a:ext cx="81078" cy="212029"/>
                </a:xfrm>
                <a:prstGeom prst="arc">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5" name="Arc 94">
                  <a:extLst>
                    <a:ext uri="{FF2B5EF4-FFF2-40B4-BE49-F238E27FC236}">
                      <a16:creationId xmlns:a16="http://schemas.microsoft.com/office/drawing/2014/main" id="{D4FAB260-A71D-3A40-A358-713FC11B430B}"/>
                    </a:ext>
                  </a:extLst>
                </p:cNvPr>
                <p:cNvSpPr/>
                <p:nvPr/>
              </p:nvSpPr>
              <p:spPr>
                <a:xfrm>
                  <a:off x="5320724" y="7388783"/>
                  <a:ext cx="91271" cy="212029"/>
                </a:xfrm>
                <a:prstGeom prst="arc">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grpSp>
          <p:nvGrpSpPr>
            <p:cNvPr id="97" name="Group 96">
              <a:extLst>
                <a:ext uri="{FF2B5EF4-FFF2-40B4-BE49-F238E27FC236}">
                  <a16:creationId xmlns:a16="http://schemas.microsoft.com/office/drawing/2014/main" id="{C6DA8EDC-8C1D-8749-BC34-C8BF7F3A6A13}"/>
                </a:ext>
              </a:extLst>
            </p:cNvPr>
            <p:cNvGrpSpPr/>
            <p:nvPr/>
          </p:nvGrpSpPr>
          <p:grpSpPr>
            <a:xfrm rot="17091338">
              <a:off x="3214650" y="7763082"/>
              <a:ext cx="1221070" cy="226762"/>
              <a:chOff x="3255730" y="7165209"/>
              <a:chExt cx="2393747" cy="449917"/>
            </a:xfrm>
          </p:grpSpPr>
          <p:sp>
            <p:nvSpPr>
              <p:cNvPr id="98" name="Teardrop 97">
                <a:extLst>
                  <a:ext uri="{FF2B5EF4-FFF2-40B4-BE49-F238E27FC236}">
                    <a16:creationId xmlns:a16="http://schemas.microsoft.com/office/drawing/2014/main" id="{F7B7DDB4-CDCA-1141-9E58-4B7855E46E92}"/>
                  </a:ext>
                </a:extLst>
              </p:cNvPr>
              <p:cNvSpPr/>
              <p:nvPr/>
            </p:nvSpPr>
            <p:spPr>
              <a:xfrm rot="10370200">
                <a:off x="4149432" y="7165209"/>
                <a:ext cx="123383" cy="122048"/>
              </a:xfrm>
              <a:prstGeom prst="teardrop">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ardrop 98">
                <a:extLst>
                  <a:ext uri="{FF2B5EF4-FFF2-40B4-BE49-F238E27FC236}">
                    <a16:creationId xmlns:a16="http://schemas.microsoft.com/office/drawing/2014/main" id="{8538FBE8-179C-B140-A6F3-41AB7188760A}"/>
                  </a:ext>
                </a:extLst>
              </p:cNvPr>
              <p:cNvSpPr/>
              <p:nvPr/>
            </p:nvSpPr>
            <p:spPr>
              <a:xfrm rot="9192282">
                <a:off x="4802925" y="7177513"/>
                <a:ext cx="123383" cy="122048"/>
              </a:xfrm>
              <a:prstGeom prst="teardrop">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ardrop 99">
                <a:extLst>
                  <a:ext uri="{FF2B5EF4-FFF2-40B4-BE49-F238E27FC236}">
                    <a16:creationId xmlns:a16="http://schemas.microsoft.com/office/drawing/2014/main" id="{9D8D221D-A6D8-F043-AE73-F7522CF92051}"/>
                  </a:ext>
                </a:extLst>
              </p:cNvPr>
              <p:cNvSpPr/>
              <p:nvPr/>
            </p:nvSpPr>
            <p:spPr>
              <a:xfrm rot="9288363" flipH="1" flipV="1">
                <a:off x="3545990" y="7467382"/>
                <a:ext cx="137713" cy="121407"/>
              </a:xfrm>
              <a:prstGeom prst="teardrop">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ardrop 100">
                <a:extLst>
                  <a:ext uri="{FF2B5EF4-FFF2-40B4-BE49-F238E27FC236}">
                    <a16:creationId xmlns:a16="http://schemas.microsoft.com/office/drawing/2014/main" id="{6D60ABAD-A774-E84F-9067-D07EB85089CD}"/>
                  </a:ext>
                </a:extLst>
              </p:cNvPr>
              <p:cNvSpPr/>
              <p:nvPr/>
            </p:nvSpPr>
            <p:spPr>
              <a:xfrm rot="9288363" flipH="1" flipV="1">
                <a:off x="4297408" y="7441306"/>
                <a:ext cx="137713" cy="121407"/>
              </a:xfrm>
              <a:prstGeom prst="teardrop">
                <a:avLst>
                  <a:gd name="adj" fmla="val 1186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ardrop 101">
                <a:extLst>
                  <a:ext uri="{FF2B5EF4-FFF2-40B4-BE49-F238E27FC236}">
                    <a16:creationId xmlns:a16="http://schemas.microsoft.com/office/drawing/2014/main" id="{960DA81F-B5A7-0546-B1F3-16BFB904F3A1}"/>
                  </a:ext>
                </a:extLst>
              </p:cNvPr>
              <p:cNvSpPr/>
              <p:nvPr/>
            </p:nvSpPr>
            <p:spPr>
              <a:xfrm rot="5400000" flipH="1" flipV="1">
                <a:off x="5089018" y="7485566"/>
                <a:ext cx="137713" cy="121407"/>
              </a:xfrm>
              <a:prstGeom prst="teardrop">
                <a:avLst>
                  <a:gd name="adj" fmla="val 1186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3AF46355-BDA3-1C4E-AE1B-3D2CD373D502}"/>
                  </a:ext>
                </a:extLst>
              </p:cNvPr>
              <p:cNvGrpSpPr/>
              <p:nvPr/>
            </p:nvGrpSpPr>
            <p:grpSpPr>
              <a:xfrm>
                <a:off x="3255730" y="7288430"/>
                <a:ext cx="2393747" cy="312382"/>
                <a:chOff x="3255730" y="7288430"/>
                <a:chExt cx="2393747" cy="312382"/>
              </a:xfrm>
            </p:grpSpPr>
            <p:sp>
              <p:nvSpPr>
                <p:cNvPr id="104" name="Rounded Rectangle 68">
                  <a:extLst>
                    <a:ext uri="{FF2B5EF4-FFF2-40B4-BE49-F238E27FC236}">
                      <a16:creationId xmlns:a16="http://schemas.microsoft.com/office/drawing/2014/main" id="{59BE0088-625A-5C40-B3B6-6EF44778379B}"/>
                    </a:ext>
                  </a:extLst>
                </p:cNvPr>
                <p:cNvSpPr/>
                <p:nvPr/>
              </p:nvSpPr>
              <p:spPr>
                <a:xfrm>
                  <a:off x="3255730" y="7288430"/>
                  <a:ext cx="2393747" cy="212029"/>
                </a:xfrm>
                <a:custGeom>
                  <a:avLst/>
                  <a:gdLst>
                    <a:gd name="connsiteX0" fmla="*/ 0 w 2393747"/>
                    <a:gd name="connsiteY0" fmla="*/ 54244 h 108488"/>
                    <a:gd name="connsiteX1" fmla="*/ 54244 w 2393747"/>
                    <a:gd name="connsiteY1" fmla="*/ 0 h 108488"/>
                    <a:gd name="connsiteX2" fmla="*/ 2339503 w 2393747"/>
                    <a:gd name="connsiteY2" fmla="*/ 0 h 108488"/>
                    <a:gd name="connsiteX3" fmla="*/ 2393747 w 2393747"/>
                    <a:gd name="connsiteY3" fmla="*/ 54244 h 108488"/>
                    <a:gd name="connsiteX4" fmla="*/ 2393747 w 2393747"/>
                    <a:gd name="connsiteY4" fmla="*/ 54244 h 108488"/>
                    <a:gd name="connsiteX5" fmla="*/ 2339503 w 2393747"/>
                    <a:gd name="connsiteY5" fmla="*/ 108488 h 108488"/>
                    <a:gd name="connsiteX6" fmla="*/ 54244 w 2393747"/>
                    <a:gd name="connsiteY6" fmla="*/ 108488 h 108488"/>
                    <a:gd name="connsiteX7" fmla="*/ 0 w 2393747"/>
                    <a:gd name="connsiteY7" fmla="*/ 54244 h 108488"/>
                    <a:gd name="connsiteX0" fmla="*/ 0 w 2393747"/>
                    <a:gd name="connsiteY0" fmla="*/ 157785 h 212029"/>
                    <a:gd name="connsiteX1" fmla="*/ 54244 w 2393747"/>
                    <a:gd name="connsiteY1" fmla="*/ 103541 h 212029"/>
                    <a:gd name="connsiteX2" fmla="*/ 2339503 w 2393747"/>
                    <a:gd name="connsiteY2" fmla="*/ 103541 h 212029"/>
                    <a:gd name="connsiteX3" fmla="*/ 2393747 w 2393747"/>
                    <a:gd name="connsiteY3" fmla="*/ 157785 h 212029"/>
                    <a:gd name="connsiteX4" fmla="*/ 2393747 w 2393747"/>
                    <a:gd name="connsiteY4" fmla="*/ 157785 h 212029"/>
                    <a:gd name="connsiteX5" fmla="*/ 2339503 w 2393747"/>
                    <a:gd name="connsiteY5" fmla="*/ 212029 h 212029"/>
                    <a:gd name="connsiteX6" fmla="*/ 54244 w 2393747"/>
                    <a:gd name="connsiteY6" fmla="*/ 212029 h 212029"/>
                    <a:gd name="connsiteX7" fmla="*/ 0 w 2393747"/>
                    <a:gd name="connsiteY7" fmla="*/ 157785 h 212029"/>
                    <a:gd name="connsiteX0" fmla="*/ 0 w 2393747"/>
                    <a:gd name="connsiteY0" fmla="*/ 157785 h 212029"/>
                    <a:gd name="connsiteX1" fmla="*/ 54244 w 2393747"/>
                    <a:gd name="connsiteY1" fmla="*/ 103541 h 212029"/>
                    <a:gd name="connsiteX2" fmla="*/ 2339503 w 2393747"/>
                    <a:gd name="connsiteY2" fmla="*/ 103541 h 212029"/>
                    <a:gd name="connsiteX3" fmla="*/ 2393747 w 2393747"/>
                    <a:gd name="connsiteY3" fmla="*/ 157785 h 212029"/>
                    <a:gd name="connsiteX4" fmla="*/ 2393747 w 2393747"/>
                    <a:gd name="connsiteY4" fmla="*/ 157785 h 212029"/>
                    <a:gd name="connsiteX5" fmla="*/ 2339503 w 2393747"/>
                    <a:gd name="connsiteY5" fmla="*/ 212029 h 212029"/>
                    <a:gd name="connsiteX6" fmla="*/ 54244 w 2393747"/>
                    <a:gd name="connsiteY6" fmla="*/ 212029 h 212029"/>
                    <a:gd name="connsiteX7" fmla="*/ 0 w 2393747"/>
                    <a:gd name="connsiteY7" fmla="*/ 157785 h 2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3747" h="212029">
                      <a:moveTo>
                        <a:pt x="0" y="157785"/>
                      </a:moveTo>
                      <a:cubicBezTo>
                        <a:pt x="0" y="127827"/>
                        <a:pt x="24286" y="103541"/>
                        <a:pt x="54244" y="103541"/>
                      </a:cubicBezTo>
                      <a:cubicBezTo>
                        <a:pt x="1555671" y="-129427"/>
                        <a:pt x="1577750" y="103541"/>
                        <a:pt x="2339503" y="103541"/>
                      </a:cubicBezTo>
                      <a:cubicBezTo>
                        <a:pt x="2369461" y="103541"/>
                        <a:pt x="2393747" y="127827"/>
                        <a:pt x="2393747" y="157785"/>
                      </a:cubicBezTo>
                      <a:lnTo>
                        <a:pt x="2393747" y="157785"/>
                      </a:lnTo>
                      <a:cubicBezTo>
                        <a:pt x="2393747" y="187743"/>
                        <a:pt x="2369461" y="212029"/>
                        <a:pt x="2339503" y="212029"/>
                      </a:cubicBezTo>
                      <a:cubicBezTo>
                        <a:pt x="1577750" y="212029"/>
                        <a:pt x="1346000" y="-50060"/>
                        <a:pt x="54244" y="212029"/>
                      </a:cubicBezTo>
                      <a:cubicBezTo>
                        <a:pt x="24286" y="212029"/>
                        <a:pt x="0" y="187743"/>
                        <a:pt x="0" y="157785"/>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Arc 104">
                  <a:extLst>
                    <a:ext uri="{FF2B5EF4-FFF2-40B4-BE49-F238E27FC236}">
                      <a16:creationId xmlns:a16="http://schemas.microsoft.com/office/drawing/2014/main" id="{FE601982-2476-ED4E-83CD-69332505D486}"/>
                    </a:ext>
                  </a:extLst>
                </p:cNvPr>
                <p:cNvSpPr/>
                <p:nvPr/>
              </p:nvSpPr>
              <p:spPr>
                <a:xfrm>
                  <a:off x="3432018" y="7369768"/>
                  <a:ext cx="71571" cy="164565"/>
                </a:xfrm>
                <a:prstGeom prst="arc">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6" name="Arc 105">
                  <a:extLst>
                    <a:ext uri="{FF2B5EF4-FFF2-40B4-BE49-F238E27FC236}">
                      <a16:creationId xmlns:a16="http://schemas.microsoft.com/office/drawing/2014/main" id="{7BDBC5A1-4C7D-A34D-98CB-AF0D0A446B13}"/>
                    </a:ext>
                  </a:extLst>
                </p:cNvPr>
                <p:cNvSpPr/>
                <p:nvPr/>
              </p:nvSpPr>
              <p:spPr>
                <a:xfrm>
                  <a:off x="3737728" y="7332307"/>
                  <a:ext cx="71571" cy="164565"/>
                </a:xfrm>
                <a:prstGeom prst="arc">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7" name="Arc 106">
                  <a:extLst>
                    <a:ext uri="{FF2B5EF4-FFF2-40B4-BE49-F238E27FC236}">
                      <a16:creationId xmlns:a16="http://schemas.microsoft.com/office/drawing/2014/main" id="{4835C7CD-CD9A-0949-9F16-E1E547DF5C19}"/>
                    </a:ext>
                  </a:extLst>
                </p:cNvPr>
                <p:cNvSpPr/>
                <p:nvPr/>
              </p:nvSpPr>
              <p:spPr>
                <a:xfrm>
                  <a:off x="4059604" y="7308709"/>
                  <a:ext cx="71571" cy="164565"/>
                </a:xfrm>
                <a:prstGeom prst="arc">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8" name="Arc 107">
                  <a:extLst>
                    <a:ext uri="{FF2B5EF4-FFF2-40B4-BE49-F238E27FC236}">
                      <a16:creationId xmlns:a16="http://schemas.microsoft.com/office/drawing/2014/main" id="{2F28F267-F7CD-6343-AEDE-9E982C099E17}"/>
                    </a:ext>
                  </a:extLst>
                </p:cNvPr>
                <p:cNvSpPr/>
                <p:nvPr/>
              </p:nvSpPr>
              <p:spPr>
                <a:xfrm>
                  <a:off x="4381032" y="7296484"/>
                  <a:ext cx="71571" cy="164565"/>
                </a:xfrm>
                <a:prstGeom prst="arc">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9" name="Arc 108">
                  <a:extLst>
                    <a:ext uri="{FF2B5EF4-FFF2-40B4-BE49-F238E27FC236}">
                      <a16:creationId xmlns:a16="http://schemas.microsoft.com/office/drawing/2014/main" id="{2249E9ED-BC60-DE48-A8C2-6217ADFC619F}"/>
                    </a:ext>
                  </a:extLst>
                </p:cNvPr>
                <p:cNvSpPr/>
                <p:nvPr/>
              </p:nvSpPr>
              <p:spPr>
                <a:xfrm>
                  <a:off x="4677869" y="7308709"/>
                  <a:ext cx="81078" cy="212029"/>
                </a:xfrm>
                <a:prstGeom prst="arc">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0" name="Arc 109">
                  <a:extLst>
                    <a:ext uri="{FF2B5EF4-FFF2-40B4-BE49-F238E27FC236}">
                      <a16:creationId xmlns:a16="http://schemas.microsoft.com/office/drawing/2014/main" id="{22BDD92F-18CA-EA4D-B4A5-C8B248AE428F}"/>
                    </a:ext>
                  </a:extLst>
                </p:cNvPr>
                <p:cNvSpPr/>
                <p:nvPr/>
              </p:nvSpPr>
              <p:spPr>
                <a:xfrm>
                  <a:off x="4999297" y="7348746"/>
                  <a:ext cx="81078" cy="212029"/>
                </a:xfrm>
                <a:prstGeom prst="arc">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1" name="Arc 110">
                  <a:extLst>
                    <a:ext uri="{FF2B5EF4-FFF2-40B4-BE49-F238E27FC236}">
                      <a16:creationId xmlns:a16="http://schemas.microsoft.com/office/drawing/2014/main" id="{ABD60138-0551-D740-8C7E-3FF647BCDE56}"/>
                    </a:ext>
                  </a:extLst>
                </p:cNvPr>
                <p:cNvSpPr/>
                <p:nvPr/>
              </p:nvSpPr>
              <p:spPr>
                <a:xfrm>
                  <a:off x="5320724" y="7388783"/>
                  <a:ext cx="91271" cy="212029"/>
                </a:xfrm>
                <a:prstGeom prst="arc">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grpSp>
      <p:grpSp>
        <p:nvGrpSpPr>
          <p:cNvPr id="96" name="Group 95">
            <a:extLst>
              <a:ext uri="{FF2B5EF4-FFF2-40B4-BE49-F238E27FC236}">
                <a16:creationId xmlns:a16="http://schemas.microsoft.com/office/drawing/2014/main" id="{8FCB14B3-0F97-C24D-A0C9-9F074C58201C}"/>
              </a:ext>
            </a:extLst>
          </p:cNvPr>
          <p:cNvGrpSpPr/>
          <p:nvPr/>
        </p:nvGrpSpPr>
        <p:grpSpPr>
          <a:xfrm>
            <a:off x="4671432" y="7242524"/>
            <a:ext cx="1614589" cy="2025680"/>
            <a:chOff x="4671432" y="7242524"/>
            <a:chExt cx="1614589" cy="2025680"/>
          </a:xfrm>
        </p:grpSpPr>
        <p:sp>
          <p:nvSpPr>
            <p:cNvPr id="42" name="Rectangle 41">
              <a:extLst>
                <a:ext uri="{FF2B5EF4-FFF2-40B4-BE49-F238E27FC236}">
                  <a16:creationId xmlns:a16="http://schemas.microsoft.com/office/drawing/2014/main" id="{DE8F66C7-DD6E-234E-8E19-DB4CFFC3A7C0}"/>
                </a:ext>
              </a:extLst>
            </p:cNvPr>
            <p:cNvSpPr/>
            <p:nvPr/>
          </p:nvSpPr>
          <p:spPr>
            <a:xfrm>
              <a:off x="4961500" y="9012525"/>
              <a:ext cx="1076105" cy="255679"/>
            </a:xfrm>
            <a:prstGeom prst="rect">
              <a:avLst/>
            </a:prstGeom>
          </p:spPr>
          <p:txBody>
            <a:bodyPr wrap="none">
              <a:spAutoFit/>
            </a:bodyPr>
            <a:lstStyle/>
            <a:p>
              <a:pPr algn="ctr"/>
              <a:r>
                <a:rPr lang="en-IN" sz="1200" i="1" dirty="0">
                  <a:solidFill>
                    <a:prstClr val="black"/>
                  </a:solidFill>
                  <a:latin typeface="Bookman Old Style" panose="02050604050505020204" pitchFamily="18" charset="0"/>
                  <a:ea typeface="Times New Roman" panose="02020603050405020304" pitchFamily="18" charset="0"/>
                </a:rPr>
                <a:t>Epidermophyton </a:t>
              </a:r>
              <a:endParaRPr lang="en-US" sz="1200" dirty="0"/>
            </a:p>
          </p:txBody>
        </p:sp>
        <p:grpSp>
          <p:nvGrpSpPr>
            <p:cNvPr id="82" name="Group 81">
              <a:extLst>
                <a:ext uri="{FF2B5EF4-FFF2-40B4-BE49-F238E27FC236}">
                  <a16:creationId xmlns:a16="http://schemas.microsoft.com/office/drawing/2014/main" id="{F0A80C37-692B-DE4E-B15F-FFC3A5FFD0A3}"/>
                </a:ext>
              </a:extLst>
            </p:cNvPr>
            <p:cNvGrpSpPr/>
            <p:nvPr/>
          </p:nvGrpSpPr>
          <p:grpSpPr>
            <a:xfrm>
              <a:off x="4671432" y="7242524"/>
              <a:ext cx="1614589" cy="1813789"/>
              <a:chOff x="4671432" y="7242524"/>
              <a:chExt cx="1614589" cy="1813789"/>
            </a:xfrm>
          </p:grpSpPr>
          <p:pic>
            <p:nvPicPr>
              <p:cNvPr id="1034" name="Picture 10" descr="Epidermophyton stockdaleae sp. nov. | Semantic Scholar">
                <a:extLst>
                  <a:ext uri="{FF2B5EF4-FFF2-40B4-BE49-F238E27FC236}">
                    <a16:creationId xmlns:a16="http://schemas.microsoft.com/office/drawing/2014/main" id="{F5642E16-5D04-1C4B-95B8-8FE286EB0485}"/>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saturation sat="400000"/>
                        </a14:imgEffect>
                      </a14:imgLayer>
                    </a14:imgProps>
                  </a:ext>
                  <a:ext uri="{28A0092B-C50C-407E-A947-70E740481C1C}">
                    <a14:useLocalDpi xmlns:a14="http://schemas.microsoft.com/office/drawing/2010/main" val="0"/>
                  </a:ext>
                </a:extLst>
              </a:blip>
              <a:srcRect r="44665"/>
              <a:stretch/>
            </p:blipFill>
            <p:spPr bwMode="auto">
              <a:xfrm>
                <a:off x="4671432" y="7242524"/>
                <a:ext cx="1614589" cy="1813789"/>
              </a:xfrm>
              <a:prstGeom prst="rect">
                <a:avLst/>
              </a:prstGeom>
              <a:noFill/>
              <a:extLst>
                <a:ext uri="{909E8E84-426E-40DD-AFC4-6F175D3DCCD1}">
                  <a14:hiddenFill xmlns:a14="http://schemas.microsoft.com/office/drawing/2010/main">
                    <a:solidFill>
                      <a:srgbClr val="FFFFFF"/>
                    </a:solidFill>
                  </a14:hiddenFill>
                </a:ext>
              </a:extLst>
            </p:spPr>
          </p:pic>
          <p:sp>
            <p:nvSpPr>
              <p:cNvPr id="75" name="Oval 74">
                <a:extLst>
                  <a:ext uri="{FF2B5EF4-FFF2-40B4-BE49-F238E27FC236}">
                    <a16:creationId xmlns:a16="http://schemas.microsoft.com/office/drawing/2014/main" id="{1CDF59D2-B88D-7B4E-9C05-14583FF8E189}"/>
                  </a:ext>
                </a:extLst>
              </p:cNvPr>
              <p:cNvSpPr/>
              <p:nvPr/>
            </p:nvSpPr>
            <p:spPr>
              <a:xfrm>
                <a:off x="5308824" y="8685856"/>
                <a:ext cx="229642" cy="120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591975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B5D10AE-2400-6341-9F78-667689137655}"/>
              </a:ext>
            </a:extLst>
          </p:cNvPr>
          <p:cNvSpPr/>
          <p:nvPr/>
        </p:nvSpPr>
        <p:spPr>
          <a:xfrm>
            <a:off x="6500380" y="187988"/>
            <a:ext cx="6106390" cy="8063746"/>
          </a:xfrm>
          <a:prstGeom prst="rect">
            <a:avLst/>
          </a:prstGeom>
        </p:spPr>
        <p:txBody>
          <a:bodyPr wrap="square">
            <a:spAutoFit/>
          </a:bodyPr>
          <a:lstStyle/>
          <a:p>
            <a:pPr marL="496888" marR="0" lvl="0" indent="-485775"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Aim:</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To study two plants and two animals found in xeric conditions. </a:t>
            </a:r>
            <a:endParaRPr kumimoji="0" lang="en-IN" sz="11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r>
              <a:rPr kumimoji="0" lang="en-IN" sz="5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5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Requirement:</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Living or preserved specimens/virtual picture of Aloe, opuntia, camel and Indian pangolin.</a:t>
            </a:r>
          </a:p>
          <a:p>
            <a:pPr marL="11113" marR="0" lvl="0" indent="0" algn="just" defTabSz="457200" rtl="0" eaLnBrk="1" fontAlgn="auto" latinLnBrk="0" hangingPunct="1">
              <a:lnSpc>
                <a:spcPct val="100000"/>
              </a:lnSpc>
              <a:spcBef>
                <a:spcPts val="0"/>
              </a:spcBef>
              <a:spcAft>
                <a:spcPts val="0"/>
              </a:spcAft>
              <a:buClrTx/>
              <a:buSzTx/>
              <a:buFontTx/>
              <a:buNone/>
              <a:tabLst/>
              <a:defRPr/>
            </a:pPr>
            <a:r>
              <a:rPr kumimoji="0" lang="en-IN" sz="5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Observation</a:t>
            </a:r>
            <a:endParaRPr kumimoji="0" lang="en-IN" sz="11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Aloe </a:t>
            </a:r>
          </a:p>
          <a:p>
            <a:pPr marL="285750" marR="0" lvl="0" indent="-13970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It is a wild or cultivated shrub . </a:t>
            </a:r>
          </a:p>
          <a:p>
            <a:pPr marL="285750" marR="0" lvl="0" indent="-13970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Stem </a:t>
            </a:r>
            <a:r>
              <a:rPr kumimoji="0" lang="en-IN" sz="1100" b="0" i="0" u="none" strike="noStrike" kern="1200" cap="none" spc="0" normalizeH="0" baseline="0" noProof="0">
                <a:ln>
                  <a:noFill/>
                </a:ln>
                <a:solidFill>
                  <a:prstClr val="black"/>
                </a:solidFill>
                <a:effectLst/>
                <a:uLnTx/>
                <a:uFillTx/>
                <a:latin typeface="Bookman Old Style" panose="02050604050505020204" pitchFamily="18" charset="0"/>
                <a:ea typeface="Times New Roman" panose="02020603050405020304" pitchFamily="18" charset="0"/>
                <a:cs typeface="+mn-cs"/>
              </a:rPr>
              <a:t>is underground </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rhizome </a:t>
            </a:r>
          </a:p>
          <a:p>
            <a:pPr marL="285750" marR="0" lvl="0" indent="-13970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Leaves are thick , succulent and arise in rosette . </a:t>
            </a:r>
          </a:p>
          <a:p>
            <a:pPr marL="285750" marR="0" lvl="0" indent="-13970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Leaves are vertically placed to minimise exposure to sunlight . </a:t>
            </a:r>
          </a:p>
          <a:p>
            <a:pPr marL="285750" marR="0" lvl="0" indent="-13970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Leaf - surface is smooth and shining . </a:t>
            </a:r>
          </a:p>
          <a:p>
            <a:pPr marL="285750" marR="0" lvl="0" indent="-13970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Margins and apex are spiny to reduce transpiration . </a:t>
            </a:r>
          </a:p>
          <a:p>
            <a:pPr marL="285750" marR="0" lvl="0" indent="-13970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Presence of thick - cuticle and sunken stomata on both the surfaces. </a:t>
            </a:r>
          </a:p>
          <a:p>
            <a:pPr marL="285750" marR="0" lvl="0" indent="-13970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Shallow root system, much branched, abundant root hairs</a:t>
            </a:r>
          </a:p>
          <a:p>
            <a:pPr marL="285750" marR="0" lvl="0" indent="-13970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Presence of mucilage in leaves.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Opuntia </a:t>
            </a:r>
          </a:p>
          <a:p>
            <a:pPr marL="285750" marR="0" lvl="0" indent="-14605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Stem is flat, branched and succulent.</a:t>
            </a:r>
          </a:p>
          <a:p>
            <a:pPr marL="285750" marR="0" lvl="0" indent="-14605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Flattened, green stem branches are photosynthetic called </a:t>
            </a:r>
            <a:r>
              <a:rPr kumimoji="0" lang="en-IN" sz="11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phylloclades</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t>
            </a:r>
          </a:p>
          <a:p>
            <a:pPr marL="285750" marR="0" lvl="0" indent="-14605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Opuntia have no leaves (leaves are reduced to spines).</a:t>
            </a:r>
          </a:p>
          <a:p>
            <a:pPr marL="285750" marR="0" lvl="0" indent="-14605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Special photosynthetic pathway Crassulacean acid metabolism -CAM that enables their stomata to remain closed during day time. </a:t>
            </a:r>
          </a:p>
          <a:p>
            <a:pPr marL="285750" marR="0" lvl="0" indent="-14605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Presence of thick cuticle and sunken stomata minimise water loss through transpiration.</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Camel</a:t>
            </a:r>
          </a:p>
          <a:p>
            <a:pPr marL="285750" marR="0" lvl="0" indent="-14605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Camel is the most common domesticated animal of sandy deserts. </a:t>
            </a:r>
          </a:p>
          <a:p>
            <a:pPr marL="285750" marR="0" lvl="0" indent="-14605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hump of camel contains fat reserve, which is metabolised to produce water and heat. </a:t>
            </a:r>
          </a:p>
          <a:p>
            <a:pPr marL="285750" marR="0" lvl="0" indent="-14605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Limbs are </a:t>
            </a:r>
            <a:r>
              <a:rPr kumimoji="0" lang="en-IN" sz="11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didactylous</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(only two digits in each limb) with large pads. </a:t>
            </a:r>
          </a:p>
          <a:p>
            <a:pPr marL="285750" marR="0" lvl="0" indent="-14605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large cushion like pads help the animal to walk on soft and sandy ground. </a:t>
            </a:r>
          </a:p>
          <a:p>
            <a:pPr marL="285750" marR="0" lvl="0" indent="-14605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Eyes and nostrils bear heavy fringe of hairs to protect them from sand particles. </a:t>
            </a:r>
          </a:p>
          <a:p>
            <a:pPr marL="285750" marR="0" lvl="0" indent="-14605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Stomach is three chambered and large with sacculated wall forming number water pockets. </a:t>
            </a:r>
          </a:p>
          <a:p>
            <a:pPr marL="285750" marR="0" lvl="0" indent="-146050"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To conserve water, very less water is lost through urine.</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Anteater/Indian Pangolin </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t>
            </a:r>
            <a: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Manis </a:t>
            </a:r>
            <a:r>
              <a:rPr kumimoji="0" lang="en-IN" sz="1100" b="0" i="1"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crassicaudata</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t>
            </a:r>
          </a:p>
          <a:p>
            <a:pPr marL="285750" marR="0" lvl="0" indent="-149225"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Indian Pangolin lives both in burrows as well as trees.</a:t>
            </a:r>
          </a:p>
          <a:p>
            <a:pPr marL="285750" marR="0" lvl="0" indent="-149225"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body is elongated 80-90 cm.</a:t>
            </a:r>
          </a:p>
          <a:p>
            <a:pPr marL="285750" marR="0" lvl="0" indent="-149225"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Overlapping horny scales are present on the dorsal sides.</a:t>
            </a:r>
          </a:p>
          <a:p>
            <a:pPr marL="285750" marR="0" lvl="0" indent="-149225"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Scales are modified hair.</a:t>
            </a:r>
          </a:p>
          <a:p>
            <a:pPr marL="285750" marR="0" lvl="0" indent="-149225"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Tail is long and covered dorsally by scales.</a:t>
            </a:r>
          </a:p>
          <a:p>
            <a:pPr marL="285750" marR="0" lvl="0" indent="-149225"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Head is small with a snout.</a:t>
            </a:r>
          </a:p>
          <a:p>
            <a:pPr marL="285750" marR="0" lvl="0" indent="-149225"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Eyes and ear small.</a:t>
            </a:r>
          </a:p>
          <a:p>
            <a:pPr marL="285750" marR="0" lvl="0" indent="-149225"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Tongue is long, sticky and protrusible.</a:t>
            </a:r>
          </a:p>
          <a:p>
            <a:pPr marL="285750" marR="0" lvl="0" indent="-149225" algn="just" defTabSz="457200" rtl="0" eaLnBrk="1" fontAlgn="auto" latinLnBrk="0" hangingPunct="1">
              <a:lnSpc>
                <a:spcPct val="100000"/>
              </a:lnSpc>
              <a:spcBef>
                <a:spcPts val="0"/>
              </a:spcBef>
              <a:spcAft>
                <a:spcPts val="0"/>
              </a:spcAft>
              <a:buClrTx/>
              <a:buSzTx/>
              <a:buFont typeface="+mj-lt"/>
              <a:buAutoNum type="romanL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animal can roll into a ball at the time of danger</a:t>
            </a:r>
          </a:p>
        </p:txBody>
      </p:sp>
      <p:sp>
        <p:nvSpPr>
          <p:cNvPr id="6" name="Rectangle 5">
            <a:extLst>
              <a:ext uri="{FF2B5EF4-FFF2-40B4-BE49-F238E27FC236}">
                <a16:creationId xmlns:a16="http://schemas.microsoft.com/office/drawing/2014/main" id="{569C3E8E-D873-2349-A962-106016DC8083}"/>
              </a:ext>
            </a:extLst>
          </p:cNvPr>
          <p:cNvSpPr/>
          <p:nvPr/>
        </p:nvSpPr>
        <p:spPr>
          <a:xfrm>
            <a:off x="561567" y="207168"/>
            <a:ext cx="154721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endParaRPr kumimoji="0" lang="en-IN" sz="18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sp>
        <p:nvSpPr>
          <p:cNvPr id="14" name="Rectangle 13">
            <a:extLst>
              <a:ext uri="{FF2B5EF4-FFF2-40B4-BE49-F238E27FC236}">
                <a16:creationId xmlns:a16="http://schemas.microsoft.com/office/drawing/2014/main" id="{A8EF88E0-6484-9947-AE57-5C1E9A01213A}"/>
              </a:ext>
            </a:extLst>
          </p:cNvPr>
          <p:cNvSpPr/>
          <p:nvPr/>
        </p:nvSpPr>
        <p:spPr>
          <a:xfrm>
            <a:off x="1556973" y="3125725"/>
            <a:ext cx="3215945"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Figure Schematic diagram of xerophytes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100" name="Picture 4" descr="Camels coloring pages | Super Coloring | Desert animals coloring, Desert  animals, Camels art">
            <a:extLst>
              <a:ext uri="{FF2B5EF4-FFF2-40B4-BE49-F238E27FC236}">
                <a16:creationId xmlns:a16="http://schemas.microsoft.com/office/drawing/2014/main" id="{F0C015CE-BA99-4946-8E0F-750EC9350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866" y="3818750"/>
            <a:ext cx="2045924" cy="211856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F4D7AAFB-3241-4D42-804A-F2CE20F27D3D}"/>
              </a:ext>
            </a:extLst>
          </p:cNvPr>
          <p:cNvSpPr/>
          <p:nvPr/>
        </p:nvSpPr>
        <p:spPr>
          <a:xfrm>
            <a:off x="1280584" y="5963568"/>
            <a:ext cx="2837636"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Figure Schematic diagram of camel</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25693319-C68D-9D47-9737-94FB2826F64A}"/>
              </a:ext>
            </a:extLst>
          </p:cNvPr>
          <p:cNvGrpSpPr/>
          <p:nvPr/>
        </p:nvGrpSpPr>
        <p:grpSpPr>
          <a:xfrm>
            <a:off x="2137057" y="3870267"/>
            <a:ext cx="2156439" cy="261610"/>
            <a:chOff x="3160643" y="3160581"/>
            <a:chExt cx="2156439" cy="261610"/>
          </a:xfrm>
        </p:grpSpPr>
        <p:sp>
          <p:nvSpPr>
            <p:cNvPr id="9" name="Rectangle 8">
              <a:extLst>
                <a:ext uri="{FF2B5EF4-FFF2-40B4-BE49-F238E27FC236}">
                  <a16:creationId xmlns:a16="http://schemas.microsoft.com/office/drawing/2014/main" id="{82775278-4F24-7542-8AEC-5C7A50CE9E38}"/>
                </a:ext>
              </a:extLst>
            </p:cNvPr>
            <p:cNvSpPr/>
            <p:nvPr/>
          </p:nvSpPr>
          <p:spPr>
            <a:xfrm>
              <a:off x="4076037" y="3160581"/>
              <a:ext cx="1241045" cy="2616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Fat filled hump</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8A659F5A-2367-3349-BC77-6619DFE0177A}"/>
                </a:ext>
              </a:extLst>
            </p:cNvPr>
            <p:cNvCxnSpPr>
              <a:cxnSpLocks/>
              <a:endCxn id="9" idx="1"/>
            </p:cNvCxnSpPr>
            <p:nvPr/>
          </p:nvCxnSpPr>
          <p:spPr>
            <a:xfrm>
              <a:off x="3160643" y="32913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32" name="Group 31">
            <a:extLst>
              <a:ext uri="{FF2B5EF4-FFF2-40B4-BE49-F238E27FC236}">
                <a16:creationId xmlns:a16="http://schemas.microsoft.com/office/drawing/2014/main" id="{B2753163-B934-0C4A-BE3F-0FAB6261683C}"/>
              </a:ext>
            </a:extLst>
          </p:cNvPr>
          <p:cNvGrpSpPr/>
          <p:nvPr/>
        </p:nvGrpSpPr>
        <p:grpSpPr>
          <a:xfrm>
            <a:off x="1202904" y="3921784"/>
            <a:ext cx="4965874" cy="439276"/>
            <a:chOff x="2226490" y="3212098"/>
            <a:chExt cx="4965874" cy="439276"/>
          </a:xfrm>
        </p:grpSpPr>
        <p:sp>
          <p:nvSpPr>
            <p:cNvPr id="19" name="Rectangle 18">
              <a:extLst>
                <a:ext uri="{FF2B5EF4-FFF2-40B4-BE49-F238E27FC236}">
                  <a16:creationId xmlns:a16="http://schemas.microsoft.com/office/drawing/2014/main" id="{D5AF30D4-6C98-234D-BACF-84E94F878ED2}"/>
                </a:ext>
              </a:extLst>
            </p:cNvPr>
            <p:cNvSpPr/>
            <p:nvPr/>
          </p:nvSpPr>
          <p:spPr>
            <a:xfrm>
              <a:off x="4076036" y="3389764"/>
              <a:ext cx="3116328" cy="2616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Long eyelashes and bushy eyebrows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8" name="Group 27">
              <a:extLst>
                <a:ext uri="{FF2B5EF4-FFF2-40B4-BE49-F238E27FC236}">
                  <a16:creationId xmlns:a16="http://schemas.microsoft.com/office/drawing/2014/main" id="{60456007-FAEF-DC46-BD8C-5E492A359161}"/>
                </a:ext>
              </a:extLst>
            </p:cNvPr>
            <p:cNvGrpSpPr/>
            <p:nvPr/>
          </p:nvGrpSpPr>
          <p:grpSpPr>
            <a:xfrm>
              <a:off x="2226490" y="3212098"/>
              <a:ext cx="1849547" cy="302797"/>
              <a:chOff x="2226490" y="3212098"/>
              <a:chExt cx="1849547" cy="302797"/>
            </a:xfrm>
          </p:grpSpPr>
          <p:cxnSp>
            <p:nvCxnSpPr>
              <p:cNvPr id="26" name="Straight Arrow Connector 25">
                <a:extLst>
                  <a:ext uri="{FF2B5EF4-FFF2-40B4-BE49-F238E27FC236}">
                    <a16:creationId xmlns:a16="http://schemas.microsoft.com/office/drawing/2014/main" id="{C61DEEDE-8B29-DA47-B3EA-F5738B8FCCF1}"/>
                  </a:ext>
                </a:extLst>
              </p:cNvPr>
              <p:cNvCxnSpPr>
                <a:cxnSpLocks/>
              </p:cNvCxnSpPr>
              <p:nvPr/>
            </p:nvCxnSpPr>
            <p:spPr>
              <a:xfrm>
                <a:off x="3634540" y="3513568"/>
                <a:ext cx="441497"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0FED1625-D8CB-E24F-8BCE-CC5CD8A3D5BA}"/>
                  </a:ext>
                </a:extLst>
              </p:cNvPr>
              <p:cNvCxnSpPr>
                <a:cxnSpLocks/>
              </p:cNvCxnSpPr>
              <p:nvPr/>
            </p:nvCxnSpPr>
            <p:spPr>
              <a:xfrm>
                <a:off x="2226490" y="3212098"/>
                <a:ext cx="1408050" cy="302797"/>
              </a:xfrm>
              <a:prstGeom prst="line">
                <a:avLst/>
              </a:prstGeom>
            </p:spPr>
            <p:style>
              <a:lnRef idx="2">
                <a:schemeClr val="dk1"/>
              </a:lnRef>
              <a:fillRef idx="0">
                <a:schemeClr val="dk1"/>
              </a:fillRef>
              <a:effectRef idx="1">
                <a:schemeClr val="dk1"/>
              </a:effectRef>
              <a:fontRef idx="minor">
                <a:schemeClr val="tx1"/>
              </a:fontRef>
            </p:style>
          </p:cxnSp>
        </p:grpSp>
      </p:grpSp>
      <p:grpSp>
        <p:nvGrpSpPr>
          <p:cNvPr id="34" name="Group 33">
            <a:extLst>
              <a:ext uri="{FF2B5EF4-FFF2-40B4-BE49-F238E27FC236}">
                <a16:creationId xmlns:a16="http://schemas.microsoft.com/office/drawing/2014/main" id="{84A2D17A-9098-C643-B41C-E93600159C6F}"/>
              </a:ext>
            </a:extLst>
          </p:cNvPr>
          <p:cNvGrpSpPr/>
          <p:nvPr/>
        </p:nvGrpSpPr>
        <p:grpSpPr>
          <a:xfrm>
            <a:off x="992207" y="3980478"/>
            <a:ext cx="3816572" cy="1020120"/>
            <a:chOff x="2015793" y="3270792"/>
            <a:chExt cx="3816572" cy="1020120"/>
          </a:xfrm>
        </p:grpSpPr>
        <p:sp>
          <p:nvSpPr>
            <p:cNvPr id="20" name="Rectangle 19">
              <a:extLst>
                <a:ext uri="{FF2B5EF4-FFF2-40B4-BE49-F238E27FC236}">
                  <a16:creationId xmlns:a16="http://schemas.microsoft.com/office/drawing/2014/main" id="{808B6D0C-DFAD-D84D-8476-1686FA14CB8A}"/>
                </a:ext>
              </a:extLst>
            </p:cNvPr>
            <p:cNvSpPr/>
            <p:nvPr/>
          </p:nvSpPr>
          <p:spPr>
            <a:xfrm>
              <a:off x="4076037" y="3860025"/>
              <a:ext cx="1756328" cy="43088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Large nostrils that can open and close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6D0E7DD1-358A-A343-B7E3-EEA979F2C179}"/>
                </a:ext>
              </a:extLst>
            </p:cNvPr>
            <p:cNvGrpSpPr/>
            <p:nvPr/>
          </p:nvGrpSpPr>
          <p:grpSpPr>
            <a:xfrm>
              <a:off x="2015793" y="3270792"/>
              <a:ext cx="2121735" cy="736466"/>
              <a:chOff x="2015793" y="3270792"/>
              <a:chExt cx="2121735" cy="736466"/>
            </a:xfrm>
          </p:grpSpPr>
          <p:cxnSp>
            <p:nvCxnSpPr>
              <p:cNvPr id="31" name="Straight Arrow Connector 30">
                <a:extLst>
                  <a:ext uri="{FF2B5EF4-FFF2-40B4-BE49-F238E27FC236}">
                    <a16:creationId xmlns:a16="http://schemas.microsoft.com/office/drawing/2014/main" id="{107D63F0-EEAA-D941-8671-83FF69AF1F69}"/>
                  </a:ext>
                </a:extLst>
              </p:cNvPr>
              <p:cNvCxnSpPr>
                <a:cxnSpLocks/>
              </p:cNvCxnSpPr>
              <p:nvPr/>
            </p:nvCxnSpPr>
            <p:spPr>
              <a:xfrm>
                <a:off x="3855288" y="4007258"/>
                <a:ext cx="282240" cy="0"/>
              </a:xfrm>
              <a:prstGeom prst="straightConnector1">
                <a:avLst/>
              </a:prstGeom>
              <a:ln>
                <a:headEnd type="none"/>
                <a:tailEnd type="none"/>
              </a:ln>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01177FB1-B1C5-4C45-82C8-E0EAC1640496}"/>
                  </a:ext>
                </a:extLst>
              </p:cNvPr>
              <p:cNvCxnSpPr>
                <a:cxnSpLocks/>
              </p:cNvCxnSpPr>
              <p:nvPr/>
            </p:nvCxnSpPr>
            <p:spPr>
              <a:xfrm>
                <a:off x="2015793" y="3270792"/>
                <a:ext cx="1839495" cy="736466"/>
              </a:xfrm>
              <a:prstGeom prst="line">
                <a:avLst/>
              </a:prstGeom>
            </p:spPr>
            <p:style>
              <a:lnRef idx="2">
                <a:schemeClr val="dk1"/>
              </a:lnRef>
              <a:fillRef idx="0">
                <a:schemeClr val="dk1"/>
              </a:fillRef>
              <a:effectRef idx="1">
                <a:schemeClr val="dk1"/>
              </a:effectRef>
              <a:fontRef idx="minor">
                <a:schemeClr val="tx1"/>
              </a:fontRef>
            </p:style>
          </p:cxnSp>
        </p:grpSp>
      </p:grpSp>
      <p:grpSp>
        <p:nvGrpSpPr>
          <p:cNvPr id="35" name="Group 34">
            <a:extLst>
              <a:ext uri="{FF2B5EF4-FFF2-40B4-BE49-F238E27FC236}">
                <a16:creationId xmlns:a16="http://schemas.microsoft.com/office/drawing/2014/main" id="{165874D9-603B-CC40-B75C-BAB07375D19E}"/>
              </a:ext>
            </a:extLst>
          </p:cNvPr>
          <p:cNvGrpSpPr/>
          <p:nvPr/>
        </p:nvGrpSpPr>
        <p:grpSpPr>
          <a:xfrm>
            <a:off x="2194960" y="5662330"/>
            <a:ext cx="3061941" cy="261610"/>
            <a:chOff x="3218546" y="4952644"/>
            <a:chExt cx="3061941" cy="261610"/>
          </a:xfrm>
        </p:grpSpPr>
        <p:sp>
          <p:nvSpPr>
            <p:cNvPr id="21" name="Rectangle 20">
              <a:extLst>
                <a:ext uri="{FF2B5EF4-FFF2-40B4-BE49-F238E27FC236}">
                  <a16:creationId xmlns:a16="http://schemas.microsoft.com/office/drawing/2014/main" id="{7A1E6094-4F64-2E4C-BD1F-4F55ECA1EEBE}"/>
                </a:ext>
              </a:extLst>
            </p:cNvPr>
            <p:cNvSpPr/>
            <p:nvPr/>
          </p:nvSpPr>
          <p:spPr>
            <a:xfrm>
              <a:off x="4076037" y="4952644"/>
              <a:ext cx="2204450" cy="2616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Two toed feet with thick pads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FA63AF2B-6451-C842-BDF9-29D56D0FAB8C}"/>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36" name="Group 35">
            <a:extLst>
              <a:ext uri="{FF2B5EF4-FFF2-40B4-BE49-F238E27FC236}">
                <a16:creationId xmlns:a16="http://schemas.microsoft.com/office/drawing/2014/main" id="{96806748-D710-A445-8055-141473DA176E}"/>
              </a:ext>
            </a:extLst>
          </p:cNvPr>
          <p:cNvGrpSpPr/>
          <p:nvPr/>
        </p:nvGrpSpPr>
        <p:grpSpPr>
          <a:xfrm>
            <a:off x="480630" y="549274"/>
            <a:ext cx="1535163" cy="2412477"/>
            <a:chOff x="480630" y="549274"/>
            <a:chExt cx="1535163" cy="2412477"/>
          </a:xfrm>
        </p:grpSpPr>
        <p:pic>
          <p:nvPicPr>
            <p:cNvPr id="29" name="Picture 28">
              <a:extLst>
                <a:ext uri="{FF2B5EF4-FFF2-40B4-BE49-F238E27FC236}">
                  <a16:creationId xmlns:a16="http://schemas.microsoft.com/office/drawing/2014/main" id="{B88B49EC-22B1-2E4A-B240-77D2F83C1C9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Lst>
            </a:blip>
            <a:stretch>
              <a:fillRect/>
            </a:stretch>
          </p:blipFill>
          <p:spPr>
            <a:xfrm>
              <a:off x="480630" y="549274"/>
              <a:ext cx="1535163" cy="2200675"/>
            </a:xfrm>
            <a:prstGeom prst="rect">
              <a:avLst/>
            </a:prstGeom>
          </p:spPr>
        </p:pic>
        <p:sp>
          <p:nvSpPr>
            <p:cNvPr id="52" name="Rectangle 51">
              <a:extLst>
                <a:ext uri="{FF2B5EF4-FFF2-40B4-BE49-F238E27FC236}">
                  <a16:creationId xmlns:a16="http://schemas.microsoft.com/office/drawing/2014/main" id="{3436AA7B-351C-5D4E-9371-21FE1053111F}"/>
                </a:ext>
              </a:extLst>
            </p:cNvPr>
            <p:cNvSpPr/>
            <p:nvPr/>
          </p:nvSpPr>
          <p:spPr>
            <a:xfrm>
              <a:off x="593520" y="2700141"/>
              <a:ext cx="1366080" cy="2616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Aloe </a:t>
              </a:r>
              <a:r>
                <a:rPr kumimoji="0" lang="en-US" sz="1100" b="0" i="1" u="none" strike="noStrike" kern="1200" cap="none" spc="0" normalizeH="0" baseline="0" noProof="0" dirty="0" err="1">
                  <a:ln>
                    <a:noFill/>
                  </a:ln>
                  <a:solidFill>
                    <a:prstClr val="black"/>
                  </a:solidFill>
                  <a:effectLst/>
                  <a:uLnTx/>
                  <a:uFillTx/>
                  <a:latin typeface="Bookman Old Style" panose="02050604050505020204" pitchFamily="18" charset="0"/>
                  <a:ea typeface="+mn-ea"/>
                  <a:cs typeface="+mn-cs"/>
                </a:rPr>
                <a:t>barbadensis</a:t>
              </a:r>
              <a:endParaRPr kumimoji="0" lang="en-US" sz="11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4" name="Rectangle 53">
            <a:extLst>
              <a:ext uri="{FF2B5EF4-FFF2-40B4-BE49-F238E27FC236}">
                <a16:creationId xmlns:a16="http://schemas.microsoft.com/office/drawing/2014/main" id="{EAE7DDBC-9AD8-2D42-9FDD-CC8872AA22CE}"/>
              </a:ext>
            </a:extLst>
          </p:cNvPr>
          <p:cNvSpPr/>
          <p:nvPr/>
        </p:nvSpPr>
        <p:spPr>
          <a:xfrm>
            <a:off x="3731538" y="2700141"/>
            <a:ext cx="729687" cy="2616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Opuntia</a:t>
            </a:r>
            <a:endParaRPr kumimoji="0" lang="en-US" sz="11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DAD5A2D-579B-4C4E-BFC4-D50F88175D61}"/>
              </a:ext>
            </a:extLst>
          </p:cNvPr>
          <p:cNvSpPr/>
          <p:nvPr/>
        </p:nvSpPr>
        <p:spPr>
          <a:xfrm>
            <a:off x="1345884" y="7921377"/>
            <a:ext cx="3945311"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Figure Schematic diagram of </a:t>
            </a:r>
            <a:r>
              <a:rPr kumimoji="0" lang="en-IN" sz="1200" b="0" i="1"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Manis </a:t>
            </a:r>
            <a:r>
              <a:rPr kumimoji="0" lang="en-IN" sz="1200" b="0" i="1"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crassicaudata</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a:extLst>
              <a:ext uri="{FF2B5EF4-FFF2-40B4-BE49-F238E27FC236}">
                <a16:creationId xmlns:a16="http://schemas.microsoft.com/office/drawing/2014/main" id="{0C424AA1-B215-BE42-A160-CF8608BD8DD3}"/>
              </a:ext>
            </a:extLst>
          </p:cNvPr>
          <p:cNvGrpSpPr/>
          <p:nvPr/>
        </p:nvGrpSpPr>
        <p:grpSpPr>
          <a:xfrm>
            <a:off x="1297592" y="6750527"/>
            <a:ext cx="4875275" cy="1243593"/>
            <a:chOff x="1577976" y="6750527"/>
            <a:chExt cx="4875275" cy="1243593"/>
          </a:xfrm>
        </p:grpSpPr>
        <p:grpSp>
          <p:nvGrpSpPr>
            <p:cNvPr id="53" name="Group 52">
              <a:extLst>
                <a:ext uri="{FF2B5EF4-FFF2-40B4-BE49-F238E27FC236}">
                  <a16:creationId xmlns:a16="http://schemas.microsoft.com/office/drawing/2014/main" id="{A877F368-1222-EB4F-8351-A1C045E647EF}"/>
                </a:ext>
              </a:extLst>
            </p:cNvPr>
            <p:cNvGrpSpPr/>
            <p:nvPr/>
          </p:nvGrpSpPr>
          <p:grpSpPr>
            <a:xfrm>
              <a:off x="1577976" y="6794309"/>
              <a:ext cx="3369370" cy="1199811"/>
              <a:chOff x="1577976" y="6794309"/>
              <a:chExt cx="3369370" cy="1199811"/>
            </a:xfrm>
          </p:grpSpPr>
          <p:pic>
            <p:nvPicPr>
              <p:cNvPr id="38" name="Picture 37">
                <a:extLst>
                  <a:ext uri="{FF2B5EF4-FFF2-40B4-BE49-F238E27FC236}">
                    <a16:creationId xmlns:a16="http://schemas.microsoft.com/office/drawing/2014/main" id="{98302484-2336-F044-AE05-6D6D432744EC}"/>
                  </a:ext>
                </a:extLst>
              </p:cNvPr>
              <p:cNvPicPr>
                <a:picLocks noChangeAspect="1"/>
              </p:cNvPicPr>
              <p:nvPr/>
            </p:nvPicPr>
            <p:blipFill>
              <a:blip r:embed="rId5"/>
              <a:stretch>
                <a:fillRect/>
              </a:stretch>
            </p:blipFill>
            <p:spPr>
              <a:xfrm>
                <a:off x="1639456" y="6794309"/>
                <a:ext cx="3307890" cy="1199811"/>
              </a:xfrm>
              <a:prstGeom prst="rect">
                <a:avLst/>
              </a:prstGeom>
            </p:spPr>
          </p:pic>
          <p:sp>
            <p:nvSpPr>
              <p:cNvPr id="42" name="Freeform 41">
                <a:extLst>
                  <a:ext uri="{FF2B5EF4-FFF2-40B4-BE49-F238E27FC236}">
                    <a16:creationId xmlns:a16="http://schemas.microsoft.com/office/drawing/2014/main" id="{08548CAC-7EB7-B948-80A9-A4128C1B07ED}"/>
                  </a:ext>
                </a:extLst>
              </p:cNvPr>
              <p:cNvSpPr/>
              <p:nvPr/>
            </p:nvSpPr>
            <p:spPr>
              <a:xfrm>
                <a:off x="1577976" y="7598851"/>
                <a:ext cx="101534" cy="160486"/>
              </a:xfrm>
              <a:custGeom>
                <a:avLst/>
                <a:gdLst>
                  <a:gd name="connsiteX0" fmla="*/ 0 w 455334"/>
                  <a:gd name="connsiteY0" fmla="*/ 373224 h 376956"/>
                  <a:gd name="connsiteX1" fmla="*/ 18662 w 455334"/>
                  <a:gd name="connsiteY1" fmla="*/ 376956 h 376956"/>
                  <a:gd name="connsiteX2" fmla="*/ 67181 w 455334"/>
                  <a:gd name="connsiteY2" fmla="*/ 365760 h 376956"/>
                  <a:gd name="connsiteX3" fmla="*/ 89574 w 455334"/>
                  <a:gd name="connsiteY3" fmla="*/ 358295 h 376956"/>
                  <a:gd name="connsiteX4" fmla="*/ 100771 w 455334"/>
                  <a:gd name="connsiteY4" fmla="*/ 354563 h 376956"/>
                  <a:gd name="connsiteX5" fmla="*/ 119432 w 455334"/>
                  <a:gd name="connsiteY5" fmla="*/ 339634 h 376956"/>
                  <a:gd name="connsiteX6" fmla="*/ 126897 w 455334"/>
                  <a:gd name="connsiteY6" fmla="*/ 332169 h 376956"/>
                  <a:gd name="connsiteX7" fmla="*/ 138093 w 455334"/>
                  <a:gd name="connsiteY7" fmla="*/ 324705 h 376956"/>
                  <a:gd name="connsiteX8" fmla="*/ 145558 w 455334"/>
                  <a:gd name="connsiteY8" fmla="*/ 317240 h 376956"/>
                  <a:gd name="connsiteX9" fmla="*/ 156755 w 455334"/>
                  <a:gd name="connsiteY9" fmla="*/ 309776 h 376956"/>
                  <a:gd name="connsiteX10" fmla="*/ 171684 w 455334"/>
                  <a:gd name="connsiteY10" fmla="*/ 294847 h 376956"/>
                  <a:gd name="connsiteX11" fmla="*/ 197809 w 455334"/>
                  <a:gd name="connsiteY11" fmla="*/ 272453 h 376956"/>
                  <a:gd name="connsiteX12" fmla="*/ 212738 w 455334"/>
                  <a:gd name="connsiteY12" fmla="*/ 250060 h 376956"/>
                  <a:gd name="connsiteX13" fmla="*/ 227667 w 455334"/>
                  <a:gd name="connsiteY13" fmla="*/ 235131 h 376956"/>
                  <a:gd name="connsiteX14" fmla="*/ 250061 w 455334"/>
                  <a:gd name="connsiteY14" fmla="*/ 205273 h 376956"/>
                  <a:gd name="connsiteX15" fmla="*/ 261257 w 455334"/>
                  <a:gd name="connsiteY15" fmla="*/ 182880 h 376956"/>
                  <a:gd name="connsiteX16" fmla="*/ 268722 w 455334"/>
                  <a:gd name="connsiteY16" fmla="*/ 175415 h 376956"/>
                  <a:gd name="connsiteX17" fmla="*/ 283651 w 455334"/>
                  <a:gd name="connsiteY17" fmla="*/ 153022 h 376956"/>
                  <a:gd name="connsiteX18" fmla="*/ 298580 w 455334"/>
                  <a:gd name="connsiteY18" fmla="*/ 130628 h 376956"/>
                  <a:gd name="connsiteX19" fmla="*/ 306044 w 455334"/>
                  <a:gd name="connsiteY19" fmla="*/ 119431 h 376956"/>
                  <a:gd name="connsiteX20" fmla="*/ 309777 w 455334"/>
                  <a:gd name="connsiteY20" fmla="*/ 108235 h 376956"/>
                  <a:gd name="connsiteX21" fmla="*/ 324706 w 455334"/>
                  <a:gd name="connsiteY21" fmla="*/ 93306 h 376956"/>
                  <a:gd name="connsiteX22" fmla="*/ 339635 w 455334"/>
                  <a:gd name="connsiteY22" fmla="*/ 78377 h 376956"/>
                  <a:gd name="connsiteX23" fmla="*/ 365760 w 455334"/>
                  <a:gd name="connsiteY23" fmla="*/ 59716 h 376956"/>
                  <a:gd name="connsiteX24" fmla="*/ 373225 w 455334"/>
                  <a:gd name="connsiteY24" fmla="*/ 52251 h 376956"/>
                  <a:gd name="connsiteX25" fmla="*/ 391886 w 455334"/>
                  <a:gd name="connsiteY25" fmla="*/ 41054 h 376956"/>
                  <a:gd name="connsiteX26" fmla="*/ 399351 w 455334"/>
                  <a:gd name="connsiteY26" fmla="*/ 29858 h 376956"/>
                  <a:gd name="connsiteX27" fmla="*/ 414280 w 455334"/>
                  <a:gd name="connsiteY27" fmla="*/ 14929 h 376956"/>
                  <a:gd name="connsiteX28" fmla="*/ 444137 w 455334"/>
                  <a:gd name="connsiteY28" fmla="*/ 0 h 376956"/>
                  <a:gd name="connsiteX29" fmla="*/ 455334 w 455334"/>
                  <a:gd name="connsiteY29" fmla="*/ 0 h 37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334" h="376956">
                    <a:moveTo>
                      <a:pt x="0" y="373224"/>
                    </a:moveTo>
                    <a:cubicBezTo>
                      <a:pt x="6221" y="374468"/>
                      <a:pt x="12318" y="376956"/>
                      <a:pt x="18662" y="376956"/>
                    </a:cubicBezTo>
                    <a:cubicBezTo>
                      <a:pt x="38038" y="376956"/>
                      <a:pt x="49445" y="371672"/>
                      <a:pt x="67181" y="365760"/>
                    </a:cubicBezTo>
                    <a:lnTo>
                      <a:pt x="89574" y="358295"/>
                    </a:lnTo>
                    <a:lnTo>
                      <a:pt x="100771" y="354563"/>
                    </a:lnTo>
                    <a:cubicBezTo>
                      <a:pt x="118789" y="336543"/>
                      <a:pt x="95896" y="358462"/>
                      <a:pt x="119432" y="339634"/>
                    </a:cubicBezTo>
                    <a:cubicBezTo>
                      <a:pt x="122180" y="337436"/>
                      <a:pt x="124149" y="334367"/>
                      <a:pt x="126897" y="332169"/>
                    </a:cubicBezTo>
                    <a:cubicBezTo>
                      <a:pt x="130399" y="329367"/>
                      <a:pt x="134591" y="327507"/>
                      <a:pt x="138093" y="324705"/>
                    </a:cubicBezTo>
                    <a:cubicBezTo>
                      <a:pt x="140841" y="322507"/>
                      <a:pt x="142810" y="319438"/>
                      <a:pt x="145558" y="317240"/>
                    </a:cubicBezTo>
                    <a:cubicBezTo>
                      <a:pt x="149061" y="314438"/>
                      <a:pt x="153349" y="312695"/>
                      <a:pt x="156755" y="309776"/>
                    </a:cubicBezTo>
                    <a:cubicBezTo>
                      <a:pt x="162098" y="305196"/>
                      <a:pt x="165829" y="298751"/>
                      <a:pt x="171684" y="294847"/>
                    </a:cubicBezTo>
                    <a:cubicBezTo>
                      <a:pt x="181813" y="288094"/>
                      <a:pt x="190570" y="283312"/>
                      <a:pt x="197809" y="272453"/>
                    </a:cubicBezTo>
                    <a:cubicBezTo>
                      <a:pt x="202785" y="264989"/>
                      <a:pt x="206394" y="256404"/>
                      <a:pt x="212738" y="250060"/>
                    </a:cubicBezTo>
                    <a:cubicBezTo>
                      <a:pt x="217714" y="245084"/>
                      <a:pt x="223763" y="240987"/>
                      <a:pt x="227667" y="235131"/>
                    </a:cubicBezTo>
                    <a:cubicBezTo>
                      <a:pt x="244548" y="209810"/>
                      <a:pt x="236252" y="219082"/>
                      <a:pt x="250061" y="205273"/>
                    </a:cubicBezTo>
                    <a:cubicBezTo>
                      <a:pt x="254003" y="193447"/>
                      <a:pt x="252989" y="193215"/>
                      <a:pt x="261257" y="182880"/>
                    </a:cubicBezTo>
                    <a:cubicBezTo>
                      <a:pt x="263455" y="180132"/>
                      <a:pt x="266611" y="178230"/>
                      <a:pt x="268722" y="175415"/>
                    </a:cubicBezTo>
                    <a:cubicBezTo>
                      <a:pt x="274105" y="168238"/>
                      <a:pt x="278675" y="160486"/>
                      <a:pt x="283651" y="153022"/>
                    </a:cubicBezTo>
                    <a:lnTo>
                      <a:pt x="298580" y="130628"/>
                    </a:lnTo>
                    <a:cubicBezTo>
                      <a:pt x="301068" y="126896"/>
                      <a:pt x="304625" y="123686"/>
                      <a:pt x="306044" y="119431"/>
                    </a:cubicBezTo>
                    <a:cubicBezTo>
                      <a:pt x="307288" y="115699"/>
                      <a:pt x="307490" y="111436"/>
                      <a:pt x="309777" y="108235"/>
                    </a:cubicBezTo>
                    <a:cubicBezTo>
                      <a:pt x="313868" y="102508"/>
                      <a:pt x="324706" y="93306"/>
                      <a:pt x="324706" y="93306"/>
                    </a:cubicBezTo>
                    <a:cubicBezTo>
                      <a:pt x="332170" y="70912"/>
                      <a:pt x="322218" y="90818"/>
                      <a:pt x="339635" y="78377"/>
                    </a:cubicBezTo>
                    <a:cubicBezTo>
                      <a:pt x="370630" y="56238"/>
                      <a:pt x="340462" y="68149"/>
                      <a:pt x="365760" y="59716"/>
                    </a:cubicBezTo>
                    <a:cubicBezTo>
                      <a:pt x="368248" y="57228"/>
                      <a:pt x="370207" y="54062"/>
                      <a:pt x="373225" y="52251"/>
                    </a:cubicBezTo>
                    <a:cubicBezTo>
                      <a:pt x="389321" y="42594"/>
                      <a:pt x="380245" y="55606"/>
                      <a:pt x="391886" y="41054"/>
                    </a:cubicBezTo>
                    <a:cubicBezTo>
                      <a:pt x="394688" y="37551"/>
                      <a:pt x="396432" y="33264"/>
                      <a:pt x="399351" y="29858"/>
                    </a:cubicBezTo>
                    <a:cubicBezTo>
                      <a:pt x="403931" y="24515"/>
                      <a:pt x="409304" y="19905"/>
                      <a:pt x="414280" y="14929"/>
                    </a:cubicBezTo>
                    <a:cubicBezTo>
                      <a:pt x="423473" y="5736"/>
                      <a:pt x="426979" y="0"/>
                      <a:pt x="444137" y="0"/>
                    </a:cubicBezTo>
                    <a:lnTo>
                      <a:pt x="455334" y="0"/>
                    </a:lnTo>
                  </a:path>
                </a:pathLst>
              </a:custGeom>
              <a:ln cap="rnd">
                <a:solidFill>
                  <a:schemeClr val="dk1">
                    <a:alpha val="75000"/>
                  </a:schemeClr>
                </a:solidFill>
                <a:tailEnd w="sm" len="med"/>
              </a:ln>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31161F85-10AC-014F-B462-99A2250BC64F}"/>
                </a:ext>
              </a:extLst>
            </p:cNvPr>
            <p:cNvGrpSpPr/>
            <p:nvPr/>
          </p:nvGrpSpPr>
          <p:grpSpPr>
            <a:xfrm>
              <a:off x="2936086" y="6750527"/>
              <a:ext cx="2859955" cy="261610"/>
              <a:chOff x="3218546" y="4952644"/>
              <a:chExt cx="1432054" cy="261610"/>
            </a:xfrm>
          </p:grpSpPr>
          <p:sp>
            <p:nvSpPr>
              <p:cNvPr id="63" name="Rectangle 62">
                <a:extLst>
                  <a:ext uri="{FF2B5EF4-FFF2-40B4-BE49-F238E27FC236}">
                    <a16:creationId xmlns:a16="http://schemas.microsoft.com/office/drawing/2014/main" id="{DC982EBB-05CA-4D47-BDC2-FB1E199B87A8}"/>
                  </a:ext>
                </a:extLst>
              </p:cNvPr>
              <p:cNvSpPr/>
              <p:nvPr/>
            </p:nvSpPr>
            <p:spPr>
              <a:xfrm>
                <a:off x="4102052" y="4952644"/>
                <a:ext cx="548548" cy="2616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Scale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4" name="Straight Arrow Connector 63">
                <a:extLst>
                  <a:ext uri="{FF2B5EF4-FFF2-40B4-BE49-F238E27FC236}">
                    <a16:creationId xmlns:a16="http://schemas.microsoft.com/office/drawing/2014/main" id="{AE66D45E-A49B-1945-8CD8-5FB21DEC35FF}"/>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65" name="Group 64">
              <a:extLst>
                <a:ext uri="{FF2B5EF4-FFF2-40B4-BE49-F238E27FC236}">
                  <a16:creationId xmlns:a16="http://schemas.microsoft.com/office/drawing/2014/main" id="{ED731BB4-2E49-F245-A032-F1D830F9EEA8}"/>
                </a:ext>
              </a:extLst>
            </p:cNvPr>
            <p:cNvGrpSpPr/>
            <p:nvPr/>
          </p:nvGrpSpPr>
          <p:grpSpPr>
            <a:xfrm>
              <a:off x="3429996" y="7619534"/>
              <a:ext cx="2404389" cy="261610"/>
              <a:chOff x="3218546" y="4952644"/>
              <a:chExt cx="1599853" cy="261610"/>
            </a:xfrm>
          </p:grpSpPr>
          <p:sp>
            <p:nvSpPr>
              <p:cNvPr id="66" name="Rectangle 65">
                <a:extLst>
                  <a:ext uri="{FF2B5EF4-FFF2-40B4-BE49-F238E27FC236}">
                    <a16:creationId xmlns:a16="http://schemas.microsoft.com/office/drawing/2014/main" id="{FAAE00F1-1B73-D745-9DE6-D68D2E2AD9B4}"/>
                  </a:ext>
                </a:extLst>
              </p:cNvPr>
              <p:cNvSpPr/>
              <p:nvPr/>
            </p:nvSpPr>
            <p:spPr>
              <a:xfrm>
                <a:off x="4083284" y="4952644"/>
                <a:ext cx="735115" cy="2616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Clawed digits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65C5B775-EC88-3445-9D94-0F90FC53DB60}"/>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68" name="Group 67">
              <a:extLst>
                <a:ext uri="{FF2B5EF4-FFF2-40B4-BE49-F238E27FC236}">
                  <a16:creationId xmlns:a16="http://schemas.microsoft.com/office/drawing/2014/main" id="{7F759900-1852-C14D-947F-38E4AB90733D}"/>
                </a:ext>
              </a:extLst>
            </p:cNvPr>
            <p:cNvGrpSpPr/>
            <p:nvPr/>
          </p:nvGrpSpPr>
          <p:grpSpPr>
            <a:xfrm>
              <a:off x="3899451" y="7407709"/>
              <a:ext cx="2553800" cy="261610"/>
              <a:chOff x="3218546" y="4952644"/>
              <a:chExt cx="2634449" cy="261610"/>
            </a:xfrm>
          </p:grpSpPr>
          <p:sp>
            <p:nvSpPr>
              <p:cNvPr id="69" name="Rectangle 68">
                <a:extLst>
                  <a:ext uri="{FF2B5EF4-FFF2-40B4-BE49-F238E27FC236}">
                    <a16:creationId xmlns:a16="http://schemas.microsoft.com/office/drawing/2014/main" id="{143AC4A8-2401-D34C-8952-B0DDE12A6920}"/>
                  </a:ext>
                </a:extLst>
              </p:cNvPr>
              <p:cNvSpPr/>
              <p:nvPr/>
            </p:nvSpPr>
            <p:spPr>
              <a:xfrm>
                <a:off x="4083285" y="4952644"/>
                <a:ext cx="1769710" cy="2616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Tail with dorsal scales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0" name="Straight Arrow Connector 69">
                <a:extLst>
                  <a:ext uri="{FF2B5EF4-FFF2-40B4-BE49-F238E27FC236}">
                    <a16:creationId xmlns:a16="http://schemas.microsoft.com/office/drawing/2014/main" id="{7A3AC8CE-3EF8-7D44-87B7-83E62A788A7B}"/>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57" name="Group 56">
              <a:extLst>
                <a:ext uri="{FF2B5EF4-FFF2-40B4-BE49-F238E27FC236}">
                  <a16:creationId xmlns:a16="http://schemas.microsoft.com/office/drawing/2014/main" id="{CA52C952-FA1F-A94A-B46B-16883714D8D7}"/>
                </a:ext>
              </a:extLst>
            </p:cNvPr>
            <p:cNvGrpSpPr/>
            <p:nvPr/>
          </p:nvGrpSpPr>
          <p:grpSpPr>
            <a:xfrm>
              <a:off x="1632590" y="6991515"/>
              <a:ext cx="4536186" cy="678437"/>
              <a:chOff x="1632590" y="6991515"/>
              <a:chExt cx="4536186" cy="678437"/>
            </a:xfrm>
          </p:grpSpPr>
          <p:grpSp>
            <p:nvGrpSpPr>
              <p:cNvPr id="71" name="Group 70">
                <a:extLst>
                  <a:ext uri="{FF2B5EF4-FFF2-40B4-BE49-F238E27FC236}">
                    <a16:creationId xmlns:a16="http://schemas.microsoft.com/office/drawing/2014/main" id="{373DBCB9-3FCC-BF45-9D1C-5CE531EFC9DB}"/>
                  </a:ext>
                </a:extLst>
              </p:cNvPr>
              <p:cNvGrpSpPr/>
              <p:nvPr/>
            </p:nvGrpSpPr>
            <p:grpSpPr>
              <a:xfrm>
                <a:off x="3864814" y="6991515"/>
                <a:ext cx="2303962" cy="430887"/>
                <a:chOff x="3218546" y="4952644"/>
                <a:chExt cx="2376718" cy="430887"/>
              </a:xfrm>
            </p:grpSpPr>
            <p:sp>
              <p:nvSpPr>
                <p:cNvPr id="72" name="Rectangle 71">
                  <a:extLst>
                    <a:ext uri="{FF2B5EF4-FFF2-40B4-BE49-F238E27FC236}">
                      <a16:creationId xmlns:a16="http://schemas.microsoft.com/office/drawing/2014/main" id="{209EAB3E-72CF-184B-BBE3-CB4865C07BA2}"/>
                    </a:ext>
                  </a:extLst>
                </p:cNvPr>
                <p:cNvSpPr/>
                <p:nvPr/>
              </p:nvSpPr>
              <p:spPr>
                <a:xfrm>
                  <a:off x="4083286" y="4952644"/>
                  <a:ext cx="1511978" cy="43088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Sticky and protrusible tongue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3" name="Straight Arrow Connector 72">
                  <a:extLst>
                    <a:ext uri="{FF2B5EF4-FFF2-40B4-BE49-F238E27FC236}">
                      <a16:creationId xmlns:a16="http://schemas.microsoft.com/office/drawing/2014/main" id="{18984DE8-836A-5D42-954B-6D5FA8EE2DC1}"/>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cxnSp>
            <p:nvCxnSpPr>
              <p:cNvPr id="74" name="Straight Arrow Connector 73">
                <a:extLst>
                  <a:ext uri="{FF2B5EF4-FFF2-40B4-BE49-F238E27FC236}">
                    <a16:creationId xmlns:a16="http://schemas.microsoft.com/office/drawing/2014/main" id="{8153A594-D9AD-A345-BD20-9C57FCE5589D}"/>
                  </a:ext>
                </a:extLst>
              </p:cNvPr>
              <p:cNvCxnSpPr>
                <a:cxnSpLocks/>
              </p:cNvCxnSpPr>
              <p:nvPr/>
            </p:nvCxnSpPr>
            <p:spPr>
              <a:xfrm flipV="1">
                <a:off x="1632590" y="7120957"/>
                <a:ext cx="2232224" cy="548995"/>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pic>
        <p:nvPicPr>
          <p:cNvPr id="59" name="Picture 58">
            <a:extLst>
              <a:ext uri="{FF2B5EF4-FFF2-40B4-BE49-F238E27FC236}">
                <a16:creationId xmlns:a16="http://schemas.microsoft.com/office/drawing/2014/main" id="{42325FCA-AC2A-5F40-8561-905616B53650}"/>
              </a:ext>
            </a:extLst>
          </p:cNvPr>
          <p:cNvPicPr>
            <a:picLocks noChangeAspect="1"/>
          </p:cNvPicPr>
          <p:nvPr/>
        </p:nvPicPr>
        <p:blipFill>
          <a:blip r:embed="rId6"/>
          <a:stretch>
            <a:fillRect/>
          </a:stretch>
        </p:blipFill>
        <p:spPr>
          <a:xfrm>
            <a:off x="3317107" y="678446"/>
            <a:ext cx="1333684" cy="2021695"/>
          </a:xfrm>
          <a:prstGeom prst="rect">
            <a:avLst/>
          </a:prstGeom>
        </p:spPr>
      </p:pic>
      <p:grpSp>
        <p:nvGrpSpPr>
          <p:cNvPr id="81" name="Group 80">
            <a:extLst>
              <a:ext uri="{FF2B5EF4-FFF2-40B4-BE49-F238E27FC236}">
                <a16:creationId xmlns:a16="http://schemas.microsoft.com/office/drawing/2014/main" id="{7E22B987-F4FE-6944-A625-F4174CDA4D66}"/>
              </a:ext>
            </a:extLst>
          </p:cNvPr>
          <p:cNvGrpSpPr/>
          <p:nvPr/>
        </p:nvGrpSpPr>
        <p:grpSpPr>
          <a:xfrm>
            <a:off x="1500728" y="732914"/>
            <a:ext cx="1431687" cy="261610"/>
            <a:chOff x="3218546" y="4952644"/>
            <a:chExt cx="1431687" cy="261610"/>
          </a:xfrm>
        </p:grpSpPr>
        <p:sp>
          <p:nvSpPr>
            <p:cNvPr id="82" name="Rectangle 81">
              <a:extLst>
                <a:ext uri="{FF2B5EF4-FFF2-40B4-BE49-F238E27FC236}">
                  <a16:creationId xmlns:a16="http://schemas.microsoft.com/office/drawing/2014/main" id="{75F100A9-70A1-D14B-B63C-5C16D858CC6D}"/>
                </a:ext>
              </a:extLst>
            </p:cNvPr>
            <p:cNvSpPr/>
            <p:nvPr/>
          </p:nvSpPr>
          <p:spPr>
            <a:xfrm>
              <a:off x="4076037" y="4952644"/>
              <a:ext cx="574196" cy="2616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Spine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BBB73BF2-60A5-D346-9A64-200D13C65339}"/>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84" name="Group 83">
            <a:extLst>
              <a:ext uri="{FF2B5EF4-FFF2-40B4-BE49-F238E27FC236}">
                <a16:creationId xmlns:a16="http://schemas.microsoft.com/office/drawing/2014/main" id="{7F778683-2057-F24C-A259-789699B267CD}"/>
              </a:ext>
            </a:extLst>
          </p:cNvPr>
          <p:cNvGrpSpPr/>
          <p:nvPr/>
        </p:nvGrpSpPr>
        <p:grpSpPr>
          <a:xfrm>
            <a:off x="1729179" y="1063780"/>
            <a:ext cx="1545735" cy="261610"/>
            <a:chOff x="3218546" y="4952644"/>
            <a:chExt cx="2119740" cy="261610"/>
          </a:xfrm>
        </p:grpSpPr>
        <p:sp>
          <p:nvSpPr>
            <p:cNvPr id="85" name="Rectangle 84">
              <a:extLst>
                <a:ext uri="{FF2B5EF4-FFF2-40B4-BE49-F238E27FC236}">
                  <a16:creationId xmlns:a16="http://schemas.microsoft.com/office/drawing/2014/main" id="{36B453CC-5C31-DF40-BF1E-5F1F7B7597BF}"/>
                </a:ext>
              </a:extLst>
            </p:cNvPr>
            <p:cNvSpPr/>
            <p:nvPr/>
          </p:nvSpPr>
          <p:spPr>
            <a:xfrm>
              <a:off x="4076036" y="4952644"/>
              <a:ext cx="1262250" cy="2616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Fleshy leaf</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6" name="Straight Arrow Connector 85">
              <a:extLst>
                <a:ext uri="{FF2B5EF4-FFF2-40B4-BE49-F238E27FC236}">
                  <a16:creationId xmlns:a16="http://schemas.microsoft.com/office/drawing/2014/main" id="{C7A1DD07-079E-D448-8EFE-7850A26B12F8}"/>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87" name="Group 86">
            <a:extLst>
              <a:ext uri="{FF2B5EF4-FFF2-40B4-BE49-F238E27FC236}">
                <a16:creationId xmlns:a16="http://schemas.microsoft.com/office/drawing/2014/main" id="{2A5D53A6-48B8-9945-AD93-696A405B42F5}"/>
              </a:ext>
            </a:extLst>
          </p:cNvPr>
          <p:cNvGrpSpPr/>
          <p:nvPr/>
        </p:nvGrpSpPr>
        <p:grpSpPr>
          <a:xfrm>
            <a:off x="1264594" y="2274556"/>
            <a:ext cx="1556733" cy="261610"/>
            <a:chOff x="3218546" y="4952644"/>
            <a:chExt cx="1309472" cy="261610"/>
          </a:xfrm>
        </p:grpSpPr>
        <p:sp>
          <p:nvSpPr>
            <p:cNvPr id="88" name="Rectangle 87">
              <a:extLst>
                <a:ext uri="{FF2B5EF4-FFF2-40B4-BE49-F238E27FC236}">
                  <a16:creationId xmlns:a16="http://schemas.microsoft.com/office/drawing/2014/main" id="{E23BFD9E-1C6C-7346-BCC7-7AEDA5E8B465}"/>
                </a:ext>
              </a:extLst>
            </p:cNvPr>
            <p:cNvSpPr/>
            <p:nvPr/>
          </p:nvSpPr>
          <p:spPr>
            <a:xfrm>
              <a:off x="4076036" y="4952644"/>
              <a:ext cx="451982" cy="2616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Stem</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9" name="Straight Arrow Connector 88">
              <a:extLst>
                <a:ext uri="{FF2B5EF4-FFF2-40B4-BE49-F238E27FC236}">
                  <a16:creationId xmlns:a16="http://schemas.microsoft.com/office/drawing/2014/main" id="{D60C21E3-50B5-964E-A35B-D59131C3F107}"/>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90" name="Group 89">
            <a:extLst>
              <a:ext uri="{FF2B5EF4-FFF2-40B4-BE49-F238E27FC236}">
                <a16:creationId xmlns:a16="http://schemas.microsoft.com/office/drawing/2014/main" id="{A22AE8FE-E1CF-B743-AC61-DD35C81AB639}"/>
              </a:ext>
            </a:extLst>
          </p:cNvPr>
          <p:cNvGrpSpPr/>
          <p:nvPr/>
        </p:nvGrpSpPr>
        <p:grpSpPr>
          <a:xfrm>
            <a:off x="4016959" y="1030920"/>
            <a:ext cx="1489629" cy="261610"/>
            <a:chOff x="3218546" y="4952644"/>
            <a:chExt cx="2042800" cy="261610"/>
          </a:xfrm>
        </p:grpSpPr>
        <p:sp>
          <p:nvSpPr>
            <p:cNvPr id="91" name="Rectangle 90">
              <a:extLst>
                <a:ext uri="{FF2B5EF4-FFF2-40B4-BE49-F238E27FC236}">
                  <a16:creationId xmlns:a16="http://schemas.microsoft.com/office/drawing/2014/main" id="{4877C275-FC09-DD41-AC51-7351775C204C}"/>
                </a:ext>
              </a:extLst>
            </p:cNvPr>
            <p:cNvSpPr/>
            <p:nvPr/>
          </p:nvSpPr>
          <p:spPr>
            <a:xfrm>
              <a:off x="4076036" y="4952644"/>
              <a:ext cx="1185310" cy="2616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Spiny leaf</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2" name="Straight Arrow Connector 91">
              <a:extLst>
                <a:ext uri="{FF2B5EF4-FFF2-40B4-BE49-F238E27FC236}">
                  <a16:creationId xmlns:a16="http://schemas.microsoft.com/office/drawing/2014/main" id="{3E8C3EF0-810F-364F-92A2-94715BF3F734}"/>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93" name="Group 92">
            <a:extLst>
              <a:ext uri="{FF2B5EF4-FFF2-40B4-BE49-F238E27FC236}">
                <a16:creationId xmlns:a16="http://schemas.microsoft.com/office/drawing/2014/main" id="{5483DFEA-A3DD-C94C-8C91-58932EFA5CB7}"/>
              </a:ext>
            </a:extLst>
          </p:cNvPr>
          <p:cNvGrpSpPr/>
          <p:nvPr/>
        </p:nvGrpSpPr>
        <p:grpSpPr>
          <a:xfrm>
            <a:off x="4172008" y="1849862"/>
            <a:ext cx="1952631" cy="430887"/>
            <a:chOff x="3218546" y="4952644"/>
            <a:chExt cx="3077807" cy="430887"/>
          </a:xfrm>
        </p:grpSpPr>
        <p:sp>
          <p:nvSpPr>
            <p:cNvPr id="94" name="Rectangle 93">
              <a:extLst>
                <a:ext uri="{FF2B5EF4-FFF2-40B4-BE49-F238E27FC236}">
                  <a16:creationId xmlns:a16="http://schemas.microsoft.com/office/drawing/2014/main" id="{37A43434-E470-0145-B3D5-3D7AA0FD9B83}"/>
                </a:ext>
              </a:extLst>
            </p:cNvPr>
            <p:cNvSpPr/>
            <p:nvPr/>
          </p:nvSpPr>
          <p:spPr>
            <a:xfrm>
              <a:off x="4076039" y="4952644"/>
              <a:ext cx="2220314" cy="43088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Flattened and succulent stem</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5" name="Straight Arrow Connector 94">
              <a:extLst>
                <a:ext uri="{FF2B5EF4-FFF2-40B4-BE49-F238E27FC236}">
                  <a16:creationId xmlns:a16="http://schemas.microsoft.com/office/drawing/2014/main" id="{B3B5B3CD-5FD5-8B48-A868-5D24FB51A265}"/>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973659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893CA2-A02F-BB48-959B-4BF25EE9D610}"/>
              </a:ext>
            </a:extLst>
          </p:cNvPr>
          <p:cNvPicPr>
            <a:picLocks noChangeAspect="1"/>
          </p:cNvPicPr>
          <p:nvPr/>
        </p:nvPicPr>
        <p:blipFill>
          <a:blip r:embed="rId2"/>
          <a:stretch>
            <a:fillRect/>
          </a:stretch>
        </p:blipFill>
        <p:spPr>
          <a:xfrm>
            <a:off x="12699" y="509397"/>
            <a:ext cx="2194259" cy="2484161"/>
          </a:xfrm>
          <a:prstGeom prst="rect">
            <a:avLst/>
          </a:prstGeom>
        </p:spPr>
      </p:pic>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B5D10AE-2400-6341-9F78-667689137655}"/>
              </a:ext>
            </a:extLst>
          </p:cNvPr>
          <p:cNvSpPr/>
          <p:nvPr/>
        </p:nvSpPr>
        <p:spPr>
          <a:xfrm>
            <a:off x="6500380" y="187988"/>
            <a:ext cx="6106390" cy="9310241"/>
          </a:xfrm>
          <a:prstGeom prst="rect">
            <a:avLst/>
          </a:prstGeom>
        </p:spPr>
        <p:txBody>
          <a:bodyPr wrap="square">
            <a:spAutoFit/>
          </a:bodyPr>
          <a:lstStyle/>
          <a:p>
            <a:pPr marL="496888" marR="0" lvl="0" indent="-485775"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Aim:</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To study two plants and two animals found in </a:t>
            </a:r>
            <a:r>
              <a:rPr kumimoji="0" lang="en-IN" sz="1100" b="0" i="0" u="none" strike="noStrike" kern="1200" cap="none" spc="0" normalizeH="0" baseline="0" noProof="0" dirty="0">
                <a:ln>
                  <a:noFill/>
                </a:ln>
                <a:solidFill>
                  <a:prstClr val="black"/>
                </a:solidFill>
                <a:effectLst/>
                <a:uLnTx/>
                <a:uFillTx/>
                <a:latin typeface="Calibri" panose="020F0502020204030204"/>
                <a:ea typeface="+mn-ea"/>
                <a:cs typeface="+mn-cs"/>
              </a:rPr>
              <a:t>aquatic</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conditions. </a:t>
            </a:r>
            <a:endParaRPr kumimoji="0" lang="en-IN" sz="11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r>
              <a:rPr kumimoji="0" lang="en-IN" sz="5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5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Requirement:</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Living or preserved specimens/virtual picture of Eichhornia, Nelumbo,  Indian pangolin, and </a:t>
            </a:r>
            <a:r>
              <a:rPr kumimoji="0" lang="en-IN" sz="11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labeo</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r>
              <a:rPr kumimoji="0" lang="en-IN" sz="11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rohita</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t>
            </a:r>
          </a:p>
          <a:p>
            <a:pPr marL="11113" marR="0" lvl="0" indent="0" algn="just" defTabSz="457200" rtl="0" eaLnBrk="1" fontAlgn="auto" latinLnBrk="0" hangingPunct="1">
              <a:lnSpc>
                <a:spcPct val="100000"/>
              </a:lnSpc>
              <a:spcBef>
                <a:spcPts val="0"/>
              </a:spcBef>
              <a:spcAft>
                <a:spcPts val="0"/>
              </a:spcAft>
              <a:buClrTx/>
              <a:buSzTx/>
              <a:buFontTx/>
              <a:buNone/>
              <a:tabLst/>
              <a:defRPr/>
            </a:pPr>
            <a:r>
              <a:rPr kumimoji="0" lang="en-IN" sz="5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Observation:</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Eichhornia</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(water hyacinth)</a:t>
            </a:r>
          </a:p>
          <a:p>
            <a:pPr marL="274638" marR="0" lvl="0" indent="-274638" algn="just" defTabSz="457200" rtl="0" eaLnBrk="1" fontAlgn="auto" latinLnBrk="0" hangingPunct="1">
              <a:lnSpc>
                <a:spcPct val="100000"/>
              </a:lnSpc>
              <a:spcBef>
                <a:spcPts val="0"/>
              </a:spcBef>
              <a:spcAft>
                <a:spcPts val="0"/>
              </a:spcAft>
              <a:buClrTx/>
              <a:buSzTx/>
              <a:buFont typeface="+mj-lt"/>
              <a:buAutoNum type="arabicParenR"/>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Plants are free floating, herbaceous, aquatic weeds, occur abundantly in ponds, lakes and ditches blocking water channels.</a:t>
            </a:r>
          </a:p>
          <a:p>
            <a:pPr marL="274638" marR="0" lvl="0" indent="-274638" algn="just" defTabSz="457200" rtl="0" eaLnBrk="1" fontAlgn="auto" latinLnBrk="0" hangingPunct="1">
              <a:lnSpc>
                <a:spcPct val="100000"/>
              </a:lnSpc>
              <a:spcBef>
                <a:spcPts val="0"/>
              </a:spcBef>
              <a:spcAft>
                <a:spcPts val="0"/>
              </a:spcAft>
              <a:buClrTx/>
              <a:buSzTx/>
              <a:buFont typeface="+mj-lt"/>
              <a:buAutoNum type="arabicParenR"/>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Plants grow by means of spongy offsets (stems), which show nodes and internodes. </a:t>
            </a:r>
          </a:p>
          <a:p>
            <a:pPr marL="274638" marR="0" lvl="0" indent="-274638" algn="just" defTabSz="457200" rtl="0" eaLnBrk="1" fontAlgn="auto" latinLnBrk="0" hangingPunct="1">
              <a:lnSpc>
                <a:spcPct val="100000"/>
              </a:lnSpc>
              <a:spcBef>
                <a:spcPts val="0"/>
              </a:spcBef>
              <a:spcAft>
                <a:spcPts val="0"/>
              </a:spcAft>
              <a:buClrTx/>
              <a:buSzTx/>
              <a:buFont typeface="+mj-lt"/>
              <a:buAutoNum type="arabicParenR"/>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Cluster of brown adventitious roots arise from each node . The roots act as balancers.</a:t>
            </a:r>
          </a:p>
          <a:p>
            <a:pPr marL="274638" marR="0" lvl="0" indent="-274638" algn="just" defTabSz="457200" rtl="0" eaLnBrk="1" fontAlgn="auto" latinLnBrk="0" hangingPunct="1">
              <a:lnSpc>
                <a:spcPct val="100000"/>
              </a:lnSpc>
              <a:spcBef>
                <a:spcPts val="0"/>
              </a:spcBef>
              <a:spcAft>
                <a:spcPts val="0"/>
              </a:spcAft>
              <a:buClrTx/>
              <a:buSzTx/>
              <a:buFont typeface="+mj-lt"/>
              <a:buAutoNum type="arabicParenR"/>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root caps are absent . They are replaced by apical root pockets.</a:t>
            </a:r>
          </a:p>
          <a:p>
            <a:pPr marL="274638" marR="0" lvl="0" indent="-274638" algn="just" defTabSz="457200" rtl="0" eaLnBrk="1" fontAlgn="auto" latinLnBrk="0" hangingPunct="1">
              <a:lnSpc>
                <a:spcPct val="100000"/>
              </a:lnSpc>
              <a:spcBef>
                <a:spcPts val="0"/>
              </a:spcBef>
              <a:spcAft>
                <a:spcPts val="0"/>
              </a:spcAft>
              <a:buClrTx/>
              <a:buSzTx/>
              <a:buFont typeface="+mj-lt"/>
              <a:buAutoNum type="arabicParenR"/>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Rosettes of large, showy, aerial leaves arise from each node.</a:t>
            </a:r>
          </a:p>
          <a:p>
            <a:pPr marL="274638" marR="0" lvl="0" indent="-274638" algn="just" defTabSz="457200" rtl="0" eaLnBrk="1" fontAlgn="auto" latinLnBrk="0" hangingPunct="1">
              <a:lnSpc>
                <a:spcPct val="100000"/>
              </a:lnSpc>
              <a:spcBef>
                <a:spcPts val="0"/>
              </a:spcBef>
              <a:spcAft>
                <a:spcPts val="0"/>
              </a:spcAft>
              <a:buClrTx/>
              <a:buSzTx/>
              <a:buFont typeface="+mj-lt"/>
              <a:buAutoNum type="arabicParenR"/>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leaves have inflated (swollen) petioles which store air and help the plant floating.</a:t>
            </a:r>
          </a:p>
          <a:p>
            <a:pPr marL="274638" marR="0" lvl="0" indent="-274638" algn="just" defTabSz="457200" rtl="0" eaLnBrk="1" fontAlgn="auto" latinLnBrk="0" hangingPunct="1">
              <a:lnSpc>
                <a:spcPct val="100000"/>
              </a:lnSpc>
              <a:spcBef>
                <a:spcPts val="0"/>
              </a:spcBef>
              <a:spcAft>
                <a:spcPts val="0"/>
              </a:spcAft>
              <a:buClrTx/>
              <a:buSzTx/>
              <a:buFont typeface="+mj-lt"/>
              <a:buAutoNum type="arabicParenR"/>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Leaf lamina are thick with glossy surfaces due to waxy coating.</a:t>
            </a:r>
          </a:p>
          <a:p>
            <a:pPr marL="274638" marR="0" lvl="0" indent="-274638" algn="just" defTabSz="457200" rtl="0" eaLnBrk="1" fontAlgn="auto" latinLnBrk="0" hangingPunct="1">
              <a:lnSpc>
                <a:spcPct val="100000"/>
              </a:lnSpc>
              <a:spcBef>
                <a:spcPts val="0"/>
              </a:spcBef>
              <a:spcAft>
                <a:spcPts val="0"/>
              </a:spcAft>
              <a:buClrTx/>
              <a:buSzTx/>
              <a:buFont typeface="+mj-lt"/>
              <a:buAutoNum type="arabicParenR"/>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Lamina is usually ovate - rhomboid.</a:t>
            </a:r>
          </a:p>
          <a:p>
            <a:pPr marL="274638" marR="0" lvl="0" indent="-274638" algn="just" defTabSz="457200" rtl="0" eaLnBrk="1" fontAlgn="auto" latinLnBrk="0" hangingPunct="1">
              <a:lnSpc>
                <a:spcPct val="100000"/>
              </a:lnSpc>
              <a:spcBef>
                <a:spcPts val="0"/>
              </a:spcBef>
              <a:spcAft>
                <a:spcPts val="0"/>
              </a:spcAft>
              <a:buClrTx/>
              <a:buSzTx/>
              <a:buFont typeface="+mj-lt"/>
              <a:buAutoNum type="arabicParenR"/>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Both upper and lower epidermis possess stomata as leaves are outside the water.</a:t>
            </a:r>
          </a:p>
          <a:p>
            <a:pPr marL="274638" marR="0" lvl="0" indent="-274638" algn="just" defTabSz="457200" rtl="0" eaLnBrk="1" fontAlgn="auto" latinLnBrk="0" hangingPunct="1">
              <a:lnSpc>
                <a:spcPct val="100000"/>
              </a:lnSpc>
              <a:spcBef>
                <a:spcPts val="0"/>
              </a:spcBef>
              <a:spcAft>
                <a:spcPts val="0"/>
              </a:spcAft>
              <a:buClrTx/>
              <a:buSzTx/>
              <a:buFont typeface="+mj-lt"/>
              <a:buAutoNum type="arabicParenR"/>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Epidermis is coated by waterproof cuticle and wax.</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Nelumbo (Lotus)</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plants are perennial, anchored hydrophytes which usually grow in shallow waters.</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roots are adventitious and slender.</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Air spaces in petiole and lamina.</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leaves are large and floating. The petioles are flexible and adjust themselves to bring the lamina floating on the surface of water.</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Some of the mature leaves come out of water.</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upper surface of leaves possesses cuticle and stomata. They are protected from wetting by the coating of wax.</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fruits consist of fleshy thalamus with embedded achenes are dispersed by water.</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Frog (</a:t>
            </a:r>
            <a:r>
              <a:rPr kumimoji="0" lang="en-IN" sz="1100" b="1" i="1"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Rana </a:t>
            </a:r>
            <a:r>
              <a:rPr kumimoji="0" lang="en-IN" sz="1100" b="1" i="1"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tigrina</a:t>
            </a: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It is a amphibious freshwater animal found on pools, lakes, ponds, etc. </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It is cold blooded . </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skin is smooth, having glands which keep it moist.</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It respires through lungs, skin and buccopharyngeal cavity an adaptation to aquatic conditions.</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They show protective colouration.</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1"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Labeo</a:t>
            </a:r>
            <a:r>
              <a:rPr kumimoji="0" lang="en-IN" sz="1100" b="1" i="1"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r>
              <a:rPr kumimoji="0" lang="en-IN" sz="1100" b="1" i="1"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rohita</a:t>
            </a:r>
            <a:r>
              <a:rPr kumimoji="0" lang="en-IN" sz="1100" b="1" i="1"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(carp) </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1"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Labeo</a:t>
            </a:r>
            <a: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r>
              <a:rPr kumimoji="0" lang="en-IN" sz="1100" b="0" i="1"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rohita</a:t>
            </a:r>
            <a: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is commonly known as Carp in English and Rohu in Hindi</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It is a freshwater bony fish with 1 metre in length and weighs 4 kg</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It is covered with overlapping cycloid scales covered by thin layer of mucus. </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It helps to reduce friction in water so that swimming is easier.</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There are two paired pectoral fins, two paired pelvic fins and one or two dorsal, ventral and caudal fins. </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Fins primarily act as balancers which push the fish. Median fins control rolling in fishes. Pectoral and Pelvic fins control stability and help in steering.</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tail helps in propelling the fish forward by its lashing movements which is possible due to flexible nature of vertebral column.</a:t>
            </a:r>
          </a:p>
        </p:txBody>
      </p:sp>
      <p:sp>
        <p:nvSpPr>
          <p:cNvPr id="6" name="Rectangle 5">
            <a:extLst>
              <a:ext uri="{FF2B5EF4-FFF2-40B4-BE49-F238E27FC236}">
                <a16:creationId xmlns:a16="http://schemas.microsoft.com/office/drawing/2014/main" id="{569C3E8E-D873-2349-A962-106016DC8083}"/>
              </a:ext>
            </a:extLst>
          </p:cNvPr>
          <p:cNvSpPr/>
          <p:nvPr/>
        </p:nvSpPr>
        <p:spPr>
          <a:xfrm>
            <a:off x="561567" y="151748"/>
            <a:ext cx="154721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endParaRPr kumimoji="0" lang="en-IN" sz="18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sp>
        <p:nvSpPr>
          <p:cNvPr id="14" name="Rectangle 13">
            <a:extLst>
              <a:ext uri="{FF2B5EF4-FFF2-40B4-BE49-F238E27FC236}">
                <a16:creationId xmlns:a16="http://schemas.microsoft.com/office/drawing/2014/main" id="{A8EF88E0-6484-9947-AE57-5C1E9A01213A}"/>
              </a:ext>
            </a:extLst>
          </p:cNvPr>
          <p:cNvSpPr/>
          <p:nvPr/>
        </p:nvSpPr>
        <p:spPr>
          <a:xfrm>
            <a:off x="1556973" y="3125725"/>
            <a:ext cx="3329758"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Figure Schematic diagram of hydrophytes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4D7AAFB-3241-4D42-804A-F2CE20F27D3D}"/>
              </a:ext>
            </a:extLst>
          </p:cNvPr>
          <p:cNvSpPr/>
          <p:nvPr/>
        </p:nvSpPr>
        <p:spPr>
          <a:xfrm>
            <a:off x="1312268" y="5983915"/>
            <a:ext cx="3807453"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Figure Schematic diagram of Frog (</a:t>
            </a:r>
            <a:r>
              <a:rPr kumimoji="0" lang="en-US" sz="1200" b="0" i="1"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Rana </a:t>
            </a:r>
            <a:r>
              <a:rPr kumimoji="0" lang="en-US" sz="1200" b="0" i="1" u="none" strike="noStrike" kern="1200" cap="none" spc="0" normalizeH="0" baseline="0" noProof="0" dirty="0" err="1">
                <a:ln>
                  <a:noFill/>
                </a:ln>
                <a:solidFill>
                  <a:prstClr val="black"/>
                </a:solidFill>
                <a:effectLst/>
                <a:uLnTx/>
                <a:uFillTx/>
                <a:latin typeface="Bookman Old Style" panose="02050604050505020204" pitchFamily="18" charset="0"/>
                <a:ea typeface="+mn-ea"/>
                <a:cs typeface="+mn-cs"/>
              </a:rPr>
              <a:t>tigrina</a:t>
            </a: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DAD5A2D-579B-4C4E-BFC4-D50F88175D61}"/>
              </a:ext>
            </a:extLst>
          </p:cNvPr>
          <p:cNvSpPr/>
          <p:nvPr/>
        </p:nvSpPr>
        <p:spPr>
          <a:xfrm>
            <a:off x="1383266" y="8692673"/>
            <a:ext cx="3825086"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Figure Schematic diagram of </a:t>
            </a:r>
            <a:r>
              <a:rPr kumimoji="0" lang="en-IN" sz="1200" b="0" i="1"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Labeo</a:t>
            </a:r>
            <a:r>
              <a:rPr kumimoji="0" lang="en-IN" sz="1200" b="0" i="1"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r>
              <a:rPr kumimoji="0" lang="en-IN" sz="1200" b="0" i="1"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rohita</a:t>
            </a:r>
            <a:r>
              <a:rPr kumimoji="0" lang="en-IN" sz="1200" b="0" i="1"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(carp) </a:t>
            </a:r>
          </a:p>
        </p:txBody>
      </p:sp>
      <p:grpSp>
        <p:nvGrpSpPr>
          <p:cNvPr id="81" name="Group 80">
            <a:extLst>
              <a:ext uri="{FF2B5EF4-FFF2-40B4-BE49-F238E27FC236}">
                <a16:creationId xmlns:a16="http://schemas.microsoft.com/office/drawing/2014/main" id="{7E22B987-F4FE-6944-A625-F4174CDA4D66}"/>
              </a:ext>
            </a:extLst>
          </p:cNvPr>
          <p:cNvGrpSpPr/>
          <p:nvPr/>
        </p:nvGrpSpPr>
        <p:grpSpPr>
          <a:xfrm>
            <a:off x="1500728" y="732914"/>
            <a:ext cx="1946251" cy="261610"/>
            <a:chOff x="3218546" y="4952644"/>
            <a:chExt cx="1946251" cy="261610"/>
          </a:xfrm>
        </p:grpSpPr>
        <p:sp>
          <p:nvSpPr>
            <p:cNvPr id="82" name="Rectangle 81">
              <a:extLst>
                <a:ext uri="{FF2B5EF4-FFF2-40B4-BE49-F238E27FC236}">
                  <a16:creationId xmlns:a16="http://schemas.microsoft.com/office/drawing/2014/main" id="{75F100A9-70A1-D14B-B63C-5C16D858CC6D}"/>
                </a:ext>
              </a:extLst>
            </p:cNvPr>
            <p:cNvSpPr/>
            <p:nvPr/>
          </p:nvSpPr>
          <p:spPr>
            <a:xfrm>
              <a:off x="4076037" y="4952644"/>
              <a:ext cx="1088760" cy="2616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Inflorescence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3" name="Straight Arrow Connector 82">
              <a:extLst>
                <a:ext uri="{FF2B5EF4-FFF2-40B4-BE49-F238E27FC236}">
                  <a16:creationId xmlns:a16="http://schemas.microsoft.com/office/drawing/2014/main" id="{BBB73BF2-60A5-D346-9A64-200D13C65339}"/>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84" name="Group 83">
            <a:extLst>
              <a:ext uri="{FF2B5EF4-FFF2-40B4-BE49-F238E27FC236}">
                <a16:creationId xmlns:a16="http://schemas.microsoft.com/office/drawing/2014/main" id="{7F778683-2057-F24C-A259-789699B267CD}"/>
              </a:ext>
            </a:extLst>
          </p:cNvPr>
          <p:cNvGrpSpPr/>
          <p:nvPr/>
        </p:nvGrpSpPr>
        <p:grpSpPr>
          <a:xfrm>
            <a:off x="1741531" y="1389902"/>
            <a:ext cx="1434641" cy="242044"/>
            <a:chOff x="3218546" y="4952644"/>
            <a:chExt cx="2212068" cy="261610"/>
          </a:xfrm>
        </p:grpSpPr>
        <p:sp>
          <p:nvSpPr>
            <p:cNvPr id="85" name="Rectangle 84">
              <a:extLst>
                <a:ext uri="{FF2B5EF4-FFF2-40B4-BE49-F238E27FC236}">
                  <a16:creationId xmlns:a16="http://schemas.microsoft.com/office/drawing/2014/main" id="{36B453CC-5C31-DF40-BF1E-5F1F7B7597BF}"/>
                </a:ext>
              </a:extLst>
            </p:cNvPr>
            <p:cNvSpPr/>
            <p:nvPr/>
          </p:nvSpPr>
          <p:spPr>
            <a:xfrm>
              <a:off x="4076036" y="4952644"/>
              <a:ext cx="1354578" cy="2616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Leaf lamina</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6" name="Straight Arrow Connector 85">
              <a:extLst>
                <a:ext uri="{FF2B5EF4-FFF2-40B4-BE49-F238E27FC236}">
                  <a16:creationId xmlns:a16="http://schemas.microsoft.com/office/drawing/2014/main" id="{C7A1DD07-079E-D448-8EFE-7850A26B12F8}"/>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87" name="Group 86">
            <a:extLst>
              <a:ext uri="{FF2B5EF4-FFF2-40B4-BE49-F238E27FC236}">
                <a16:creationId xmlns:a16="http://schemas.microsoft.com/office/drawing/2014/main" id="{2A5D53A6-48B8-9945-AD93-696A405B42F5}"/>
              </a:ext>
            </a:extLst>
          </p:cNvPr>
          <p:cNvGrpSpPr/>
          <p:nvPr/>
        </p:nvGrpSpPr>
        <p:grpSpPr>
          <a:xfrm>
            <a:off x="1541022" y="2192569"/>
            <a:ext cx="2078045" cy="221463"/>
            <a:chOff x="3218546" y="4952644"/>
            <a:chExt cx="2245257" cy="261610"/>
          </a:xfrm>
        </p:grpSpPr>
        <p:sp>
          <p:nvSpPr>
            <p:cNvPr id="88" name="Rectangle 87">
              <a:extLst>
                <a:ext uri="{FF2B5EF4-FFF2-40B4-BE49-F238E27FC236}">
                  <a16:creationId xmlns:a16="http://schemas.microsoft.com/office/drawing/2014/main" id="{E23BFD9E-1C6C-7346-BCC7-7AEDA5E8B465}"/>
                </a:ext>
              </a:extLst>
            </p:cNvPr>
            <p:cNvSpPr/>
            <p:nvPr/>
          </p:nvSpPr>
          <p:spPr>
            <a:xfrm>
              <a:off x="4076036" y="4952644"/>
              <a:ext cx="1387767" cy="2616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Air filled aerenchyma</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9" name="Straight Arrow Connector 88">
              <a:extLst>
                <a:ext uri="{FF2B5EF4-FFF2-40B4-BE49-F238E27FC236}">
                  <a16:creationId xmlns:a16="http://schemas.microsoft.com/office/drawing/2014/main" id="{D60C21E3-50B5-964E-A35B-D59131C3F107}"/>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75" name="Group 74">
            <a:extLst>
              <a:ext uri="{FF2B5EF4-FFF2-40B4-BE49-F238E27FC236}">
                <a16:creationId xmlns:a16="http://schemas.microsoft.com/office/drawing/2014/main" id="{38FD7258-8651-A342-8C90-ADF7E772204E}"/>
              </a:ext>
            </a:extLst>
          </p:cNvPr>
          <p:cNvGrpSpPr/>
          <p:nvPr/>
        </p:nvGrpSpPr>
        <p:grpSpPr>
          <a:xfrm>
            <a:off x="1436769" y="1921130"/>
            <a:ext cx="1917894" cy="261480"/>
            <a:chOff x="3218546" y="4952644"/>
            <a:chExt cx="1874448" cy="261610"/>
          </a:xfrm>
        </p:grpSpPr>
        <p:sp>
          <p:nvSpPr>
            <p:cNvPr id="76" name="Rectangle 75">
              <a:extLst>
                <a:ext uri="{FF2B5EF4-FFF2-40B4-BE49-F238E27FC236}">
                  <a16:creationId xmlns:a16="http://schemas.microsoft.com/office/drawing/2014/main" id="{5C43904A-DC15-1846-B7D9-760B11498E5C}"/>
                </a:ext>
              </a:extLst>
            </p:cNvPr>
            <p:cNvSpPr/>
            <p:nvPr/>
          </p:nvSpPr>
          <p:spPr>
            <a:xfrm>
              <a:off x="4076036" y="4952644"/>
              <a:ext cx="1016958" cy="2616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Petiole with air</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7" name="Straight Arrow Connector 76">
              <a:extLst>
                <a:ext uri="{FF2B5EF4-FFF2-40B4-BE49-F238E27FC236}">
                  <a16:creationId xmlns:a16="http://schemas.microsoft.com/office/drawing/2014/main" id="{B9CB71B5-8884-A646-97AB-A6546B6A45E6}"/>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78" name="Group 77">
            <a:extLst>
              <a:ext uri="{FF2B5EF4-FFF2-40B4-BE49-F238E27FC236}">
                <a16:creationId xmlns:a16="http://schemas.microsoft.com/office/drawing/2014/main" id="{6A34E7FE-44B8-4B4A-9B98-DC14C97EC63E}"/>
              </a:ext>
            </a:extLst>
          </p:cNvPr>
          <p:cNvGrpSpPr/>
          <p:nvPr/>
        </p:nvGrpSpPr>
        <p:grpSpPr>
          <a:xfrm>
            <a:off x="1291341" y="2427531"/>
            <a:ext cx="2612823" cy="430887"/>
            <a:chOff x="3218546" y="4952644"/>
            <a:chExt cx="2197821" cy="430887"/>
          </a:xfrm>
        </p:grpSpPr>
        <p:sp>
          <p:nvSpPr>
            <p:cNvPr id="79" name="Rectangle 78">
              <a:extLst>
                <a:ext uri="{FF2B5EF4-FFF2-40B4-BE49-F238E27FC236}">
                  <a16:creationId xmlns:a16="http://schemas.microsoft.com/office/drawing/2014/main" id="{AA4B1B1A-8EAC-CB49-91A9-C8475AC40033}"/>
                </a:ext>
              </a:extLst>
            </p:cNvPr>
            <p:cNvSpPr/>
            <p:nvPr/>
          </p:nvSpPr>
          <p:spPr>
            <a:xfrm>
              <a:off x="4076036" y="4952644"/>
              <a:ext cx="1340331" cy="43088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Fibrous roots with feathery root hairs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0" name="Straight Arrow Connector 79">
              <a:extLst>
                <a:ext uri="{FF2B5EF4-FFF2-40B4-BE49-F238E27FC236}">
                  <a16:creationId xmlns:a16="http://schemas.microsoft.com/office/drawing/2014/main" id="{7DF7C155-F316-7B48-A393-62F7E63454DE}"/>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23" name="Group 22">
            <a:extLst>
              <a:ext uri="{FF2B5EF4-FFF2-40B4-BE49-F238E27FC236}">
                <a16:creationId xmlns:a16="http://schemas.microsoft.com/office/drawing/2014/main" id="{19568796-F9CF-9447-9386-4768C7858F33}"/>
              </a:ext>
            </a:extLst>
          </p:cNvPr>
          <p:cNvGrpSpPr/>
          <p:nvPr/>
        </p:nvGrpSpPr>
        <p:grpSpPr>
          <a:xfrm>
            <a:off x="730498" y="2332388"/>
            <a:ext cx="3172125" cy="750598"/>
            <a:chOff x="730498" y="2332388"/>
            <a:chExt cx="3172125" cy="750598"/>
          </a:xfrm>
        </p:grpSpPr>
        <p:grpSp>
          <p:nvGrpSpPr>
            <p:cNvPr id="96" name="Group 95">
              <a:extLst>
                <a:ext uri="{FF2B5EF4-FFF2-40B4-BE49-F238E27FC236}">
                  <a16:creationId xmlns:a16="http://schemas.microsoft.com/office/drawing/2014/main" id="{1DA7A19F-CA89-8C42-B7FB-3323CA7B5403}"/>
                </a:ext>
              </a:extLst>
            </p:cNvPr>
            <p:cNvGrpSpPr/>
            <p:nvPr/>
          </p:nvGrpSpPr>
          <p:grpSpPr>
            <a:xfrm>
              <a:off x="1312268" y="2821376"/>
              <a:ext cx="2590355" cy="261610"/>
              <a:chOff x="3237445" y="4952644"/>
              <a:chExt cx="2178922" cy="261610"/>
            </a:xfrm>
          </p:grpSpPr>
          <p:sp>
            <p:nvSpPr>
              <p:cNvPr id="97" name="Rectangle 96">
                <a:extLst>
                  <a:ext uri="{FF2B5EF4-FFF2-40B4-BE49-F238E27FC236}">
                    <a16:creationId xmlns:a16="http://schemas.microsoft.com/office/drawing/2014/main" id="{F54AD43D-F7A3-2341-A669-7E9DDDDD6AA2}"/>
                  </a:ext>
                </a:extLst>
              </p:cNvPr>
              <p:cNvSpPr/>
              <p:nvPr/>
            </p:nvSpPr>
            <p:spPr>
              <a:xfrm>
                <a:off x="4076036" y="4952644"/>
                <a:ext cx="1340331" cy="2616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Fragile stolen</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8" name="Straight Arrow Connector 97">
                <a:extLst>
                  <a:ext uri="{FF2B5EF4-FFF2-40B4-BE49-F238E27FC236}">
                    <a16:creationId xmlns:a16="http://schemas.microsoft.com/office/drawing/2014/main" id="{C92FBF2B-5DBC-0443-B92B-4DA0288532DE}"/>
                  </a:ext>
                </a:extLst>
              </p:cNvPr>
              <p:cNvCxnSpPr>
                <a:cxnSpLocks/>
              </p:cNvCxnSpPr>
              <p:nvPr/>
            </p:nvCxnSpPr>
            <p:spPr>
              <a:xfrm>
                <a:off x="3237445" y="5085261"/>
                <a:ext cx="896495"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cxnSp>
          <p:nvCxnSpPr>
            <p:cNvPr id="99" name="Straight Arrow Connector 98">
              <a:extLst>
                <a:ext uri="{FF2B5EF4-FFF2-40B4-BE49-F238E27FC236}">
                  <a16:creationId xmlns:a16="http://schemas.microsoft.com/office/drawing/2014/main" id="{C18291C0-918E-8D43-B863-C6F9BD9E11B5}"/>
                </a:ext>
              </a:extLst>
            </p:cNvPr>
            <p:cNvCxnSpPr>
              <a:cxnSpLocks/>
            </p:cNvCxnSpPr>
            <p:nvPr/>
          </p:nvCxnSpPr>
          <p:spPr>
            <a:xfrm>
              <a:off x="730498" y="2332388"/>
              <a:ext cx="588751" cy="62192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sp>
        <p:nvSpPr>
          <p:cNvPr id="24" name="Rectangle 23">
            <a:extLst>
              <a:ext uri="{FF2B5EF4-FFF2-40B4-BE49-F238E27FC236}">
                <a16:creationId xmlns:a16="http://schemas.microsoft.com/office/drawing/2014/main" id="{3EE1732A-B589-3743-84C9-13E2E4B3CDA9}"/>
              </a:ext>
            </a:extLst>
          </p:cNvPr>
          <p:cNvSpPr/>
          <p:nvPr/>
        </p:nvSpPr>
        <p:spPr>
          <a:xfrm>
            <a:off x="655998" y="2933492"/>
            <a:ext cx="1066318" cy="276999"/>
          </a:xfrm>
          <a:prstGeom prst="rect">
            <a:avLst/>
          </a:prstGeom>
        </p:spPr>
        <p:txBody>
          <a:bodyPr wrap="non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Eichhornia</a:t>
            </a:r>
          </a:p>
        </p:txBody>
      </p:sp>
      <p:pic>
        <p:nvPicPr>
          <p:cNvPr id="25" name="Picture 24">
            <a:extLst>
              <a:ext uri="{FF2B5EF4-FFF2-40B4-BE49-F238E27FC236}">
                <a16:creationId xmlns:a16="http://schemas.microsoft.com/office/drawing/2014/main" id="{F91FF34F-90E9-8742-9398-39FDBF0B2CA5}"/>
              </a:ext>
            </a:extLst>
          </p:cNvPr>
          <p:cNvPicPr>
            <a:picLocks noChangeAspect="1"/>
          </p:cNvPicPr>
          <p:nvPr/>
        </p:nvPicPr>
        <p:blipFill>
          <a:blip r:embed="rId3"/>
          <a:stretch>
            <a:fillRect/>
          </a:stretch>
        </p:blipFill>
        <p:spPr>
          <a:xfrm>
            <a:off x="3615307" y="716133"/>
            <a:ext cx="1801198" cy="2044820"/>
          </a:xfrm>
          <a:prstGeom prst="rect">
            <a:avLst/>
          </a:prstGeom>
        </p:spPr>
      </p:pic>
      <p:sp>
        <p:nvSpPr>
          <p:cNvPr id="39" name="Rectangle 38">
            <a:extLst>
              <a:ext uri="{FF2B5EF4-FFF2-40B4-BE49-F238E27FC236}">
                <a16:creationId xmlns:a16="http://schemas.microsoft.com/office/drawing/2014/main" id="{EC4769C8-11AD-834E-9F0B-D139A01C3205}"/>
              </a:ext>
            </a:extLst>
          </p:cNvPr>
          <p:cNvSpPr/>
          <p:nvPr/>
        </p:nvSpPr>
        <p:spPr>
          <a:xfrm>
            <a:off x="3814895" y="2895999"/>
            <a:ext cx="1483098" cy="276999"/>
          </a:xfrm>
          <a:prstGeom prst="rect">
            <a:avLst/>
          </a:prstGeom>
        </p:spPr>
        <p:txBody>
          <a:bodyPr wrap="non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Nelumbo (Lotus)</a:t>
            </a:r>
          </a:p>
        </p:txBody>
      </p:sp>
      <p:grpSp>
        <p:nvGrpSpPr>
          <p:cNvPr id="100" name="Group 99">
            <a:extLst>
              <a:ext uri="{FF2B5EF4-FFF2-40B4-BE49-F238E27FC236}">
                <a16:creationId xmlns:a16="http://schemas.microsoft.com/office/drawing/2014/main" id="{C458CCDF-40DC-854C-91A8-92CF3A5A1DBA}"/>
              </a:ext>
            </a:extLst>
          </p:cNvPr>
          <p:cNvGrpSpPr/>
          <p:nvPr/>
        </p:nvGrpSpPr>
        <p:grpSpPr>
          <a:xfrm>
            <a:off x="4637040" y="852910"/>
            <a:ext cx="1952631" cy="261610"/>
            <a:chOff x="3218546" y="4952644"/>
            <a:chExt cx="3077807" cy="261610"/>
          </a:xfrm>
        </p:grpSpPr>
        <p:sp>
          <p:nvSpPr>
            <p:cNvPr id="101" name="Rectangle 100">
              <a:extLst>
                <a:ext uri="{FF2B5EF4-FFF2-40B4-BE49-F238E27FC236}">
                  <a16:creationId xmlns:a16="http://schemas.microsoft.com/office/drawing/2014/main" id="{54AA6CFC-E080-4542-AA81-F3B86D86F951}"/>
                </a:ext>
              </a:extLst>
            </p:cNvPr>
            <p:cNvSpPr/>
            <p:nvPr/>
          </p:nvSpPr>
          <p:spPr>
            <a:xfrm>
              <a:off x="4076039" y="4952644"/>
              <a:ext cx="2220314" cy="2616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Inflorescence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2" name="Straight Arrow Connector 101">
              <a:extLst>
                <a:ext uri="{FF2B5EF4-FFF2-40B4-BE49-F238E27FC236}">
                  <a16:creationId xmlns:a16="http://schemas.microsoft.com/office/drawing/2014/main" id="{8C440869-99B2-2B41-92C0-73A42C3F6C87}"/>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103" name="Group 102">
            <a:extLst>
              <a:ext uri="{FF2B5EF4-FFF2-40B4-BE49-F238E27FC236}">
                <a16:creationId xmlns:a16="http://schemas.microsoft.com/office/drawing/2014/main" id="{512BA164-8C6E-CB46-AA75-9FB914422EC2}"/>
              </a:ext>
            </a:extLst>
          </p:cNvPr>
          <p:cNvGrpSpPr/>
          <p:nvPr/>
        </p:nvGrpSpPr>
        <p:grpSpPr>
          <a:xfrm>
            <a:off x="4806683" y="1307787"/>
            <a:ext cx="1649439" cy="430887"/>
            <a:chOff x="3218546" y="4952644"/>
            <a:chExt cx="2261954" cy="430887"/>
          </a:xfrm>
        </p:grpSpPr>
        <p:sp>
          <p:nvSpPr>
            <p:cNvPr id="104" name="Rectangle 103">
              <a:extLst>
                <a:ext uri="{FF2B5EF4-FFF2-40B4-BE49-F238E27FC236}">
                  <a16:creationId xmlns:a16="http://schemas.microsoft.com/office/drawing/2014/main" id="{36EE19E5-35D1-C845-8A77-670DA6845DE1}"/>
                </a:ext>
              </a:extLst>
            </p:cNvPr>
            <p:cNvSpPr/>
            <p:nvPr/>
          </p:nvSpPr>
          <p:spPr>
            <a:xfrm>
              <a:off x="4076036" y="4952644"/>
              <a:ext cx="1404464" cy="43088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large and floating leaf</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5" name="Straight Arrow Connector 104">
              <a:extLst>
                <a:ext uri="{FF2B5EF4-FFF2-40B4-BE49-F238E27FC236}">
                  <a16:creationId xmlns:a16="http://schemas.microsoft.com/office/drawing/2014/main" id="{B3D96F36-B211-9A4B-9339-85B555A9BB61}"/>
                </a:ext>
              </a:extLst>
            </p:cNvPr>
            <p:cNvCxnSpPr>
              <a:cxnSpLocks/>
            </p:cNvCxnSpPr>
            <p:nvPr/>
          </p:nvCxnSpPr>
          <p:spPr>
            <a:xfrm>
              <a:off x="3218546" y="5082086"/>
              <a:ext cx="915394" cy="0"/>
            </a:xfrm>
            <a:prstGeom prst="straightConnector1">
              <a:avLst/>
            </a:prstGeom>
            <a:ln>
              <a:tailEnd type="none"/>
            </a:ln>
          </p:spPr>
          <p:style>
            <a:lnRef idx="3">
              <a:schemeClr val="dk1"/>
            </a:lnRef>
            <a:fillRef idx="0">
              <a:schemeClr val="dk1"/>
            </a:fillRef>
            <a:effectRef idx="2">
              <a:schemeClr val="dk1"/>
            </a:effectRef>
            <a:fontRef idx="minor">
              <a:schemeClr val="tx1"/>
            </a:fontRef>
          </p:style>
        </p:cxnSp>
      </p:grpSp>
      <p:pic>
        <p:nvPicPr>
          <p:cNvPr id="6150" name="Picture 6" descr="External Features of Indian Frog (With Diagram) | Chordata | Zoology">
            <a:extLst>
              <a:ext uri="{FF2B5EF4-FFF2-40B4-BE49-F238E27FC236}">
                <a16:creationId xmlns:a16="http://schemas.microsoft.com/office/drawing/2014/main" id="{8A1D846D-0233-DA47-BE09-365C650A1D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549"/>
          <a:stretch/>
        </p:blipFill>
        <p:spPr bwMode="auto">
          <a:xfrm>
            <a:off x="1843628" y="4183663"/>
            <a:ext cx="2752518" cy="177577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External Morphology of Rohu Fish (With Diagram) | Chordata | Zoology">
            <a:extLst>
              <a:ext uri="{FF2B5EF4-FFF2-40B4-BE49-F238E27FC236}">
                <a16:creationId xmlns:a16="http://schemas.microsoft.com/office/drawing/2014/main" id="{A49A40AE-C516-614B-B3EF-16A3600F40E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656"/>
          <a:stretch/>
        </p:blipFill>
        <p:spPr bwMode="auto">
          <a:xfrm>
            <a:off x="1238760" y="6829665"/>
            <a:ext cx="4085785" cy="1877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49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B5D10AE-2400-6341-9F78-667689137655}"/>
              </a:ext>
            </a:extLst>
          </p:cNvPr>
          <p:cNvSpPr/>
          <p:nvPr/>
        </p:nvSpPr>
        <p:spPr>
          <a:xfrm>
            <a:off x="6500380" y="403137"/>
            <a:ext cx="6106390" cy="2631490"/>
          </a:xfrm>
          <a:prstGeom prst="rect">
            <a:avLst/>
          </a:prstGeom>
        </p:spPr>
        <p:txBody>
          <a:bodyPr wrap="square">
            <a:spAutoFit/>
          </a:bodyPr>
          <a:lstStyle/>
          <a:p>
            <a:pPr marL="228600" marR="0" lvl="0" indent="-228600" algn="just" defTabSz="457200" rtl="0" eaLnBrk="1" fontAlgn="auto" latinLnBrk="0" hangingPunct="1">
              <a:lnSpc>
                <a:spcPct val="100000"/>
              </a:lnSpc>
              <a:spcBef>
                <a:spcPts val="0"/>
              </a:spcBef>
              <a:spcAft>
                <a:spcPts val="0"/>
              </a:spcAft>
              <a:buClrTx/>
              <a:buSzTx/>
              <a:buFont typeface="+mj-lt"/>
              <a:buAutoNum type="arabicPeriod" startAt="8"/>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cartilaginous skeleton in some fish is much softer and more flexible allowing more movement.</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startAt="8"/>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Presence of gills, allow them to exchange respiratory gases in water . Below operculum, gills are richly supplied with blood vessels for facilitating the gas exchange.</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startAt="8"/>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Presence of a long, air filled sac -the swim or air bladder</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startAt="8"/>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Presence of sensory lateral line with number of neuromast organs acts as </a:t>
            </a:r>
            <a:r>
              <a:rPr kumimoji="0" lang="en-IN" sz="11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rheoreceptors</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and help in echo locating objects in water.</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startAt="8"/>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sense of smell is particularly acute . </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startAt="8"/>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eyes are also well developed . The external ear is absent . </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startAt="8"/>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internal ear is present and is functional</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startAt="8"/>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Due to high concentration of salts in the sea than in blood , it loses water by osmosis and actively transports salts out of body . </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startAt="8"/>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kidneys excrete only small quantities of highly concentrated urine , thus they conserve water in bodies .</a:t>
            </a:r>
          </a:p>
        </p:txBody>
      </p:sp>
    </p:spTree>
    <p:extLst>
      <p:ext uri="{BB962C8B-B14F-4D97-AF65-F5344CB8AC3E}">
        <p14:creationId xmlns:p14="http://schemas.microsoft.com/office/powerpoint/2010/main" val="3031398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3A94C6C-B256-6C4C-959F-1D055785A013}"/>
              </a:ext>
            </a:extLst>
          </p:cNvPr>
          <p:cNvSpPr/>
          <p:nvPr/>
        </p:nvSpPr>
        <p:spPr>
          <a:xfrm>
            <a:off x="7173691" y="1492000"/>
            <a:ext cx="4996539" cy="523220"/>
          </a:xfrm>
          <a:prstGeom prst="rect">
            <a:avLst/>
          </a:prstGeom>
        </p:spPr>
        <p:txBody>
          <a:bodyPr wrap="square">
            <a:spAutoFit/>
          </a:bodyPr>
          <a:lstStyle/>
          <a:p>
            <a:pPr algn="ctr"/>
            <a:r>
              <a:rPr lang="en-US" sz="2800" b="1" dirty="0">
                <a:latin typeface="Bookman Old Style" panose="02050604050505020204" pitchFamily="18" charset="0"/>
              </a:rPr>
              <a:t>SPOTTINGS</a:t>
            </a:r>
          </a:p>
        </p:txBody>
      </p:sp>
      <p:sp>
        <p:nvSpPr>
          <p:cNvPr id="3" name="Rectangle 2">
            <a:extLst>
              <a:ext uri="{FF2B5EF4-FFF2-40B4-BE49-F238E27FC236}">
                <a16:creationId xmlns:a16="http://schemas.microsoft.com/office/drawing/2014/main" id="{03B99B15-81B7-5142-81E3-F7A23E727B9A}"/>
              </a:ext>
            </a:extLst>
          </p:cNvPr>
          <p:cNvSpPr/>
          <p:nvPr/>
        </p:nvSpPr>
        <p:spPr>
          <a:xfrm>
            <a:off x="6711048" y="2261443"/>
            <a:ext cx="5881002" cy="5078313"/>
          </a:xfrm>
          <a:prstGeom prst="rect">
            <a:avLst/>
          </a:prstGeom>
        </p:spPr>
        <p:txBody>
          <a:bodyPr wrap="square">
            <a:spAutoFit/>
          </a:bodyPr>
          <a:lstStyle/>
          <a:p>
            <a:pPr algn="ctr"/>
            <a:r>
              <a:rPr lang="en-US" b="1" dirty="0">
                <a:latin typeface="Bookman Old Style" panose="02050604050505020204" pitchFamily="18" charset="0"/>
              </a:rPr>
              <a:t>TERM - I</a:t>
            </a:r>
          </a:p>
          <a:p>
            <a:pPr algn="just"/>
            <a:r>
              <a:rPr lang="en-US" dirty="0">
                <a:latin typeface="Bookman Old Style" panose="02050604050505020204" pitchFamily="18" charset="0"/>
              </a:rPr>
              <a:t>B.1 Flowers adapted to pollination by different agencies (wind, insects, birds).</a:t>
            </a:r>
          </a:p>
          <a:p>
            <a:pPr algn="just"/>
            <a:endParaRPr lang="en-US" dirty="0">
              <a:latin typeface="Bookman Old Style" panose="02050604050505020204" pitchFamily="18" charset="0"/>
            </a:endParaRPr>
          </a:p>
          <a:p>
            <a:pPr algn="just"/>
            <a:r>
              <a:rPr lang="en-US" dirty="0">
                <a:latin typeface="Bookman Old Style" panose="02050604050505020204" pitchFamily="18" charset="0"/>
              </a:rPr>
              <a:t>B.2 Identification of stages of gamete development, i.e., T.S. of testis and T.S. of ovary through</a:t>
            </a:r>
          </a:p>
          <a:p>
            <a:pPr algn="just"/>
            <a:r>
              <a:rPr lang="en-US" dirty="0">
                <a:latin typeface="Bookman Old Style" panose="02050604050505020204" pitchFamily="18" charset="0"/>
              </a:rPr>
              <a:t>permanent slides (from grasshopper/mice).</a:t>
            </a:r>
          </a:p>
          <a:p>
            <a:pPr algn="just"/>
            <a:endParaRPr lang="en-US" dirty="0">
              <a:latin typeface="Bookman Old Style" panose="02050604050505020204" pitchFamily="18" charset="0"/>
            </a:endParaRPr>
          </a:p>
          <a:p>
            <a:pPr algn="just"/>
            <a:r>
              <a:rPr lang="en-US" dirty="0">
                <a:latin typeface="Bookman Old Style" panose="02050604050505020204" pitchFamily="18" charset="0"/>
              </a:rPr>
              <a:t>B.3 Meiosis in onion bud cell or grasshopper testis through permanent slides.</a:t>
            </a:r>
          </a:p>
          <a:p>
            <a:pPr algn="just"/>
            <a:endParaRPr lang="en-US" dirty="0">
              <a:latin typeface="Bookman Old Style" panose="02050604050505020204" pitchFamily="18" charset="0"/>
            </a:endParaRPr>
          </a:p>
          <a:p>
            <a:pPr algn="just"/>
            <a:r>
              <a:rPr lang="en-US" dirty="0">
                <a:latin typeface="Bookman Old Style" panose="02050604050505020204" pitchFamily="18" charset="0"/>
              </a:rPr>
              <a:t>B.4 T.S. of blastula through permanent slides (Mammalian).</a:t>
            </a:r>
          </a:p>
          <a:p>
            <a:pPr algn="just"/>
            <a:endParaRPr lang="en-US" dirty="0">
              <a:latin typeface="Bookman Old Style" panose="02050604050505020204" pitchFamily="18" charset="0"/>
            </a:endParaRPr>
          </a:p>
          <a:p>
            <a:pPr algn="just"/>
            <a:r>
              <a:rPr lang="en-US" dirty="0">
                <a:latin typeface="Bookman Old Style" panose="02050604050505020204" pitchFamily="18" charset="0"/>
              </a:rPr>
              <a:t>B.5 Prepared pedigree charts of any one of the genetic traits such as rolling of tongue, blood groups, ear lobes, widow's peak and colour blindness.</a:t>
            </a:r>
          </a:p>
        </p:txBody>
      </p:sp>
    </p:spTree>
    <p:extLst>
      <p:ext uri="{BB962C8B-B14F-4D97-AF65-F5344CB8AC3E}">
        <p14:creationId xmlns:p14="http://schemas.microsoft.com/office/powerpoint/2010/main" val="2952074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26670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B5D10AE-2400-6341-9F78-667689137655}"/>
              </a:ext>
            </a:extLst>
          </p:cNvPr>
          <p:cNvSpPr/>
          <p:nvPr/>
        </p:nvSpPr>
        <p:spPr>
          <a:xfrm>
            <a:off x="6500380" y="297716"/>
            <a:ext cx="6106390" cy="8956298"/>
          </a:xfrm>
          <a:prstGeom prst="rect">
            <a:avLst/>
          </a:prstGeom>
        </p:spPr>
        <p:txBody>
          <a:bodyPr wrap="square">
            <a:spAutoFit/>
          </a:bodyPr>
          <a:lstStyle/>
          <a:p>
            <a:pPr algn="just"/>
            <a:r>
              <a:rPr lang="en-IN" sz="1200" b="1" dirty="0">
                <a:latin typeface="Bookman Old Style" panose="02050604050505020204" pitchFamily="18" charset="0"/>
                <a:ea typeface="Times New Roman" panose="02020603050405020304" pitchFamily="18" charset="0"/>
              </a:rPr>
              <a:t>Aim:</a:t>
            </a:r>
            <a:r>
              <a:rPr lang="en-IN" sz="1200" dirty="0">
                <a:latin typeface="Bookman Old Style" panose="02050604050505020204" pitchFamily="18" charset="0"/>
                <a:ea typeface="Times New Roman" panose="02020603050405020304" pitchFamily="18" charset="0"/>
              </a:rPr>
              <a:t> Flowers adapted to pollination by different agencies (wind, insects, birds). </a:t>
            </a:r>
          </a:p>
          <a:p>
            <a:pPr algn="just"/>
            <a:r>
              <a:rPr lang="en-IN" sz="1200" dirty="0">
                <a:latin typeface="Bookman Old Style" panose="02050604050505020204" pitchFamily="18" charset="0"/>
                <a:ea typeface="Times New Roman" panose="02020603050405020304" pitchFamily="18" charset="0"/>
              </a:rPr>
              <a:t> </a:t>
            </a:r>
            <a:endParaRPr lang="en-IN" sz="1200" dirty="0">
              <a:latin typeface="Times New Roman" panose="02020603050405020304" pitchFamily="18" charset="0"/>
              <a:ea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rPr>
              <a:t>Principle:</a:t>
            </a:r>
            <a:r>
              <a:rPr lang="en-IN" sz="1200" dirty="0">
                <a:latin typeface="Bookman Old Style" panose="02050604050505020204" pitchFamily="18" charset="0"/>
                <a:ea typeface="Times New Roman" panose="02020603050405020304" pitchFamily="18" charset="0"/>
              </a:rPr>
              <a:t> </a:t>
            </a:r>
            <a:endParaRPr lang="en-IN" sz="1200" dirty="0">
              <a:latin typeface="Times New Roman" panose="02020603050405020304" pitchFamily="18" charset="0"/>
              <a:ea typeface="Times New Roman" panose="02020603050405020304" pitchFamily="18" charset="0"/>
            </a:endParaRPr>
          </a:p>
          <a:p>
            <a:pPr lvl="0" algn="just"/>
            <a:r>
              <a:rPr lang="en-IN" sz="1200" dirty="0">
                <a:latin typeface="Bookman Old Style" panose="02050604050505020204" pitchFamily="18" charset="0"/>
                <a:ea typeface="Times New Roman" panose="02020603050405020304" pitchFamily="18" charset="0"/>
              </a:rPr>
              <a:t>The process of transfer of pollen grains from the anther to the stigma of pistil(s) of flower(s) growing on plant(s) of same species is termed pollination. Flowering plants make use of external agents to achieve various ways of pollination. Pollination is important to achieve fertilization and production of seeds (from which new plants can be produced), conserve biodiversity, ensure stability of ecosystem, sustain agriculture and to ensure food security (production of crops, vegetables and fruits). Depending on the source of pollen, pollination can be self Pollination/Autogamy (Pollination within the same plant) or cross pollination/Xenogamy(Pollination between two different plants of same species). Geitonogamy is a type of self pollination which occurs from one flower to another flower of the same plant. </a:t>
            </a:r>
          </a:p>
          <a:p>
            <a:pPr lvl="0" algn="just"/>
            <a:endParaRPr lang="en-IN" sz="1200" dirty="0">
              <a:latin typeface="Times New Roman" panose="02020603050405020304" pitchFamily="18" charset="0"/>
              <a:ea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rPr>
              <a:t>Requirement:</a:t>
            </a:r>
            <a:r>
              <a:rPr lang="en-IN" sz="1200" dirty="0">
                <a:latin typeface="Bookman Old Style" panose="02050604050505020204" pitchFamily="18" charset="0"/>
                <a:ea typeface="Times New Roman" panose="02020603050405020304" pitchFamily="18" charset="0"/>
              </a:rPr>
              <a:t> Living material/charts/models of maize, sunflower, Ricinus, salvia, </a:t>
            </a:r>
            <a:r>
              <a:rPr lang="en-IN" sz="1200" dirty="0" err="1">
                <a:latin typeface="Bookman Old Style" panose="02050604050505020204" pitchFamily="18" charset="0"/>
                <a:ea typeface="Times New Roman" panose="02020603050405020304" pitchFamily="18" charset="0"/>
              </a:rPr>
              <a:t>ficus</a:t>
            </a:r>
            <a:r>
              <a:rPr lang="en-IN" sz="1200" dirty="0">
                <a:latin typeface="Bookman Old Style" panose="02050604050505020204" pitchFamily="18" charset="0"/>
                <a:ea typeface="Times New Roman" panose="02020603050405020304" pitchFamily="18" charset="0"/>
              </a:rPr>
              <a:t>, pencil rubber, etc</a:t>
            </a:r>
            <a:endParaRPr lang="en-IN" sz="1200" dirty="0">
              <a:latin typeface="Times New Roman" panose="02020603050405020304" pitchFamily="18" charset="0"/>
              <a:ea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rPr>
              <a:t> </a:t>
            </a:r>
            <a:endParaRPr lang="en-IN" sz="1200" dirty="0">
              <a:latin typeface="Times New Roman" panose="02020603050405020304" pitchFamily="18" charset="0"/>
              <a:ea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rPr>
              <a:t>Observation</a:t>
            </a:r>
            <a:endParaRPr lang="en-IN" sz="1200" dirty="0">
              <a:latin typeface="Times New Roman" panose="02020603050405020304" pitchFamily="18" charset="0"/>
              <a:ea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rPr>
              <a:t>I. Flowers adapted to wind pollination (Anemophily)</a:t>
            </a:r>
          </a:p>
          <a:p>
            <a:pPr algn="just"/>
            <a:r>
              <a:rPr lang="en-IN" sz="1200" dirty="0" err="1">
                <a:latin typeface="Bookman Old Style" panose="02050604050505020204" pitchFamily="18" charset="0"/>
                <a:ea typeface="Times New Roman" panose="02020603050405020304" pitchFamily="18" charset="0"/>
              </a:rPr>
              <a:t>Anrmophily</a:t>
            </a:r>
            <a:r>
              <a:rPr lang="en-IN" sz="1200" dirty="0">
                <a:latin typeface="Bookman Old Style" panose="02050604050505020204" pitchFamily="18" charset="0"/>
                <a:ea typeface="Times New Roman" panose="02020603050405020304" pitchFamily="18" charset="0"/>
              </a:rPr>
              <a:t> is a type of cross pollination involving transfer of pollen grains from the mature anthers to the stigma of another flower through the agency of wind . Some of the adaptations of flowers adapted to anemophily are; </a:t>
            </a:r>
          </a:p>
          <a:p>
            <a:pPr marL="404813" indent="-261938" algn="just">
              <a:buFont typeface="+mj-lt"/>
              <a:buAutoNum type="romanLcPeriod"/>
            </a:pPr>
            <a:r>
              <a:rPr lang="en-IN" sz="1200" dirty="0">
                <a:latin typeface="Bookman Old Style" panose="02050604050505020204" pitchFamily="18" charset="0"/>
                <a:ea typeface="Times New Roman" panose="02020603050405020304" pitchFamily="18" charset="0"/>
              </a:rPr>
              <a:t>The flowers are devoid of showy bracts and other floral structures like calyx and corolla. </a:t>
            </a:r>
          </a:p>
          <a:p>
            <a:pPr marL="404813" indent="-261938" algn="just">
              <a:buFont typeface="+mj-lt"/>
              <a:buAutoNum type="romanLcPeriod"/>
            </a:pPr>
            <a:r>
              <a:rPr lang="en-IN" sz="1200" dirty="0">
                <a:latin typeface="Bookman Old Style" panose="02050604050505020204" pitchFamily="18" charset="0"/>
                <a:ea typeface="Times New Roman" panose="02020603050405020304" pitchFamily="18" charset="0"/>
              </a:rPr>
              <a:t>Flowers are small, lack petals, </a:t>
            </a:r>
            <a:r>
              <a:rPr lang="en-IN" sz="1200" dirty="0" err="1">
                <a:latin typeface="Bookman Old Style" panose="02050604050505020204" pitchFamily="18" charset="0"/>
                <a:ea typeface="Times New Roman" panose="02020603050405020304" pitchFamily="18" charset="0"/>
              </a:rPr>
              <a:t>nectarless</a:t>
            </a:r>
            <a:r>
              <a:rPr lang="en-IN" sz="1200" dirty="0">
                <a:latin typeface="Bookman Old Style" panose="02050604050505020204" pitchFamily="18" charset="0"/>
                <a:ea typeface="Times New Roman" panose="02020603050405020304" pitchFamily="18" charset="0"/>
              </a:rPr>
              <a:t>, no bright </a:t>
            </a:r>
            <a:r>
              <a:rPr lang="en-IN" sz="1200" dirty="0" err="1">
                <a:latin typeface="Bookman Old Style" panose="02050604050505020204" pitchFamily="18" charset="0"/>
                <a:ea typeface="Times New Roman" panose="02020603050405020304" pitchFamily="18" charset="0"/>
              </a:rPr>
              <a:t>colors</a:t>
            </a:r>
            <a:r>
              <a:rPr lang="en-IN" sz="1200" dirty="0">
                <a:latin typeface="Bookman Old Style" panose="02050604050505020204" pitchFamily="18" charset="0"/>
                <a:ea typeface="Times New Roman" panose="02020603050405020304" pitchFamily="18" charset="0"/>
              </a:rPr>
              <a:t> and special odour.</a:t>
            </a:r>
          </a:p>
          <a:p>
            <a:pPr marL="404813" indent="-261938" algn="just">
              <a:buFont typeface="+mj-lt"/>
              <a:buAutoNum type="romanLcPeriod"/>
            </a:pPr>
            <a:r>
              <a:rPr lang="en-IN" sz="1200" dirty="0">
                <a:latin typeface="Bookman Old Style" panose="02050604050505020204" pitchFamily="18" charset="0"/>
                <a:ea typeface="Times New Roman" panose="02020603050405020304" pitchFamily="18" charset="0"/>
              </a:rPr>
              <a:t>Flowers may be </a:t>
            </a:r>
            <a:r>
              <a:rPr lang="en-IN" sz="1200" dirty="0" err="1">
                <a:latin typeface="Bookman Old Style" panose="02050604050505020204" pitchFamily="18" charset="0"/>
                <a:ea typeface="Times New Roman" panose="02020603050405020304" pitchFamily="18" charset="0"/>
              </a:rPr>
              <a:t>staminate</a:t>
            </a:r>
            <a:r>
              <a:rPr lang="en-IN" sz="1200" dirty="0">
                <a:latin typeface="Bookman Old Style" panose="02050604050505020204" pitchFamily="18" charset="0"/>
                <a:ea typeface="Times New Roman" panose="02020603050405020304" pitchFamily="18" charset="0"/>
              </a:rPr>
              <a:t> and pistillate flowers (dioecious), or these may be monoecious.</a:t>
            </a:r>
          </a:p>
          <a:p>
            <a:pPr marL="404813" indent="-261938" algn="just">
              <a:buFont typeface="+mj-lt"/>
              <a:buAutoNum type="romanLcPeriod"/>
            </a:pPr>
            <a:r>
              <a:rPr lang="en-IN" sz="1200" dirty="0">
                <a:latin typeface="Bookman Old Style" panose="02050604050505020204" pitchFamily="18" charset="0"/>
                <a:ea typeface="Times New Roman" panose="02020603050405020304" pitchFamily="18" charset="0"/>
              </a:rPr>
              <a:t>The produced pollen grains that are smooth, light and non-sticky so that they can be transported in wind current. </a:t>
            </a:r>
          </a:p>
          <a:p>
            <a:pPr marL="404813" indent="-261938" algn="just">
              <a:buFont typeface="+mj-lt"/>
              <a:buAutoNum type="romanLcPeriod"/>
            </a:pPr>
            <a:r>
              <a:rPr lang="en-IN" sz="1200" dirty="0">
                <a:latin typeface="Bookman Old Style" panose="02050604050505020204" pitchFamily="18" charset="0"/>
                <a:ea typeface="Times New Roman" panose="02020603050405020304" pitchFamily="18" charset="0"/>
              </a:rPr>
              <a:t>Flowers posses well exposed stamens (so that the pollens are easily dispersed into wind current).</a:t>
            </a:r>
          </a:p>
          <a:p>
            <a:pPr marL="404813" indent="-261938" algn="just">
              <a:buFont typeface="+mj-lt"/>
              <a:buAutoNum type="romanLcPeriod"/>
            </a:pPr>
            <a:r>
              <a:rPr lang="en-IN" sz="1200" dirty="0">
                <a:latin typeface="Bookman Old Style" panose="02050604050505020204" pitchFamily="18" charset="0"/>
                <a:ea typeface="Times New Roman" panose="02020603050405020304" pitchFamily="18" charset="0"/>
              </a:rPr>
              <a:t>Flowers posses large, feathery and well exposed stigma to easily trap air-borne pollen grains. </a:t>
            </a:r>
          </a:p>
          <a:p>
            <a:pPr marL="404813" indent="-261938" algn="just">
              <a:buFont typeface="+mj-lt"/>
              <a:buAutoNum type="romanLcPeriod"/>
            </a:pPr>
            <a:r>
              <a:rPr lang="en-IN" sz="1200" dirty="0">
                <a:latin typeface="Bookman Old Style" panose="02050604050505020204" pitchFamily="18" charset="0"/>
                <a:ea typeface="Times New Roman" panose="02020603050405020304" pitchFamily="18" charset="0"/>
              </a:rPr>
              <a:t>Flowers have a single ovule in each ovary.</a:t>
            </a:r>
          </a:p>
          <a:p>
            <a:pPr marL="404813" indent="-261938" algn="just">
              <a:buFont typeface="+mj-lt"/>
              <a:buAutoNum type="romanLcPeriod"/>
            </a:pPr>
            <a:r>
              <a:rPr lang="en-IN" sz="1200" dirty="0">
                <a:latin typeface="Bookman Old Style" panose="02050604050505020204" pitchFamily="18" charset="0"/>
                <a:ea typeface="Times New Roman" panose="02020603050405020304" pitchFamily="18" charset="0"/>
              </a:rPr>
              <a:t>Numerous flowers packed into an inflorescence.</a:t>
            </a:r>
          </a:p>
          <a:p>
            <a:pPr marL="404813" indent="-261938" algn="just">
              <a:buFont typeface="+mj-lt"/>
              <a:buAutoNum type="romanLcPeriod"/>
            </a:pPr>
            <a:r>
              <a:rPr lang="en-IN" sz="1200" dirty="0">
                <a:latin typeface="Bookman Old Style" panose="02050604050505020204" pitchFamily="18" charset="0"/>
                <a:ea typeface="Times New Roman" panose="02020603050405020304" pitchFamily="18" charset="0"/>
              </a:rPr>
              <a:t>In monoecious plants, male flowers are more abundant. </a:t>
            </a:r>
          </a:p>
          <a:p>
            <a:pPr marL="404813" indent="-261938" algn="just">
              <a:buFont typeface="+mj-lt"/>
              <a:buAutoNum type="romanLcPeriod"/>
            </a:pPr>
            <a:r>
              <a:rPr lang="en-IN" sz="1200" dirty="0">
                <a:latin typeface="Bookman Old Style" panose="02050604050505020204" pitchFamily="18" charset="0"/>
                <a:ea typeface="Times New Roman" panose="02020603050405020304" pitchFamily="18" charset="0"/>
              </a:rPr>
              <a:t>Flowers produce enormous amount of dry, light and non sticky pollens. </a:t>
            </a:r>
          </a:p>
          <a:p>
            <a:pPr marL="404813" indent="-261938" algn="just">
              <a:buFont typeface="+mj-lt"/>
              <a:buAutoNum type="romanLcPeriod"/>
            </a:pPr>
            <a:r>
              <a:rPr lang="en-IN" sz="1200" dirty="0">
                <a:latin typeface="Bookman Old Style" panose="02050604050505020204" pitchFamily="18" charset="0"/>
                <a:ea typeface="Times New Roman" panose="02020603050405020304" pitchFamily="18" charset="0"/>
              </a:rPr>
              <a:t>Some anemophilous plants are </a:t>
            </a:r>
            <a:r>
              <a:rPr lang="en-IN" sz="1200" i="1" dirty="0" err="1">
                <a:latin typeface="Bookman Old Style" panose="02050604050505020204" pitchFamily="18" charset="0"/>
                <a:ea typeface="Times New Roman" panose="02020603050405020304" pitchFamily="18" charset="0"/>
              </a:rPr>
              <a:t>Zea</a:t>
            </a:r>
            <a:r>
              <a:rPr lang="en-IN" sz="1200" i="1" dirty="0">
                <a:latin typeface="Bookman Old Style" panose="02050604050505020204" pitchFamily="18" charset="0"/>
                <a:ea typeface="Times New Roman" panose="02020603050405020304" pitchFamily="18" charset="0"/>
              </a:rPr>
              <a:t> mays </a:t>
            </a:r>
            <a:r>
              <a:rPr lang="en-IN" sz="1200" dirty="0">
                <a:latin typeface="Bookman Old Style" panose="02050604050505020204" pitchFamily="18" charset="0"/>
                <a:ea typeface="Times New Roman" panose="02020603050405020304" pitchFamily="18" charset="0"/>
              </a:rPr>
              <a:t>(maize), </a:t>
            </a:r>
            <a:r>
              <a:rPr lang="en-IN" sz="1200" i="1" dirty="0">
                <a:latin typeface="Bookman Old Style" panose="02050604050505020204" pitchFamily="18" charset="0"/>
                <a:ea typeface="Times New Roman" panose="02020603050405020304" pitchFamily="18" charset="0"/>
              </a:rPr>
              <a:t>Salix, Quercus, Rumex, Corylus, </a:t>
            </a:r>
            <a:r>
              <a:rPr lang="en-IN" sz="1200" dirty="0">
                <a:latin typeface="Bookman Old Style" panose="02050604050505020204" pitchFamily="18" charset="0"/>
                <a:ea typeface="Times New Roman" panose="02020603050405020304" pitchFamily="18" charset="0"/>
              </a:rPr>
              <a:t>Grasses belonging to family </a:t>
            </a:r>
            <a:r>
              <a:rPr lang="en-IN" sz="1200" dirty="0" err="1">
                <a:latin typeface="Bookman Old Style" panose="02050604050505020204" pitchFamily="18" charset="0"/>
                <a:ea typeface="Times New Roman" panose="02020603050405020304" pitchFamily="18" charset="0"/>
              </a:rPr>
              <a:t>Graminae</a:t>
            </a:r>
            <a:r>
              <a:rPr lang="en-IN" sz="1200" dirty="0">
                <a:latin typeface="Bookman Old Style" panose="02050604050505020204" pitchFamily="18" charset="0"/>
                <a:ea typeface="Times New Roman" panose="02020603050405020304" pitchFamily="18" charset="0"/>
              </a:rPr>
              <a:t> and </a:t>
            </a:r>
            <a:r>
              <a:rPr lang="en-IN" sz="1200" dirty="0" err="1">
                <a:latin typeface="Bookman Old Style" panose="02050604050505020204" pitchFamily="18" charset="0"/>
                <a:ea typeface="Times New Roman" panose="02020603050405020304" pitchFamily="18" charset="0"/>
              </a:rPr>
              <a:t>Cyperaceae</a:t>
            </a:r>
            <a:r>
              <a:rPr lang="en-IN" sz="1200" dirty="0">
                <a:latin typeface="Bookman Old Style" panose="02050604050505020204" pitchFamily="18" charset="0"/>
                <a:ea typeface="Times New Roman" panose="02020603050405020304" pitchFamily="18" charset="0"/>
              </a:rPr>
              <a:t> (sedges), </a:t>
            </a:r>
            <a:r>
              <a:rPr lang="en-IN" sz="1200" dirty="0" err="1">
                <a:latin typeface="Bookman Old Style" panose="02050604050505020204" pitchFamily="18" charset="0"/>
                <a:ea typeface="Times New Roman" panose="02020603050405020304" pitchFamily="18" charset="0"/>
              </a:rPr>
              <a:t>Juncaceae</a:t>
            </a:r>
            <a:r>
              <a:rPr lang="en-IN" sz="1200" dirty="0">
                <a:latin typeface="Bookman Old Style" panose="02050604050505020204" pitchFamily="18" charset="0"/>
                <a:ea typeface="Times New Roman" panose="02020603050405020304" pitchFamily="18" charset="0"/>
              </a:rPr>
              <a:t> (rushes), </a:t>
            </a:r>
            <a:r>
              <a:rPr lang="en-IN" sz="1200" i="1" dirty="0">
                <a:latin typeface="Bookman Old Style" panose="02050604050505020204" pitchFamily="18" charset="0"/>
                <a:ea typeface="Times New Roman" panose="02020603050405020304" pitchFamily="18" charset="0"/>
              </a:rPr>
              <a:t>Cannabis, Ricinus, Chenopodium, Amaranthus, </a:t>
            </a:r>
            <a:r>
              <a:rPr lang="en-IN" sz="1200" dirty="0">
                <a:latin typeface="Bookman Old Style" panose="02050604050505020204" pitchFamily="18" charset="0"/>
                <a:ea typeface="Times New Roman" panose="02020603050405020304" pitchFamily="18" charset="0"/>
              </a:rPr>
              <a:t>etc. </a:t>
            </a:r>
          </a:p>
          <a:p>
            <a:pPr marL="404813" indent="-261938" algn="just">
              <a:buFont typeface="+mj-lt"/>
              <a:buAutoNum type="romanLcPeriod"/>
            </a:pPr>
            <a:r>
              <a:rPr lang="en-IN" sz="1200" i="1" dirty="0" err="1">
                <a:latin typeface="Bookman Old Style" panose="02050604050505020204" pitchFamily="18" charset="0"/>
                <a:ea typeface="Times New Roman" panose="02020603050405020304" pitchFamily="18" charset="0"/>
              </a:rPr>
              <a:t>Zea</a:t>
            </a:r>
            <a:r>
              <a:rPr lang="en-IN" sz="1200" i="1" dirty="0">
                <a:latin typeface="Bookman Old Style" panose="02050604050505020204" pitchFamily="18" charset="0"/>
                <a:ea typeface="Times New Roman" panose="02020603050405020304" pitchFamily="18" charset="0"/>
              </a:rPr>
              <a:t> mays </a:t>
            </a:r>
            <a:r>
              <a:rPr lang="en-IN" sz="1200" dirty="0">
                <a:latin typeface="Bookman Old Style" panose="02050604050505020204" pitchFamily="18" charset="0"/>
                <a:ea typeface="Times New Roman" panose="02020603050405020304" pitchFamily="18" charset="0"/>
              </a:rPr>
              <a:t>(maize) get pollinated by wind as follow;</a:t>
            </a:r>
          </a:p>
          <a:p>
            <a:pPr marL="404813" lvl="1" algn="just"/>
            <a:r>
              <a:rPr lang="en-IN" sz="1200" dirty="0">
                <a:latin typeface="Bookman Old Style" panose="02050604050505020204" pitchFamily="18" charset="0"/>
                <a:ea typeface="Times New Roman" panose="02020603050405020304" pitchFamily="18" charset="0"/>
              </a:rPr>
              <a:t>Tassels of corn plant is male inflorescence and are well exposed in wind. Pollen get carried by wind. </a:t>
            </a:r>
          </a:p>
          <a:p>
            <a:pPr marL="404813" lvl="1" algn="just"/>
            <a:r>
              <a:rPr lang="en-IN" sz="1200" dirty="0">
                <a:latin typeface="Bookman Old Style" panose="02050604050505020204" pitchFamily="18" charset="0"/>
                <a:ea typeface="Times New Roman" panose="02020603050405020304" pitchFamily="18" charset="0"/>
              </a:rPr>
              <a:t>Silk of corn cob are stigma and style which wave in the wind to trap pollen grains. </a:t>
            </a:r>
          </a:p>
        </p:txBody>
      </p:sp>
      <p:sp>
        <p:nvSpPr>
          <p:cNvPr id="6" name="Rectangle 5">
            <a:extLst>
              <a:ext uri="{FF2B5EF4-FFF2-40B4-BE49-F238E27FC236}">
                <a16:creationId xmlns:a16="http://schemas.microsoft.com/office/drawing/2014/main" id="{569C3E8E-D873-2349-A962-106016DC8083}"/>
              </a:ext>
            </a:extLst>
          </p:cNvPr>
          <p:cNvSpPr/>
          <p:nvPr/>
        </p:nvSpPr>
        <p:spPr>
          <a:xfrm>
            <a:off x="561567" y="717109"/>
            <a:ext cx="1547218" cy="369332"/>
          </a:xfrm>
          <a:prstGeom prst="rect">
            <a:avLst/>
          </a:prstGeom>
        </p:spPr>
        <p:txBody>
          <a:bodyPr wrap="none">
            <a:spAutoFit/>
          </a:bodyPr>
          <a:lstStyle/>
          <a:p>
            <a:pPr algn="ctr"/>
            <a:r>
              <a:rPr lang="en-IN" u="sng" dirty="0">
                <a:latin typeface="Bookman Old Style" panose="02050604050505020204" pitchFamily="18" charset="0"/>
                <a:ea typeface="Calibri" panose="020F0502020204030204" pitchFamily="34" charset="0"/>
                <a:cs typeface="Microsoft Himalaya" pitchFamily="2" charset="0"/>
              </a:rPr>
              <a:t>Observation</a:t>
            </a:r>
            <a:endParaRPr lang="en-IN" u="sng" dirty="0">
              <a:latin typeface="Calibri" panose="020F0502020204030204" pitchFamily="34" charset="0"/>
              <a:ea typeface="Calibri" panose="020F0502020204030204" pitchFamily="34" charset="0"/>
              <a:cs typeface="Microsoft Himalaya" pitchFamily="2" charset="0"/>
            </a:endParaRPr>
          </a:p>
        </p:txBody>
      </p:sp>
      <p:grpSp>
        <p:nvGrpSpPr>
          <p:cNvPr id="3" name="Group 2">
            <a:extLst>
              <a:ext uri="{FF2B5EF4-FFF2-40B4-BE49-F238E27FC236}">
                <a16:creationId xmlns:a16="http://schemas.microsoft.com/office/drawing/2014/main" id="{0F43CA39-0D77-1740-9DA1-EEEDEF4A713E}"/>
              </a:ext>
            </a:extLst>
          </p:cNvPr>
          <p:cNvGrpSpPr/>
          <p:nvPr/>
        </p:nvGrpSpPr>
        <p:grpSpPr>
          <a:xfrm>
            <a:off x="920362" y="2510083"/>
            <a:ext cx="4807726" cy="3308949"/>
            <a:chOff x="920362" y="556592"/>
            <a:chExt cx="4807726" cy="3308949"/>
          </a:xfrm>
        </p:grpSpPr>
        <p:pic>
          <p:nvPicPr>
            <p:cNvPr id="10" name="Picture 2" descr="Pollination - Sexual Reproduction in Plants">
              <a:extLst>
                <a:ext uri="{FF2B5EF4-FFF2-40B4-BE49-F238E27FC236}">
                  <a16:creationId xmlns:a16="http://schemas.microsoft.com/office/drawing/2014/main" id="{7528C617-EE6E-BB45-8C9F-E5D60DE61B33}"/>
                </a:ext>
              </a:extLst>
            </p:cNvPr>
            <p:cNvPicPr>
              <a:picLocks noChangeAspect="1" noChangeArrowheads="1"/>
            </p:cNvPicPr>
            <p:nvPr/>
          </p:nvPicPr>
          <p:blipFill>
            <a:blip r:embed="rId2"/>
            <a:srcRect l="5339" r="3075" b="14092"/>
            <a:stretch>
              <a:fillRect/>
            </a:stretch>
          </p:blipFill>
          <p:spPr bwMode="auto">
            <a:xfrm>
              <a:off x="1471577" y="556592"/>
              <a:ext cx="3705297" cy="2912496"/>
            </a:xfrm>
            <a:prstGeom prst="rect">
              <a:avLst/>
            </a:prstGeom>
            <a:noFill/>
          </p:spPr>
        </p:pic>
        <p:sp>
          <p:nvSpPr>
            <p:cNvPr id="2" name="Rectangle 1">
              <a:extLst>
                <a:ext uri="{FF2B5EF4-FFF2-40B4-BE49-F238E27FC236}">
                  <a16:creationId xmlns:a16="http://schemas.microsoft.com/office/drawing/2014/main" id="{811B1442-6C37-C043-8A48-DB939B0B693E}"/>
                </a:ext>
              </a:extLst>
            </p:cNvPr>
            <p:cNvSpPr/>
            <p:nvPr/>
          </p:nvSpPr>
          <p:spPr>
            <a:xfrm>
              <a:off x="920362" y="3403876"/>
              <a:ext cx="4807726" cy="461665"/>
            </a:xfrm>
            <a:prstGeom prst="rect">
              <a:avLst/>
            </a:prstGeom>
          </p:spPr>
          <p:txBody>
            <a:bodyPr wrap="none">
              <a:spAutoFit/>
            </a:bodyPr>
            <a:lstStyle/>
            <a:p>
              <a:r>
                <a:rPr lang="en-IN" sz="1200" i="1" dirty="0" err="1">
                  <a:latin typeface="Bookman Old Style" panose="02050604050505020204" pitchFamily="18" charset="0"/>
                  <a:ea typeface="Times New Roman" panose="02020603050405020304" pitchFamily="18" charset="0"/>
                </a:rPr>
                <a:t>Zea</a:t>
              </a:r>
              <a:r>
                <a:rPr lang="en-IN" sz="1200" i="1" dirty="0">
                  <a:latin typeface="Bookman Old Style" panose="02050604050505020204" pitchFamily="18" charset="0"/>
                  <a:ea typeface="Times New Roman" panose="02020603050405020304" pitchFamily="18" charset="0"/>
                </a:rPr>
                <a:t> mays </a:t>
              </a:r>
              <a:r>
                <a:rPr lang="en-IN" sz="1200" dirty="0">
                  <a:latin typeface="Bookman Old Style" panose="02050604050505020204" pitchFamily="18" charset="0"/>
                  <a:ea typeface="Times New Roman" panose="02020603050405020304" pitchFamily="18" charset="0"/>
                </a:rPr>
                <a:t>(maize) is adapted to wind pollination (Anemophily)</a:t>
              </a:r>
            </a:p>
            <a:p>
              <a:endParaRPr lang="en-US" sz="1200" dirty="0"/>
            </a:p>
          </p:txBody>
        </p:sp>
      </p:grpSp>
      <p:sp>
        <p:nvSpPr>
          <p:cNvPr id="11" name="Rectangle 10">
            <a:extLst>
              <a:ext uri="{FF2B5EF4-FFF2-40B4-BE49-F238E27FC236}">
                <a16:creationId xmlns:a16="http://schemas.microsoft.com/office/drawing/2014/main" id="{C5CA71AD-02DF-C94E-8452-12069163C9B5}"/>
              </a:ext>
            </a:extLst>
          </p:cNvPr>
          <p:cNvSpPr/>
          <p:nvPr/>
        </p:nvSpPr>
        <p:spPr>
          <a:xfrm>
            <a:off x="6592708" y="36469"/>
            <a:ext cx="1452642" cy="276999"/>
          </a:xfrm>
          <a:prstGeom prst="rect">
            <a:avLst/>
          </a:prstGeom>
        </p:spPr>
        <p:txBody>
          <a:bodyPr wrap="none">
            <a:spAutoFit/>
          </a:bodyPr>
          <a:lstStyle/>
          <a:p>
            <a:r>
              <a:rPr lang="en-IN" sz="1200" b="1" dirty="0">
                <a:latin typeface="Bookman Old Style" panose="02050604050505020204" pitchFamily="18" charset="0"/>
                <a:ea typeface="Times New Roman" panose="02020603050405020304" pitchFamily="18" charset="0"/>
                <a:cs typeface="Times New Roman" panose="02020603050405020304" pitchFamily="18" charset="0"/>
              </a:rPr>
              <a:t>Date: 14/08/21</a:t>
            </a:r>
            <a:endParaRPr lang="en-US" sz="1200" b="1" dirty="0"/>
          </a:p>
        </p:txBody>
      </p:sp>
    </p:spTree>
    <p:extLst>
      <p:ext uri="{BB962C8B-B14F-4D97-AF65-F5344CB8AC3E}">
        <p14:creationId xmlns:p14="http://schemas.microsoft.com/office/powerpoint/2010/main" val="2615587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B5D10AE-2400-6341-9F78-667689137655}"/>
              </a:ext>
            </a:extLst>
          </p:cNvPr>
          <p:cNvSpPr/>
          <p:nvPr/>
        </p:nvSpPr>
        <p:spPr>
          <a:xfrm>
            <a:off x="6500380" y="297716"/>
            <a:ext cx="6106390" cy="8402300"/>
          </a:xfrm>
          <a:prstGeom prst="rect">
            <a:avLst/>
          </a:prstGeom>
        </p:spPr>
        <p:txBody>
          <a:bodyPr wrap="square">
            <a:spAutoFit/>
          </a:bodyPr>
          <a:lstStyle/>
          <a:p>
            <a:pPr algn="just"/>
            <a:r>
              <a:rPr lang="en-IN" sz="1200" b="1" dirty="0">
                <a:latin typeface="Bookman Old Style" panose="02050604050505020204" pitchFamily="18" charset="0"/>
                <a:ea typeface="Times New Roman" panose="02020603050405020304" pitchFamily="18" charset="0"/>
              </a:rPr>
              <a:t>II. Flowers adapted to insect pollination (Entomophily)</a:t>
            </a:r>
          </a:p>
          <a:p>
            <a:pPr marL="182563" algn="just"/>
            <a:r>
              <a:rPr lang="en-IN" sz="1200" dirty="0">
                <a:latin typeface="Bookman Old Style" panose="02050604050505020204" pitchFamily="18" charset="0"/>
                <a:ea typeface="Times New Roman" panose="02020603050405020304" pitchFamily="18" charset="0"/>
              </a:rPr>
              <a:t>Entomophily) is the transference of pollen of ripe anthers of one flower to mature stigma of another flower by the insects. It is the most common type of </a:t>
            </a:r>
            <a:r>
              <a:rPr lang="en-IN" sz="1200" dirty="0" err="1">
                <a:latin typeface="Bookman Old Style" panose="02050604050505020204" pitchFamily="18" charset="0"/>
                <a:ea typeface="Times New Roman" panose="02020603050405020304" pitchFamily="18" charset="0"/>
              </a:rPr>
              <a:t>zoophily</a:t>
            </a:r>
            <a:r>
              <a:rPr lang="en-IN" sz="1200" dirty="0">
                <a:latin typeface="Bookman Old Style" panose="02050604050505020204" pitchFamily="18" charset="0"/>
                <a:ea typeface="Times New Roman" panose="02020603050405020304" pitchFamily="18" charset="0"/>
              </a:rPr>
              <a:t> achieved by moths, butterflies, wasp, bees and beetles. The insects visit the flowers for edible pollen, nectar, as their food or for getting protection against wind, rain, high or low temperature. Entomophilous plants have the following adaptations: </a:t>
            </a:r>
          </a:p>
          <a:p>
            <a:pPr marL="444500" indent="-261938" algn="just">
              <a:buFont typeface="+mj-lt"/>
              <a:buAutoNum type="romanLcPeriod"/>
            </a:pPr>
            <a:r>
              <a:rPr lang="en-IN" sz="1200" dirty="0">
                <a:latin typeface="Bookman Old Style" panose="02050604050505020204" pitchFamily="18" charset="0"/>
                <a:ea typeface="Times New Roman" panose="02020603050405020304" pitchFamily="18" charset="0"/>
              </a:rPr>
              <a:t>Majority of insect pollinated flowers are large and colourful.</a:t>
            </a:r>
          </a:p>
          <a:p>
            <a:pPr marL="444500" indent="-261938" algn="just">
              <a:buFont typeface="+mj-lt"/>
              <a:buAutoNum type="romanLcPeriod"/>
            </a:pPr>
            <a:r>
              <a:rPr lang="en-IN" sz="1200" dirty="0">
                <a:latin typeface="Bookman Old Style" panose="02050604050505020204" pitchFamily="18" charset="0"/>
                <a:ea typeface="Times New Roman" panose="02020603050405020304" pitchFamily="18" charset="0"/>
              </a:rPr>
              <a:t>When the flowers are small, a number of flowers are clustered into an inflorescence to make them conspicuous. For example capitulum, umbel, spadix, etc. </a:t>
            </a:r>
          </a:p>
          <a:p>
            <a:pPr marL="444500" indent="-261938" algn="just">
              <a:buFont typeface="+mj-lt"/>
              <a:buAutoNum type="romanLcPeriod"/>
            </a:pPr>
            <a:r>
              <a:rPr lang="en-IN" sz="1200" dirty="0">
                <a:latin typeface="Bookman Old Style" panose="02050604050505020204" pitchFamily="18" charset="0"/>
                <a:ea typeface="Times New Roman" panose="02020603050405020304" pitchFamily="18" charset="0"/>
              </a:rPr>
              <a:t>Flowers often have pleasant fragrance (odour) and sweet nectar. </a:t>
            </a:r>
          </a:p>
          <a:p>
            <a:pPr marL="444500" indent="-261938" algn="just">
              <a:buFont typeface="+mj-lt"/>
              <a:buAutoNum type="romanLcPeriod"/>
            </a:pPr>
            <a:r>
              <a:rPr lang="en-IN" sz="1200" dirty="0">
                <a:latin typeface="Bookman Old Style" panose="02050604050505020204" pitchFamily="18" charset="0"/>
                <a:ea typeface="Times New Roman" panose="02020603050405020304" pitchFamily="18" charset="0"/>
              </a:rPr>
              <a:t>Pollen grains have a yellowish, viscous, sticky oily layer for easily sticking to the body of insect. </a:t>
            </a:r>
          </a:p>
          <a:p>
            <a:pPr marL="444500" indent="-261938" algn="just">
              <a:buFont typeface="+mj-lt"/>
              <a:buAutoNum type="romanLcPeriod"/>
            </a:pPr>
            <a:r>
              <a:rPr lang="en-IN" sz="1200" dirty="0">
                <a:latin typeface="Bookman Old Style" panose="02050604050505020204" pitchFamily="18" charset="0"/>
                <a:ea typeface="Times New Roman" panose="02020603050405020304" pitchFamily="18" charset="0"/>
              </a:rPr>
              <a:t>Stigmas are also sticky and rough to catch the pollen sticking to the body of insects. </a:t>
            </a:r>
          </a:p>
          <a:p>
            <a:pPr marL="444500" indent="-261938" algn="just">
              <a:buFont typeface="+mj-lt"/>
              <a:buAutoNum type="romanLcPeriod"/>
            </a:pPr>
            <a:r>
              <a:rPr lang="en-IN" sz="1200" dirty="0">
                <a:latin typeface="Bookman Old Style" panose="02050604050505020204" pitchFamily="18" charset="0"/>
                <a:ea typeface="Times New Roman" panose="02020603050405020304" pitchFamily="18" charset="0"/>
              </a:rPr>
              <a:t>Stamens and stigmas are inserted. </a:t>
            </a:r>
          </a:p>
          <a:p>
            <a:pPr marL="444500" indent="-261938" algn="just">
              <a:buFont typeface="+mj-lt"/>
              <a:buAutoNum type="romanLcPeriod"/>
            </a:pPr>
            <a:r>
              <a:rPr lang="en-IN" sz="1200" dirty="0">
                <a:latin typeface="Bookman Old Style" panose="02050604050505020204" pitchFamily="18" charset="0"/>
                <a:ea typeface="Times New Roman" panose="02020603050405020304" pitchFamily="18" charset="0"/>
              </a:rPr>
              <a:t>In some cases, pollen is edible, an attraction to insects for food e.g. rose , poppy, etc. </a:t>
            </a:r>
          </a:p>
          <a:p>
            <a:pPr marL="444500" indent="-261938" algn="just">
              <a:buFont typeface="+mj-lt"/>
              <a:buAutoNum type="romanLcPeriod"/>
            </a:pPr>
            <a:r>
              <a:rPr lang="en-IN" sz="1200" dirty="0">
                <a:latin typeface="Bookman Old Style" panose="02050604050505020204" pitchFamily="18" charset="0"/>
                <a:ea typeface="Times New Roman" panose="02020603050405020304" pitchFamily="18" charset="0"/>
              </a:rPr>
              <a:t>Most insect pollinated flowers have a landing platform e.g. Salvia. </a:t>
            </a:r>
          </a:p>
          <a:p>
            <a:pPr marL="444500" indent="-261938" algn="just">
              <a:buFont typeface="+mj-lt"/>
              <a:buAutoNum type="romanLcPeriod"/>
            </a:pPr>
            <a:r>
              <a:rPr lang="en-IN" sz="1200" dirty="0">
                <a:latin typeface="Bookman Old Style" panose="02050604050505020204" pitchFamily="18" charset="0"/>
                <a:ea typeface="Times New Roman" panose="02020603050405020304" pitchFamily="18" charset="0"/>
              </a:rPr>
              <a:t>In many cases special markings called nectar guides occur on the petals for guiding the insects to nectar glands. e.g. Viola (Pansy). </a:t>
            </a:r>
          </a:p>
          <a:p>
            <a:pPr marL="444500" indent="-261938" algn="just">
              <a:buFont typeface="+mj-lt"/>
              <a:buAutoNum type="romanLcPeriod"/>
            </a:pPr>
            <a:r>
              <a:rPr lang="en-IN" sz="1200" dirty="0">
                <a:latin typeface="Bookman Old Style" panose="02050604050505020204" pitchFamily="18" charset="0"/>
                <a:ea typeface="Times New Roman" panose="02020603050405020304" pitchFamily="18" charset="0"/>
              </a:rPr>
              <a:t>Stigmas are inserted and sticky. </a:t>
            </a:r>
          </a:p>
          <a:p>
            <a:pPr marL="182562" algn="just"/>
            <a:endParaRPr lang="en-IN" sz="1200" dirty="0">
              <a:latin typeface="Bookman Old Style" panose="02050604050505020204" pitchFamily="18" charset="0"/>
              <a:ea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rPr>
              <a:t>II. Flowers adapted to pollination by birds (Ornithophily)</a:t>
            </a:r>
          </a:p>
          <a:p>
            <a:pPr marL="182563" algn="just"/>
            <a:r>
              <a:rPr lang="en-IN" sz="1200" dirty="0">
                <a:latin typeface="Bookman Old Style" panose="02050604050505020204" pitchFamily="18" charset="0"/>
                <a:ea typeface="Times New Roman" panose="02020603050405020304" pitchFamily="18" charset="0"/>
              </a:rPr>
              <a:t>Ornithophily is the mode of cross pollination performed by few types of small size and long beaks birds. Common pollinating birds are sun birds (Afro-</a:t>
            </a:r>
            <a:r>
              <a:rPr lang="en-IN" sz="1200" dirty="0" err="1">
                <a:latin typeface="Bookman Old Style" panose="02050604050505020204" pitchFamily="18" charset="0"/>
                <a:ea typeface="Times New Roman" panose="02020603050405020304" pitchFamily="18" charset="0"/>
              </a:rPr>
              <a:t>asia</a:t>
            </a:r>
            <a:r>
              <a:rPr lang="en-IN" sz="1200" dirty="0">
                <a:latin typeface="Bookman Old Style" panose="02050604050505020204" pitchFamily="18" charset="0"/>
                <a:ea typeface="Times New Roman" panose="02020603050405020304" pitchFamily="18" charset="0"/>
              </a:rPr>
              <a:t>), humming birds (America). Some other pollinating birds are Crow, Bulbul, Parrot and </a:t>
            </a:r>
            <a:r>
              <a:rPr lang="en-IN" sz="1200" dirty="0" err="1">
                <a:latin typeface="Bookman Old Style" panose="02050604050505020204" pitchFamily="18" charset="0"/>
                <a:ea typeface="Times New Roman" panose="02020603050405020304" pitchFamily="18" charset="0"/>
              </a:rPr>
              <a:t>Meynah</a:t>
            </a:r>
            <a:r>
              <a:rPr lang="en-IN" sz="1200" dirty="0">
                <a:latin typeface="Bookman Old Style" panose="02050604050505020204" pitchFamily="18" charset="0"/>
                <a:ea typeface="Times New Roman" panose="02020603050405020304" pitchFamily="18" charset="0"/>
              </a:rPr>
              <a:t>. </a:t>
            </a:r>
            <a:r>
              <a:rPr lang="en-IN" sz="1200" dirty="0" err="1">
                <a:latin typeface="Bookman Old Style" panose="02050604050505020204" pitchFamily="18" charset="0"/>
                <a:ea typeface="Times New Roman" panose="02020603050405020304" pitchFamily="18" charset="0"/>
              </a:rPr>
              <a:t>Ornithophilous</a:t>
            </a:r>
            <a:r>
              <a:rPr lang="en-IN" sz="1200" dirty="0">
                <a:latin typeface="Bookman Old Style" panose="02050604050505020204" pitchFamily="18" charset="0"/>
                <a:ea typeface="Times New Roman" panose="02020603050405020304" pitchFamily="18" charset="0"/>
              </a:rPr>
              <a:t> plants are very few as compared to entomophilous plants . Only about 100 species of Australian plants are </a:t>
            </a:r>
            <a:r>
              <a:rPr lang="en-IN" sz="1200" dirty="0" err="1">
                <a:latin typeface="Bookman Old Style" panose="02050604050505020204" pitchFamily="18" charset="0"/>
                <a:ea typeface="Times New Roman" panose="02020603050405020304" pitchFamily="18" charset="0"/>
              </a:rPr>
              <a:t>ornithophilous</a:t>
            </a:r>
            <a:r>
              <a:rPr lang="en-IN" sz="1200" dirty="0">
                <a:latin typeface="Bookman Old Style" panose="02050604050505020204" pitchFamily="18" charset="0"/>
                <a:ea typeface="Times New Roman" panose="02020603050405020304" pitchFamily="18" charset="0"/>
              </a:rPr>
              <a:t>. Common bird pollinated plants are Bombax (Red Silk Cotton), Erythrina (Coral Tree), Callistemon (Bottle Brush), Butea </a:t>
            </a:r>
            <a:r>
              <a:rPr lang="en-IN" sz="1200" dirty="0" err="1">
                <a:latin typeface="Bookman Old Style" panose="02050604050505020204" pitchFamily="18" charset="0"/>
                <a:ea typeface="Times New Roman" panose="02020603050405020304" pitchFamily="18" charset="0"/>
              </a:rPr>
              <a:t>monosperma</a:t>
            </a:r>
            <a:r>
              <a:rPr lang="en-IN" sz="1200" dirty="0">
                <a:latin typeface="Bookman Old Style" panose="02050604050505020204" pitchFamily="18" charset="0"/>
                <a:ea typeface="Times New Roman" panose="02020603050405020304" pitchFamily="18" charset="0"/>
              </a:rPr>
              <a:t>, Bignonia, Lobelia Agave, Grevillea, etc. </a:t>
            </a:r>
            <a:r>
              <a:rPr lang="en-IN" sz="1200" dirty="0" err="1">
                <a:latin typeface="Bookman Old Style" panose="02050604050505020204" pitchFamily="18" charset="0"/>
                <a:ea typeface="Times New Roman" panose="02020603050405020304" pitchFamily="18" charset="0"/>
              </a:rPr>
              <a:t>Ornithophilous</a:t>
            </a:r>
            <a:r>
              <a:rPr lang="en-IN" sz="1200" dirty="0">
                <a:latin typeface="Bookman Old Style" panose="02050604050505020204" pitchFamily="18" charset="0"/>
                <a:ea typeface="Times New Roman" panose="02020603050405020304" pitchFamily="18" charset="0"/>
              </a:rPr>
              <a:t> plants have the following adaptations: </a:t>
            </a:r>
          </a:p>
          <a:p>
            <a:pPr marL="468313" indent="-285750" algn="just">
              <a:buFont typeface="+mj-lt"/>
              <a:buAutoNum type="romanLcPeriod"/>
            </a:pPr>
            <a:r>
              <a:rPr lang="en-IN" sz="1200" dirty="0">
                <a:latin typeface="Bookman Old Style" panose="02050604050505020204" pitchFamily="18" charset="0"/>
                <a:ea typeface="Times New Roman" panose="02020603050405020304" pitchFamily="18" charset="0"/>
              </a:rPr>
              <a:t>The </a:t>
            </a:r>
            <a:r>
              <a:rPr lang="en-IN" sz="1200" dirty="0" err="1">
                <a:latin typeface="Bookman Old Style" panose="02050604050505020204" pitchFamily="18" charset="0"/>
                <a:ea typeface="Times New Roman" panose="02020603050405020304" pitchFamily="18" charset="0"/>
              </a:rPr>
              <a:t>ornithophilous</a:t>
            </a:r>
            <a:r>
              <a:rPr lang="en-IN" sz="1200" dirty="0">
                <a:latin typeface="Bookman Old Style" panose="02050604050505020204" pitchFamily="18" charset="0"/>
                <a:ea typeface="Times New Roman" panose="02020603050405020304" pitchFamily="18" charset="0"/>
              </a:rPr>
              <a:t> flowers secrete abundant watery nectar or have edible parts. </a:t>
            </a:r>
          </a:p>
          <a:p>
            <a:pPr marL="468313" indent="-285750" algn="just">
              <a:buFont typeface="+mj-lt"/>
              <a:buAutoNum type="romanLcPeriod"/>
            </a:pPr>
            <a:r>
              <a:rPr lang="en-IN" sz="1200" dirty="0">
                <a:latin typeface="Bookman Old Style" panose="02050604050505020204" pitchFamily="18" charset="0"/>
                <a:ea typeface="Times New Roman" panose="02020603050405020304" pitchFamily="18" charset="0"/>
              </a:rPr>
              <a:t>The nectar is secreted in such abundance that drops of it can be brought down by shaking branches of </a:t>
            </a:r>
            <a:r>
              <a:rPr lang="en-IN" sz="1200" dirty="0" err="1">
                <a:latin typeface="Bookman Old Style" panose="02050604050505020204" pitchFamily="18" charset="0"/>
                <a:ea typeface="Times New Roman" panose="02020603050405020304" pitchFamily="18" charset="0"/>
              </a:rPr>
              <a:t>Gravillea</a:t>
            </a:r>
            <a:r>
              <a:rPr lang="en-IN" sz="1200" dirty="0">
                <a:latin typeface="Bookman Old Style" panose="02050604050505020204" pitchFamily="18" charset="0"/>
                <a:ea typeface="Times New Roman" panose="02020603050405020304" pitchFamily="18" charset="0"/>
              </a:rPr>
              <a:t> and Erythrina. Nectar is mainly made of sugar.</a:t>
            </a:r>
          </a:p>
          <a:p>
            <a:pPr marL="468313" indent="-285750" algn="just">
              <a:buFont typeface="+mj-lt"/>
              <a:buAutoNum type="romanLcPeriod"/>
            </a:pPr>
            <a:r>
              <a:rPr lang="en-IN" sz="1200" dirty="0" err="1">
                <a:latin typeface="Bookman Old Style" panose="02050604050505020204" pitchFamily="18" charset="0"/>
                <a:ea typeface="Times New Roman" panose="02020603050405020304" pitchFamily="18" charset="0"/>
              </a:rPr>
              <a:t>Ornithophilous</a:t>
            </a:r>
            <a:r>
              <a:rPr lang="en-IN" sz="1200" dirty="0">
                <a:latin typeface="Bookman Old Style" panose="02050604050505020204" pitchFamily="18" charset="0"/>
                <a:ea typeface="Times New Roman" panose="02020603050405020304" pitchFamily="18" charset="0"/>
              </a:rPr>
              <a:t> flowers are usually brightly coloured - red , orange , yellow or blue.</a:t>
            </a:r>
          </a:p>
          <a:p>
            <a:pPr marL="468313" indent="-285750" algn="just">
              <a:buFont typeface="+mj-lt"/>
              <a:buAutoNum type="romanLcPeriod"/>
            </a:pPr>
            <a:r>
              <a:rPr lang="en-IN" sz="1200" dirty="0">
                <a:latin typeface="Bookman Old Style" panose="02050604050505020204" pitchFamily="18" charset="0"/>
                <a:ea typeface="Times New Roman" panose="02020603050405020304" pitchFamily="18" charset="0"/>
              </a:rPr>
              <a:t>The floral parts are commonly leathery. </a:t>
            </a:r>
          </a:p>
          <a:p>
            <a:pPr marL="468313" indent="-285750" algn="just">
              <a:buFont typeface="+mj-lt"/>
              <a:buAutoNum type="romanLcPeriod"/>
            </a:pPr>
            <a:r>
              <a:rPr lang="en-IN" sz="1200" dirty="0">
                <a:latin typeface="Bookman Old Style" panose="02050604050505020204" pitchFamily="18" charset="0"/>
                <a:ea typeface="Times New Roman" panose="02020603050405020304" pitchFamily="18" charset="0"/>
              </a:rPr>
              <a:t>In some cases, the corolla is funnel shaped. </a:t>
            </a:r>
          </a:p>
          <a:p>
            <a:pPr marL="468313" indent="-285750" algn="just">
              <a:buFont typeface="+mj-lt"/>
              <a:buAutoNum type="romanLcPeriod"/>
            </a:pPr>
            <a:r>
              <a:rPr lang="en-IN" sz="1200" dirty="0">
                <a:latin typeface="Bookman Old Style" panose="02050604050505020204" pitchFamily="18" charset="0"/>
                <a:ea typeface="Times New Roman" panose="02020603050405020304" pitchFamily="18" charset="0"/>
              </a:rPr>
              <a:t>Scent is often absent. </a:t>
            </a:r>
          </a:p>
          <a:p>
            <a:pPr marL="182563" algn="just"/>
            <a:endParaRPr lang="en-IN" sz="1200" dirty="0">
              <a:latin typeface="Bookman Old Style" panose="020506040505050202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569C3E8E-D873-2349-A962-106016DC8083}"/>
              </a:ext>
            </a:extLst>
          </p:cNvPr>
          <p:cNvSpPr/>
          <p:nvPr/>
        </p:nvSpPr>
        <p:spPr>
          <a:xfrm>
            <a:off x="561567" y="207168"/>
            <a:ext cx="1547218" cy="369332"/>
          </a:xfrm>
          <a:prstGeom prst="rect">
            <a:avLst/>
          </a:prstGeom>
        </p:spPr>
        <p:txBody>
          <a:bodyPr wrap="none">
            <a:spAutoFit/>
          </a:bodyPr>
          <a:lstStyle/>
          <a:p>
            <a:pPr algn="ctr"/>
            <a:r>
              <a:rPr lang="en-IN" u="sng" dirty="0">
                <a:latin typeface="Bookman Old Style" panose="02050604050505020204" pitchFamily="18" charset="0"/>
                <a:ea typeface="Calibri" panose="020F0502020204030204" pitchFamily="34" charset="0"/>
                <a:cs typeface="Microsoft Himalaya" pitchFamily="2" charset="0"/>
              </a:rPr>
              <a:t>Observation</a:t>
            </a:r>
            <a:endParaRPr lang="en-IN" u="sng" dirty="0">
              <a:latin typeface="Calibri" panose="020F0502020204030204" pitchFamily="34" charset="0"/>
              <a:ea typeface="Calibri" panose="020F0502020204030204" pitchFamily="34" charset="0"/>
              <a:cs typeface="Microsoft Himalaya" pitchFamily="2" charset="0"/>
            </a:endParaRPr>
          </a:p>
        </p:txBody>
      </p:sp>
      <p:pic>
        <p:nvPicPr>
          <p:cNvPr id="1026" name="Picture 2" descr="Honeybees and Rapeseed: A Pollinator–Plant Interaction - ScienceDirect">
            <a:extLst>
              <a:ext uri="{FF2B5EF4-FFF2-40B4-BE49-F238E27FC236}">
                <a16:creationId xmlns:a16="http://schemas.microsoft.com/office/drawing/2014/main" id="{D79D7E4E-977F-7240-9CEA-A630DBCC971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t="5416"/>
          <a:stretch/>
        </p:blipFill>
        <p:spPr bwMode="auto">
          <a:xfrm>
            <a:off x="561567" y="776614"/>
            <a:ext cx="4934316" cy="2870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5E3D51D-7C73-C541-93B3-96E77172C5D9}"/>
              </a:ext>
            </a:extLst>
          </p:cNvPr>
          <p:cNvSpPr/>
          <p:nvPr/>
        </p:nvSpPr>
        <p:spPr>
          <a:xfrm>
            <a:off x="1458465" y="3647214"/>
            <a:ext cx="3005951" cy="276999"/>
          </a:xfrm>
          <a:prstGeom prst="rect">
            <a:avLst/>
          </a:prstGeom>
        </p:spPr>
        <p:txBody>
          <a:bodyPr wrap="none">
            <a:spAutoFit/>
          </a:bodyPr>
          <a:lstStyle/>
          <a:p>
            <a:r>
              <a:rPr lang="en-IN" sz="1200" dirty="0">
                <a:latin typeface="Bookman Old Style" panose="02050604050505020204" pitchFamily="18" charset="0"/>
                <a:ea typeface="Times New Roman" panose="02020603050405020304" pitchFamily="18" charset="0"/>
              </a:rPr>
              <a:t>Figure Brassica flower and honey bee</a:t>
            </a:r>
            <a:endParaRPr lang="en-US" sz="1200" dirty="0"/>
          </a:p>
        </p:txBody>
      </p:sp>
      <p:pic>
        <p:nvPicPr>
          <p:cNvPr id="1028" name="Picture 4" descr="Pollination: Concepts, Types, Advantages, Disadvantages and Examples">
            <a:extLst>
              <a:ext uri="{FF2B5EF4-FFF2-40B4-BE49-F238E27FC236}">
                <a16:creationId xmlns:a16="http://schemas.microsoft.com/office/drawing/2014/main" id="{5FBBDED6-E1F4-6143-BECB-ACF3D75C935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46522" b="12345"/>
          <a:stretch/>
        </p:blipFill>
        <p:spPr bwMode="auto">
          <a:xfrm>
            <a:off x="1864506" y="4461445"/>
            <a:ext cx="2599910" cy="298508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27954E5-7279-FB42-A90E-F8910D20D190}"/>
              </a:ext>
            </a:extLst>
          </p:cNvPr>
          <p:cNvSpPr/>
          <p:nvPr/>
        </p:nvSpPr>
        <p:spPr>
          <a:xfrm>
            <a:off x="1628281" y="7446528"/>
            <a:ext cx="2358338" cy="276999"/>
          </a:xfrm>
          <a:prstGeom prst="rect">
            <a:avLst/>
          </a:prstGeom>
        </p:spPr>
        <p:txBody>
          <a:bodyPr wrap="none">
            <a:spAutoFit/>
          </a:bodyPr>
          <a:lstStyle/>
          <a:p>
            <a:r>
              <a:rPr lang="en-IN" sz="1200" dirty="0">
                <a:latin typeface="Bookman Old Style" panose="02050604050505020204" pitchFamily="18" charset="0"/>
                <a:ea typeface="Times New Roman" panose="02020603050405020304" pitchFamily="18" charset="0"/>
              </a:rPr>
              <a:t>Figure </a:t>
            </a:r>
            <a:r>
              <a:rPr lang="en-IN" sz="1200" dirty="0" err="1">
                <a:latin typeface="Bookman Old Style" panose="02050604050505020204" pitchFamily="18" charset="0"/>
                <a:ea typeface="Times New Roman" panose="02020603050405020304" pitchFamily="18" charset="0"/>
              </a:rPr>
              <a:t>Ornithophilous</a:t>
            </a:r>
            <a:r>
              <a:rPr lang="en-IN" sz="1200" dirty="0">
                <a:latin typeface="Bookman Old Style" panose="02050604050505020204" pitchFamily="18" charset="0"/>
                <a:ea typeface="Times New Roman" panose="02020603050405020304" pitchFamily="18" charset="0"/>
              </a:rPr>
              <a:t> flower</a:t>
            </a:r>
            <a:endParaRPr lang="en-US" sz="1200" dirty="0"/>
          </a:p>
        </p:txBody>
      </p:sp>
    </p:spTree>
    <p:extLst>
      <p:ext uri="{BB962C8B-B14F-4D97-AF65-F5344CB8AC3E}">
        <p14:creationId xmlns:p14="http://schemas.microsoft.com/office/powerpoint/2010/main" val="1691468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26670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B5D10AE-2400-6341-9F78-667689137655}"/>
              </a:ext>
            </a:extLst>
          </p:cNvPr>
          <p:cNvSpPr/>
          <p:nvPr/>
        </p:nvSpPr>
        <p:spPr>
          <a:xfrm>
            <a:off x="6500380" y="283238"/>
            <a:ext cx="6106390" cy="9433352"/>
          </a:xfrm>
          <a:prstGeom prst="rect">
            <a:avLst/>
          </a:prstGeom>
        </p:spPr>
        <p:txBody>
          <a:bodyPr wrap="square">
            <a:spAutoFit/>
          </a:bodyPr>
          <a:lstStyle/>
          <a:p>
            <a:pPr algn="just"/>
            <a:r>
              <a:rPr lang="en-IN" sz="1200" b="1" dirty="0">
                <a:latin typeface="Bookman Old Style" panose="02050604050505020204" pitchFamily="18" charset="0"/>
                <a:ea typeface="Times New Roman" panose="02020603050405020304" pitchFamily="18" charset="0"/>
              </a:rPr>
              <a:t>Aim:</a:t>
            </a:r>
            <a:r>
              <a:rPr lang="en-IN" sz="1200" dirty="0">
                <a:latin typeface="Bookman Old Style" panose="02050604050505020204" pitchFamily="18" charset="0"/>
                <a:ea typeface="Times New Roman" panose="02020603050405020304" pitchFamily="18" charset="0"/>
              </a:rPr>
              <a:t> Identification of stages of gamete development, i.e., T.S. of testis and T.S. of ovary through permanent slides (from grasshopper/mice). </a:t>
            </a:r>
          </a:p>
          <a:p>
            <a:pPr algn="just"/>
            <a:r>
              <a:rPr lang="en-IN" sz="1200" dirty="0">
                <a:latin typeface="Bookman Old Style" panose="02050604050505020204" pitchFamily="18" charset="0"/>
                <a:ea typeface="Times New Roman" panose="02020603050405020304" pitchFamily="18" charset="0"/>
              </a:rPr>
              <a:t> </a:t>
            </a:r>
            <a:endParaRPr lang="en-IN" sz="1200" dirty="0">
              <a:latin typeface="Times New Roman" panose="02020603050405020304" pitchFamily="18" charset="0"/>
              <a:ea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rPr>
              <a:t>Principle:</a:t>
            </a:r>
            <a:r>
              <a:rPr lang="en-IN" sz="1200" dirty="0">
                <a:latin typeface="Bookman Old Style" panose="02050604050505020204" pitchFamily="18" charset="0"/>
                <a:ea typeface="Times New Roman" panose="02020603050405020304" pitchFamily="18" charset="0"/>
              </a:rPr>
              <a:t> </a:t>
            </a:r>
            <a:endParaRPr lang="en-IN" sz="1200" dirty="0">
              <a:latin typeface="Times New Roman" panose="02020603050405020304" pitchFamily="18" charset="0"/>
              <a:ea typeface="Times New Roman" panose="02020603050405020304" pitchFamily="18" charset="0"/>
            </a:endParaRPr>
          </a:p>
          <a:p>
            <a:pPr algn="just"/>
            <a:r>
              <a:rPr lang="en-IN" sz="1200" dirty="0">
                <a:latin typeface="Bookman Old Style" panose="02050604050505020204" pitchFamily="18" charset="0"/>
                <a:ea typeface="Times New Roman" panose="02020603050405020304" pitchFamily="18" charset="0"/>
              </a:rPr>
              <a:t>Gametogenesis (process of gamete formation) in male and female animals takes place in their gonads, i.e., testis and ovary respectively. The gametogenesis involves meiotic cell division. The gametogenic development in testis is called spermatogenesis and in ovary it is oogenesis. They exhibit marked differences and can be examined in transverse section (T.S.) of these organs</a:t>
            </a:r>
          </a:p>
          <a:p>
            <a:pPr algn="just"/>
            <a:r>
              <a:rPr lang="en-IN" sz="1200" dirty="0">
                <a:latin typeface="Bookman Old Style" panose="02050604050505020204" pitchFamily="18" charset="0"/>
                <a:ea typeface="Times New Roman" panose="02020603050405020304" pitchFamily="18" charset="0"/>
              </a:rPr>
              <a:t> </a:t>
            </a:r>
            <a:endParaRPr lang="en-IN" sz="1200" dirty="0">
              <a:latin typeface="Times New Roman" panose="02020603050405020304" pitchFamily="18" charset="0"/>
              <a:ea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rPr>
              <a:t>Requirement:</a:t>
            </a:r>
            <a:r>
              <a:rPr lang="en-IN" sz="1200" dirty="0">
                <a:latin typeface="Bookman Old Style" panose="02050604050505020204" pitchFamily="18" charset="0"/>
                <a:ea typeface="Times New Roman" panose="02020603050405020304" pitchFamily="18" charset="0"/>
              </a:rPr>
              <a:t> Permanent slides of T.S. of testis and ovary, compound microscope, </a:t>
            </a:r>
            <a:r>
              <a:rPr lang="en-IN" sz="1200" dirty="0" err="1">
                <a:latin typeface="Bookman Old Style" panose="02050604050505020204" pitchFamily="18" charset="0"/>
                <a:ea typeface="Times New Roman" panose="02020603050405020304" pitchFamily="18" charset="0"/>
              </a:rPr>
              <a:t>lense</a:t>
            </a:r>
            <a:r>
              <a:rPr lang="en-IN" sz="1200" dirty="0">
                <a:latin typeface="Bookman Old Style" panose="02050604050505020204" pitchFamily="18" charset="0"/>
                <a:ea typeface="Times New Roman" panose="02020603050405020304" pitchFamily="18" charset="0"/>
              </a:rPr>
              <a:t> cleaning paper and cleaning fluid, </a:t>
            </a:r>
          </a:p>
          <a:p>
            <a:pPr algn="just"/>
            <a:r>
              <a:rPr lang="en-IN" sz="1200" b="1" dirty="0">
                <a:latin typeface="Bookman Old Style" panose="02050604050505020204" pitchFamily="18" charset="0"/>
                <a:ea typeface="Times New Roman" panose="02020603050405020304" pitchFamily="18" charset="0"/>
              </a:rPr>
              <a:t> </a:t>
            </a:r>
            <a:endParaRPr lang="en-IN" sz="1200" dirty="0">
              <a:latin typeface="Times New Roman" panose="02020603050405020304" pitchFamily="18" charset="0"/>
              <a:ea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rPr>
              <a:t>Procedure</a:t>
            </a:r>
            <a:endParaRPr lang="en-IN" sz="1200" dirty="0">
              <a:latin typeface="Times New Roman" panose="02020603050405020304" pitchFamily="18" charset="0"/>
              <a:ea typeface="Times New Roman" panose="02020603050405020304" pitchFamily="18" charset="0"/>
            </a:endParaRPr>
          </a:p>
          <a:p>
            <a:pPr marL="225425" lvl="0" indent="-169863" algn="just">
              <a:buFont typeface="+mj-lt"/>
              <a:buAutoNum type="arabicPeriod"/>
            </a:pPr>
            <a:r>
              <a:rPr lang="en-IN" sz="1200" dirty="0">
                <a:latin typeface="Bookman Old Style" panose="02050604050505020204" pitchFamily="18" charset="0"/>
                <a:ea typeface="Times New Roman" panose="02020603050405020304" pitchFamily="18" charset="0"/>
              </a:rPr>
              <a:t>Clean the slide and microscope’s eye and objective lenses with the help of lens cleaning paper using any cleaning fluid.</a:t>
            </a:r>
          </a:p>
          <a:p>
            <a:pPr marL="225425" lvl="0" indent="-169863" algn="just">
              <a:buFont typeface="+mj-lt"/>
              <a:buAutoNum type="arabicPeriod"/>
            </a:pPr>
            <a:r>
              <a:rPr lang="en-IN" sz="1200" dirty="0">
                <a:latin typeface="Bookman Old Style" panose="02050604050505020204" pitchFamily="18" charset="0"/>
                <a:ea typeface="Times New Roman" panose="02020603050405020304" pitchFamily="18" charset="0"/>
              </a:rPr>
              <a:t>Place the slide on the stage of the microscope and observe first under lower magnification and then in higher magnification. Observe various stages of gamete development.</a:t>
            </a:r>
          </a:p>
          <a:p>
            <a:pPr marL="225425" indent="-169863" algn="just">
              <a:buFont typeface="+mj-lt"/>
              <a:buAutoNum type="arabicPeriod"/>
            </a:pPr>
            <a:r>
              <a:rPr lang="en-IN" sz="1200" dirty="0">
                <a:latin typeface="Bookman Old Style" panose="02050604050505020204" pitchFamily="18" charset="0"/>
                <a:ea typeface="Times New Roman" panose="02020603050405020304" pitchFamily="18" charset="0"/>
              </a:rPr>
              <a:t>Record your observations in the notebook and draw labelled diagrams.</a:t>
            </a:r>
          </a:p>
          <a:p>
            <a:pPr algn="just"/>
            <a:endParaRPr lang="en-IN" sz="100" dirty="0">
              <a:latin typeface="Times New Roman" panose="02020603050405020304" pitchFamily="18" charset="0"/>
              <a:ea typeface="Times New Roman" panose="02020603050405020304" pitchFamily="18" charset="0"/>
            </a:endParaRPr>
          </a:p>
          <a:p>
            <a:pPr algn="just"/>
            <a:endParaRPr lang="en-IN" sz="1200" b="1" dirty="0">
              <a:latin typeface="Bookman Old Style" panose="02050604050505020204" pitchFamily="18" charset="0"/>
              <a:ea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rPr>
              <a:t>Observation</a:t>
            </a:r>
            <a:endParaRPr lang="en-IN" sz="1200" dirty="0">
              <a:latin typeface="Times New Roman" panose="02020603050405020304" pitchFamily="18" charset="0"/>
              <a:ea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rPr>
              <a:t>I. </a:t>
            </a:r>
            <a:r>
              <a:rPr lang="en-IN" sz="1200" b="1" dirty="0">
                <a:solidFill>
                  <a:prstClr val="black"/>
                </a:solidFill>
                <a:latin typeface="Bookman Old Style" panose="02050604050505020204" pitchFamily="18" charset="0"/>
                <a:ea typeface="Times New Roman" panose="02020603050405020304" pitchFamily="18" charset="0"/>
              </a:rPr>
              <a:t>Transverse Section (T.S.) </a:t>
            </a:r>
            <a:r>
              <a:rPr lang="en-IN" sz="1200" b="1" dirty="0">
                <a:latin typeface="Bookman Old Style" panose="02050604050505020204" pitchFamily="18" charset="0"/>
                <a:ea typeface="Times New Roman" panose="02020603050405020304" pitchFamily="18" charset="0"/>
              </a:rPr>
              <a:t>testis </a:t>
            </a:r>
          </a:p>
          <a:p>
            <a:pPr marL="234950" indent="-217488" algn="just">
              <a:buFont typeface="+mj-lt"/>
              <a:buAutoNum type="arabicPeriod"/>
            </a:pPr>
            <a:r>
              <a:rPr lang="en-IN" sz="1200" dirty="0">
                <a:latin typeface="Bookman Old Style" panose="02050604050505020204" pitchFamily="18" charset="0"/>
                <a:ea typeface="Times New Roman" panose="02020603050405020304" pitchFamily="18" charset="0"/>
              </a:rPr>
              <a:t>T.S of testis was found with large number of seminiferous tubules under lower magnification. </a:t>
            </a:r>
          </a:p>
          <a:p>
            <a:pPr marL="234950" indent="-217488" algn="just">
              <a:buFont typeface="+mj-lt"/>
              <a:buAutoNum type="arabicPeriod"/>
            </a:pPr>
            <a:r>
              <a:rPr lang="en-IN" sz="1200" dirty="0">
                <a:latin typeface="Bookman Old Style" panose="02050604050505020204" pitchFamily="18" charset="0"/>
                <a:ea typeface="Times New Roman" panose="02020603050405020304" pitchFamily="18" charset="0"/>
              </a:rPr>
              <a:t>At higher magnification, a complete tubule is observed with various stages of gamete development from periphery towards lumen </a:t>
            </a:r>
          </a:p>
          <a:p>
            <a:pPr marL="234950" indent="-217488" algn="just">
              <a:buFont typeface="+mj-lt"/>
              <a:buAutoNum type="arabicPeriod"/>
            </a:pPr>
            <a:r>
              <a:rPr lang="en-IN" sz="1200" dirty="0">
                <a:latin typeface="Bookman Old Style" panose="02050604050505020204" pitchFamily="18" charset="0"/>
                <a:ea typeface="Times New Roman" panose="02020603050405020304" pitchFamily="18" charset="0"/>
              </a:rPr>
              <a:t>Germinal epithelium, Spermatogonia, Primary spermatocytes, Secondary spermatocytes, spermatids and Spermatozoa were identified within the seminiferous tubule.</a:t>
            </a:r>
          </a:p>
          <a:p>
            <a:pPr marL="234950" indent="-217488" algn="just">
              <a:buFont typeface="+mj-lt"/>
              <a:buAutoNum type="arabicPeriod"/>
            </a:pPr>
            <a:r>
              <a:rPr lang="en-IN" sz="1200" dirty="0">
                <a:latin typeface="Bookman Old Style" panose="02050604050505020204" pitchFamily="18" charset="0"/>
                <a:ea typeface="Times New Roman" panose="02020603050405020304" pitchFamily="18" charset="0"/>
              </a:rPr>
              <a:t>In T.S. of testis, the space between seminiferous tubules are filled with blood vessels and Leydig's cell or Interstitial cells.</a:t>
            </a:r>
          </a:p>
          <a:p>
            <a:pPr marL="177800" algn="just"/>
            <a:r>
              <a:rPr lang="en-IN" sz="600" dirty="0">
                <a:latin typeface="Bookman Old Style" panose="02050604050505020204" pitchFamily="18" charset="0"/>
                <a:ea typeface="Times New Roman" panose="02020603050405020304" pitchFamily="18" charset="0"/>
              </a:rPr>
              <a:t> </a:t>
            </a:r>
            <a:endParaRPr lang="en-IN" sz="100" dirty="0">
              <a:latin typeface="Bookman Old Style" panose="02050604050505020204" pitchFamily="18" charset="0"/>
              <a:ea typeface="Times New Roman" panose="02020603050405020304" pitchFamily="18" charset="0"/>
            </a:endParaRPr>
          </a:p>
          <a:p>
            <a:pPr lvl="0" algn="just"/>
            <a:r>
              <a:rPr lang="en-IN" sz="1200" b="1" dirty="0">
                <a:solidFill>
                  <a:prstClr val="black"/>
                </a:solidFill>
                <a:latin typeface="Bookman Old Style" panose="02050604050505020204" pitchFamily="18" charset="0"/>
                <a:ea typeface="Times New Roman" panose="02020603050405020304" pitchFamily="18" charset="0"/>
              </a:rPr>
              <a:t>II. Transverse Section (T.S.) of Ovary </a:t>
            </a:r>
          </a:p>
          <a:p>
            <a:pPr marL="271463" lvl="0" indent="-217488" algn="just">
              <a:buFont typeface="+mj-lt"/>
              <a:buAutoNum type="arabicPeriod"/>
            </a:pPr>
            <a:r>
              <a:rPr lang="en-IN" sz="1200" dirty="0">
                <a:latin typeface="Bookman Old Style" panose="02050604050505020204" pitchFamily="18" charset="0"/>
                <a:ea typeface="Times New Roman" panose="02020603050405020304" pitchFamily="18" charset="0"/>
              </a:rPr>
              <a:t>In the T.S of ovary, there is a mass of tissue lined with germinal epithelium. </a:t>
            </a:r>
          </a:p>
          <a:p>
            <a:pPr marL="271463" lvl="0" indent="-217488" algn="just">
              <a:buFont typeface="+mj-lt"/>
              <a:buAutoNum type="arabicPeriod"/>
            </a:pPr>
            <a:r>
              <a:rPr lang="en-IN" sz="1200" dirty="0">
                <a:latin typeface="Bookman Old Style" panose="02050604050505020204" pitchFamily="18" charset="0"/>
                <a:ea typeface="Times New Roman" panose="02020603050405020304" pitchFamily="18" charset="0"/>
              </a:rPr>
              <a:t>The ovum was found surrounded by one to several layers of follicular cells. As the ovum matures, the number of surrounding follicular cell layer increases.</a:t>
            </a:r>
          </a:p>
          <a:p>
            <a:pPr marL="271463" lvl="0" indent="-217488" algn="just">
              <a:buFont typeface="+mj-lt"/>
              <a:buAutoNum type="arabicPeriod"/>
            </a:pPr>
            <a:r>
              <a:rPr lang="en-IN" sz="1200" dirty="0">
                <a:latin typeface="Bookman Old Style" panose="02050604050505020204" pitchFamily="18" charset="0"/>
                <a:ea typeface="Times New Roman" panose="02020603050405020304" pitchFamily="18" charset="0"/>
              </a:rPr>
              <a:t>In the later stage of follicular development a cavity called antrum appears.</a:t>
            </a:r>
          </a:p>
          <a:p>
            <a:pPr marL="271463" lvl="0" indent="-217488" algn="just">
              <a:buFont typeface="+mj-lt"/>
              <a:buAutoNum type="arabicPeriod"/>
            </a:pPr>
            <a:r>
              <a:rPr lang="en-IN" sz="1200" dirty="0">
                <a:latin typeface="Bookman Old Style" panose="02050604050505020204" pitchFamily="18" charset="0"/>
                <a:ea typeface="Times New Roman" panose="02020603050405020304" pitchFamily="18" charset="0"/>
              </a:rPr>
              <a:t>The antrum gets further enlarged and the follicle grows bigger into Graafian follicle which ruptures to release the ovum (ovulation)</a:t>
            </a:r>
          </a:p>
          <a:p>
            <a:pPr marL="271463" indent="-217488" algn="just">
              <a:buFont typeface="+mj-lt"/>
              <a:buAutoNum type="arabicPeriod"/>
            </a:pPr>
            <a:r>
              <a:rPr lang="en-IN" sz="1200" dirty="0">
                <a:latin typeface="Bookman Old Style" panose="02050604050505020204" pitchFamily="18" charset="0"/>
                <a:ea typeface="Times New Roman" panose="02020603050405020304" pitchFamily="18" charset="0"/>
              </a:rPr>
              <a:t>Ruptured Graafian follicles develop into Corpus luteum </a:t>
            </a:r>
          </a:p>
          <a:p>
            <a:pPr marL="271463" indent="-217488" algn="just">
              <a:buFont typeface="+mj-lt"/>
              <a:buAutoNum type="arabicPeriod"/>
            </a:pPr>
            <a:r>
              <a:rPr lang="en-IN" sz="1200" dirty="0">
                <a:latin typeface="Bookman Old Style" panose="02050604050505020204" pitchFamily="18" charset="0"/>
                <a:ea typeface="Times New Roman" panose="02020603050405020304" pitchFamily="18" charset="0"/>
              </a:rPr>
              <a:t>Corpus luteum degenerate into a collagenous white body which persists for few months called Corpus albicans. </a:t>
            </a:r>
            <a:endParaRPr lang="en-IN" sz="1200" dirty="0">
              <a:latin typeface="Times New Roman" panose="02020603050405020304" pitchFamily="18" charset="0"/>
              <a:ea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rPr>
              <a:t>Discussion:</a:t>
            </a:r>
            <a:endParaRPr lang="en-IN" sz="1200" dirty="0">
              <a:latin typeface="Times New Roman" panose="02020603050405020304" pitchFamily="18" charset="0"/>
              <a:ea typeface="Times New Roman" panose="02020603050405020304" pitchFamily="18" charset="0"/>
            </a:endParaRPr>
          </a:p>
          <a:p>
            <a:pPr algn="just"/>
            <a:r>
              <a:rPr lang="en-IN" sz="1200" dirty="0">
                <a:latin typeface="Bookman Old Style" panose="02050604050505020204" pitchFamily="18" charset="0"/>
                <a:ea typeface="Times New Roman" panose="02020603050405020304" pitchFamily="18" charset="0"/>
              </a:rPr>
              <a:t>Spermatogenesis is a continuous process after attainment of puberty, and that is why gamete development and spermatozoa are observed in all seminiferous tubules. In case of ovary, the follicular development stages are observed</a:t>
            </a:r>
          </a:p>
        </p:txBody>
      </p:sp>
      <p:sp>
        <p:nvSpPr>
          <p:cNvPr id="6" name="Rectangle 5">
            <a:extLst>
              <a:ext uri="{FF2B5EF4-FFF2-40B4-BE49-F238E27FC236}">
                <a16:creationId xmlns:a16="http://schemas.microsoft.com/office/drawing/2014/main" id="{569C3E8E-D873-2349-A962-106016DC8083}"/>
              </a:ext>
            </a:extLst>
          </p:cNvPr>
          <p:cNvSpPr/>
          <p:nvPr/>
        </p:nvSpPr>
        <p:spPr>
          <a:xfrm>
            <a:off x="561567" y="302418"/>
            <a:ext cx="1547218" cy="369332"/>
          </a:xfrm>
          <a:prstGeom prst="rect">
            <a:avLst/>
          </a:prstGeom>
        </p:spPr>
        <p:txBody>
          <a:bodyPr wrap="none">
            <a:spAutoFit/>
          </a:bodyPr>
          <a:lstStyle/>
          <a:p>
            <a:pPr algn="ctr"/>
            <a:r>
              <a:rPr lang="en-IN" u="sng" dirty="0">
                <a:latin typeface="Bookman Old Style" panose="02050604050505020204" pitchFamily="18" charset="0"/>
                <a:ea typeface="Calibri" panose="020F0502020204030204" pitchFamily="34" charset="0"/>
                <a:cs typeface="Microsoft Himalaya" pitchFamily="2" charset="0"/>
              </a:rPr>
              <a:t>Observation</a:t>
            </a:r>
            <a:endParaRPr lang="en-IN" u="sng" dirty="0">
              <a:latin typeface="Calibri" panose="020F0502020204030204" pitchFamily="34" charset="0"/>
              <a:ea typeface="Calibri" panose="020F0502020204030204" pitchFamily="34" charset="0"/>
              <a:cs typeface="Microsoft Himalaya" pitchFamily="2" charset="0"/>
            </a:endParaRPr>
          </a:p>
        </p:txBody>
      </p:sp>
      <p:grpSp>
        <p:nvGrpSpPr>
          <p:cNvPr id="36" name="Group 35">
            <a:extLst>
              <a:ext uri="{FF2B5EF4-FFF2-40B4-BE49-F238E27FC236}">
                <a16:creationId xmlns:a16="http://schemas.microsoft.com/office/drawing/2014/main" id="{3841F8DD-D275-674A-88A8-D72FB1A9ADD4}"/>
              </a:ext>
            </a:extLst>
          </p:cNvPr>
          <p:cNvGrpSpPr/>
          <p:nvPr/>
        </p:nvGrpSpPr>
        <p:grpSpPr>
          <a:xfrm>
            <a:off x="444606" y="821706"/>
            <a:ext cx="5916544" cy="2666464"/>
            <a:chOff x="444606" y="816101"/>
            <a:chExt cx="5916544" cy="2666464"/>
          </a:xfrm>
        </p:grpSpPr>
        <p:grpSp>
          <p:nvGrpSpPr>
            <p:cNvPr id="34" name="Group 33">
              <a:extLst>
                <a:ext uri="{FF2B5EF4-FFF2-40B4-BE49-F238E27FC236}">
                  <a16:creationId xmlns:a16="http://schemas.microsoft.com/office/drawing/2014/main" id="{1B35CEB6-74F9-844D-9FDB-44A5B7A2D2D7}"/>
                </a:ext>
              </a:extLst>
            </p:cNvPr>
            <p:cNvGrpSpPr/>
            <p:nvPr/>
          </p:nvGrpSpPr>
          <p:grpSpPr>
            <a:xfrm>
              <a:off x="444606" y="816101"/>
              <a:ext cx="5571040" cy="2666464"/>
              <a:chOff x="444606" y="816101"/>
              <a:chExt cx="5571040" cy="2666464"/>
            </a:xfrm>
          </p:grpSpPr>
          <p:grpSp>
            <p:nvGrpSpPr>
              <p:cNvPr id="32" name="Group 31">
                <a:extLst>
                  <a:ext uri="{FF2B5EF4-FFF2-40B4-BE49-F238E27FC236}">
                    <a16:creationId xmlns:a16="http://schemas.microsoft.com/office/drawing/2014/main" id="{EF3EE582-D4C2-2A42-A2DB-BAC49AB323C2}"/>
                  </a:ext>
                </a:extLst>
              </p:cNvPr>
              <p:cNvGrpSpPr/>
              <p:nvPr/>
            </p:nvGrpSpPr>
            <p:grpSpPr>
              <a:xfrm>
                <a:off x="444606" y="816101"/>
                <a:ext cx="5571040" cy="2666464"/>
                <a:chOff x="444606" y="816101"/>
                <a:chExt cx="5571040" cy="2666464"/>
              </a:xfrm>
            </p:grpSpPr>
            <p:grpSp>
              <p:nvGrpSpPr>
                <p:cNvPr id="30" name="Group 29">
                  <a:extLst>
                    <a:ext uri="{FF2B5EF4-FFF2-40B4-BE49-F238E27FC236}">
                      <a16:creationId xmlns:a16="http://schemas.microsoft.com/office/drawing/2014/main" id="{25A9906F-4C11-4344-8B36-45183A0FE890}"/>
                    </a:ext>
                  </a:extLst>
                </p:cNvPr>
                <p:cNvGrpSpPr/>
                <p:nvPr/>
              </p:nvGrpSpPr>
              <p:grpSpPr>
                <a:xfrm>
                  <a:off x="444606" y="816101"/>
                  <a:ext cx="5303055" cy="2666464"/>
                  <a:chOff x="1277720" y="1636062"/>
                  <a:chExt cx="5303055" cy="2666464"/>
                </a:xfrm>
              </p:grpSpPr>
              <p:grpSp>
                <p:nvGrpSpPr>
                  <p:cNvPr id="29" name="Group 28">
                    <a:extLst>
                      <a:ext uri="{FF2B5EF4-FFF2-40B4-BE49-F238E27FC236}">
                        <a16:creationId xmlns:a16="http://schemas.microsoft.com/office/drawing/2014/main" id="{41E9852F-8781-1A48-84E9-FE5EC8A86056}"/>
                      </a:ext>
                    </a:extLst>
                  </p:cNvPr>
                  <p:cNvGrpSpPr/>
                  <p:nvPr/>
                </p:nvGrpSpPr>
                <p:grpSpPr>
                  <a:xfrm>
                    <a:off x="1874386" y="1636062"/>
                    <a:ext cx="3324485" cy="2397600"/>
                    <a:chOff x="995845" y="1636062"/>
                    <a:chExt cx="3324485" cy="2397600"/>
                  </a:xfrm>
                </p:grpSpPr>
                <p:pic>
                  <p:nvPicPr>
                    <p:cNvPr id="3" name="Picture 2">
                      <a:extLst>
                        <a:ext uri="{FF2B5EF4-FFF2-40B4-BE49-F238E27FC236}">
                          <a16:creationId xmlns:a16="http://schemas.microsoft.com/office/drawing/2014/main" id="{923D5382-BAE6-0E48-9B19-3E99817E0E03}"/>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t="8564"/>
                    <a:stretch/>
                  </p:blipFill>
                  <p:spPr>
                    <a:xfrm>
                      <a:off x="995845" y="1636062"/>
                      <a:ext cx="2920199" cy="2397600"/>
                    </a:xfrm>
                    <a:prstGeom prst="rect">
                      <a:avLst/>
                    </a:prstGeom>
                  </p:spPr>
                </p:pic>
                <p:cxnSp>
                  <p:nvCxnSpPr>
                    <p:cNvPr id="12" name="Straight Connector 11">
                      <a:extLst>
                        <a:ext uri="{FF2B5EF4-FFF2-40B4-BE49-F238E27FC236}">
                          <a16:creationId xmlns:a16="http://schemas.microsoft.com/office/drawing/2014/main" id="{AFB0BA01-B706-EF48-9EA6-033E087B40A4}"/>
                        </a:ext>
                      </a:extLst>
                    </p:cNvPr>
                    <p:cNvCxnSpPr>
                      <a:cxnSpLocks/>
                    </p:cNvCxnSpPr>
                    <p:nvPr/>
                  </p:nvCxnSpPr>
                  <p:spPr>
                    <a:xfrm>
                      <a:off x="2455944" y="2229807"/>
                      <a:ext cx="18056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B0703B-5EED-454D-93AF-9FB8CDDCF145}"/>
                        </a:ext>
                      </a:extLst>
                    </p:cNvPr>
                    <p:cNvCxnSpPr>
                      <a:cxnSpLocks/>
                    </p:cNvCxnSpPr>
                    <p:nvPr/>
                  </p:nvCxnSpPr>
                  <p:spPr>
                    <a:xfrm>
                      <a:off x="3337994" y="3252318"/>
                      <a:ext cx="9615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761348C-0F2E-5645-86D6-B080C3679B5E}"/>
                        </a:ext>
                      </a:extLst>
                    </p:cNvPr>
                    <p:cNvCxnSpPr>
                      <a:cxnSpLocks/>
                    </p:cNvCxnSpPr>
                    <p:nvPr/>
                  </p:nvCxnSpPr>
                  <p:spPr>
                    <a:xfrm>
                      <a:off x="2550252" y="3811399"/>
                      <a:ext cx="17700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BAB5316-788B-6A43-9AAE-34638EE7C45E}"/>
                        </a:ext>
                      </a:extLst>
                    </p:cNvPr>
                    <p:cNvCxnSpPr>
                      <a:cxnSpLocks/>
                    </p:cNvCxnSpPr>
                    <p:nvPr/>
                  </p:nvCxnSpPr>
                  <p:spPr>
                    <a:xfrm>
                      <a:off x="2976738" y="2535370"/>
                      <a:ext cx="129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F2C6FB1-906E-5D4B-B167-DCA089A7DE3A}"/>
                        </a:ext>
                      </a:extLst>
                    </p:cNvPr>
                    <p:cNvCxnSpPr>
                      <a:cxnSpLocks/>
                    </p:cNvCxnSpPr>
                    <p:nvPr/>
                  </p:nvCxnSpPr>
                  <p:spPr>
                    <a:xfrm>
                      <a:off x="2805291" y="2846156"/>
                      <a:ext cx="147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914C455C-B4FA-C540-A9C2-11B143F64F30}"/>
                      </a:ext>
                    </a:extLst>
                  </p:cNvPr>
                  <p:cNvSpPr/>
                  <p:nvPr/>
                </p:nvSpPr>
                <p:spPr>
                  <a:xfrm>
                    <a:off x="1277720" y="4025527"/>
                    <a:ext cx="5303055" cy="276999"/>
                  </a:xfrm>
                  <a:prstGeom prst="rect">
                    <a:avLst/>
                  </a:prstGeom>
                </p:spPr>
                <p:txBody>
                  <a:bodyPr wrap="none">
                    <a:spAutoFit/>
                  </a:bodyPr>
                  <a:lstStyle/>
                  <a:p>
                    <a:pPr algn="just"/>
                    <a:r>
                      <a:rPr lang="en-IN" sz="1200" dirty="0">
                        <a:solidFill>
                          <a:prstClr val="black"/>
                        </a:solidFill>
                        <a:latin typeface="Bookman Old Style" panose="02050604050505020204" pitchFamily="18" charset="0"/>
                        <a:ea typeface="Times New Roman" panose="02020603050405020304" pitchFamily="18" charset="0"/>
                      </a:rPr>
                      <a:t>Figure Transverse Section (T.S.) </a:t>
                    </a:r>
                    <a:r>
                      <a:rPr lang="en-IN" sz="1200" dirty="0">
                        <a:latin typeface="Bookman Old Style" panose="02050604050505020204" pitchFamily="18" charset="0"/>
                        <a:ea typeface="Times New Roman" panose="02020603050405020304" pitchFamily="18" charset="0"/>
                      </a:rPr>
                      <a:t>testis showing seminiferous tubule </a:t>
                    </a:r>
                  </a:p>
                </p:txBody>
              </p:sp>
            </p:grpSp>
            <p:sp>
              <p:nvSpPr>
                <p:cNvPr id="31" name="Rectangle 30">
                  <a:extLst>
                    <a:ext uri="{FF2B5EF4-FFF2-40B4-BE49-F238E27FC236}">
                      <a16:creationId xmlns:a16="http://schemas.microsoft.com/office/drawing/2014/main" id="{29C5C3D6-69AD-114C-AA72-F74DA63530BC}"/>
                    </a:ext>
                  </a:extLst>
                </p:cNvPr>
                <p:cNvSpPr/>
                <p:nvPr/>
              </p:nvSpPr>
              <p:spPr>
                <a:xfrm>
                  <a:off x="4279273" y="2292781"/>
                  <a:ext cx="1736373" cy="276999"/>
                </a:xfrm>
                <a:prstGeom prst="rect">
                  <a:avLst/>
                </a:prstGeom>
              </p:spPr>
              <p:txBody>
                <a:bodyPr wrap="none">
                  <a:spAutoFit/>
                </a:bodyPr>
                <a:lstStyle/>
                <a:p>
                  <a:r>
                    <a:rPr lang="en-IN" sz="1200" dirty="0">
                      <a:latin typeface="Bookman Old Style" panose="02050604050505020204" pitchFamily="18" charset="0"/>
                      <a:ea typeface="Times New Roman" panose="02020603050405020304" pitchFamily="18" charset="0"/>
                    </a:rPr>
                    <a:t>Germinal epithelium</a:t>
                  </a:r>
                  <a:endParaRPr lang="en-US" sz="1200" dirty="0"/>
                </a:p>
              </p:txBody>
            </p:sp>
          </p:grpSp>
          <p:sp>
            <p:nvSpPr>
              <p:cNvPr id="33" name="Rectangle 32">
                <a:extLst>
                  <a:ext uri="{FF2B5EF4-FFF2-40B4-BE49-F238E27FC236}">
                    <a16:creationId xmlns:a16="http://schemas.microsoft.com/office/drawing/2014/main" id="{18B50C12-1CC7-3945-88E5-0531FF907B7F}"/>
                  </a:ext>
                </a:extLst>
              </p:cNvPr>
              <p:cNvSpPr/>
              <p:nvPr/>
            </p:nvSpPr>
            <p:spPr>
              <a:xfrm>
                <a:off x="4307034" y="2854272"/>
                <a:ext cx="1314784" cy="276999"/>
              </a:xfrm>
              <a:prstGeom prst="rect">
                <a:avLst/>
              </a:prstGeom>
            </p:spPr>
            <p:txBody>
              <a:bodyPr wrap="none">
                <a:spAutoFit/>
              </a:bodyPr>
              <a:lstStyle/>
              <a:p>
                <a:r>
                  <a:rPr lang="en-IN" sz="1200" dirty="0">
                    <a:latin typeface="Bookman Old Style" panose="02050604050505020204" pitchFamily="18" charset="0"/>
                    <a:ea typeface="Times New Roman" panose="02020603050405020304" pitchFamily="18" charset="0"/>
                  </a:rPr>
                  <a:t>Spermatogonia</a:t>
                </a:r>
                <a:endParaRPr lang="en-US" sz="1200" dirty="0"/>
              </a:p>
            </p:txBody>
          </p:sp>
        </p:grpSp>
        <p:sp>
          <p:nvSpPr>
            <p:cNvPr id="35" name="Rectangle 34">
              <a:extLst>
                <a:ext uri="{FF2B5EF4-FFF2-40B4-BE49-F238E27FC236}">
                  <a16:creationId xmlns:a16="http://schemas.microsoft.com/office/drawing/2014/main" id="{0A8CB0ED-DC2A-A04E-A96E-279FE89458FD}"/>
                </a:ext>
              </a:extLst>
            </p:cNvPr>
            <p:cNvSpPr/>
            <p:nvPr/>
          </p:nvSpPr>
          <p:spPr>
            <a:xfrm>
              <a:off x="4247461" y="1264123"/>
              <a:ext cx="1157689" cy="276999"/>
            </a:xfrm>
            <a:prstGeom prst="rect">
              <a:avLst/>
            </a:prstGeom>
          </p:spPr>
          <p:txBody>
            <a:bodyPr wrap="none">
              <a:spAutoFit/>
            </a:bodyPr>
            <a:lstStyle/>
            <a:p>
              <a:r>
                <a:rPr lang="en-IN" sz="1200" dirty="0">
                  <a:latin typeface="Bookman Old Style" panose="02050604050505020204" pitchFamily="18" charset="0"/>
                  <a:ea typeface="Times New Roman" panose="02020603050405020304" pitchFamily="18" charset="0"/>
                </a:rPr>
                <a:t>Spermatozoa</a:t>
              </a:r>
              <a:endParaRPr lang="en-US" sz="1200" dirty="0"/>
            </a:p>
          </p:txBody>
        </p:sp>
        <p:sp>
          <p:nvSpPr>
            <p:cNvPr id="38" name="Rectangle 37">
              <a:extLst>
                <a:ext uri="{FF2B5EF4-FFF2-40B4-BE49-F238E27FC236}">
                  <a16:creationId xmlns:a16="http://schemas.microsoft.com/office/drawing/2014/main" id="{88FC818A-A851-C643-9A4C-66A6C29BD46F}"/>
                </a:ext>
              </a:extLst>
            </p:cNvPr>
            <p:cNvSpPr/>
            <p:nvPr/>
          </p:nvSpPr>
          <p:spPr>
            <a:xfrm>
              <a:off x="4257688" y="1576909"/>
              <a:ext cx="1832553" cy="276999"/>
            </a:xfrm>
            <a:prstGeom prst="rect">
              <a:avLst/>
            </a:prstGeom>
          </p:spPr>
          <p:txBody>
            <a:bodyPr wrap="none">
              <a:spAutoFit/>
            </a:bodyPr>
            <a:lstStyle/>
            <a:p>
              <a:r>
                <a:rPr lang="en-IN" sz="1200" dirty="0">
                  <a:latin typeface="Bookman Old Style" panose="02050604050505020204" pitchFamily="18" charset="0"/>
                  <a:ea typeface="Times New Roman" panose="02020603050405020304" pitchFamily="18" charset="0"/>
                </a:rPr>
                <a:t>Primary spermatocyte</a:t>
              </a:r>
              <a:endParaRPr lang="en-US" sz="1200" dirty="0"/>
            </a:p>
          </p:txBody>
        </p:sp>
        <p:sp>
          <p:nvSpPr>
            <p:cNvPr id="40" name="Rectangle 39">
              <a:extLst>
                <a:ext uri="{FF2B5EF4-FFF2-40B4-BE49-F238E27FC236}">
                  <a16:creationId xmlns:a16="http://schemas.microsoft.com/office/drawing/2014/main" id="{E9BFB738-A61F-A347-8E8F-5176FA688F45}"/>
                </a:ext>
              </a:extLst>
            </p:cNvPr>
            <p:cNvSpPr/>
            <p:nvPr/>
          </p:nvSpPr>
          <p:spPr>
            <a:xfrm>
              <a:off x="4257689" y="1881703"/>
              <a:ext cx="2103461" cy="276999"/>
            </a:xfrm>
            <a:prstGeom prst="rect">
              <a:avLst/>
            </a:prstGeom>
          </p:spPr>
          <p:txBody>
            <a:bodyPr wrap="none">
              <a:spAutoFit/>
            </a:bodyPr>
            <a:lstStyle/>
            <a:p>
              <a:r>
                <a:rPr lang="en-IN" sz="1200" dirty="0">
                  <a:latin typeface="Bookman Old Style" panose="02050604050505020204" pitchFamily="18" charset="0"/>
                  <a:ea typeface="Times New Roman" panose="02020603050405020304" pitchFamily="18" charset="0"/>
                </a:rPr>
                <a:t>Secondary spermatocyte</a:t>
              </a:r>
              <a:endParaRPr lang="en-US" sz="1200" dirty="0"/>
            </a:p>
          </p:txBody>
        </p:sp>
      </p:grpSp>
      <p:sp>
        <p:nvSpPr>
          <p:cNvPr id="41" name="Rectangle 40">
            <a:extLst>
              <a:ext uri="{FF2B5EF4-FFF2-40B4-BE49-F238E27FC236}">
                <a16:creationId xmlns:a16="http://schemas.microsoft.com/office/drawing/2014/main" id="{73557DA9-A7D5-5D43-92FD-030C72107799}"/>
              </a:ext>
            </a:extLst>
          </p:cNvPr>
          <p:cNvSpPr/>
          <p:nvPr/>
        </p:nvSpPr>
        <p:spPr>
          <a:xfrm>
            <a:off x="1070670" y="7992308"/>
            <a:ext cx="3121367" cy="276999"/>
          </a:xfrm>
          <a:prstGeom prst="rect">
            <a:avLst/>
          </a:prstGeom>
        </p:spPr>
        <p:txBody>
          <a:bodyPr wrap="none">
            <a:spAutoFit/>
          </a:bodyPr>
          <a:lstStyle/>
          <a:p>
            <a:pPr algn="just"/>
            <a:r>
              <a:rPr lang="en-IN" sz="1200" dirty="0">
                <a:solidFill>
                  <a:prstClr val="black"/>
                </a:solidFill>
                <a:latin typeface="Bookman Old Style" panose="02050604050505020204" pitchFamily="18" charset="0"/>
                <a:ea typeface="Times New Roman" panose="02020603050405020304" pitchFamily="18" charset="0"/>
              </a:rPr>
              <a:t>Figure Transverse Section (T.S.) </a:t>
            </a:r>
            <a:r>
              <a:rPr lang="en-IN" sz="1200" dirty="0">
                <a:latin typeface="Bookman Old Style" panose="02050604050505020204" pitchFamily="18" charset="0"/>
                <a:ea typeface="Times New Roman" panose="02020603050405020304" pitchFamily="18" charset="0"/>
              </a:rPr>
              <a:t>Ovary </a:t>
            </a:r>
          </a:p>
        </p:txBody>
      </p:sp>
      <p:grpSp>
        <p:nvGrpSpPr>
          <p:cNvPr id="75" name="Group 74">
            <a:extLst>
              <a:ext uri="{FF2B5EF4-FFF2-40B4-BE49-F238E27FC236}">
                <a16:creationId xmlns:a16="http://schemas.microsoft.com/office/drawing/2014/main" id="{1C0ADAAE-292F-D541-9FF6-5AE8B1BE88D9}"/>
              </a:ext>
            </a:extLst>
          </p:cNvPr>
          <p:cNvGrpSpPr/>
          <p:nvPr/>
        </p:nvGrpSpPr>
        <p:grpSpPr>
          <a:xfrm>
            <a:off x="929710" y="5530393"/>
            <a:ext cx="4869630" cy="2428037"/>
            <a:chOff x="485573" y="5513521"/>
            <a:chExt cx="4869630" cy="2428037"/>
          </a:xfrm>
        </p:grpSpPr>
        <p:grpSp>
          <p:nvGrpSpPr>
            <p:cNvPr id="69" name="Group 68">
              <a:extLst>
                <a:ext uri="{FF2B5EF4-FFF2-40B4-BE49-F238E27FC236}">
                  <a16:creationId xmlns:a16="http://schemas.microsoft.com/office/drawing/2014/main" id="{A45AC2D0-8634-C241-AA1F-CC2BF37AE7A6}"/>
                </a:ext>
              </a:extLst>
            </p:cNvPr>
            <p:cNvGrpSpPr/>
            <p:nvPr/>
          </p:nvGrpSpPr>
          <p:grpSpPr>
            <a:xfrm>
              <a:off x="485573" y="5513521"/>
              <a:ext cx="3529740" cy="2428037"/>
              <a:chOff x="485573" y="5513521"/>
              <a:chExt cx="3529740" cy="2428037"/>
            </a:xfrm>
          </p:grpSpPr>
          <p:pic>
            <p:nvPicPr>
              <p:cNvPr id="61" name="Picture 60">
                <a:extLst>
                  <a:ext uri="{FF2B5EF4-FFF2-40B4-BE49-F238E27FC236}">
                    <a16:creationId xmlns:a16="http://schemas.microsoft.com/office/drawing/2014/main" id="{85F8D804-9FB0-4241-8AAD-2C4FDAECDE05}"/>
                  </a:ext>
                </a:extLst>
              </p:cNvPr>
              <p:cNvPicPr>
                <a:picLocks noChangeAspect="1"/>
              </p:cNvPicPr>
              <p:nvPr/>
            </p:nvPicPr>
            <p:blipFill>
              <a:blip r:embed="rId4"/>
              <a:stretch>
                <a:fillRect/>
              </a:stretch>
            </p:blipFill>
            <p:spPr>
              <a:xfrm>
                <a:off x="485573" y="5513521"/>
                <a:ext cx="2886583" cy="2428037"/>
              </a:xfrm>
              <a:prstGeom prst="rect">
                <a:avLst/>
              </a:prstGeom>
            </p:spPr>
          </p:pic>
          <p:grpSp>
            <p:nvGrpSpPr>
              <p:cNvPr id="62" name="Group 61">
                <a:extLst>
                  <a:ext uri="{FF2B5EF4-FFF2-40B4-BE49-F238E27FC236}">
                    <a16:creationId xmlns:a16="http://schemas.microsoft.com/office/drawing/2014/main" id="{A81BBDBD-7654-4147-AFEA-4E258E3F1EE0}"/>
                  </a:ext>
                </a:extLst>
              </p:cNvPr>
              <p:cNvGrpSpPr/>
              <p:nvPr/>
            </p:nvGrpSpPr>
            <p:grpSpPr>
              <a:xfrm>
                <a:off x="2730954" y="5899974"/>
                <a:ext cx="1269745" cy="169133"/>
                <a:chOff x="2683450" y="5911850"/>
                <a:chExt cx="1269745" cy="169133"/>
              </a:xfrm>
            </p:grpSpPr>
            <p:cxnSp>
              <p:nvCxnSpPr>
                <p:cNvPr id="43" name="Straight Connector 42">
                  <a:extLst>
                    <a:ext uri="{FF2B5EF4-FFF2-40B4-BE49-F238E27FC236}">
                      <a16:creationId xmlns:a16="http://schemas.microsoft.com/office/drawing/2014/main" id="{4CE2A89A-30D4-2849-8FAD-7215082D3BEF}"/>
                    </a:ext>
                  </a:extLst>
                </p:cNvPr>
                <p:cNvCxnSpPr>
                  <a:cxnSpLocks/>
                </p:cNvCxnSpPr>
                <p:nvPr/>
              </p:nvCxnSpPr>
              <p:spPr>
                <a:xfrm flipV="1">
                  <a:off x="2683450" y="5911850"/>
                  <a:ext cx="412683" cy="1691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7D7F1ED-FA49-CB4C-85F3-C50838C18A3F}"/>
                    </a:ext>
                  </a:extLst>
                </p:cNvPr>
                <p:cNvCxnSpPr>
                  <a:cxnSpLocks/>
                </p:cNvCxnSpPr>
                <p:nvPr/>
              </p:nvCxnSpPr>
              <p:spPr>
                <a:xfrm>
                  <a:off x="3082396" y="5913428"/>
                  <a:ext cx="8707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a:extLst>
                  <a:ext uri="{FF2B5EF4-FFF2-40B4-BE49-F238E27FC236}">
                    <a16:creationId xmlns:a16="http://schemas.microsoft.com/office/drawing/2014/main" id="{19E594DE-02B9-4640-8926-6B83C4466972}"/>
                  </a:ext>
                </a:extLst>
              </p:cNvPr>
              <p:cNvCxnSpPr>
                <a:cxnSpLocks/>
              </p:cNvCxnSpPr>
              <p:nvPr/>
            </p:nvCxnSpPr>
            <p:spPr>
              <a:xfrm>
                <a:off x="2620749" y="6347113"/>
                <a:ext cx="13799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E966EC60-9EE7-0441-A659-7555FC6D35A2}"/>
                  </a:ext>
                </a:extLst>
              </p:cNvPr>
              <p:cNvGrpSpPr/>
              <p:nvPr/>
            </p:nvGrpSpPr>
            <p:grpSpPr>
              <a:xfrm>
                <a:off x="2336800" y="7095048"/>
                <a:ext cx="1678513" cy="235906"/>
                <a:chOff x="2402118" y="7047544"/>
                <a:chExt cx="1678513" cy="235906"/>
              </a:xfrm>
            </p:grpSpPr>
            <p:cxnSp>
              <p:nvCxnSpPr>
                <p:cNvPr id="49" name="Straight Connector 48">
                  <a:extLst>
                    <a:ext uri="{FF2B5EF4-FFF2-40B4-BE49-F238E27FC236}">
                      <a16:creationId xmlns:a16="http://schemas.microsoft.com/office/drawing/2014/main" id="{6E77FEDF-EC36-624C-91E7-57A0CD51633F}"/>
                    </a:ext>
                  </a:extLst>
                </p:cNvPr>
                <p:cNvCxnSpPr>
                  <a:cxnSpLocks/>
                </p:cNvCxnSpPr>
                <p:nvPr/>
              </p:nvCxnSpPr>
              <p:spPr>
                <a:xfrm>
                  <a:off x="2402118" y="7133202"/>
                  <a:ext cx="609364" cy="1502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05696D6-32E2-CD4E-B2A3-AD35D14398C4}"/>
                    </a:ext>
                  </a:extLst>
                </p:cNvPr>
                <p:cNvCxnSpPr>
                  <a:cxnSpLocks/>
                </p:cNvCxnSpPr>
                <p:nvPr/>
              </p:nvCxnSpPr>
              <p:spPr>
                <a:xfrm>
                  <a:off x="3011482" y="7283450"/>
                  <a:ext cx="10545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425C95F-4F5F-BA48-B1E1-64A3274C8E11}"/>
                    </a:ext>
                  </a:extLst>
                </p:cNvPr>
                <p:cNvCxnSpPr>
                  <a:cxnSpLocks/>
                </p:cNvCxnSpPr>
                <p:nvPr/>
              </p:nvCxnSpPr>
              <p:spPr>
                <a:xfrm>
                  <a:off x="3284217" y="7047544"/>
                  <a:ext cx="79641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571C58F2-61D6-6143-9B59-5D9AC3ACA07E}"/>
                  </a:ext>
                </a:extLst>
              </p:cNvPr>
              <p:cNvGrpSpPr/>
              <p:nvPr/>
            </p:nvGrpSpPr>
            <p:grpSpPr>
              <a:xfrm>
                <a:off x="1705429" y="7457705"/>
                <a:ext cx="2295270" cy="214842"/>
                <a:chOff x="1768757" y="7406251"/>
                <a:chExt cx="2295270" cy="214842"/>
              </a:xfrm>
            </p:grpSpPr>
            <p:cxnSp>
              <p:nvCxnSpPr>
                <p:cNvPr id="53" name="Straight Connector 52">
                  <a:extLst>
                    <a:ext uri="{FF2B5EF4-FFF2-40B4-BE49-F238E27FC236}">
                      <a16:creationId xmlns:a16="http://schemas.microsoft.com/office/drawing/2014/main" id="{6B586F8B-DE4F-4947-B79C-F7D728B3004B}"/>
                    </a:ext>
                  </a:extLst>
                </p:cNvPr>
                <p:cNvCxnSpPr>
                  <a:cxnSpLocks/>
                </p:cNvCxnSpPr>
                <p:nvPr/>
              </p:nvCxnSpPr>
              <p:spPr>
                <a:xfrm>
                  <a:off x="1768757" y="7406251"/>
                  <a:ext cx="1208958" cy="2148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4364E71-CDE5-F54A-A08E-3AF2CB28EF89}"/>
                    </a:ext>
                  </a:extLst>
                </p:cNvPr>
                <p:cNvCxnSpPr>
                  <a:cxnSpLocks/>
                </p:cNvCxnSpPr>
                <p:nvPr/>
              </p:nvCxnSpPr>
              <p:spPr>
                <a:xfrm>
                  <a:off x="2949888" y="7621093"/>
                  <a:ext cx="11141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1" name="Rectangle 70">
              <a:extLst>
                <a:ext uri="{FF2B5EF4-FFF2-40B4-BE49-F238E27FC236}">
                  <a16:creationId xmlns:a16="http://schemas.microsoft.com/office/drawing/2014/main" id="{DDB51349-4458-4C46-8AD9-969544B53968}"/>
                </a:ext>
              </a:extLst>
            </p:cNvPr>
            <p:cNvSpPr/>
            <p:nvPr/>
          </p:nvSpPr>
          <p:spPr>
            <a:xfrm>
              <a:off x="3929948" y="6210422"/>
              <a:ext cx="763351" cy="276999"/>
            </a:xfrm>
            <a:prstGeom prst="rect">
              <a:avLst/>
            </a:prstGeom>
          </p:spPr>
          <p:txBody>
            <a:bodyPr wrap="none">
              <a:spAutoFit/>
            </a:bodyPr>
            <a:lstStyle/>
            <a:p>
              <a:r>
                <a:rPr lang="en-IN" sz="1200" dirty="0">
                  <a:latin typeface="Bookman Old Style" panose="02050604050505020204" pitchFamily="18" charset="0"/>
                  <a:ea typeface="Times New Roman" panose="02020603050405020304" pitchFamily="18" charset="0"/>
                </a:rPr>
                <a:t>Antrum</a:t>
              </a:r>
              <a:endParaRPr lang="en-US" sz="1200" dirty="0"/>
            </a:p>
          </p:txBody>
        </p:sp>
        <p:sp>
          <p:nvSpPr>
            <p:cNvPr id="72" name="Rectangle 71">
              <a:extLst>
                <a:ext uri="{FF2B5EF4-FFF2-40B4-BE49-F238E27FC236}">
                  <a16:creationId xmlns:a16="http://schemas.microsoft.com/office/drawing/2014/main" id="{B6103233-261E-2943-A019-56C4E0EBA7EE}"/>
                </a:ext>
              </a:extLst>
            </p:cNvPr>
            <p:cNvSpPr/>
            <p:nvPr/>
          </p:nvSpPr>
          <p:spPr>
            <a:xfrm>
              <a:off x="3960719" y="5769034"/>
              <a:ext cx="1374094" cy="276999"/>
            </a:xfrm>
            <a:prstGeom prst="rect">
              <a:avLst/>
            </a:prstGeom>
          </p:spPr>
          <p:txBody>
            <a:bodyPr wrap="none">
              <a:spAutoFit/>
            </a:bodyPr>
            <a:lstStyle/>
            <a:p>
              <a:r>
                <a:rPr lang="en-IN" sz="1200" dirty="0">
                  <a:latin typeface="Bookman Old Style" panose="02050604050505020204" pitchFamily="18" charset="0"/>
                  <a:ea typeface="Times New Roman" panose="02020603050405020304" pitchFamily="18" charset="0"/>
                </a:rPr>
                <a:t>Graafian follicle</a:t>
              </a:r>
              <a:endParaRPr lang="en-US" sz="1200" dirty="0"/>
            </a:p>
          </p:txBody>
        </p:sp>
        <p:sp>
          <p:nvSpPr>
            <p:cNvPr id="73" name="Rectangle 72">
              <a:extLst>
                <a:ext uri="{FF2B5EF4-FFF2-40B4-BE49-F238E27FC236}">
                  <a16:creationId xmlns:a16="http://schemas.microsoft.com/office/drawing/2014/main" id="{3EDFBA0A-40D9-9548-B9E8-0AC83D7BB565}"/>
                </a:ext>
              </a:extLst>
            </p:cNvPr>
            <p:cNvSpPr/>
            <p:nvPr/>
          </p:nvSpPr>
          <p:spPr>
            <a:xfrm>
              <a:off x="3952312" y="7180706"/>
              <a:ext cx="1319592" cy="276999"/>
            </a:xfrm>
            <a:prstGeom prst="rect">
              <a:avLst/>
            </a:prstGeom>
          </p:spPr>
          <p:txBody>
            <a:bodyPr wrap="none">
              <a:spAutoFit/>
            </a:bodyPr>
            <a:lstStyle/>
            <a:p>
              <a:r>
                <a:rPr lang="en-IN" sz="1200" dirty="0">
                  <a:latin typeface="Bookman Old Style" panose="02050604050505020204" pitchFamily="18" charset="0"/>
                  <a:ea typeface="Times New Roman" panose="02020603050405020304" pitchFamily="18" charset="0"/>
                </a:rPr>
                <a:t>Corpus luteum</a:t>
              </a:r>
              <a:endParaRPr lang="en-US" sz="1200" dirty="0"/>
            </a:p>
          </p:txBody>
        </p:sp>
        <p:sp>
          <p:nvSpPr>
            <p:cNvPr id="74" name="Rectangle 73">
              <a:extLst>
                <a:ext uri="{FF2B5EF4-FFF2-40B4-BE49-F238E27FC236}">
                  <a16:creationId xmlns:a16="http://schemas.microsoft.com/office/drawing/2014/main" id="{8AB421F1-B754-AC4C-AD51-B7C4D00BBAA9}"/>
                </a:ext>
              </a:extLst>
            </p:cNvPr>
            <p:cNvSpPr/>
            <p:nvPr/>
          </p:nvSpPr>
          <p:spPr>
            <a:xfrm>
              <a:off x="3942637" y="7544192"/>
              <a:ext cx="1412566" cy="276999"/>
            </a:xfrm>
            <a:prstGeom prst="rect">
              <a:avLst/>
            </a:prstGeom>
          </p:spPr>
          <p:txBody>
            <a:bodyPr wrap="none">
              <a:spAutoFit/>
            </a:bodyPr>
            <a:lstStyle/>
            <a:p>
              <a:r>
                <a:rPr lang="en-IN" sz="1200" dirty="0">
                  <a:latin typeface="Bookman Old Style" panose="02050604050505020204" pitchFamily="18" charset="0"/>
                  <a:ea typeface="Times New Roman" panose="02020603050405020304" pitchFamily="18" charset="0"/>
                </a:rPr>
                <a:t>Corpus albicans</a:t>
              </a:r>
              <a:endParaRPr lang="en-US" sz="1200" dirty="0"/>
            </a:p>
          </p:txBody>
        </p:sp>
        <p:sp>
          <p:nvSpPr>
            <p:cNvPr id="77" name="Rectangle 76">
              <a:extLst>
                <a:ext uri="{FF2B5EF4-FFF2-40B4-BE49-F238E27FC236}">
                  <a16:creationId xmlns:a16="http://schemas.microsoft.com/office/drawing/2014/main" id="{AF35DCFF-05D0-3040-8F85-B6DEB12E8EE1}"/>
                </a:ext>
              </a:extLst>
            </p:cNvPr>
            <p:cNvSpPr/>
            <p:nvPr/>
          </p:nvSpPr>
          <p:spPr>
            <a:xfrm>
              <a:off x="3966926" y="6944800"/>
              <a:ext cx="636713" cy="276999"/>
            </a:xfrm>
            <a:prstGeom prst="rect">
              <a:avLst/>
            </a:prstGeom>
          </p:spPr>
          <p:txBody>
            <a:bodyPr wrap="none">
              <a:spAutoFit/>
            </a:bodyPr>
            <a:lstStyle/>
            <a:p>
              <a:r>
                <a:rPr lang="en-IN" sz="1200" dirty="0">
                  <a:latin typeface="Bookman Old Style" panose="02050604050505020204" pitchFamily="18" charset="0"/>
                </a:rPr>
                <a:t>Ovum</a:t>
              </a:r>
              <a:endParaRPr lang="en-US" sz="1200" dirty="0"/>
            </a:p>
          </p:txBody>
        </p:sp>
      </p:grpSp>
      <p:sp>
        <p:nvSpPr>
          <p:cNvPr id="45" name="Rectangle 44">
            <a:extLst>
              <a:ext uri="{FF2B5EF4-FFF2-40B4-BE49-F238E27FC236}">
                <a16:creationId xmlns:a16="http://schemas.microsoft.com/office/drawing/2014/main" id="{E8E3E9B9-37D0-1A40-B781-B827C41F1867}"/>
              </a:ext>
            </a:extLst>
          </p:cNvPr>
          <p:cNvSpPr/>
          <p:nvPr/>
        </p:nvSpPr>
        <p:spPr>
          <a:xfrm>
            <a:off x="6611758" y="36469"/>
            <a:ext cx="1452642" cy="276999"/>
          </a:xfrm>
          <a:prstGeom prst="rect">
            <a:avLst/>
          </a:prstGeom>
        </p:spPr>
        <p:txBody>
          <a:bodyPr wrap="none">
            <a:spAutoFit/>
          </a:bodyPr>
          <a:lstStyle/>
          <a:p>
            <a:r>
              <a:rPr lang="en-IN" sz="1200" b="1" dirty="0">
                <a:latin typeface="Bookman Old Style" panose="02050604050505020204" pitchFamily="18" charset="0"/>
                <a:ea typeface="Times New Roman" panose="02020603050405020304" pitchFamily="18" charset="0"/>
                <a:cs typeface="Times New Roman" panose="02020603050405020304" pitchFamily="18" charset="0"/>
              </a:rPr>
              <a:t>Date: 20/08/21</a:t>
            </a:r>
            <a:endParaRPr lang="en-US" sz="1200" b="1" dirty="0"/>
          </a:p>
        </p:txBody>
      </p:sp>
    </p:spTree>
    <p:extLst>
      <p:ext uri="{BB962C8B-B14F-4D97-AF65-F5344CB8AC3E}">
        <p14:creationId xmlns:p14="http://schemas.microsoft.com/office/powerpoint/2010/main" val="2612746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26670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B5D10AE-2400-6341-9F78-667689137655}"/>
              </a:ext>
            </a:extLst>
          </p:cNvPr>
          <p:cNvSpPr/>
          <p:nvPr/>
        </p:nvSpPr>
        <p:spPr>
          <a:xfrm>
            <a:off x="6500380" y="283238"/>
            <a:ext cx="6106390" cy="3308598"/>
          </a:xfrm>
          <a:prstGeom prst="rect">
            <a:avLst/>
          </a:prstGeom>
        </p:spPr>
        <p:txBody>
          <a:bodyPr wrap="square">
            <a:spAutoFit/>
          </a:bodyPr>
          <a:lstStyle/>
          <a:p>
            <a:pPr marL="496888" indent="-485775" algn="just"/>
            <a:r>
              <a:rPr lang="en-IN" sz="1100" b="1" dirty="0">
                <a:latin typeface="Bookman Old Style" panose="02050604050505020204" pitchFamily="18" charset="0"/>
                <a:ea typeface="Times New Roman" panose="02020603050405020304" pitchFamily="18" charset="0"/>
              </a:rPr>
              <a:t>Aim:</a:t>
            </a:r>
            <a:r>
              <a:rPr lang="en-IN" sz="1100" dirty="0">
                <a:latin typeface="Bookman Old Style" panose="02050604050505020204" pitchFamily="18" charset="0"/>
                <a:ea typeface="Times New Roman" panose="02020603050405020304" pitchFamily="18" charset="0"/>
              </a:rPr>
              <a:t> Meiosis in onion bud cell or grasshopper testis through permanent slides. </a:t>
            </a:r>
            <a:endParaRPr lang="en-IN" sz="1100" dirty="0">
              <a:latin typeface="Times New Roman" panose="02020603050405020304" pitchFamily="18" charset="0"/>
              <a:ea typeface="Times New Roman" panose="02020603050405020304" pitchFamily="18" charset="0"/>
            </a:endParaRPr>
          </a:p>
          <a:p>
            <a:pPr algn="just"/>
            <a:r>
              <a:rPr lang="en-IN" sz="1100" b="1" dirty="0">
                <a:latin typeface="Bookman Old Style" panose="02050604050505020204" pitchFamily="18" charset="0"/>
                <a:ea typeface="Times New Roman" panose="02020603050405020304" pitchFamily="18" charset="0"/>
              </a:rPr>
              <a:t>Introduction:</a:t>
            </a:r>
            <a:r>
              <a:rPr lang="en-IN" sz="1100" dirty="0">
                <a:latin typeface="Bookman Old Style" panose="02050604050505020204" pitchFamily="18" charset="0"/>
                <a:ea typeface="Times New Roman" panose="02020603050405020304" pitchFamily="18" charset="0"/>
              </a:rPr>
              <a:t> </a:t>
            </a:r>
            <a:endParaRPr lang="en-IN" sz="1100" dirty="0">
              <a:latin typeface="Times New Roman" panose="02020603050405020304" pitchFamily="18" charset="0"/>
              <a:ea typeface="Times New Roman" panose="02020603050405020304" pitchFamily="18" charset="0"/>
            </a:endParaRPr>
          </a:p>
          <a:p>
            <a:pPr algn="just"/>
            <a:r>
              <a:rPr lang="en-IN" sz="1100" dirty="0">
                <a:latin typeface="Bookman Old Style" panose="02050604050505020204" pitchFamily="18" charset="0"/>
                <a:ea typeface="Times New Roman" panose="02020603050405020304" pitchFamily="18" charset="0"/>
              </a:rPr>
              <a:t>Meiosis is a type of cell division in which the number of chromosomes is halved (from diploid to haploid) in the daughter cells, i.e. during the gametogenesis. The division is completed in two phases, meiosis I and meiosis II. Meiosis I is a reductional division in which the chromosomes of homologous pairs separate from each other. Meiosis II is equational division resulting in the formation of four daughter cells. Stages of meiosis can be observed in a cytological preparation of the cells of testis tubules or in the pollen mother cells of the anthers of flower buds</a:t>
            </a:r>
          </a:p>
          <a:p>
            <a:pPr algn="just"/>
            <a:r>
              <a:rPr lang="en-IN" sz="1100" dirty="0">
                <a:latin typeface="Bookman Old Style" panose="02050604050505020204" pitchFamily="18" charset="0"/>
                <a:ea typeface="Times New Roman" panose="02020603050405020304" pitchFamily="18" charset="0"/>
              </a:rPr>
              <a:t>  </a:t>
            </a:r>
            <a:r>
              <a:rPr lang="en-IN" sz="500" dirty="0">
                <a:latin typeface="Bookman Old Style" panose="02050604050505020204" pitchFamily="18" charset="0"/>
                <a:ea typeface="Times New Roman" panose="02020603050405020304" pitchFamily="18" charset="0"/>
              </a:rPr>
              <a:t>  </a:t>
            </a:r>
            <a:endParaRPr lang="en-IN" sz="500" dirty="0">
              <a:latin typeface="Times New Roman" panose="02020603050405020304" pitchFamily="18" charset="0"/>
              <a:ea typeface="Times New Roman" panose="02020603050405020304" pitchFamily="18" charset="0"/>
            </a:endParaRPr>
          </a:p>
          <a:p>
            <a:pPr algn="just"/>
            <a:r>
              <a:rPr lang="en-IN" sz="1100" b="1" dirty="0">
                <a:latin typeface="Bookman Old Style" panose="02050604050505020204" pitchFamily="18" charset="0"/>
                <a:ea typeface="Times New Roman" panose="02020603050405020304" pitchFamily="18" charset="0"/>
              </a:rPr>
              <a:t>Requirement:</a:t>
            </a:r>
            <a:r>
              <a:rPr lang="en-IN" sz="1100" dirty="0">
                <a:latin typeface="Bookman Old Style" panose="02050604050505020204" pitchFamily="18" charset="0"/>
                <a:ea typeface="Times New Roman" panose="02020603050405020304" pitchFamily="18" charset="0"/>
              </a:rPr>
              <a:t> Permanent slides of meiosis and compound microscope</a:t>
            </a:r>
          </a:p>
          <a:p>
            <a:pPr algn="just"/>
            <a:r>
              <a:rPr lang="en-IN" sz="1100" b="1" dirty="0">
                <a:latin typeface="Bookman Old Style" panose="02050604050505020204" pitchFamily="18" charset="0"/>
                <a:ea typeface="Times New Roman" panose="02020603050405020304" pitchFamily="18" charset="0"/>
              </a:rPr>
              <a:t> </a:t>
            </a:r>
            <a:r>
              <a:rPr lang="en-IN" sz="500" b="1" dirty="0">
                <a:latin typeface="Bookman Old Style" panose="02050604050505020204" pitchFamily="18" charset="0"/>
                <a:ea typeface="Times New Roman" panose="02020603050405020304" pitchFamily="18" charset="0"/>
              </a:rPr>
              <a:t>  </a:t>
            </a:r>
          </a:p>
          <a:p>
            <a:pPr algn="just"/>
            <a:r>
              <a:rPr lang="en-IN" sz="1100" b="1" dirty="0">
                <a:latin typeface="Bookman Old Style" panose="02050604050505020204" pitchFamily="18" charset="0"/>
                <a:ea typeface="Times New Roman" panose="02020603050405020304" pitchFamily="18" charset="0"/>
              </a:rPr>
              <a:t>Procedure</a:t>
            </a:r>
            <a:endParaRPr lang="en-IN" sz="1100" dirty="0">
              <a:latin typeface="Times New Roman" panose="02020603050405020304" pitchFamily="18" charset="0"/>
              <a:ea typeface="Times New Roman" panose="02020603050405020304" pitchFamily="18" charset="0"/>
            </a:endParaRPr>
          </a:p>
          <a:p>
            <a:pPr marL="11113" lvl="0" algn="just"/>
            <a:r>
              <a:rPr lang="en-IN" sz="1100" dirty="0">
                <a:latin typeface="Bookman Old Style" panose="02050604050505020204" pitchFamily="18" charset="0"/>
                <a:ea typeface="Times New Roman" panose="02020603050405020304" pitchFamily="18" charset="0"/>
              </a:rPr>
              <a:t>Place the slide on the stage of the microscope and search for the dividing cells using lower magnification. When dividing cells are located observe them under higher magnification</a:t>
            </a:r>
          </a:p>
          <a:p>
            <a:pPr marL="11113" lvl="0" algn="just"/>
            <a:r>
              <a:rPr lang="en-IN" sz="500" b="1" dirty="0">
                <a:latin typeface="Bookman Old Style" panose="02050604050505020204" pitchFamily="18" charset="0"/>
                <a:ea typeface="Times New Roman" panose="02020603050405020304" pitchFamily="18" charset="0"/>
              </a:rPr>
              <a:t>  </a:t>
            </a:r>
          </a:p>
          <a:p>
            <a:pPr algn="just"/>
            <a:r>
              <a:rPr lang="en-IN" sz="1100" b="1" dirty="0">
                <a:latin typeface="Bookman Old Style" panose="02050604050505020204" pitchFamily="18" charset="0"/>
                <a:ea typeface="Times New Roman" panose="02020603050405020304" pitchFamily="18" charset="0"/>
              </a:rPr>
              <a:t>Observation</a:t>
            </a:r>
            <a:endParaRPr lang="en-IN" sz="1100" dirty="0">
              <a:latin typeface="Times New Roman" panose="02020603050405020304" pitchFamily="18" charset="0"/>
              <a:ea typeface="Times New Roman" panose="02020603050405020304" pitchFamily="18" charset="0"/>
            </a:endParaRPr>
          </a:p>
          <a:p>
            <a:pPr algn="ctr"/>
            <a:r>
              <a:rPr lang="en-IN" sz="1100" b="1" dirty="0">
                <a:latin typeface="Bookman Old Style" panose="02050604050505020204" pitchFamily="18" charset="0"/>
                <a:ea typeface="Times New Roman" panose="02020603050405020304" pitchFamily="18" charset="0"/>
              </a:rPr>
              <a:t>Table Different stages of meiosis and their features</a:t>
            </a:r>
          </a:p>
        </p:txBody>
      </p:sp>
      <p:sp>
        <p:nvSpPr>
          <p:cNvPr id="6" name="Rectangle 5">
            <a:extLst>
              <a:ext uri="{FF2B5EF4-FFF2-40B4-BE49-F238E27FC236}">
                <a16:creationId xmlns:a16="http://schemas.microsoft.com/office/drawing/2014/main" id="{569C3E8E-D873-2349-A962-106016DC8083}"/>
              </a:ext>
            </a:extLst>
          </p:cNvPr>
          <p:cNvSpPr/>
          <p:nvPr/>
        </p:nvSpPr>
        <p:spPr>
          <a:xfrm>
            <a:off x="561567" y="302418"/>
            <a:ext cx="1547218" cy="369332"/>
          </a:xfrm>
          <a:prstGeom prst="rect">
            <a:avLst/>
          </a:prstGeom>
        </p:spPr>
        <p:txBody>
          <a:bodyPr wrap="none">
            <a:spAutoFit/>
          </a:bodyPr>
          <a:lstStyle/>
          <a:p>
            <a:pPr algn="ctr"/>
            <a:r>
              <a:rPr lang="en-IN" u="sng" dirty="0">
                <a:latin typeface="Bookman Old Style" panose="02050604050505020204" pitchFamily="18" charset="0"/>
                <a:ea typeface="Calibri" panose="020F0502020204030204" pitchFamily="34" charset="0"/>
                <a:cs typeface="Microsoft Himalaya" pitchFamily="2" charset="0"/>
              </a:rPr>
              <a:t>Observation</a:t>
            </a:r>
            <a:endParaRPr lang="en-IN" u="sng" dirty="0">
              <a:latin typeface="Calibri" panose="020F0502020204030204" pitchFamily="34" charset="0"/>
              <a:ea typeface="Calibri" panose="020F0502020204030204" pitchFamily="34" charset="0"/>
              <a:cs typeface="Microsoft Himalaya" pitchFamily="2" charset="0"/>
            </a:endParaRPr>
          </a:p>
        </p:txBody>
      </p:sp>
      <p:graphicFrame>
        <p:nvGraphicFramePr>
          <p:cNvPr id="3" name="Table 8">
            <a:extLst>
              <a:ext uri="{FF2B5EF4-FFF2-40B4-BE49-F238E27FC236}">
                <a16:creationId xmlns:a16="http://schemas.microsoft.com/office/drawing/2014/main" id="{2C0C71EF-361D-DF44-9D2C-28E826EE9C15}"/>
              </a:ext>
            </a:extLst>
          </p:cNvPr>
          <p:cNvGraphicFramePr>
            <a:graphicFrameLocks noGrp="1"/>
          </p:cNvGraphicFramePr>
          <p:nvPr>
            <p:extLst>
              <p:ext uri="{D42A27DB-BD31-4B8C-83A1-F6EECF244321}">
                <p14:modId xmlns:p14="http://schemas.microsoft.com/office/powerpoint/2010/main" val="2514553645"/>
              </p:ext>
            </p:extLst>
          </p:nvPr>
        </p:nvGraphicFramePr>
        <p:xfrm>
          <a:off x="6565899" y="3464708"/>
          <a:ext cx="6034489" cy="5934199"/>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1282431975"/>
                    </a:ext>
                  </a:extLst>
                </a:gridCol>
                <a:gridCol w="5668729">
                  <a:extLst>
                    <a:ext uri="{9D8B030D-6E8A-4147-A177-3AD203B41FA5}">
                      <a16:colId xmlns:a16="http://schemas.microsoft.com/office/drawing/2014/main" val="2617940823"/>
                    </a:ext>
                  </a:extLst>
                </a:gridCol>
              </a:tblGrid>
              <a:tr h="270844">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en-US" sz="1200" b="1" dirty="0">
                          <a:latin typeface="Bookman Old Style" panose="02050604050505020204" pitchFamily="18" charset="0"/>
                        </a:rPr>
                        <a:t>MEIOSIS I</a:t>
                      </a:r>
                    </a:p>
                  </a:txBody>
                  <a:tcPr/>
                </a:tc>
                <a:tc hMerge="1">
                  <a:txBody>
                    <a:bodyPr/>
                    <a:lstStyle/>
                    <a:p>
                      <a:endParaRPr lang="en-US" sz="1200" dirty="0">
                        <a:latin typeface="Bookman Old Style" panose="02050604050505020204" pitchFamily="18" charset="0"/>
                      </a:endParaRPr>
                    </a:p>
                  </a:txBody>
                  <a:tcPr/>
                </a:tc>
                <a:extLst>
                  <a:ext uri="{0D108BD9-81ED-4DB2-BD59-A6C34878D82A}">
                    <a16:rowId xmlns:a16="http://schemas.microsoft.com/office/drawing/2014/main" val="766461037"/>
                  </a:ext>
                </a:extLst>
              </a:tr>
              <a:tr h="5659879">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1. Prophase I</a:t>
                      </a:r>
                    </a:p>
                  </a:txBody>
                  <a:tcPr vert="vert270"/>
                </a:tc>
                <a:tc>
                  <a:txBody>
                    <a:bodyPr/>
                    <a:lstStyle/>
                    <a:p>
                      <a:pPr algn="just"/>
                      <a:r>
                        <a:rPr lang="en-US" sz="1200" dirty="0">
                          <a:latin typeface="Bookman Old Style" panose="02050604050505020204" pitchFamily="18" charset="0"/>
                        </a:rPr>
                        <a:t>Unlike the prophase of mitosis, it is a comparatively complex phase characterised by a number of events. Sub-phases can be identified in it.</a:t>
                      </a:r>
                    </a:p>
                    <a:p>
                      <a:pPr algn="just"/>
                      <a:r>
                        <a:rPr lang="en-US" sz="1200" dirty="0">
                          <a:latin typeface="Bookman Old Style" panose="02050604050505020204" pitchFamily="18" charset="0"/>
                        </a:rPr>
                        <a:t>a) Leptotene (</a:t>
                      </a:r>
                      <a:r>
                        <a:rPr lang="en-US" sz="1200" i="1" dirty="0" err="1">
                          <a:latin typeface="Bookman Old Style" panose="02050604050505020204" pitchFamily="18" charset="0"/>
                        </a:rPr>
                        <a:t>leptos</a:t>
                      </a:r>
                      <a:r>
                        <a:rPr lang="en-US" sz="1200" i="1" dirty="0">
                          <a:latin typeface="Bookman Old Style" panose="02050604050505020204" pitchFamily="18" charset="0"/>
                        </a:rPr>
                        <a:t> = slender </a:t>
                      </a:r>
                      <a:r>
                        <a:rPr lang="en-US" sz="1200" i="1" dirty="0" err="1">
                          <a:latin typeface="Bookman Old Style" panose="02050604050505020204" pitchFamily="18" charset="0"/>
                        </a:rPr>
                        <a:t>tene</a:t>
                      </a:r>
                      <a:r>
                        <a:rPr lang="en-US" sz="1200" i="1" dirty="0">
                          <a:latin typeface="Bookman Old Style" panose="02050604050505020204" pitchFamily="18" charset="0"/>
                        </a:rPr>
                        <a:t> = band or thread</a:t>
                      </a:r>
                      <a:r>
                        <a:rPr lang="en-US" sz="1200" dirty="0">
                          <a:latin typeface="Bookman Old Style" panose="02050604050505020204" pitchFamily="18" charset="0"/>
                        </a:rPr>
                        <a:t>)</a:t>
                      </a:r>
                    </a:p>
                    <a:p>
                      <a:pPr algn="just"/>
                      <a:r>
                        <a:rPr lang="en-US" sz="1200" dirty="0">
                          <a:latin typeface="Bookman Old Style" panose="02050604050505020204" pitchFamily="18" charset="0"/>
                        </a:rPr>
                        <a:t>The nuclear membrane and nucleolus are not distinctly observable.</a:t>
                      </a:r>
                    </a:p>
                    <a:p>
                      <a:pPr algn="just"/>
                      <a:r>
                        <a:rPr lang="en-US" sz="1200" dirty="0">
                          <a:latin typeface="Bookman Old Style" panose="02050604050505020204" pitchFamily="18" charset="0"/>
                        </a:rPr>
                        <a:t>Fine network of thin threads are seen uniformly distributed in the nucleus. These are chromatin threads, which may be observed as more prominent structures in the later stages.</a:t>
                      </a:r>
                    </a:p>
                    <a:p>
                      <a:pPr algn="just"/>
                      <a:endParaRPr lang="en-US" sz="500" dirty="0">
                        <a:latin typeface="Bookman Old Style" panose="02050604050505020204" pitchFamily="18" charset="0"/>
                      </a:endParaRPr>
                    </a:p>
                    <a:p>
                      <a:pPr algn="just"/>
                      <a:r>
                        <a:rPr lang="en-US" sz="1200" dirty="0">
                          <a:latin typeface="Bookman Old Style" panose="02050604050505020204" pitchFamily="18" charset="0"/>
                        </a:rPr>
                        <a:t>b) Zygotene (</a:t>
                      </a:r>
                      <a:r>
                        <a:rPr lang="en-US" sz="1200" i="1" dirty="0">
                          <a:latin typeface="Bookman Old Style" panose="02050604050505020204" pitchFamily="18" charset="0"/>
                        </a:rPr>
                        <a:t>Zygon = paired</a:t>
                      </a:r>
                      <a:r>
                        <a:rPr lang="en-US" sz="1200" dirty="0">
                          <a:latin typeface="Bookman Old Style" panose="02050604050505020204" pitchFamily="18" charset="0"/>
                        </a:rPr>
                        <a:t>)</a:t>
                      </a:r>
                    </a:p>
                    <a:p>
                      <a:pPr algn="just"/>
                      <a:r>
                        <a:rPr lang="en-US" sz="1200" dirty="0">
                          <a:latin typeface="Bookman Old Style" panose="02050604050505020204" pitchFamily="18" charset="0"/>
                        </a:rPr>
                        <a:t>This stage is characterised by the pairing of the homologous chromosomes, which can be seen as paired chromatin threads (bivalents).</a:t>
                      </a:r>
                    </a:p>
                    <a:p>
                      <a:pPr algn="just"/>
                      <a:r>
                        <a:rPr lang="en-US" sz="500" dirty="0">
                          <a:latin typeface="Bookman Old Style" panose="02050604050505020204" pitchFamily="18" charset="0"/>
                        </a:rPr>
                        <a:t>  </a:t>
                      </a:r>
                    </a:p>
                    <a:p>
                      <a:pPr algn="just"/>
                      <a:r>
                        <a:rPr lang="en-US" sz="1200" dirty="0">
                          <a:latin typeface="Bookman Old Style" panose="02050604050505020204" pitchFamily="18" charset="0"/>
                        </a:rPr>
                        <a:t>(c) Pachytene (</a:t>
                      </a:r>
                      <a:r>
                        <a:rPr lang="en-US" sz="1200" i="1" dirty="0" err="1">
                          <a:latin typeface="Bookman Old Style" panose="02050604050505020204" pitchFamily="18" charset="0"/>
                        </a:rPr>
                        <a:t>pachy</a:t>
                      </a:r>
                      <a:r>
                        <a:rPr lang="en-US" sz="1200" i="1" dirty="0">
                          <a:latin typeface="Bookman Old Style" panose="02050604050505020204" pitchFamily="18" charset="0"/>
                        </a:rPr>
                        <a:t> = thick</a:t>
                      </a:r>
                      <a:r>
                        <a:rPr lang="en-US" sz="1200" dirty="0">
                          <a:latin typeface="Bookman Old Style" panose="02050604050505020204" pitchFamily="18" charset="0"/>
                        </a:rPr>
                        <a:t>)</a:t>
                      </a:r>
                    </a:p>
                    <a:p>
                      <a:pPr algn="just"/>
                      <a:r>
                        <a:rPr lang="en-US" sz="1200" dirty="0">
                          <a:latin typeface="Bookman Old Style" panose="02050604050505020204" pitchFamily="18" charset="0"/>
                        </a:rPr>
                        <a:t>The chromatin threads get condensed and appear shortened and</a:t>
                      </a:r>
                    </a:p>
                    <a:p>
                      <a:pPr algn="just"/>
                      <a:r>
                        <a:rPr lang="en-US" sz="1200" dirty="0">
                          <a:latin typeface="Bookman Old Style" panose="02050604050505020204" pitchFamily="18" charset="0"/>
                        </a:rPr>
                        <a:t>thick. Pairs of homologous chromosomes can be seen. Each chromosome has two chromatids and thus each bivalent consists of four chromatids. This configuration is called tetrad.</a:t>
                      </a:r>
                    </a:p>
                    <a:p>
                      <a:pPr algn="just"/>
                      <a:endParaRPr lang="en-US" sz="500" dirty="0">
                        <a:latin typeface="Bookman Old Style" panose="02050604050505020204" pitchFamily="18" charset="0"/>
                      </a:endParaRPr>
                    </a:p>
                    <a:p>
                      <a:pPr algn="just"/>
                      <a:r>
                        <a:rPr lang="en-US" sz="1200" dirty="0">
                          <a:latin typeface="Bookman Old Style" panose="02050604050505020204" pitchFamily="18" charset="0"/>
                        </a:rPr>
                        <a:t>(d) Diplotene (</a:t>
                      </a:r>
                      <a:r>
                        <a:rPr lang="en-US" sz="1200" i="1" dirty="0" err="1">
                          <a:latin typeface="Bookman Old Style" panose="02050604050505020204" pitchFamily="18" charset="0"/>
                        </a:rPr>
                        <a:t>diplos</a:t>
                      </a:r>
                      <a:r>
                        <a:rPr lang="en-US" sz="1200" i="1" dirty="0">
                          <a:latin typeface="Bookman Old Style" panose="02050604050505020204" pitchFamily="18" charset="0"/>
                        </a:rPr>
                        <a:t> = double</a:t>
                      </a:r>
                      <a:r>
                        <a:rPr lang="en-US" sz="1200" dirty="0">
                          <a:latin typeface="Bookman Old Style" panose="02050604050505020204" pitchFamily="18" charset="0"/>
                        </a:rPr>
                        <a:t>)</a:t>
                      </a:r>
                    </a:p>
                    <a:p>
                      <a:pPr algn="just"/>
                      <a:r>
                        <a:rPr lang="en-US" sz="1200" dirty="0">
                          <a:latin typeface="Bookman Old Style" panose="02050604050505020204" pitchFamily="18" charset="0"/>
                        </a:rPr>
                        <a:t>The homologous chromosomes (each made up of two chromatids)</a:t>
                      </a:r>
                    </a:p>
                    <a:p>
                      <a:pPr algn="just"/>
                      <a:r>
                        <a:rPr lang="en-US" sz="1200" dirty="0">
                          <a:latin typeface="Bookman Old Style" panose="02050604050505020204" pitchFamily="18" charset="0"/>
                        </a:rPr>
                        <a:t>show distinct separation from each other except at few regions where</a:t>
                      </a:r>
                    </a:p>
                    <a:p>
                      <a:pPr algn="just"/>
                      <a:r>
                        <a:rPr lang="en-US" sz="1200" dirty="0">
                          <a:latin typeface="Bookman Old Style" panose="02050604050505020204" pitchFamily="18" charset="0"/>
                        </a:rPr>
                        <a:t>attachments are seen. These are chiasmata (sing. chiasma) representing the site of exchange of the parts between two homologous chromosomes (i.e. crossing over).</a:t>
                      </a:r>
                    </a:p>
                    <a:p>
                      <a:pPr algn="just"/>
                      <a:r>
                        <a:rPr lang="en-US" sz="1200" dirty="0">
                          <a:latin typeface="Bookman Old Style" panose="02050604050505020204" pitchFamily="18" charset="0"/>
                        </a:rPr>
                        <a:t> </a:t>
                      </a:r>
                      <a:r>
                        <a:rPr lang="en-US" sz="500" dirty="0">
                          <a:latin typeface="Bookman Old Style" panose="02050604050505020204" pitchFamily="18" charset="0"/>
                        </a:rPr>
                        <a:t>   </a:t>
                      </a:r>
                    </a:p>
                    <a:p>
                      <a:pPr algn="just"/>
                      <a:r>
                        <a:rPr lang="en-US" sz="1200" dirty="0">
                          <a:latin typeface="Bookman Old Style" panose="02050604050505020204" pitchFamily="18" charset="0"/>
                        </a:rPr>
                        <a:t>(e) Diakinesis (</a:t>
                      </a:r>
                      <a:r>
                        <a:rPr lang="en-US" sz="1200" i="1" dirty="0" err="1">
                          <a:latin typeface="Bookman Old Style" panose="02050604050505020204" pitchFamily="18" charset="0"/>
                        </a:rPr>
                        <a:t>Dia</a:t>
                      </a:r>
                      <a:r>
                        <a:rPr lang="en-US" sz="1200" i="1" dirty="0">
                          <a:latin typeface="Bookman Old Style" panose="02050604050505020204" pitchFamily="18" charset="0"/>
                        </a:rPr>
                        <a:t> = opposite; kinesis= separation or movement</a:t>
                      </a:r>
                      <a:r>
                        <a:rPr lang="en-US" sz="1200" dirty="0">
                          <a:latin typeface="Bookman Old Style" panose="02050604050505020204" pitchFamily="18" charset="0"/>
                        </a:rPr>
                        <a:t>)</a:t>
                      </a:r>
                    </a:p>
                    <a:p>
                      <a:pPr marL="446088" indent="-258763" algn="just">
                        <a:buFont typeface="+mj-lt"/>
                        <a:buAutoNum type="romanLcPeriod"/>
                        <a:tabLst/>
                      </a:pPr>
                      <a:r>
                        <a:rPr lang="en-US" sz="1200" dirty="0">
                          <a:latin typeface="Bookman Old Style" panose="02050604050505020204" pitchFamily="18" charset="0"/>
                        </a:rPr>
                        <a:t>The homologous pair of chromosomes appear more shortened, thick and prominent.</a:t>
                      </a:r>
                    </a:p>
                    <a:p>
                      <a:pPr marL="446088" indent="-258763" algn="just">
                        <a:buFont typeface="+mj-lt"/>
                        <a:buAutoNum type="romanLcPeriod"/>
                        <a:tabLst/>
                      </a:pPr>
                      <a:r>
                        <a:rPr lang="en-US" sz="1200" dirty="0">
                          <a:latin typeface="Bookman Old Style" panose="02050604050505020204" pitchFamily="18" charset="0"/>
                        </a:rPr>
                        <a:t>Chiasmata can be still observed. </a:t>
                      </a:r>
                    </a:p>
                    <a:p>
                      <a:pPr marL="446088" indent="-258763" algn="just">
                        <a:buFont typeface="+mj-lt"/>
                        <a:buAutoNum type="romanLcPeriod"/>
                        <a:tabLst/>
                      </a:pPr>
                      <a:r>
                        <a:rPr lang="en-US" sz="1200" dirty="0">
                          <a:latin typeface="Bookman Old Style" panose="02050604050505020204" pitchFamily="18" charset="0"/>
                        </a:rPr>
                        <a:t>All the homologous pairs appear scattered in the cell.</a:t>
                      </a:r>
                    </a:p>
                  </a:txBody>
                  <a:tcPr/>
                </a:tc>
                <a:extLst>
                  <a:ext uri="{0D108BD9-81ED-4DB2-BD59-A6C34878D82A}">
                    <a16:rowId xmlns:a16="http://schemas.microsoft.com/office/drawing/2014/main" val="2284651907"/>
                  </a:ext>
                </a:extLst>
              </a:tr>
            </a:tbl>
          </a:graphicData>
        </a:graphic>
      </p:graphicFrame>
      <p:grpSp>
        <p:nvGrpSpPr>
          <p:cNvPr id="24" name="Group 23">
            <a:extLst>
              <a:ext uri="{FF2B5EF4-FFF2-40B4-BE49-F238E27FC236}">
                <a16:creationId xmlns:a16="http://schemas.microsoft.com/office/drawing/2014/main" id="{3DF00E9E-456D-5D4E-9EC4-BC3E78FE8DFB}"/>
              </a:ext>
            </a:extLst>
          </p:cNvPr>
          <p:cNvGrpSpPr/>
          <p:nvPr/>
        </p:nvGrpSpPr>
        <p:grpSpPr>
          <a:xfrm>
            <a:off x="2309510" y="743858"/>
            <a:ext cx="2282191" cy="1630700"/>
            <a:chOff x="2423810" y="1124858"/>
            <a:chExt cx="2282191" cy="1630700"/>
          </a:xfrm>
        </p:grpSpPr>
        <p:pic>
          <p:nvPicPr>
            <p:cNvPr id="14" name="Picture 13">
              <a:extLst>
                <a:ext uri="{FF2B5EF4-FFF2-40B4-BE49-F238E27FC236}">
                  <a16:creationId xmlns:a16="http://schemas.microsoft.com/office/drawing/2014/main" id="{5812421E-6B90-D644-AC1C-0691C7866502}"/>
                </a:ext>
              </a:extLst>
            </p:cNvPr>
            <p:cNvPicPr>
              <a:picLocks noChangeAspect="1"/>
            </p:cNvPicPr>
            <p:nvPr/>
          </p:nvPicPr>
          <p:blipFill rotWithShape="1">
            <a:blip r:embed="rId2"/>
            <a:srcRect l="9221" r="7686" b="76568"/>
            <a:stretch/>
          </p:blipFill>
          <p:spPr>
            <a:xfrm>
              <a:off x="2423810" y="1124858"/>
              <a:ext cx="1181910" cy="1630700"/>
            </a:xfrm>
            <a:prstGeom prst="rect">
              <a:avLst/>
            </a:prstGeom>
          </p:spPr>
        </p:pic>
        <p:sp>
          <p:nvSpPr>
            <p:cNvPr id="18" name="Rectangle 17">
              <a:extLst>
                <a:ext uri="{FF2B5EF4-FFF2-40B4-BE49-F238E27FC236}">
                  <a16:creationId xmlns:a16="http://schemas.microsoft.com/office/drawing/2014/main" id="{50BD6D36-0D50-4347-A3B9-BEEB6060721F}"/>
                </a:ext>
              </a:extLst>
            </p:cNvPr>
            <p:cNvSpPr/>
            <p:nvPr/>
          </p:nvSpPr>
          <p:spPr>
            <a:xfrm>
              <a:off x="3739070" y="1755542"/>
              <a:ext cx="966931" cy="276999"/>
            </a:xfrm>
            <a:prstGeom prst="rect">
              <a:avLst/>
            </a:prstGeom>
          </p:spPr>
          <p:txBody>
            <a:bodyPr wrap="none">
              <a:spAutoFit/>
            </a:bodyPr>
            <a:lstStyle/>
            <a:p>
              <a:r>
                <a:rPr lang="en-US" sz="1200" dirty="0">
                  <a:latin typeface="Bookman Old Style" panose="02050604050505020204" pitchFamily="18" charset="0"/>
                </a:rPr>
                <a:t>Leptotene </a:t>
              </a:r>
              <a:endParaRPr lang="en-US" sz="1200" dirty="0"/>
            </a:p>
          </p:txBody>
        </p:sp>
      </p:grpSp>
      <p:grpSp>
        <p:nvGrpSpPr>
          <p:cNvPr id="23" name="Group 22">
            <a:extLst>
              <a:ext uri="{FF2B5EF4-FFF2-40B4-BE49-F238E27FC236}">
                <a16:creationId xmlns:a16="http://schemas.microsoft.com/office/drawing/2014/main" id="{B74001F2-4BB8-B444-BD17-D8051826B546}"/>
              </a:ext>
            </a:extLst>
          </p:cNvPr>
          <p:cNvGrpSpPr/>
          <p:nvPr/>
        </p:nvGrpSpPr>
        <p:grpSpPr>
          <a:xfrm>
            <a:off x="2309510" y="2418001"/>
            <a:ext cx="2169981" cy="1630700"/>
            <a:chOff x="2423810" y="2799001"/>
            <a:chExt cx="2169981" cy="1630700"/>
          </a:xfrm>
        </p:grpSpPr>
        <p:grpSp>
          <p:nvGrpSpPr>
            <p:cNvPr id="17" name="Group 16">
              <a:extLst>
                <a:ext uri="{FF2B5EF4-FFF2-40B4-BE49-F238E27FC236}">
                  <a16:creationId xmlns:a16="http://schemas.microsoft.com/office/drawing/2014/main" id="{8ECE67CF-8C8B-084F-8BF3-AFB6A346A873}"/>
                </a:ext>
              </a:extLst>
            </p:cNvPr>
            <p:cNvGrpSpPr/>
            <p:nvPr/>
          </p:nvGrpSpPr>
          <p:grpSpPr>
            <a:xfrm>
              <a:off x="2423810" y="2799001"/>
              <a:ext cx="1181910" cy="1630700"/>
              <a:chOff x="2423810" y="2799001"/>
              <a:chExt cx="1181910" cy="1630700"/>
            </a:xfrm>
          </p:grpSpPr>
          <p:pic>
            <p:nvPicPr>
              <p:cNvPr id="15" name="Picture 14">
                <a:extLst>
                  <a:ext uri="{FF2B5EF4-FFF2-40B4-BE49-F238E27FC236}">
                    <a16:creationId xmlns:a16="http://schemas.microsoft.com/office/drawing/2014/main" id="{7121D1EE-26AE-2F4A-9A1E-58626A02EF81}"/>
                  </a:ext>
                </a:extLst>
              </p:cNvPr>
              <p:cNvPicPr>
                <a:picLocks noChangeAspect="1"/>
              </p:cNvPicPr>
              <p:nvPr/>
            </p:nvPicPr>
            <p:blipFill rotWithShape="1">
              <a:blip r:embed="rId2"/>
              <a:srcRect l="9221" r="7686" b="76568"/>
              <a:stretch/>
            </p:blipFill>
            <p:spPr>
              <a:xfrm>
                <a:off x="2423810" y="2799001"/>
                <a:ext cx="1181910" cy="1630700"/>
              </a:xfrm>
              <a:prstGeom prst="rect">
                <a:avLst/>
              </a:prstGeom>
            </p:spPr>
          </p:pic>
          <p:pic>
            <p:nvPicPr>
              <p:cNvPr id="16" name="Picture 15">
                <a:extLst>
                  <a:ext uri="{FF2B5EF4-FFF2-40B4-BE49-F238E27FC236}">
                    <a16:creationId xmlns:a16="http://schemas.microsoft.com/office/drawing/2014/main" id="{4A403958-E3FA-B644-8B7F-9D003F010669}"/>
                  </a:ext>
                </a:extLst>
              </p:cNvPr>
              <p:cNvPicPr>
                <a:picLocks noChangeAspect="1"/>
              </p:cNvPicPr>
              <p:nvPr/>
            </p:nvPicPr>
            <p:blipFill rotWithShape="1">
              <a:blip r:embed="rId2"/>
              <a:srcRect l="20724" t="55631" r="18181" b="32169"/>
              <a:stretch/>
            </p:blipFill>
            <p:spPr>
              <a:xfrm rot="2502840">
                <a:off x="2736550" y="3350140"/>
                <a:ext cx="630128" cy="615686"/>
              </a:xfrm>
              <a:prstGeom prst="rect">
                <a:avLst/>
              </a:prstGeom>
            </p:spPr>
          </p:pic>
        </p:grpSp>
        <p:sp>
          <p:nvSpPr>
            <p:cNvPr id="19" name="Rectangle 18">
              <a:extLst>
                <a:ext uri="{FF2B5EF4-FFF2-40B4-BE49-F238E27FC236}">
                  <a16:creationId xmlns:a16="http://schemas.microsoft.com/office/drawing/2014/main" id="{E61CB5A3-86A7-EE48-865D-AF33DEE09776}"/>
                </a:ext>
              </a:extLst>
            </p:cNvPr>
            <p:cNvSpPr/>
            <p:nvPr/>
          </p:nvSpPr>
          <p:spPr>
            <a:xfrm>
              <a:off x="3739070" y="3475851"/>
              <a:ext cx="854721" cy="276999"/>
            </a:xfrm>
            <a:prstGeom prst="rect">
              <a:avLst/>
            </a:prstGeom>
          </p:spPr>
          <p:txBody>
            <a:bodyPr wrap="none">
              <a:spAutoFit/>
            </a:bodyPr>
            <a:lstStyle/>
            <a:p>
              <a:r>
                <a:rPr lang="en-US" sz="1200" dirty="0">
                  <a:latin typeface="Bookman Old Style" panose="02050604050505020204" pitchFamily="18" charset="0"/>
                </a:rPr>
                <a:t>Zygotene</a:t>
              </a:r>
              <a:endParaRPr lang="en-US" sz="1200" dirty="0"/>
            </a:p>
          </p:txBody>
        </p:sp>
      </p:grpSp>
      <p:grpSp>
        <p:nvGrpSpPr>
          <p:cNvPr id="22" name="Group 21">
            <a:extLst>
              <a:ext uri="{FF2B5EF4-FFF2-40B4-BE49-F238E27FC236}">
                <a16:creationId xmlns:a16="http://schemas.microsoft.com/office/drawing/2014/main" id="{C20C8F65-1380-8247-837C-EFA06769D7DE}"/>
              </a:ext>
            </a:extLst>
          </p:cNvPr>
          <p:cNvGrpSpPr/>
          <p:nvPr/>
        </p:nvGrpSpPr>
        <p:grpSpPr>
          <a:xfrm>
            <a:off x="2309510" y="4149294"/>
            <a:ext cx="3118959" cy="3458911"/>
            <a:chOff x="2423810" y="4530294"/>
            <a:chExt cx="3118959" cy="3458911"/>
          </a:xfrm>
        </p:grpSpPr>
        <p:pic>
          <p:nvPicPr>
            <p:cNvPr id="10" name="Picture 9">
              <a:extLst>
                <a:ext uri="{FF2B5EF4-FFF2-40B4-BE49-F238E27FC236}">
                  <a16:creationId xmlns:a16="http://schemas.microsoft.com/office/drawing/2014/main" id="{0A5B18B8-1453-4349-84EC-685B71F86B8C}"/>
                </a:ext>
              </a:extLst>
            </p:cNvPr>
            <p:cNvPicPr>
              <a:picLocks noChangeAspect="1"/>
            </p:cNvPicPr>
            <p:nvPr/>
          </p:nvPicPr>
          <p:blipFill rotWithShape="1">
            <a:blip r:embed="rId2"/>
            <a:srcRect l="9221" t="50300" r="7686"/>
            <a:stretch/>
          </p:blipFill>
          <p:spPr>
            <a:xfrm>
              <a:off x="2423810" y="4530294"/>
              <a:ext cx="1181910" cy="3458911"/>
            </a:xfrm>
            <a:prstGeom prst="rect">
              <a:avLst/>
            </a:prstGeom>
          </p:spPr>
        </p:pic>
        <p:sp>
          <p:nvSpPr>
            <p:cNvPr id="20" name="Rectangle 19">
              <a:extLst>
                <a:ext uri="{FF2B5EF4-FFF2-40B4-BE49-F238E27FC236}">
                  <a16:creationId xmlns:a16="http://schemas.microsoft.com/office/drawing/2014/main" id="{D16D3639-A572-E142-A195-1E113E6B3635}"/>
                </a:ext>
              </a:extLst>
            </p:cNvPr>
            <p:cNvSpPr/>
            <p:nvPr/>
          </p:nvSpPr>
          <p:spPr>
            <a:xfrm>
              <a:off x="3739070" y="5155392"/>
              <a:ext cx="954107" cy="276999"/>
            </a:xfrm>
            <a:prstGeom prst="rect">
              <a:avLst/>
            </a:prstGeom>
          </p:spPr>
          <p:txBody>
            <a:bodyPr wrap="none">
              <a:spAutoFit/>
            </a:bodyPr>
            <a:lstStyle/>
            <a:p>
              <a:r>
                <a:rPr lang="en-US" sz="1200" dirty="0">
                  <a:latin typeface="Bookman Old Style" panose="02050604050505020204" pitchFamily="18" charset="0"/>
                </a:rPr>
                <a:t>Pachytene</a:t>
              </a:r>
              <a:endParaRPr lang="en-US" sz="1200" dirty="0"/>
            </a:p>
          </p:txBody>
        </p:sp>
        <p:sp>
          <p:nvSpPr>
            <p:cNvPr id="21" name="Rectangle 20">
              <a:extLst>
                <a:ext uri="{FF2B5EF4-FFF2-40B4-BE49-F238E27FC236}">
                  <a16:creationId xmlns:a16="http://schemas.microsoft.com/office/drawing/2014/main" id="{1E42CD1A-F0A3-0449-A866-2B30D420BA79}"/>
                </a:ext>
              </a:extLst>
            </p:cNvPr>
            <p:cNvSpPr/>
            <p:nvPr/>
          </p:nvSpPr>
          <p:spPr>
            <a:xfrm>
              <a:off x="3739070" y="7057251"/>
              <a:ext cx="1803699" cy="276999"/>
            </a:xfrm>
            <a:prstGeom prst="rect">
              <a:avLst/>
            </a:prstGeom>
          </p:spPr>
          <p:txBody>
            <a:bodyPr wrap="none">
              <a:spAutoFit/>
            </a:bodyPr>
            <a:lstStyle/>
            <a:p>
              <a:r>
                <a:rPr lang="en-US" sz="1200" dirty="0">
                  <a:latin typeface="Bookman Old Style" panose="02050604050505020204" pitchFamily="18" charset="0"/>
                </a:rPr>
                <a:t>Diplotene-Diakinesis </a:t>
              </a:r>
              <a:endParaRPr lang="en-US" sz="1200" dirty="0"/>
            </a:p>
          </p:txBody>
        </p:sp>
      </p:grpSp>
      <p:sp>
        <p:nvSpPr>
          <p:cNvPr id="25" name="Rectangle 24">
            <a:extLst>
              <a:ext uri="{FF2B5EF4-FFF2-40B4-BE49-F238E27FC236}">
                <a16:creationId xmlns:a16="http://schemas.microsoft.com/office/drawing/2014/main" id="{A03E318B-F9D0-204A-962D-F79C73F1B6D5}"/>
              </a:ext>
            </a:extLst>
          </p:cNvPr>
          <p:cNvSpPr/>
          <p:nvPr/>
        </p:nvSpPr>
        <p:spPr>
          <a:xfrm>
            <a:off x="396981" y="7708798"/>
            <a:ext cx="5854488" cy="276999"/>
          </a:xfrm>
          <a:prstGeom prst="rect">
            <a:avLst/>
          </a:prstGeom>
        </p:spPr>
        <p:txBody>
          <a:bodyPr wrap="none">
            <a:spAutoFit/>
          </a:bodyPr>
          <a:lstStyle/>
          <a:p>
            <a:r>
              <a:rPr lang="en-US" sz="1200" dirty="0">
                <a:latin typeface="Bookman Old Style" panose="02050604050505020204" pitchFamily="18" charset="0"/>
              </a:rPr>
              <a:t>Figure Diagrammatic representation of sub-phases of Prophase I of Meiosis</a:t>
            </a:r>
            <a:endParaRPr lang="en-US" sz="1200" dirty="0"/>
          </a:p>
        </p:txBody>
      </p:sp>
      <p:sp>
        <p:nvSpPr>
          <p:cNvPr id="26" name="Rectangle 25">
            <a:extLst>
              <a:ext uri="{FF2B5EF4-FFF2-40B4-BE49-F238E27FC236}">
                <a16:creationId xmlns:a16="http://schemas.microsoft.com/office/drawing/2014/main" id="{88E53503-0CBF-B146-93E3-8B2E9BEC0FDF}"/>
              </a:ext>
            </a:extLst>
          </p:cNvPr>
          <p:cNvSpPr/>
          <p:nvPr/>
        </p:nvSpPr>
        <p:spPr>
          <a:xfrm>
            <a:off x="6592708" y="36469"/>
            <a:ext cx="1452642" cy="276999"/>
          </a:xfrm>
          <a:prstGeom prst="rect">
            <a:avLst/>
          </a:prstGeom>
        </p:spPr>
        <p:txBody>
          <a:bodyPr wrap="none">
            <a:spAutoFit/>
          </a:bodyPr>
          <a:lstStyle/>
          <a:p>
            <a:r>
              <a:rPr lang="en-IN" sz="1200" b="1" dirty="0">
                <a:latin typeface="Bookman Old Style" panose="02050604050505020204" pitchFamily="18" charset="0"/>
                <a:ea typeface="Times New Roman" panose="02020603050405020304" pitchFamily="18" charset="0"/>
                <a:cs typeface="Times New Roman" panose="02020603050405020304" pitchFamily="18" charset="0"/>
              </a:rPr>
              <a:t>Date: 27/08/21</a:t>
            </a:r>
            <a:endParaRPr lang="en-US" sz="1200" b="1" dirty="0"/>
          </a:p>
        </p:txBody>
      </p:sp>
    </p:spTree>
    <p:extLst>
      <p:ext uri="{BB962C8B-B14F-4D97-AF65-F5344CB8AC3E}">
        <p14:creationId xmlns:p14="http://schemas.microsoft.com/office/powerpoint/2010/main" val="169906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3A94C6C-B256-6C4C-959F-1D055785A013}"/>
              </a:ext>
            </a:extLst>
          </p:cNvPr>
          <p:cNvSpPr/>
          <p:nvPr/>
        </p:nvSpPr>
        <p:spPr>
          <a:xfrm>
            <a:off x="7055306" y="193487"/>
            <a:ext cx="4996539" cy="307777"/>
          </a:xfrm>
          <a:prstGeom prst="rect">
            <a:avLst/>
          </a:prstGeom>
        </p:spPr>
        <p:txBody>
          <a:bodyPr wrap="square">
            <a:spAutoFit/>
          </a:bodyPr>
          <a:lstStyle/>
          <a:p>
            <a:pPr algn="ctr"/>
            <a:r>
              <a:rPr lang="en-US" sz="1400" b="1" dirty="0">
                <a:latin typeface="Bookman Old Style" panose="02050604050505020204" pitchFamily="18" charset="0"/>
              </a:rPr>
              <a:t>INDEX</a:t>
            </a:r>
          </a:p>
        </p:txBody>
      </p:sp>
      <p:graphicFrame>
        <p:nvGraphicFramePr>
          <p:cNvPr id="5" name="Table 5">
            <a:extLst>
              <a:ext uri="{FF2B5EF4-FFF2-40B4-BE49-F238E27FC236}">
                <a16:creationId xmlns:a16="http://schemas.microsoft.com/office/drawing/2014/main" id="{15D9CB8D-76F1-E542-9D9F-827203459668}"/>
              </a:ext>
            </a:extLst>
          </p:cNvPr>
          <p:cNvGraphicFramePr>
            <a:graphicFrameLocks noGrp="1"/>
          </p:cNvGraphicFramePr>
          <p:nvPr>
            <p:extLst>
              <p:ext uri="{D42A27DB-BD31-4B8C-83A1-F6EECF244321}">
                <p14:modId xmlns:p14="http://schemas.microsoft.com/office/powerpoint/2010/main" val="3707251335"/>
              </p:ext>
            </p:extLst>
          </p:nvPr>
        </p:nvGraphicFramePr>
        <p:xfrm>
          <a:off x="6585766" y="605696"/>
          <a:ext cx="6013806" cy="8610600"/>
        </p:xfrm>
        <a:graphic>
          <a:graphicData uri="http://schemas.openxmlformats.org/drawingml/2006/table">
            <a:tbl>
              <a:tblPr firstRow="1" bandRow="1">
                <a:tableStyleId>{5940675A-B579-460E-94D1-54222C63F5DA}</a:tableStyleId>
              </a:tblPr>
              <a:tblGrid>
                <a:gridCol w="627833">
                  <a:extLst>
                    <a:ext uri="{9D8B030D-6E8A-4147-A177-3AD203B41FA5}">
                      <a16:colId xmlns:a16="http://schemas.microsoft.com/office/drawing/2014/main" val="2286421795"/>
                    </a:ext>
                  </a:extLst>
                </a:gridCol>
                <a:gridCol w="3674126">
                  <a:extLst>
                    <a:ext uri="{9D8B030D-6E8A-4147-A177-3AD203B41FA5}">
                      <a16:colId xmlns:a16="http://schemas.microsoft.com/office/drawing/2014/main" val="173094146"/>
                    </a:ext>
                  </a:extLst>
                </a:gridCol>
                <a:gridCol w="796501">
                  <a:extLst>
                    <a:ext uri="{9D8B030D-6E8A-4147-A177-3AD203B41FA5}">
                      <a16:colId xmlns:a16="http://schemas.microsoft.com/office/drawing/2014/main" val="3467010806"/>
                    </a:ext>
                  </a:extLst>
                </a:gridCol>
                <a:gridCol w="915346">
                  <a:extLst>
                    <a:ext uri="{9D8B030D-6E8A-4147-A177-3AD203B41FA5}">
                      <a16:colId xmlns:a16="http://schemas.microsoft.com/office/drawing/2014/main" val="398837473"/>
                    </a:ext>
                  </a:extLst>
                </a:gridCol>
              </a:tblGrid>
              <a:tr h="174634">
                <a:tc>
                  <a:txBody>
                    <a:bodyPr/>
                    <a:lstStyle/>
                    <a:p>
                      <a:pPr algn="ctr"/>
                      <a:r>
                        <a:rPr lang="en-US" sz="1100" b="1" dirty="0" err="1">
                          <a:latin typeface="Bookman Old Style" panose="02050604050505020204" pitchFamily="18" charset="0"/>
                        </a:rPr>
                        <a:t>S.No</a:t>
                      </a:r>
                      <a:r>
                        <a:rPr lang="en-US" sz="1100" b="1" dirty="0">
                          <a:latin typeface="Bookman Old Style" panose="02050604050505020204" pitchFamily="18" charset="0"/>
                        </a:rPr>
                        <a:t>.</a:t>
                      </a:r>
                    </a:p>
                  </a:txBody>
                  <a:tcPr/>
                </a:tc>
                <a:tc>
                  <a:txBody>
                    <a:bodyPr/>
                    <a:lstStyle/>
                    <a:p>
                      <a:pPr algn="ctr"/>
                      <a:r>
                        <a:rPr lang="en-US" sz="1100" b="1" dirty="0">
                          <a:latin typeface="Bookman Old Style" panose="02050604050505020204" pitchFamily="18" charset="0"/>
                        </a:rPr>
                        <a:t>Title of the experiment</a:t>
                      </a:r>
                    </a:p>
                  </a:txBody>
                  <a:tcPr/>
                </a:tc>
                <a:tc>
                  <a:txBody>
                    <a:bodyPr/>
                    <a:lstStyle/>
                    <a:p>
                      <a:pPr algn="ctr"/>
                      <a:r>
                        <a:rPr lang="en-US" sz="1100" b="1" dirty="0">
                          <a:latin typeface="Bookman Old Style" panose="02050604050505020204" pitchFamily="18" charset="0"/>
                        </a:rPr>
                        <a:t>Date</a:t>
                      </a:r>
                    </a:p>
                  </a:txBody>
                  <a:tcPr/>
                </a:tc>
                <a:tc>
                  <a:txBody>
                    <a:bodyPr/>
                    <a:lstStyle/>
                    <a:p>
                      <a:pPr algn="ctr"/>
                      <a:r>
                        <a:rPr lang="en-US" sz="1100" b="1" dirty="0">
                          <a:latin typeface="Bookman Old Style" panose="02050604050505020204" pitchFamily="18" charset="0"/>
                        </a:rPr>
                        <a:t>Remarks</a:t>
                      </a:r>
                    </a:p>
                  </a:txBody>
                  <a:tcPr/>
                </a:tc>
                <a:extLst>
                  <a:ext uri="{0D108BD9-81ED-4DB2-BD59-A6C34878D82A}">
                    <a16:rowId xmlns:a16="http://schemas.microsoft.com/office/drawing/2014/main" val="2583267377"/>
                  </a:ext>
                </a:extLst>
              </a:tr>
              <a:tr h="174634">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endParaRPr lang="en-US" sz="1100" dirty="0">
                        <a:latin typeface="Bookman Old Style" panose="02050604050505020204" pitchFamily="18" charset="0"/>
                      </a:endParaRPr>
                    </a:p>
                  </a:txBody>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en-US" sz="1100" b="1" dirty="0">
                          <a:latin typeface="Bookman Old Style" panose="02050604050505020204" pitchFamily="18" charset="0"/>
                        </a:rPr>
                        <a:t>Experiment</a:t>
                      </a:r>
                    </a:p>
                  </a:txBody>
                  <a:tcPr/>
                </a:tc>
                <a:tc>
                  <a:txBody>
                    <a:bodyPr/>
                    <a:lstStyle/>
                    <a:p>
                      <a:endParaRPr lang="en-US" sz="1100" dirty="0">
                        <a:latin typeface="Bookman Old Style" panose="02050604050505020204" pitchFamily="18" charset="0"/>
                      </a:endParaRPr>
                    </a:p>
                  </a:txBody>
                  <a:tcPr/>
                </a:tc>
                <a:tc>
                  <a:txBody>
                    <a:bodyPr/>
                    <a:lstStyle/>
                    <a:p>
                      <a:endParaRPr lang="en-US" sz="1100" dirty="0">
                        <a:latin typeface="Bookman Old Style" panose="02050604050505020204" pitchFamily="18" charset="0"/>
                      </a:endParaRPr>
                    </a:p>
                  </a:txBody>
                  <a:tcPr/>
                </a:tc>
                <a:extLst>
                  <a:ext uri="{0D108BD9-81ED-4DB2-BD59-A6C34878D82A}">
                    <a16:rowId xmlns:a16="http://schemas.microsoft.com/office/drawing/2014/main" val="3374798499"/>
                  </a:ext>
                </a:extLst>
              </a:tr>
              <a:tr h="287633">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en-IN" sz="1100" dirty="0">
                          <a:latin typeface="Bookman Old Style" panose="02050604050505020204" pitchFamily="18" charset="0"/>
                        </a:rPr>
                        <a:t>1</a:t>
                      </a:r>
                      <a:endParaRPr lang="en-US" sz="1100" dirty="0">
                        <a:latin typeface="Bookman Old Style" panose="02050604050505020204" pitchFamily="18" charset="0"/>
                      </a:endParaRPr>
                    </a:p>
                  </a:txBody>
                  <a:tcPr/>
                </a:tc>
                <a:tc>
                  <a:txBody>
                    <a:bodyPr/>
                    <a:lstStyle/>
                    <a:p>
                      <a:pPr marL="0" marR="0" indent="0" algn="just" defTabSz="1280160" rtl="0" eaLnBrk="1" fontAlgn="auto" latinLnBrk="0" hangingPunct="1">
                        <a:lnSpc>
                          <a:spcPct val="100000"/>
                        </a:lnSpc>
                        <a:spcBef>
                          <a:spcPts val="0"/>
                        </a:spcBef>
                        <a:spcAft>
                          <a:spcPts val="0"/>
                        </a:spcAft>
                        <a:buClrTx/>
                        <a:buSzTx/>
                        <a:buFontTx/>
                        <a:buNone/>
                        <a:tabLst/>
                        <a:defRPr/>
                      </a:pPr>
                      <a:r>
                        <a:rPr lang="en-US" sz="1100" dirty="0">
                          <a:latin typeface="Bookman Old Style" panose="02050604050505020204" pitchFamily="18" charset="0"/>
                        </a:rPr>
                        <a:t>To prepare a temporary mount to observe pollen germination.</a:t>
                      </a:r>
                    </a:p>
                  </a:txBody>
                  <a:tcPr/>
                </a:tc>
                <a:tc>
                  <a:txBody>
                    <a:bodyPr/>
                    <a:lstStyle/>
                    <a:p>
                      <a:endParaRPr lang="en-US" sz="1100" dirty="0">
                        <a:latin typeface="Bookman Old Style" panose="02050604050505020204" pitchFamily="18" charset="0"/>
                      </a:endParaRPr>
                    </a:p>
                  </a:txBody>
                  <a:tcPr/>
                </a:tc>
                <a:tc>
                  <a:txBody>
                    <a:bodyPr/>
                    <a:lstStyle/>
                    <a:p>
                      <a:endParaRPr lang="en-US" sz="1100">
                        <a:latin typeface="Bookman Old Style" panose="02050604050505020204" pitchFamily="18" charset="0"/>
                      </a:endParaRPr>
                    </a:p>
                  </a:txBody>
                  <a:tcPr/>
                </a:tc>
                <a:extLst>
                  <a:ext uri="{0D108BD9-81ED-4DB2-BD59-A6C34878D82A}">
                    <a16:rowId xmlns:a16="http://schemas.microsoft.com/office/drawing/2014/main" val="3631924056"/>
                  </a:ext>
                </a:extLst>
              </a:tr>
              <a:tr h="287633">
                <a:tc>
                  <a:txBody>
                    <a:bodyPr/>
                    <a:lstStyle/>
                    <a:p>
                      <a:pPr algn="ctr"/>
                      <a:r>
                        <a:rPr lang="en-US" sz="1100" dirty="0">
                          <a:latin typeface="Bookman Old Style" panose="02050604050505020204" pitchFamily="18" charset="0"/>
                        </a:rPr>
                        <a:t>2</a:t>
                      </a:r>
                    </a:p>
                  </a:txBody>
                  <a:tcPr/>
                </a:tc>
                <a:tc>
                  <a:txBody>
                    <a:bodyPr/>
                    <a:lstStyle/>
                    <a:p>
                      <a:pPr marL="0" marR="0" indent="0" algn="just" defTabSz="1280160" rtl="0" eaLnBrk="1" fontAlgn="auto" latinLnBrk="0" hangingPunct="1">
                        <a:lnSpc>
                          <a:spcPct val="100000"/>
                        </a:lnSpc>
                        <a:spcBef>
                          <a:spcPts val="0"/>
                        </a:spcBef>
                        <a:spcAft>
                          <a:spcPts val="0"/>
                        </a:spcAft>
                        <a:buClrTx/>
                        <a:buSzTx/>
                        <a:buFontTx/>
                        <a:buNone/>
                        <a:tabLst/>
                        <a:defRPr/>
                      </a:pPr>
                      <a:r>
                        <a:rPr lang="en-US" sz="1100" dirty="0">
                          <a:latin typeface="Bookman Old Style" panose="02050604050505020204" pitchFamily="18" charset="0"/>
                        </a:rPr>
                        <a:t>To study the plant population density by quadrat method.</a:t>
                      </a:r>
                    </a:p>
                  </a:txBody>
                  <a:tcPr/>
                </a:tc>
                <a:tc>
                  <a:txBody>
                    <a:bodyPr/>
                    <a:lstStyle/>
                    <a:p>
                      <a:endParaRPr lang="en-US" sz="1100">
                        <a:latin typeface="Bookman Old Style" panose="02050604050505020204" pitchFamily="18" charset="0"/>
                      </a:endParaRPr>
                    </a:p>
                  </a:txBody>
                  <a:tcPr/>
                </a:tc>
                <a:tc>
                  <a:txBody>
                    <a:bodyPr/>
                    <a:lstStyle/>
                    <a:p>
                      <a:endParaRPr lang="en-US" sz="1100">
                        <a:latin typeface="Bookman Old Style" panose="02050604050505020204" pitchFamily="18" charset="0"/>
                      </a:endParaRPr>
                    </a:p>
                  </a:txBody>
                  <a:tcPr/>
                </a:tc>
                <a:extLst>
                  <a:ext uri="{0D108BD9-81ED-4DB2-BD59-A6C34878D82A}">
                    <a16:rowId xmlns:a16="http://schemas.microsoft.com/office/drawing/2014/main" val="3253542116"/>
                  </a:ext>
                </a:extLst>
              </a:tr>
              <a:tr h="287633">
                <a:tc>
                  <a:txBody>
                    <a:bodyPr/>
                    <a:lstStyle/>
                    <a:p>
                      <a:pPr algn="ctr"/>
                      <a:r>
                        <a:rPr lang="en-US" sz="1100" dirty="0">
                          <a:latin typeface="Bookman Old Style" panose="02050604050505020204" pitchFamily="18" charset="0"/>
                        </a:rPr>
                        <a:t>3</a:t>
                      </a:r>
                    </a:p>
                  </a:txBody>
                  <a:tcPr/>
                </a:tc>
                <a:tc>
                  <a:txBody>
                    <a:bodyPr/>
                    <a:lstStyle/>
                    <a:p>
                      <a:pPr marL="0" marR="0" indent="0" algn="just" defTabSz="1280160" rtl="0" eaLnBrk="1" fontAlgn="auto" latinLnBrk="0" hangingPunct="1">
                        <a:lnSpc>
                          <a:spcPct val="100000"/>
                        </a:lnSpc>
                        <a:spcBef>
                          <a:spcPts val="0"/>
                        </a:spcBef>
                        <a:spcAft>
                          <a:spcPts val="0"/>
                        </a:spcAft>
                        <a:buClrTx/>
                        <a:buSzTx/>
                        <a:buFontTx/>
                        <a:buNone/>
                        <a:tabLst/>
                        <a:defRPr/>
                      </a:pPr>
                      <a:r>
                        <a:rPr lang="en-US" sz="1100" dirty="0">
                          <a:latin typeface="Bookman Old Style" panose="02050604050505020204" pitchFamily="18" charset="0"/>
                        </a:rPr>
                        <a:t>To study the plant population frequency by quadrat method.</a:t>
                      </a:r>
                    </a:p>
                  </a:txBody>
                  <a:tcPr/>
                </a:tc>
                <a:tc>
                  <a:txBody>
                    <a:bodyPr/>
                    <a:lstStyle/>
                    <a:p>
                      <a:endParaRPr lang="en-US" sz="1100">
                        <a:latin typeface="Bookman Old Style" panose="02050604050505020204" pitchFamily="18" charset="0"/>
                      </a:endParaRPr>
                    </a:p>
                  </a:txBody>
                  <a:tcPr/>
                </a:tc>
                <a:tc>
                  <a:txBody>
                    <a:bodyPr/>
                    <a:lstStyle/>
                    <a:p>
                      <a:endParaRPr lang="en-US" sz="1100" dirty="0">
                        <a:latin typeface="Bookman Old Style" panose="02050604050505020204" pitchFamily="18" charset="0"/>
                      </a:endParaRPr>
                    </a:p>
                  </a:txBody>
                  <a:tcPr/>
                </a:tc>
                <a:extLst>
                  <a:ext uri="{0D108BD9-81ED-4DB2-BD59-A6C34878D82A}">
                    <a16:rowId xmlns:a16="http://schemas.microsoft.com/office/drawing/2014/main" val="571259547"/>
                  </a:ext>
                </a:extLst>
              </a:tr>
              <a:tr h="287633">
                <a:tc>
                  <a:txBody>
                    <a:bodyPr/>
                    <a:lstStyle/>
                    <a:p>
                      <a:pPr algn="ctr"/>
                      <a:r>
                        <a:rPr lang="en-US" sz="1100" dirty="0">
                          <a:latin typeface="Bookman Old Style" panose="02050604050505020204" pitchFamily="18" charset="0"/>
                        </a:rPr>
                        <a:t>4</a:t>
                      </a:r>
                    </a:p>
                  </a:txBody>
                  <a:tcPr/>
                </a:tc>
                <a:tc>
                  <a:txBody>
                    <a:bodyPr/>
                    <a:lstStyle/>
                    <a:p>
                      <a:pPr marL="0" marR="0" indent="0" algn="just" defTabSz="1280160" rtl="0" eaLnBrk="1" fontAlgn="auto" latinLnBrk="0" hangingPunct="1">
                        <a:lnSpc>
                          <a:spcPct val="100000"/>
                        </a:lnSpc>
                        <a:spcBef>
                          <a:spcPts val="0"/>
                        </a:spcBef>
                        <a:spcAft>
                          <a:spcPts val="0"/>
                        </a:spcAft>
                        <a:buClrTx/>
                        <a:buSzTx/>
                        <a:buFontTx/>
                        <a:buNone/>
                        <a:tabLst/>
                        <a:defRPr/>
                      </a:pPr>
                      <a:r>
                        <a:rPr lang="en-US" sz="1100" dirty="0">
                          <a:latin typeface="Bookman Old Style" panose="02050604050505020204" pitchFamily="18" charset="0"/>
                        </a:rPr>
                        <a:t>To prepare a temporary mount of onion root tip to study mitosis.</a:t>
                      </a:r>
                    </a:p>
                  </a:txBody>
                  <a:tcPr/>
                </a:tc>
                <a:tc>
                  <a:txBody>
                    <a:bodyPr/>
                    <a:lstStyle/>
                    <a:p>
                      <a:endParaRPr lang="en-US" sz="1100">
                        <a:latin typeface="Bookman Old Style" panose="02050604050505020204" pitchFamily="18" charset="0"/>
                      </a:endParaRPr>
                    </a:p>
                  </a:txBody>
                  <a:tcPr/>
                </a:tc>
                <a:tc>
                  <a:txBody>
                    <a:bodyPr/>
                    <a:lstStyle/>
                    <a:p>
                      <a:endParaRPr lang="en-US" sz="1100" dirty="0">
                        <a:latin typeface="Bookman Old Style" panose="02050604050505020204" pitchFamily="18" charset="0"/>
                      </a:endParaRPr>
                    </a:p>
                  </a:txBody>
                  <a:tcPr/>
                </a:tc>
                <a:extLst>
                  <a:ext uri="{0D108BD9-81ED-4DB2-BD59-A6C34878D82A}">
                    <a16:rowId xmlns:a16="http://schemas.microsoft.com/office/drawing/2014/main" val="4264096263"/>
                  </a:ext>
                </a:extLst>
              </a:tr>
              <a:tr h="287633">
                <a:tc>
                  <a:txBody>
                    <a:bodyPr/>
                    <a:lstStyle/>
                    <a:p>
                      <a:pPr algn="ctr"/>
                      <a:r>
                        <a:rPr lang="en-US" sz="1100" dirty="0">
                          <a:latin typeface="Bookman Old Style" panose="02050604050505020204" pitchFamily="18" charset="0"/>
                        </a:rPr>
                        <a:t>5</a:t>
                      </a:r>
                    </a:p>
                  </a:txBody>
                  <a:tcPr/>
                </a:tc>
                <a:tc>
                  <a:txBody>
                    <a:bodyPr/>
                    <a:lstStyle/>
                    <a:p>
                      <a:pPr marL="0" marR="0" indent="0" algn="just" defTabSz="1280160" rtl="0" eaLnBrk="1" fontAlgn="auto" latinLnBrk="0" hangingPunct="1">
                        <a:lnSpc>
                          <a:spcPct val="100000"/>
                        </a:lnSpc>
                        <a:spcBef>
                          <a:spcPts val="0"/>
                        </a:spcBef>
                        <a:spcAft>
                          <a:spcPts val="0"/>
                        </a:spcAft>
                        <a:buClrTx/>
                        <a:buSzTx/>
                        <a:buFontTx/>
                        <a:buNone/>
                        <a:tabLst/>
                        <a:defRPr/>
                      </a:pPr>
                      <a:r>
                        <a:rPr lang="en-US" sz="1100" dirty="0">
                          <a:latin typeface="Bookman Old Style" panose="02050604050505020204" pitchFamily="18" charset="0"/>
                        </a:rPr>
                        <a:t>To isolate DNA from available plant material such as spinach, green pea seeds, papaya, etc. </a:t>
                      </a:r>
                    </a:p>
                  </a:txBody>
                  <a:tcPr/>
                </a:tc>
                <a:tc>
                  <a:txBody>
                    <a:bodyPr/>
                    <a:lstStyle/>
                    <a:p>
                      <a:endParaRPr lang="en-US" sz="1100">
                        <a:latin typeface="Bookman Old Style" panose="02050604050505020204" pitchFamily="18" charset="0"/>
                      </a:endParaRPr>
                    </a:p>
                  </a:txBody>
                  <a:tcPr/>
                </a:tc>
                <a:tc>
                  <a:txBody>
                    <a:bodyPr/>
                    <a:lstStyle/>
                    <a:p>
                      <a:endParaRPr lang="en-US" sz="1100" dirty="0">
                        <a:latin typeface="Bookman Old Style" panose="02050604050505020204" pitchFamily="18" charset="0"/>
                      </a:endParaRPr>
                    </a:p>
                  </a:txBody>
                  <a:tcPr/>
                </a:tc>
                <a:extLst>
                  <a:ext uri="{0D108BD9-81ED-4DB2-BD59-A6C34878D82A}">
                    <a16:rowId xmlns:a16="http://schemas.microsoft.com/office/drawing/2014/main" val="2545117969"/>
                  </a:ext>
                </a:extLst>
              </a:tr>
              <a:tr h="174634">
                <a:tc>
                  <a:txBody>
                    <a:bodyPr/>
                    <a:lstStyle/>
                    <a:p>
                      <a:pPr algn="ctr"/>
                      <a:endParaRPr lang="en-US" sz="1100">
                        <a:latin typeface="Bookman Old Style" panose="02050604050505020204" pitchFamily="18" charset="0"/>
                      </a:endParaRPr>
                    </a:p>
                  </a:txBody>
                  <a:tcPr/>
                </a:tc>
                <a:tc>
                  <a:txBody>
                    <a:bodyPr/>
                    <a:lstStyle/>
                    <a:p>
                      <a:pPr algn="ctr"/>
                      <a:r>
                        <a:rPr lang="en-US" sz="1100" b="1" dirty="0" err="1">
                          <a:latin typeface="Bookman Old Style" panose="02050604050505020204" pitchFamily="18" charset="0"/>
                        </a:rPr>
                        <a:t>Spottings</a:t>
                      </a:r>
                      <a:endParaRPr lang="en-US" sz="1100" b="1" dirty="0">
                        <a:latin typeface="Bookman Old Style" panose="02050604050505020204" pitchFamily="18" charset="0"/>
                      </a:endParaRPr>
                    </a:p>
                  </a:txBody>
                  <a:tcPr/>
                </a:tc>
                <a:tc>
                  <a:txBody>
                    <a:bodyPr/>
                    <a:lstStyle/>
                    <a:p>
                      <a:endParaRPr lang="en-US" sz="1100">
                        <a:latin typeface="Bookman Old Style" panose="02050604050505020204" pitchFamily="18" charset="0"/>
                      </a:endParaRPr>
                    </a:p>
                  </a:txBody>
                  <a:tcPr/>
                </a:tc>
                <a:tc>
                  <a:txBody>
                    <a:bodyPr/>
                    <a:lstStyle/>
                    <a:p>
                      <a:endParaRPr lang="en-US" sz="1100">
                        <a:latin typeface="Bookman Old Style" panose="02050604050505020204" pitchFamily="18" charset="0"/>
                      </a:endParaRPr>
                    </a:p>
                  </a:txBody>
                  <a:tcPr/>
                </a:tc>
                <a:extLst>
                  <a:ext uri="{0D108BD9-81ED-4DB2-BD59-A6C34878D82A}">
                    <a16:rowId xmlns:a16="http://schemas.microsoft.com/office/drawing/2014/main" val="4215131329"/>
                  </a:ext>
                </a:extLst>
              </a:tr>
              <a:tr h="287633">
                <a:tc>
                  <a:txBody>
                    <a:bodyPr/>
                    <a:lstStyle/>
                    <a:p>
                      <a:pPr algn="ctr"/>
                      <a:r>
                        <a:rPr lang="en-US" sz="1100" dirty="0">
                          <a:latin typeface="Bookman Old Style" panose="02050604050505020204" pitchFamily="18" charset="0"/>
                        </a:rPr>
                        <a:t>1</a:t>
                      </a:r>
                    </a:p>
                  </a:txBody>
                  <a:tcPr/>
                </a:tc>
                <a:tc>
                  <a:txBody>
                    <a:bodyPr/>
                    <a:lstStyle/>
                    <a:p>
                      <a:pPr algn="just"/>
                      <a:r>
                        <a:rPr lang="en-US" sz="1100" dirty="0">
                          <a:latin typeface="Bookman Old Style" panose="02050604050505020204" pitchFamily="18" charset="0"/>
                        </a:rPr>
                        <a:t>Flowers adapted to pollination by different agencies (wind, insects, birds).</a:t>
                      </a:r>
                    </a:p>
                  </a:txBody>
                  <a:tcPr/>
                </a:tc>
                <a:tc>
                  <a:txBody>
                    <a:bodyPr/>
                    <a:lstStyle/>
                    <a:p>
                      <a:endParaRPr lang="en-US" sz="1100">
                        <a:latin typeface="Bookman Old Style" panose="02050604050505020204" pitchFamily="18" charset="0"/>
                      </a:endParaRPr>
                    </a:p>
                  </a:txBody>
                  <a:tcPr/>
                </a:tc>
                <a:tc>
                  <a:txBody>
                    <a:bodyPr/>
                    <a:lstStyle/>
                    <a:p>
                      <a:endParaRPr lang="en-US" sz="1100">
                        <a:latin typeface="Bookman Old Style" panose="02050604050505020204" pitchFamily="18" charset="0"/>
                      </a:endParaRPr>
                    </a:p>
                  </a:txBody>
                  <a:tcPr/>
                </a:tc>
                <a:extLst>
                  <a:ext uri="{0D108BD9-81ED-4DB2-BD59-A6C34878D82A}">
                    <a16:rowId xmlns:a16="http://schemas.microsoft.com/office/drawing/2014/main" val="2488672661"/>
                  </a:ext>
                </a:extLst>
              </a:tr>
              <a:tr h="400632">
                <a:tc>
                  <a:txBody>
                    <a:bodyPr/>
                    <a:lstStyle/>
                    <a:p>
                      <a:pPr algn="ctr"/>
                      <a:r>
                        <a:rPr lang="en-US" sz="1100" dirty="0">
                          <a:latin typeface="Bookman Old Style" panose="02050604050505020204" pitchFamily="18" charset="0"/>
                        </a:rPr>
                        <a:t>2</a:t>
                      </a:r>
                    </a:p>
                  </a:txBody>
                  <a:tcPr/>
                </a:tc>
                <a:tc>
                  <a:txBody>
                    <a:bodyPr/>
                    <a:lstStyle/>
                    <a:p>
                      <a:pPr algn="just"/>
                      <a:r>
                        <a:rPr lang="en-US" sz="1100" dirty="0">
                          <a:latin typeface="Bookman Old Style" panose="02050604050505020204" pitchFamily="18" charset="0"/>
                        </a:rPr>
                        <a:t>Pollen germination on stigma through a permanent slide or scanning electron micrograph. </a:t>
                      </a:r>
                    </a:p>
                  </a:txBody>
                  <a:tcPr/>
                </a:tc>
                <a:tc>
                  <a:txBody>
                    <a:bodyPr/>
                    <a:lstStyle/>
                    <a:p>
                      <a:endParaRPr lang="en-US" sz="1100">
                        <a:latin typeface="Bookman Old Style" panose="02050604050505020204" pitchFamily="18" charset="0"/>
                      </a:endParaRPr>
                    </a:p>
                  </a:txBody>
                  <a:tcPr/>
                </a:tc>
                <a:tc>
                  <a:txBody>
                    <a:bodyPr/>
                    <a:lstStyle/>
                    <a:p>
                      <a:endParaRPr lang="en-US" sz="1100" dirty="0">
                        <a:latin typeface="Bookman Old Style" panose="02050604050505020204" pitchFamily="18" charset="0"/>
                      </a:endParaRPr>
                    </a:p>
                  </a:txBody>
                  <a:tcPr/>
                </a:tc>
                <a:extLst>
                  <a:ext uri="{0D108BD9-81ED-4DB2-BD59-A6C34878D82A}">
                    <a16:rowId xmlns:a16="http://schemas.microsoft.com/office/drawing/2014/main" val="1216465126"/>
                  </a:ext>
                </a:extLst>
              </a:tr>
              <a:tr h="400632">
                <a:tc>
                  <a:txBody>
                    <a:bodyPr/>
                    <a:lstStyle/>
                    <a:p>
                      <a:pPr algn="ctr"/>
                      <a:r>
                        <a:rPr lang="en-US" sz="1100" dirty="0">
                          <a:latin typeface="Bookman Old Style" panose="02050604050505020204" pitchFamily="18" charset="0"/>
                        </a:rPr>
                        <a:t>3</a:t>
                      </a:r>
                    </a:p>
                  </a:txBody>
                  <a:tcPr/>
                </a:tc>
                <a:tc>
                  <a:txBody>
                    <a:bodyPr/>
                    <a:lstStyle/>
                    <a:p>
                      <a:pPr algn="just"/>
                      <a:r>
                        <a:rPr lang="en-US" sz="1100" dirty="0">
                          <a:latin typeface="Bookman Old Style" panose="02050604050505020204" pitchFamily="18" charset="0"/>
                        </a:rPr>
                        <a:t>Identification of stages of gamete development, i.e., T.S. of testis and T.S. of ovary through permanent slides (from grasshopper/mice).</a:t>
                      </a:r>
                    </a:p>
                  </a:txBody>
                  <a:tcPr/>
                </a:tc>
                <a:tc>
                  <a:txBody>
                    <a:bodyPr/>
                    <a:lstStyle/>
                    <a:p>
                      <a:endParaRPr lang="en-US" sz="1100" dirty="0">
                        <a:latin typeface="Bookman Old Style" panose="02050604050505020204" pitchFamily="18" charset="0"/>
                      </a:endParaRPr>
                    </a:p>
                  </a:txBody>
                  <a:tcPr/>
                </a:tc>
                <a:tc>
                  <a:txBody>
                    <a:bodyPr/>
                    <a:lstStyle/>
                    <a:p>
                      <a:endParaRPr lang="en-US" sz="1100" dirty="0">
                        <a:latin typeface="Bookman Old Style" panose="02050604050505020204" pitchFamily="18" charset="0"/>
                      </a:endParaRPr>
                    </a:p>
                  </a:txBody>
                  <a:tcPr/>
                </a:tc>
                <a:extLst>
                  <a:ext uri="{0D108BD9-81ED-4DB2-BD59-A6C34878D82A}">
                    <a16:rowId xmlns:a16="http://schemas.microsoft.com/office/drawing/2014/main" val="2315261435"/>
                  </a:ext>
                </a:extLst>
              </a:tr>
              <a:tr h="287633">
                <a:tc>
                  <a:txBody>
                    <a:bodyPr/>
                    <a:lstStyle/>
                    <a:p>
                      <a:pPr algn="ctr"/>
                      <a:r>
                        <a:rPr lang="en-US" sz="1100" dirty="0">
                          <a:latin typeface="Bookman Old Style" panose="02050604050505020204" pitchFamily="18" charset="0"/>
                        </a:rPr>
                        <a:t>4</a:t>
                      </a:r>
                    </a:p>
                  </a:txBody>
                  <a:tcPr/>
                </a:tc>
                <a:tc>
                  <a:txBody>
                    <a:bodyPr/>
                    <a:lstStyle/>
                    <a:p>
                      <a:pPr algn="just"/>
                      <a:r>
                        <a:rPr lang="en-US" sz="1100" dirty="0">
                          <a:latin typeface="Bookman Old Style" panose="02050604050505020204" pitchFamily="18" charset="0"/>
                        </a:rPr>
                        <a:t>Meiosis in onion bud cell or grasshopper testis through permanent slides.</a:t>
                      </a:r>
                    </a:p>
                  </a:txBody>
                  <a:tcPr/>
                </a:tc>
                <a:tc>
                  <a:txBody>
                    <a:bodyPr/>
                    <a:lstStyle/>
                    <a:p>
                      <a:endParaRPr lang="en-US" sz="1100" dirty="0">
                        <a:latin typeface="Bookman Old Style" panose="02050604050505020204" pitchFamily="18" charset="0"/>
                      </a:endParaRPr>
                    </a:p>
                  </a:txBody>
                  <a:tcPr/>
                </a:tc>
                <a:tc>
                  <a:txBody>
                    <a:bodyPr/>
                    <a:lstStyle/>
                    <a:p>
                      <a:endParaRPr lang="en-US" sz="1100" dirty="0">
                        <a:latin typeface="Bookman Old Style" panose="02050604050505020204" pitchFamily="18" charset="0"/>
                      </a:endParaRPr>
                    </a:p>
                  </a:txBody>
                  <a:tcPr/>
                </a:tc>
                <a:extLst>
                  <a:ext uri="{0D108BD9-81ED-4DB2-BD59-A6C34878D82A}">
                    <a16:rowId xmlns:a16="http://schemas.microsoft.com/office/drawing/2014/main" val="2424238262"/>
                  </a:ext>
                </a:extLst>
              </a:tr>
              <a:tr h="287633">
                <a:tc>
                  <a:txBody>
                    <a:bodyPr/>
                    <a:lstStyle/>
                    <a:p>
                      <a:pPr algn="ctr"/>
                      <a:r>
                        <a:rPr lang="en-US" sz="1100" dirty="0">
                          <a:latin typeface="Bookman Old Style" panose="02050604050505020204" pitchFamily="18" charset="0"/>
                        </a:rPr>
                        <a:t>5</a:t>
                      </a:r>
                    </a:p>
                  </a:txBody>
                  <a:tcPr/>
                </a:tc>
                <a:tc>
                  <a:txBody>
                    <a:bodyPr/>
                    <a:lstStyle/>
                    <a:p>
                      <a:pPr algn="just"/>
                      <a:r>
                        <a:rPr lang="en-US" sz="1100" dirty="0">
                          <a:latin typeface="Bookman Old Style" panose="02050604050505020204" pitchFamily="18" charset="0"/>
                        </a:rPr>
                        <a:t>T.S. of blastula through permanent slides (Mammalian).</a:t>
                      </a:r>
                    </a:p>
                  </a:txBody>
                  <a:tcPr/>
                </a:tc>
                <a:tc>
                  <a:txBody>
                    <a:bodyPr/>
                    <a:lstStyle/>
                    <a:p>
                      <a:endParaRPr lang="en-US" sz="1100" dirty="0">
                        <a:latin typeface="Bookman Old Style" panose="02050604050505020204" pitchFamily="18" charset="0"/>
                      </a:endParaRPr>
                    </a:p>
                  </a:txBody>
                  <a:tcPr/>
                </a:tc>
                <a:tc>
                  <a:txBody>
                    <a:bodyPr/>
                    <a:lstStyle/>
                    <a:p>
                      <a:endParaRPr lang="en-US" sz="1100" dirty="0">
                        <a:latin typeface="Bookman Old Style" panose="02050604050505020204" pitchFamily="18" charset="0"/>
                      </a:endParaRPr>
                    </a:p>
                  </a:txBody>
                  <a:tcPr/>
                </a:tc>
                <a:extLst>
                  <a:ext uri="{0D108BD9-81ED-4DB2-BD59-A6C34878D82A}">
                    <a16:rowId xmlns:a16="http://schemas.microsoft.com/office/drawing/2014/main" val="2260280352"/>
                  </a:ext>
                </a:extLst>
              </a:tr>
              <a:tr h="287633">
                <a:tc>
                  <a:txBody>
                    <a:bodyPr/>
                    <a:lstStyle/>
                    <a:p>
                      <a:pPr algn="ctr"/>
                      <a:r>
                        <a:rPr lang="en-US" sz="1100" dirty="0">
                          <a:latin typeface="Bookman Old Style" panose="02050604050505020204" pitchFamily="18" charset="0"/>
                        </a:rPr>
                        <a:t>6</a:t>
                      </a:r>
                    </a:p>
                  </a:txBody>
                  <a:tcPr/>
                </a:tc>
                <a:tc>
                  <a:txBody>
                    <a:bodyPr/>
                    <a:lstStyle/>
                    <a:p>
                      <a:pPr algn="just"/>
                      <a:r>
                        <a:rPr lang="en-US" sz="1100" dirty="0">
                          <a:latin typeface="Bookman Old Style" panose="02050604050505020204" pitchFamily="18" charset="0"/>
                        </a:rPr>
                        <a:t>Mendelian inheritance using seeds of different colour/sizes of any plant. </a:t>
                      </a:r>
                    </a:p>
                  </a:txBody>
                  <a:tcPr/>
                </a:tc>
                <a:tc>
                  <a:txBody>
                    <a:bodyPr/>
                    <a:lstStyle/>
                    <a:p>
                      <a:endParaRPr lang="en-US" sz="1100" dirty="0">
                        <a:latin typeface="Bookman Old Style" panose="02050604050505020204" pitchFamily="18" charset="0"/>
                      </a:endParaRPr>
                    </a:p>
                  </a:txBody>
                  <a:tcPr/>
                </a:tc>
                <a:tc>
                  <a:txBody>
                    <a:bodyPr/>
                    <a:lstStyle/>
                    <a:p>
                      <a:endParaRPr lang="en-US" sz="1100" dirty="0">
                        <a:latin typeface="Bookman Old Style" panose="02050604050505020204" pitchFamily="18" charset="0"/>
                      </a:endParaRPr>
                    </a:p>
                  </a:txBody>
                  <a:tcPr/>
                </a:tc>
                <a:extLst>
                  <a:ext uri="{0D108BD9-81ED-4DB2-BD59-A6C34878D82A}">
                    <a16:rowId xmlns:a16="http://schemas.microsoft.com/office/drawing/2014/main" val="1852361230"/>
                  </a:ext>
                </a:extLst>
              </a:tr>
              <a:tr h="400632">
                <a:tc>
                  <a:txBody>
                    <a:bodyPr/>
                    <a:lstStyle/>
                    <a:p>
                      <a:pPr algn="ctr"/>
                      <a:r>
                        <a:rPr lang="en-US" sz="1100" dirty="0">
                          <a:latin typeface="Bookman Old Style" panose="02050604050505020204" pitchFamily="18" charset="0"/>
                        </a:rPr>
                        <a:t>7</a:t>
                      </a:r>
                    </a:p>
                  </a:txBody>
                  <a:tcPr/>
                </a:tc>
                <a:tc>
                  <a:txBody>
                    <a:bodyPr/>
                    <a:lstStyle/>
                    <a:p>
                      <a:pPr marL="52388" marR="0" lvl="0" indent="-52388" algn="l" defTabSz="4572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To study prepared pedigree chart of colour blindness (other optional; </a:t>
                      </a:r>
                      <a: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rolling of tongue, blood groups, ear lobes, widow's peak</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t>
                      </a:r>
                    </a:p>
                  </a:txBody>
                  <a:tcPr/>
                </a:tc>
                <a:tc>
                  <a:txBody>
                    <a:bodyPr/>
                    <a:lstStyle/>
                    <a:p>
                      <a:endParaRPr lang="en-US" sz="1100" dirty="0">
                        <a:latin typeface="Bookman Old Style" panose="02050604050505020204" pitchFamily="18" charset="0"/>
                      </a:endParaRPr>
                    </a:p>
                  </a:txBody>
                  <a:tcPr/>
                </a:tc>
                <a:tc>
                  <a:txBody>
                    <a:bodyPr/>
                    <a:lstStyle/>
                    <a:p>
                      <a:endParaRPr lang="en-US" sz="1100" dirty="0">
                        <a:latin typeface="Bookman Old Style" panose="02050604050505020204" pitchFamily="18" charset="0"/>
                      </a:endParaRPr>
                    </a:p>
                  </a:txBody>
                  <a:tcPr/>
                </a:tc>
                <a:extLst>
                  <a:ext uri="{0D108BD9-81ED-4DB2-BD59-A6C34878D82A}">
                    <a16:rowId xmlns:a16="http://schemas.microsoft.com/office/drawing/2014/main" val="4184786000"/>
                  </a:ext>
                </a:extLst>
              </a:tr>
              <a:tr h="287633">
                <a:tc>
                  <a:txBody>
                    <a:bodyPr/>
                    <a:lstStyle/>
                    <a:p>
                      <a:pPr algn="ctr"/>
                      <a:r>
                        <a:rPr lang="en-US" sz="1100" dirty="0">
                          <a:latin typeface="Bookman Old Style" panose="02050604050505020204" pitchFamily="18" charset="0"/>
                        </a:rPr>
                        <a:t>8</a:t>
                      </a:r>
                    </a:p>
                  </a:txBody>
                  <a:tcPr/>
                </a:tc>
                <a:tc>
                  <a:txBody>
                    <a:bodyPr/>
                    <a:lstStyle/>
                    <a:p>
                      <a:r>
                        <a:rPr lang="en-US" sz="1100" dirty="0">
                          <a:latin typeface="Bookman Old Style" panose="02050604050505020204" pitchFamily="18" charset="0"/>
                        </a:rPr>
                        <a:t>Controlled pollination - emasculation, tagging and bagging. </a:t>
                      </a:r>
                    </a:p>
                  </a:txBody>
                  <a:tcPr/>
                </a:tc>
                <a:tc>
                  <a:txBody>
                    <a:bodyPr/>
                    <a:lstStyle/>
                    <a:p>
                      <a:endParaRPr lang="en-US" sz="1100" dirty="0">
                        <a:latin typeface="Bookman Old Style" panose="02050604050505020204" pitchFamily="18" charset="0"/>
                      </a:endParaRPr>
                    </a:p>
                  </a:txBody>
                  <a:tcPr/>
                </a:tc>
                <a:tc>
                  <a:txBody>
                    <a:bodyPr/>
                    <a:lstStyle/>
                    <a:p>
                      <a:endParaRPr lang="en-US" sz="1100" dirty="0">
                        <a:latin typeface="Bookman Old Style" panose="02050604050505020204" pitchFamily="18" charset="0"/>
                      </a:endParaRPr>
                    </a:p>
                  </a:txBody>
                  <a:tcPr/>
                </a:tc>
                <a:extLst>
                  <a:ext uri="{0D108BD9-81ED-4DB2-BD59-A6C34878D82A}">
                    <a16:rowId xmlns:a16="http://schemas.microsoft.com/office/drawing/2014/main" val="1814046011"/>
                  </a:ext>
                </a:extLst>
              </a:tr>
              <a:tr h="626629">
                <a:tc>
                  <a:txBody>
                    <a:bodyPr/>
                    <a:lstStyle/>
                    <a:p>
                      <a:pPr algn="ctr"/>
                      <a:r>
                        <a:rPr lang="en-US" sz="1100" dirty="0">
                          <a:latin typeface="Bookman Old Style" panose="02050604050505020204" pitchFamily="18" charset="0"/>
                        </a:rPr>
                        <a:t>9</a:t>
                      </a:r>
                    </a:p>
                  </a:txBody>
                  <a:tcPr/>
                </a:tc>
                <a:tc>
                  <a:txBody>
                    <a:bodyPr/>
                    <a:lstStyle/>
                    <a:p>
                      <a:pPr algn="just"/>
                      <a:r>
                        <a:rPr lang="en-US" sz="1100" dirty="0">
                          <a:latin typeface="Bookman Old Style" panose="02050604050505020204" pitchFamily="18" charset="0"/>
                        </a:rPr>
                        <a:t>Common disease causing organisms like Ascaris, Entamoeba, Plasmodium, any fungus causing ringworm through permanent slides, models or virtual images or specimens. Comment on symptoms of diseases that they cause. </a:t>
                      </a:r>
                    </a:p>
                  </a:txBody>
                  <a:tcPr/>
                </a:tc>
                <a:tc>
                  <a:txBody>
                    <a:bodyPr/>
                    <a:lstStyle/>
                    <a:p>
                      <a:endParaRPr lang="en-US" sz="1100" dirty="0">
                        <a:latin typeface="Bookman Old Style" panose="02050604050505020204" pitchFamily="18" charset="0"/>
                      </a:endParaRPr>
                    </a:p>
                  </a:txBody>
                  <a:tcPr/>
                </a:tc>
                <a:tc>
                  <a:txBody>
                    <a:bodyPr/>
                    <a:lstStyle/>
                    <a:p>
                      <a:endParaRPr lang="en-US" sz="1100" dirty="0">
                        <a:latin typeface="Bookman Old Style" panose="02050604050505020204" pitchFamily="18" charset="0"/>
                      </a:endParaRPr>
                    </a:p>
                  </a:txBody>
                  <a:tcPr/>
                </a:tc>
                <a:extLst>
                  <a:ext uri="{0D108BD9-81ED-4DB2-BD59-A6C34878D82A}">
                    <a16:rowId xmlns:a16="http://schemas.microsoft.com/office/drawing/2014/main" val="3867718711"/>
                  </a:ext>
                </a:extLst>
              </a:tr>
              <a:tr h="400632">
                <a:tc>
                  <a:txBody>
                    <a:bodyPr/>
                    <a:lstStyle/>
                    <a:p>
                      <a:pPr algn="ctr"/>
                      <a:r>
                        <a:rPr lang="en-US" sz="1100" dirty="0">
                          <a:latin typeface="Bookman Old Style" panose="02050604050505020204" pitchFamily="18" charset="0"/>
                        </a:rPr>
                        <a:t>10</a:t>
                      </a:r>
                    </a:p>
                  </a:txBody>
                  <a:tcPr/>
                </a:tc>
                <a:tc>
                  <a:txBody>
                    <a:bodyPr/>
                    <a:lstStyle/>
                    <a:p>
                      <a:pPr algn="just"/>
                      <a:r>
                        <a:rPr lang="en-US" sz="1100" dirty="0">
                          <a:latin typeface="Bookman Old Style" panose="02050604050505020204" pitchFamily="18" charset="0"/>
                        </a:rPr>
                        <a:t>Models specimen showing symbolic association in root modules of leguminous plants, </a:t>
                      </a:r>
                      <a:r>
                        <a:rPr lang="en-US" sz="1100" dirty="0" err="1">
                          <a:latin typeface="Bookman Old Style" panose="02050604050505020204" pitchFamily="18" charset="0"/>
                        </a:rPr>
                        <a:t>Cuscuta</a:t>
                      </a:r>
                      <a:r>
                        <a:rPr lang="en-US" sz="1100" dirty="0">
                          <a:latin typeface="Bookman Old Style" panose="02050604050505020204" pitchFamily="18" charset="0"/>
                        </a:rPr>
                        <a:t> on host, lichens. </a:t>
                      </a:r>
                    </a:p>
                  </a:txBody>
                  <a:tcPr/>
                </a:tc>
                <a:tc>
                  <a:txBody>
                    <a:bodyPr/>
                    <a:lstStyle/>
                    <a:p>
                      <a:endParaRPr lang="en-US" sz="1100" dirty="0">
                        <a:latin typeface="Bookman Old Style" panose="02050604050505020204" pitchFamily="18" charset="0"/>
                      </a:endParaRPr>
                    </a:p>
                  </a:txBody>
                  <a:tcPr/>
                </a:tc>
                <a:tc>
                  <a:txBody>
                    <a:bodyPr/>
                    <a:lstStyle/>
                    <a:p>
                      <a:endParaRPr lang="en-US" sz="1100" dirty="0">
                        <a:latin typeface="Bookman Old Style" panose="02050604050505020204" pitchFamily="18" charset="0"/>
                      </a:endParaRPr>
                    </a:p>
                  </a:txBody>
                  <a:tcPr/>
                </a:tc>
                <a:extLst>
                  <a:ext uri="{0D108BD9-81ED-4DB2-BD59-A6C34878D82A}">
                    <a16:rowId xmlns:a16="http://schemas.microsoft.com/office/drawing/2014/main" val="3630189058"/>
                  </a:ext>
                </a:extLst>
              </a:tr>
              <a:tr h="287633">
                <a:tc>
                  <a:txBody>
                    <a:bodyPr/>
                    <a:lstStyle/>
                    <a:p>
                      <a:pPr algn="ctr"/>
                      <a:r>
                        <a:rPr lang="en-US" sz="1100" dirty="0">
                          <a:latin typeface="Bookman Old Style" panose="02050604050505020204" pitchFamily="18" charset="0"/>
                        </a:rPr>
                        <a:t>11</a:t>
                      </a:r>
                    </a:p>
                  </a:txBody>
                  <a:tcPr/>
                </a:tc>
                <a:tc>
                  <a:txBody>
                    <a:bodyPr/>
                    <a:lstStyle/>
                    <a:p>
                      <a:pPr algn="just"/>
                      <a:r>
                        <a:rPr lang="en-US" sz="1100" dirty="0">
                          <a:latin typeface="Bookman Old Style" panose="02050604050505020204" pitchFamily="18" charset="0"/>
                        </a:rPr>
                        <a:t>Flash cards models showing examples of homologous and analogous organs.</a:t>
                      </a:r>
                    </a:p>
                  </a:txBody>
                  <a:tcPr/>
                </a:tc>
                <a:tc>
                  <a:txBody>
                    <a:bodyPr/>
                    <a:lstStyle/>
                    <a:p>
                      <a:endParaRPr lang="en-US" sz="1100" dirty="0">
                        <a:latin typeface="Bookman Old Style" panose="02050604050505020204" pitchFamily="18" charset="0"/>
                      </a:endParaRPr>
                    </a:p>
                  </a:txBody>
                  <a:tcPr/>
                </a:tc>
                <a:tc>
                  <a:txBody>
                    <a:bodyPr/>
                    <a:lstStyle/>
                    <a:p>
                      <a:endParaRPr lang="en-US" sz="1100" dirty="0">
                        <a:latin typeface="Bookman Old Style" panose="02050604050505020204" pitchFamily="18" charset="0"/>
                      </a:endParaRPr>
                    </a:p>
                  </a:txBody>
                  <a:tcPr/>
                </a:tc>
                <a:extLst>
                  <a:ext uri="{0D108BD9-81ED-4DB2-BD59-A6C34878D82A}">
                    <a16:rowId xmlns:a16="http://schemas.microsoft.com/office/drawing/2014/main" val="836173634"/>
                  </a:ext>
                </a:extLst>
              </a:tr>
            </a:tbl>
          </a:graphicData>
        </a:graphic>
      </p:graphicFrame>
    </p:spTree>
    <p:extLst>
      <p:ext uri="{BB962C8B-B14F-4D97-AF65-F5344CB8AC3E}">
        <p14:creationId xmlns:p14="http://schemas.microsoft.com/office/powerpoint/2010/main" val="772585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569C3E8E-D873-2349-A962-106016DC8083}"/>
              </a:ext>
            </a:extLst>
          </p:cNvPr>
          <p:cNvSpPr/>
          <p:nvPr/>
        </p:nvSpPr>
        <p:spPr>
          <a:xfrm>
            <a:off x="561567" y="207168"/>
            <a:ext cx="1547218" cy="369332"/>
          </a:xfrm>
          <a:prstGeom prst="rect">
            <a:avLst/>
          </a:prstGeom>
        </p:spPr>
        <p:txBody>
          <a:bodyPr wrap="none">
            <a:spAutoFit/>
          </a:bodyPr>
          <a:lstStyle/>
          <a:p>
            <a:pPr algn="ctr"/>
            <a:r>
              <a:rPr lang="en-IN" u="sng" dirty="0">
                <a:latin typeface="Bookman Old Style" panose="02050604050505020204" pitchFamily="18" charset="0"/>
                <a:ea typeface="Calibri" panose="020F0502020204030204" pitchFamily="34" charset="0"/>
                <a:cs typeface="Microsoft Himalaya" pitchFamily="2" charset="0"/>
              </a:rPr>
              <a:t>Observation</a:t>
            </a:r>
            <a:endParaRPr lang="en-IN" u="sng" dirty="0">
              <a:latin typeface="Calibri" panose="020F0502020204030204" pitchFamily="34" charset="0"/>
              <a:ea typeface="Calibri" panose="020F0502020204030204" pitchFamily="34" charset="0"/>
              <a:cs typeface="Microsoft Himalaya" pitchFamily="2" charset="0"/>
            </a:endParaRPr>
          </a:p>
        </p:txBody>
      </p:sp>
      <p:graphicFrame>
        <p:nvGraphicFramePr>
          <p:cNvPr id="3" name="Table 8">
            <a:extLst>
              <a:ext uri="{FF2B5EF4-FFF2-40B4-BE49-F238E27FC236}">
                <a16:creationId xmlns:a16="http://schemas.microsoft.com/office/drawing/2014/main" id="{2C0C71EF-361D-DF44-9D2C-28E826EE9C15}"/>
              </a:ext>
            </a:extLst>
          </p:cNvPr>
          <p:cNvGraphicFramePr>
            <a:graphicFrameLocks noGrp="1"/>
          </p:cNvGraphicFramePr>
          <p:nvPr/>
        </p:nvGraphicFramePr>
        <p:xfrm>
          <a:off x="6559550" y="362862"/>
          <a:ext cx="5988050" cy="8558869"/>
        </p:xfrm>
        <a:graphic>
          <a:graphicData uri="http://schemas.openxmlformats.org/drawingml/2006/table">
            <a:tbl>
              <a:tblPr firstRow="1" bandRow="1">
                <a:tableStyleId>{5940675A-B579-460E-94D1-54222C63F5DA}</a:tableStyleId>
              </a:tblPr>
              <a:tblGrid>
                <a:gridCol w="1422399">
                  <a:extLst>
                    <a:ext uri="{9D8B030D-6E8A-4147-A177-3AD203B41FA5}">
                      <a16:colId xmlns:a16="http://schemas.microsoft.com/office/drawing/2014/main" val="1282431975"/>
                    </a:ext>
                  </a:extLst>
                </a:gridCol>
                <a:gridCol w="4565651">
                  <a:extLst>
                    <a:ext uri="{9D8B030D-6E8A-4147-A177-3AD203B41FA5}">
                      <a16:colId xmlns:a16="http://schemas.microsoft.com/office/drawing/2014/main" val="3928216692"/>
                    </a:ext>
                  </a:extLst>
                </a:gridCol>
              </a:tblGrid>
              <a:tr h="214109">
                <a:tc gridSpan="2">
                  <a:txBody>
                    <a:bodyPr/>
                    <a:lstStyle/>
                    <a:p>
                      <a:pPr marL="0" marR="0" indent="0" algn="l"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Meiosis I</a:t>
                      </a:r>
                    </a:p>
                  </a:txBody>
                  <a:tcPr/>
                </a:tc>
                <a:tc hMerge="1">
                  <a:txBody>
                    <a:bodyPr/>
                    <a:lstStyle/>
                    <a:p>
                      <a:pPr marL="0" marR="0" indent="0" algn="l" defTabSz="1280160" rtl="0" eaLnBrk="1" fontAlgn="auto" latinLnBrk="0" hangingPunct="1">
                        <a:lnSpc>
                          <a:spcPct val="100000"/>
                        </a:lnSpc>
                        <a:spcBef>
                          <a:spcPts val="0"/>
                        </a:spcBef>
                        <a:spcAft>
                          <a:spcPts val="0"/>
                        </a:spcAft>
                        <a:buClrTx/>
                        <a:buSzTx/>
                        <a:buFontTx/>
                        <a:buNone/>
                        <a:tabLst/>
                        <a:defRPr/>
                      </a:pPr>
                      <a:endParaRPr lang="en-US" sz="1200" dirty="0">
                        <a:latin typeface="Bookman Old Style" panose="02050604050505020204" pitchFamily="18" charset="0"/>
                      </a:endParaRPr>
                    </a:p>
                  </a:txBody>
                  <a:tcPr/>
                </a:tc>
                <a:extLst>
                  <a:ext uri="{0D108BD9-81ED-4DB2-BD59-A6C34878D82A}">
                    <a16:rowId xmlns:a16="http://schemas.microsoft.com/office/drawing/2014/main" val="766461037"/>
                  </a:ext>
                </a:extLst>
              </a:tr>
              <a:tr h="642327">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2. Metaphase I</a:t>
                      </a:r>
                    </a:p>
                  </a:txBody>
                  <a:tcPr/>
                </a:tc>
                <a:tc>
                  <a:txBody>
                    <a:bodyPr/>
                    <a:lstStyle/>
                    <a:p>
                      <a:pPr algn="just"/>
                      <a:r>
                        <a:rPr lang="en-US" sz="1200">
                          <a:latin typeface="Bookman Old Style" panose="02050604050505020204" pitchFamily="18" charset="0"/>
                        </a:rPr>
                        <a:t>Homologous chromosomes are still in pairs, and are arranged along the equatorial plane of the cell. At this stage, the number of bivalents can be counted. Chiasmata may still be seen in a few bivalents</a:t>
                      </a:r>
                      <a:endParaRPr lang="en-US" sz="1200" dirty="0">
                        <a:latin typeface="Bookman Old Style" panose="02050604050505020204" pitchFamily="18" charset="0"/>
                      </a:endParaRPr>
                    </a:p>
                  </a:txBody>
                  <a:tcPr/>
                </a:tc>
                <a:extLst>
                  <a:ext uri="{0D108BD9-81ED-4DB2-BD59-A6C34878D82A}">
                    <a16:rowId xmlns:a16="http://schemas.microsoft.com/office/drawing/2014/main" val="2284651907"/>
                  </a:ext>
                </a:extLst>
              </a:tr>
              <a:tr h="1070545">
                <a:tc>
                  <a:txBody>
                    <a:bodyPr/>
                    <a:lstStyle/>
                    <a:p>
                      <a:pPr marL="0" marR="0" indent="0" algn="l"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3. Anaphase I</a:t>
                      </a:r>
                    </a:p>
                  </a:txBody>
                  <a:tcPr/>
                </a:tc>
                <a:tc>
                  <a:txBody>
                    <a:bodyPr/>
                    <a:lstStyle/>
                    <a:p>
                      <a:pPr algn="just"/>
                      <a:r>
                        <a:rPr lang="en-US" sz="1200" dirty="0">
                          <a:latin typeface="Bookman Old Style" panose="02050604050505020204" pitchFamily="18" charset="0"/>
                        </a:rPr>
                        <a:t>The chromosome pairs appear to have moved towards the two opposite poles of the cell. At the later stage, the anaphase - I may show the assembly of chromosomes at two poles. This results into the reduction of number of chromosomes to half.</a:t>
                      </a:r>
                    </a:p>
                    <a:p>
                      <a:pPr algn="just"/>
                      <a:r>
                        <a:rPr lang="en-US" sz="1200" dirty="0">
                          <a:latin typeface="Bookman Old Style" panose="02050604050505020204" pitchFamily="18" charset="0"/>
                        </a:rPr>
                        <a:t>This stage can be identified by the presence of two chromatids in such chromosome.</a:t>
                      </a:r>
                    </a:p>
                  </a:txBody>
                  <a:tcPr/>
                </a:tc>
                <a:extLst>
                  <a:ext uri="{0D108BD9-81ED-4DB2-BD59-A6C34878D82A}">
                    <a16:rowId xmlns:a16="http://schemas.microsoft.com/office/drawing/2014/main" val="2572960796"/>
                  </a:ext>
                </a:extLst>
              </a:tr>
              <a:tr h="785067">
                <a:tc>
                  <a:txBody>
                    <a:bodyPr/>
                    <a:lstStyle/>
                    <a:p>
                      <a:pPr marL="0" marR="0" indent="0" algn="l"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4. Telophase I</a:t>
                      </a:r>
                    </a:p>
                  </a:txBody>
                  <a:tcPr/>
                </a:tc>
                <a:tc>
                  <a:txBody>
                    <a:bodyPr/>
                    <a:lstStyle/>
                    <a:p>
                      <a:pPr algn="just"/>
                      <a:r>
                        <a:rPr lang="en-US" sz="1200" dirty="0">
                          <a:latin typeface="Bookman Old Style" panose="02050604050505020204" pitchFamily="18" charset="0"/>
                        </a:rPr>
                        <a:t>The chromosomes present at the two poles appear decondensed and form two distinct nuclei.</a:t>
                      </a:r>
                    </a:p>
                    <a:p>
                      <a:pPr algn="just"/>
                      <a:r>
                        <a:rPr lang="en-US" sz="1200" dirty="0">
                          <a:latin typeface="Bookman Old Style" panose="02050604050505020204" pitchFamily="18" charset="0"/>
                        </a:rPr>
                        <a:t>Note: After the telophase I stage there may or may not be cytokinesis.</a:t>
                      </a:r>
                    </a:p>
                    <a:p>
                      <a:pPr algn="just"/>
                      <a:r>
                        <a:rPr lang="en-US" sz="1200" dirty="0">
                          <a:latin typeface="Bookman Old Style" panose="02050604050505020204" pitchFamily="18" charset="0"/>
                        </a:rPr>
                        <a:t>Thereafter the cell enters into the second meiotic division.</a:t>
                      </a:r>
                    </a:p>
                  </a:txBody>
                  <a:tcPr/>
                </a:tc>
                <a:extLst>
                  <a:ext uri="{0D108BD9-81ED-4DB2-BD59-A6C34878D82A}">
                    <a16:rowId xmlns:a16="http://schemas.microsoft.com/office/drawing/2014/main" val="2653508650"/>
                  </a:ext>
                </a:extLst>
              </a:tr>
              <a:tr h="214109">
                <a:tc gridSpan="2">
                  <a:txBody>
                    <a:bodyPr/>
                    <a:lstStyle/>
                    <a:p>
                      <a:pPr algn="ctr"/>
                      <a:r>
                        <a:rPr lang="en-US" sz="1200" b="1" dirty="0">
                          <a:latin typeface="Bookman Old Style" panose="02050604050505020204" pitchFamily="18" charset="0"/>
                        </a:rPr>
                        <a:t>MEIOSIS II</a:t>
                      </a:r>
                    </a:p>
                  </a:txBody>
                  <a:tcPr/>
                </a:tc>
                <a:tc hMerge="1">
                  <a:txBody>
                    <a:bodyPr/>
                    <a:lstStyle/>
                    <a:p>
                      <a:pPr algn="ctr"/>
                      <a:endParaRPr lang="en-US" sz="1200" b="1" dirty="0">
                        <a:latin typeface="Bookman Old Style" panose="02050604050505020204" pitchFamily="18" charset="0"/>
                      </a:endParaRPr>
                    </a:p>
                  </a:txBody>
                  <a:tcPr/>
                </a:tc>
                <a:extLst>
                  <a:ext uri="{0D108BD9-81ED-4DB2-BD59-A6C34878D82A}">
                    <a16:rowId xmlns:a16="http://schemas.microsoft.com/office/drawing/2014/main" val="3077612176"/>
                  </a:ext>
                </a:extLst>
              </a:tr>
              <a:tr h="356848">
                <a:tc>
                  <a:txBody>
                    <a:bodyPr/>
                    <a:lstStyle/>
                    <a:p>
                      <a:pPr marL="0" marR="0" indent="0" algn="l"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1. Prophase II</a:t>
                      </a:r>
                    </a:p>
                  </a:txBody>
                  <a:tcPr/>
                </a:tc>
                <a:tc>
                  <a:txBody>
                    <a:bodyPr/>
                    <a:lstStyle/>
                    <a:p>
                      <a:pPr algn="just"/>
                      <a:r>
                        <a:rPr lang="en-US" sz="1200" dirty="0">
                          <a:latin typeface="Bookman Old Style" panose="02050604050505020204" pitchFamily="18" charset="0"/>
                        </a:rPr>
                        <a:t>Distinct thread- like chromatin </a:t>
                      </a:r>
                      <a:r>
                        <a:rPr lang="en-US" sz="1200" dirty="0" err="1">
                          <a:latin typeface="Bookman Old Style" panose="02050604050505020204" pitchFamily="18" charset="0"/>
                        </a:rPr>
                        <a:t>fibres</a:t>
                      </a:r>
                      <a:r>
                        <a:rPr lang="en-US" sz="1200" dirty="0">
                          <a:latin typeface="Bookman Old Style" panose="02050604050505020204" pitchFamily="18" charset="0"/>
                        </a:rPr>
                        <a:t> or rod- shaped chromosome are seen </a:t>
                      </a:r>
                    </a:p>
                  </a:txBody>
                  <a:tcPr/>
                </a:tc>
                <a:extLst>
                  <a:ext uri="{0D108BD9-81ED-4DB2-BD59-A6C34878D82A}">
                    <a16:rowId xmlns:a16="http://schemas.microsoft.com/office/drawing/2014/main" val="1778502436"/>
                  </a:ext>
                </a:extLst>
              </a:tr>
              <a:tr h="1926982">
                <a:tc>
                  <a:txBody>
                    <a:bodyPr/>
                    <a:lstStyle/>
                    <a:p>
                      <a:pPr marL="0" marR="0" indent="0" algn="just"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2. Metaphase II</a:t>
                      </a:r>
                    </a:p>
                  </a:txBody>
                  <a:tcPr/>
                </a:tc>
                <a:tc>
                  <a:txBody>
                    <a:bodyPr/>
                    <a:lstStyle/>
                    <a:p>
                      <a:pPr algn="just"/>
                      <a:r>
                        <a:rPr lang="en-US" sz="1200" dirty="0">
                          <a:latin typeface="Bookman Old Style" panose="02050604050505020204" pitchFamily="18" charset="0"/>
                        </a:rPr>
                        <a:t>This phase is similar to that of mitotic division</a:t>
                      </a:r>
                    </a:p>
                    <a:p>
                      <a:pPr algn="just"/>
                      <a:r>
                        <a:rPr lang="en-US" sz="1200" dirty="0">
                          <a:latin typeface="Bookman Old Style" panose="02050604050505020204" pitchFamily="18" charset="0"/>
                        </a:rPr>
                        <a:t>(</a:t>
                      </a:r>
                      <a:r>
                        <a:rPr lang="en-US" sz="1200" dirty="0" err="1">
                          <a:latin typeface="Bookman Old Style" panose="02050604050505020204" pitchFamily="18" charset="0"/>
                        </a:rPr>
                        <a:t>i</a:t>
                      </a:r>
                      <a:r>
                        <a:rPr lang="en-US" sz="1200" dirty="0">
                          <a:latin typeface="Bookman Old Style" panose="02050604050505020204" pitchFamily="18" charset="0"/>
                        </a:rPr>
                        <a:t>) The chromosomes having two chromatids attached at the centromere are observed arranged at the equatorial plane of the cell.</a:t>
                      </a:r>
                    </a:p>
                    <a:p>
                      <a:pPr algn="just"/>
                      <a:r>
                        <a:rPr lang="en-US" sz="1200" dirty="0">
                          <a:latin typeface="Bookman Old Style" panose="02050604050505020204" pitchFamily="18" charset="0"/>
                        </a:rPr>
                        <a:t>Note: Metaphase II of meiosis can be differentiated from metaphase-I on the basis of the following features:</a:t>
                      </a:r>
                    </a:p>
                    <a:p>
                      <a:pPr algn="just"/>
                      <a:r>
                        <a:rPr lang="en-US" sz="1200" dirty="0">
                          <a:latin typeface="Bookman Old Style" panose="02050604050505020204" pitchFamily="18" charset="0"/>
                        </a:rPr>
                        <a:t>(ii) Each chromosome of metaphase II has two chromatid</a:t>
                      </a:r>
                    </a:p>
                    <a:p>
                      <a:pPr algn="just"/>
                      <a:r>
                        <a:rPr lang="en-US" sz="1200" dirty="0">
                          <a:latin typeface="Bookman Old Style" panose="02050604050505020204" pitchFamily="18" charset="0"/>
                        </a:rPr>
                        <a:t>whereas in metaphase I these are paired homologous chromosomes each having two chromatids thus forming tetrad.</a:t>
                      </a:r>
                    </a:p>
                    <a:p>
                      <a:pPr algn="just"/>
                      <a:r>
                        <a:rPr lang="en-US" sz="1200" dirty="0">
                          <a:latin typeface="Bookman Old Style" panose="02050604050505020204" pitchFamily="18" charset="0"/>
                        </a:rPr>
                        <a:t>(iii) In the metaphase I of meiosis, a few chiasmata are observed, where as no chiasmata are observed during metaphase II</a:t>
                      </a:r>
                    </a:p>
                  </a:txBody>
                  <a:tcPr/>
                </a:tc>
                <a:extLst>
                  <a:ext uri="{0D108BD9-81ED-4DB2-BD59-A6C34878D82A}">
                    <a16:rowId xmlns:a16="http://schemas.microsoft.com/office/drawing/2014/main" val="730427367"/>
                  </a:ext>
                </a:extLst>
              </a:tr>
              <a:tr h="1070545">
                <a:tc>
                  <a:txBody>
                    <a:bodyPr/>
                    <a:lstStyle/>
                    <a:p>
                      <a:pPr marL="0" marR="0" indent="0" algn="l"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3. Anaphase II</a:t>
                      </a:r>
                    </a:p>
                  </a:txBody>
                  <a:tcPr/>
                </a:tc>
                <a:tc>
                  <a:txBody>
                    <a:bodyPr/>
                    <a:lstStyle/>
                    <a:p>
                      <a:pPr algn="just"/>
                      <a:r>
                        <a:rPr lang="en-US" sz="1200" dirty="0">
                          <a:latin typeface="Bookman Old Style" panose="02050604050505020204" pitchFamily="18" charset="0"/>
                        </a:rPr>
                        <a:t>The two chromatids of each chromosome after separation appear to lie at the two poles of the cell.</a:t>
                      </a:r>
                    </a:p>
                    <a:p>
                      <a:pPr algn="just"/>
                      <a:r>
                        <a:rPr lang="en-US" sz="1200" dirty="0">
                          <a:latin typeface="Bookman Old Style" panose="02050604050505020204" pitchFamily="18" charset="0"/>
                        </a:rPr>
                        <a:t>Note: Anaphase II can also be distinguished from the anaphase I of meiotic division on the basis of chromatids: In anaphase I, each chromosome has two distinct chromatids, but in anaphase II, each chromosome is represented by one chromatid only. </a:t>
                      </a:r>
                    </a:p>
                  </a:txBody>
                  <a:tcPr/>
                </a:tc>
                <a:extLst>
                  <a:ext uri="{0D108BD9-81ED-4DB2-BD59-A6C34878D82A}">
                    <a16:rowId xmlns:a16="http://schemas.microsoft.com/office/drawing/2014/main" val="3518864765"/>
                  </a:ext>
                </a:extLst>
              </a:tr>
              <a:tr h="512149">
                <a:tc>
                  <a:txBody>
                    <a:bodyPr/>
                    <a:lstStyle/>
                    <a:p>
                      <a:pPr marL="0" marR="0" indent="0" algn="l"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4. Telophase II</a:t>
                      </a:r>
                    </a:p>
                  </a:txBody>
                  <a:tcPr/>
                </a:tc>
                <a:tc>
                  <a:txBody>
                    <a:bodyPr/>
                    <a:lstStyle/>
                    <a:p>
                      <a:pPr marL="0" marR="0" indent="0" algn="just"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The separated chromosomes appear decondensed and form nuclei</a:t>
                      </a:r>
                    </a:p>
                  </a:txBody>
                  <a:tcPr/>
                </a:tc>
                <a:extLst>
                  <a:ext uri="{0D108BD9-81ED-4DB2-BD59-A6C34878D82A}">
                    <a16:rowId xmlns:a16="http://schemas.microsoft.com/office/drawing/2014/main" val="735694543"/>
                  </a:ext>
                </a:extLst>
              </a:tr>
            </a:tbl>
          </a:graphicData>
        </a:graphic>
      </p:graphicFrame>
      <p:grpSp>
        <p:nvGrpSpPr>
          <p:cNvPr id="23" name="Group 22">
            <a:extLst>
              <a:ext uri="{FF2B5EF4-FFF2-40B4-BE49-F238E27FC236}">
                <a16:creationId xmlns:a16="http://schemas.microsoft.com/office/drawing/2014/main" id="{EA2080F9-DED8-6343-8358-1FDFD40FC287}"/>
              </a:ext>
            </a:extLst>
          </p:cNvPr>
          <p:cNvGrpSpPr/>
          <p:nvPr/>
        </p:nvGrpSpPr>
        <p:grpSpPr>
          <a:xfrm>
            <a:off x="2587919" y="432057"/>
            <a:ext cx="2100193" cy="1349375"/>
            <a:chOff x="2587919" y="432057"/>
            <a:chExt cx="2100193" cy="1349375"/>
          </a:xfrm>
        </p:grpSpPr>
        <p:pic>
          <p:nvPicPr>
            <p:cNvPr id="12" name="Picture 11">
              <a:extLst>
                <a:ext uri="{FF2B5EF4-FFF2-40B4-BE49-F238E27FC236}">
                  <a16:creationId xmlns:a16="http://schemas.microsoft.com/office/drawing/2014/main" id="{952915C5-C2C0-0043-97B6-04307CF1C65A}"/>
                </a:ext>
              </a:extLst>
            </p:cNvPr>
            <p:cNvPicPr>
              <a:picLocks noChangeAspect="1"/>
            </p:cNvPicPr>
            <p:nvPr/>
          </p:nvPicPr>
          <p:blipFill rotWithShape="1">
            <a:blip r:embed="rId2"/>
            <a:srcRect l="27027" r="54574" b="82667"/>
            <a:stretch/>
          </p:blipFill>
          <p:spPr>
            <a:xfrm>
              <a:off x="2587919" y="432057"/>
              <a:ext cx="1123949" cy="1349375"/>
            </a:xfrm>
            <a:prstGeom prst="rect">
              <a:avLst/>
            </a:prstGeom>
          </p:spPr>
        </p:pic>
        <p:sp>
          <p:nvSpPr>
            <p:cNvPr id="15" name="Rectangle 14">
              <a:extLst>
                <a:ext uri="{FF2B5EF4-FFF2-40B4-BE49-F238E27FC236}">
                  <a16:creationId xmlns:a16="http://schemas.microsoft.com/office/drawing/2014/main" id="{CC059ACF-CC95-694C-95C4-E2609830921E}"/>
                </a:ext>
              </a:extLst>
            </p:cNvPr>
            <p:cNvSpPr/>
            <p:nvPr/>
          </p:nvSpPr>
          <p:spPr>
            <a:xfrm>
              <a:off x="3584925" y="953929"/>
              <a:ext cx="1103187" cy="276999"/>
            </a:xfrm>
            <a:prstGeom prst="rect">
              <a:avLst/>
            </a:prstGeom>
          </p:spPr>
          <p:txBody>
            <a:bodyPr wrap="none">
              <a:spAutoFit/>
            </a:bodyPr>
            <a:lstStyle/>
            <a:p>
              <a:r>
                <a:rPr lang="en-US" sz="1200" dirty="0">
                  <a:latin typeface="Bookman Old Style" panose="02050604050505020204" pitchFamily="18" charset="0"/>
                </a:rPr>
                <a:t>Metaphase I</a:t>
              </a:r>
              <a:endParaRPr lang="en-US" sz="1200" dirty="0"/>
            </a:p>
          </p:txBody>
        </p:sp>
      </p:grpSp>
      <p:grpSp>
        <p:nvGrpSpPr>
          <p:cNvPr id="22" name="Group 21">
            <a:extLst>
              <a:ext uri="{FF2B5EF4-FFF2-40B4-BE49-F238E27FC236}">
                <a16:creationId xmlns:a16="http://schemas.microsoft.com/office/drawing/2014/main" id="{255E2694-43FF-A745-8431-46800FB6C597}"/>
              </a:ext>
            </a:extLst>
          </p:cNvPr>
          <p:cNvGrpSpPr/>
          <p:nvPr/>
        </p:nvGrpSpPr>
        <p:grpSpPr>
          <a:xfrm>
            <a:off x="2587919" y="1863549"/>
            <a:ext cx="2026455" cy="1273175"/>
            <a:chOff x="2587919" y="1863549"/>
            <a:chExt cx="2026455" cy="1273175"/>
          </a:xfrm>
        </p:grpSpPr>
        <p:pic>
          <p:nvPicPr>
            <p:cNvPr id="11" name="Picture 10">
              <a:extLst>
                <a:ext uri="{FF2B5EF4-FFF2-40B4-BE49-F238E27FC236}">
                  <a16:creationId xmlns:a16="http://schemas.microsoft.com/office/drawing/2014/main" id="{918612E8-32F7-4A4B-B51A-B086B19E56CC}"/>
                </a:ext>
              </a:extLst>
            </p:cNvPr>
            <p:cNvPicPr>
              <a:picLocks noChangeAspect="1"/>
            </p:cNvPicPr>
            <p:nvPr/>
          </p:nvPicPr>
          <p:blipFill rotWithShape="1">
            <a:blip r:embed="rId2"/>
            <a:srcRect l="77547" r="5925" b="83646"/>
            <a:stretch/>
          </p:blipFill>
          <p:spPr>
            <a:xfrm>
              <a:off x="2587919" y="1863549"/>
              <a:ext cx="1009650" cy="1273175"/>
            </a:xfrm>
            <a:prstGeom prst="rect">
              <a:avLst/>
            </a:prstGeom>
          </p:spPr>
        </p:pic>
        <p:sp>
          <p:nvSpPr>
            <p:cNvPr id="16" name="Rectangle 15">
              <a:extLst>
                <a:ext uri="{FF2B5EF4-FFF2-40B4-BE49-F238E27FC236}">
                  <a16:creationId xmlns:a16="http://schemas.microsoft.com/office/drawing/2014/main" id="{5E79C64D-4A9A-2548-9665-BDC6CD59F824}"/>
                </a:ext>
              </a:extLst>
            </p:cNvPr>
            <p:cNvSpPr/>
            <p:nvPr/>
          </p:nvSpPr>
          <p:spPr>
            <a:xfrm>
              <a:off x="3584925" y="2361249"/>
              <a:ext cx="1029449" cy="276999"/>
            </a:xfrm>
            <a:prstGeom prst="rect">
              <a:avLst/>
            </a:prstGeom>
          </p:spPr>
          <p:txBody>
            <a:bodyPr wrap="none">
              <a:spAutoFit/>
            </a:bodyPr>
            <a:lstStyle/>
            <a:p>
              <a:r>
                <a:rPr lang="en-US" sz="1200" dirty="0">
                  <a:latin typeface="Bookman Old Style" panose="02050604050505020204" pitchFamily="18" charset="0"/>
                </a:rPr>
                <a:t>Anaphase I</a:t>
              </a:r>
              <a:endParaRPr lang="en-US" sz="1200" dirty="0"/>
            </a:p>
          </p:txBody>
        </p:sp>
      </p:grpSp>
      <p:grpSp>
        <p:nvGrpSpPr>
          <p:cNvPr id="21" name="Group 20">
            <a:extLst>
              <a:ext uri="{FF2B5EF4-FFF2-40B4-BE49-F238E27FC236}">
                <a16:creationId xmlns:a16="http://schemas.microsoft.com/office/drawing/2014/main" id="{57464755-FDCD-DD42-8585-3C2EFE94B1DE}"/>
              </a:ext>
            </a:extLst>
          </p:cNvPr>
          <p:cNvGrpSpPr/>
          <p:nvPr/>
        </p:nvGrpSpPr>
        <p:grpSpPr>
          <a:xfrm>
            <a:off x="2587919" y="3204986"/>
            <a:ext cx="2040882" cy="1273175"/>
            <a:chOff x="2587919" y="3204986"/>
            <a:chExt cx="2040882" cy="1273175"/>
          </a:xfrm>
        </p:grpSpPr>
        <p:grpSp>
          <p:nvGrpSpPr>
            <p:cNvPr id="2" name="Group 1">
              <a:extLst>
                <a:ext uri="{FF2B5EF4-FFF2-40B4-BE49-F238E27FC236}">
                  <a16:creationId xmlns:a16="http://schemas.microsoft.com/office/drawing/2014/main" id="{4F5EBA43-FB33-F646-81AF-16D6821B649F}"/>
                </a:ext>
              </a:extLst>
            </p:cNvPr>
            <p:cNvGrpSpPr/>
            <p:nvPr/>
          </p:nvGrpSpPr>
          <p:grpSpPr>
            <a:xfrm>
              <a:off x="2587919" y="3204986"/>
              <a:ext cx="1009650" cy="1273175"/>
              <a:chOff x="4065734" y="3163421"/>
              <a:chExt cx="1009650" cy="1273175"/>
            </a:xfrm>
          </p:grpSpPr>
          <p:pic>
            <p:nvPicPr>
              <p:cNvPr id="13" name="Picture 12">
                <a:extLst>
                  <a:ext uri="{FF2B5EF4-FFF2-40B4-BE49-F238E27FC236}">
                    <a16:creationId xmlns:a16="http://schemas.microsoft.com/office/drawing/2014/main" id="{276DAA06-D831-294C-AD93-D4A8B46AA5AF}"/>
                  </a:ext>
                </a:extLst>
              </p:cNvPr>
              <p:cNvPicPr>
                <a:picLocks noChangeAspect="1"/>
              </p:cNvPicPr>
              <p:nvPr/>
            </p:nvPicPr>
            <p:blipFill rotWithShape="1">
              <a:blip r:embed="rId2"/>
              <a:srcRect l="77547" r="5925" b="83646"/>
              <a:stretch/>
            </p:blipFill>
            <p:spPr>
              <a:xfrm>
                <a:off x="4065734" y="3163421"/>
                <a:ext cx="1009650" cy="1273175"/>
              </a:xfrm>
              <a:prstGeom prst="rect">
                <a:avLst/>
              </a:prstGeom>
            </p:spPr>
          </p:pic>
          <p:pic>
            <p:nvPicPr>
              <p:cNvPr id="14" name="Picture 13">
                <a:extLst>
                  <a:ext uri="{FF2B5EF4-FFF2-40B4-BE49-F238E27FC236}">
                    <a16:creationId xmlns:a16="http://schemas.microsoft.com/office/drawing/2014/main" id="{5252055D-4521-2B41-AFA3-A1F56656AF0A}"/>
                  </a:ext>
                </a:extLst>
              </p:cNvPr>
              <p:cNvPicPr>
                <a:picLocks noChangeAspect="1"/>
              </p:cNvPicPr>
              <p:nvPr/>
            </p:nvPicPr>
            <p:blipFill rotWithShape="1">
              <a:blip r:embed="rId2"/>
              <a:srcRect l="68542" t="25400" r="24862" b="64599"/>
              <a:stretch/>
            </p:blipFill>
            <p:spPr>
              <a:xfrm>
                <a:off x="4244651" y="3408220"/>
                <a:ext cx="651815" cy="884742"/>
              </a:xfrm>
              <a:prstGeom prst="ellipse">
                <a:avLst/>
              </a:prstGeom>
            </p:spPr>
          </p:pic>
        </p:grpSp>
        <p:sp>
          <p:nvSpPr>
            <p:cNvPr id="17" name="Rectangle 16">
              <a:extLst>
                <a:ext uri="{FF2B5EF4-FFF2-40B4-BE49-F238E27FC236}">
                  <a16:creationId xmlns:a16="http://schemas.microsoft.com/office/drawing/2014/main" id="{5C865FE9-D6D8-D447-93FB-2B142BB4273E}"/>
                </a:ext>
              </a:extLst>
            </p:cNvPr>
            <p:cNvSpPr/>
            <p:nvPr/>
          </p:nvSpPr>
          <p:spPr>
            <a:xfrm>
              <a:off x="3584925" y="3670762"/>
              <a:ext cx="1043876" cy="276999"/>
            </a:xfrm>
            <a:prstGeom prst="rect">
              <a:avLst/>
            </a:prstGeom>
          </p:spPr>
          <p:txBody>
            <a:bodyPr wrap="none">
              <a:spAutoFit/>
            </a:bodyPr>
            <a:lstStyle/>
            <a:p>
              <a:r>
                <a:rPr lang="en-US" sz="1200" dirty="0">
                  <a:latin typeface="Bookman Old Style" panose="02050604050505020204" pitchFamily="18" charset="0"/>
                </a:rPr>
                <a:t>Telophase I</a:t>
              </a:r>
              <a:endParaRPr lang="en-US" sz="1200" dirty="0"/>
            </a:p>
          </p:txBody>
        </p:sp>
      </p:grpSp>
      <p:sp>
        <p:nvSpPr>
          <p:cNvPr id="18" name="Rectangle 17">
            <a:extLst>
              <a:ext uri="{FF2B5EF4-FFF2-40B4-BE49-F238E27FC236}">
                <a16:creationId xmlns:a16="http://schemas.microsoft.com/office/drawing/2014/main" id="{002ED643-C50A-1F43-9231-1E31FEEF256F}"/>
              </a:ext>
            </a:extLst>
          </p:cNvPr>
          <p:cNvSpPr/>
          <p:nvPr/>
        </p:nvSpPr>
        <p:spPr>
          <a:xfrm>
            <a:off x="3584925" y="5118285"/>
            <a:ext cx="1156086" cy="276999"/>
          </a:xfrm>
          <a:prstGeom prst="rect">
            <a:avLst/>
          </a:prstGeom>
        </p:spPr>
        <p:txBody>
          <a:bodyPr wrap="none">
            <a:spAutoFit/>
          </a:bodyPr>
          <a:lstStyle/>
          <a:p>
            <a:r>
              <a:rPr lang="en-US" sz="1200" dirty="0">
                <a:latin typeface="Bookman Old Style" panose="02050604050505020204" pitchFamily="18" charset="0"/>
              </a:rPr>
              <a:t>Metaphase II</a:t>
            </a:r>
            <a:endParaRPr lang="en-US" sz="1200" dirty="0"/>
          </a:p>
        </p:txBody>
      </p:sp>
      <p:grpSp>
        <p:nvGrpSpPr>
          <p:cNvPr id="20" name="Group 19">
            <a:extLst>
              <a:ext uri="{FF2B5EF4-FFF2-40B4-BE49-F238E27FC236}">
                <a16:creationId xmlns:a16="http://schemas.microsoft.com/office/drawing/2014/main" id="{07887A44-4AAE-AF44-A127-29881C90B438}"/>
              </a:ext>
            </a:extLst>
          </p:cNvPr>
          <p:cNvGrpSpPr/>
          <p:nvPr/>
        </p:nvGrpSpPr>
        <p:grpSpPr>
          <a:xfrm>
            <a:off x="2632897" y="4662455"/>
            <a:ext cx="2034376" cy="2603310"/>
            <a:chOff x="2632897" y="4662455"/>
            <a:chExt cx="2034376" cy="2603310"/>
          </a:xfrm>
        </p:grpSpPr>
        <p:pic>
          <p:nvPicPr>
            <p:cNvPr id="9" name="Picture 8">
              <a:extLst>
                <a:ext uri="{FF2B5EF4-FFF2-40B4-BE49-F238E27FC236}">
                  <a16:creationId xmlns:a16="http://schemas.microsoft.com/office/drawing/2014/main" id="{FB5B7933-28F8-324A-8E7E-8CE7B5833CE3}"/>
                </a:ext>
              </a:extLst>
            </p:cNvPr>
            <p:cNvPicPr>
              <a:picLocks noChangeAspect="1"/>
            </p:cNvPicPr>
            <p:nvPr/>
          </p:nvPicPr>
          <p:blipFill rotWithShape="1">
            <a:blip r:embed="rId2"/>
            <a:srcRect l="61321" t="49226" r="19656" b="8523"/>
            <a:stretch/>
          </p:blipFill>
          <p:spPr>
            <a:xfrm>
              <a:off x="2632897" y="4662455"/>
              <a:ext cx="919692" cy="2603310"/>
            </a:xfrm>
            <a:prstGeom prst="rect">
              <a:avLst/>
            </a:prstGeom>
          </p:spPr>
        </p:pic>
        <p:sp>
          <p:nvSpPr>
            <p:cNvPr id="19" name="Rectangle 18">
              <a:extLst>
                <a:ext uri="{FF2B5EF4-FFF2-40B4-BE49-F238E27FC236}">
                  <a16:creationId xmlns:a16="http://schemas.microsoft.com/office/drawing/2014/main" id="{8F1A8CBA-8FA4-5C45-9921-3C2854BDBE11}"/>
                </a:ext>
              </a:extLst>
            </p:cNvPr>
            <p:cNvSpPr/>
            <p:nvPr/>
          </p:nvSpPr>
          <p:spPr>
            <a:xfrm>
              <a:off x="3584925" y="6521095"/>
              <a:ext cx="1082348" cy="276999"/>
            </a:xfrm>
            <a:prstGeom prst="rect">
              <a:avLst/>
            </a:prstGeom>
          </p:spPr>
          <p:txBody>
            <a:bodyPr wrap="none">
              <a:spAutoFit/>
            </a:bodyPr>
            <a:lstStyle/>
            <a:p>
              <a:r>
                <a:rPr lang="en-US" sz="1200" dirty="0">
                  <a:latin typeface="Bookman Old Style" panose="02050604050505020204" pitchFamily="18" charset="0"/>
                </a:rPr>
                <a:t>Anaphase II</a:t>
              </a:r>
              <a:endParaRPr lang="en-US" sz="1200" dirty="0"/>
            </a:p>
          </p:txBody>
        </p:sp>
      </p:grpSp>
      <p:sp>
        <p:nvSpPr>
          <p:cNvPr id="24" name="Rectangle 23">
            <a:extLst>
              <a:ext uri="{FF2B5EF4-FFF2-40B4-BE49-F238E27FC236}">
                <a16:creationId xmlns:a16="http://schemas.microsoft.com/office/drawing/2014/main" id="{05ADA783-3205-DB4E-8990-67AE3202064E}"/>
              </a:ext>
            </a:extLst>
          </p:cNvPr>
          <p:cNvSpPr/>
          <p:nvPr/>
        </p:nvSpPr>
        <p:spPr>
          <a:xfrm>
            <a:off x="1049129" y="7460652"/>
            <a:ext cx="4477508" cy="276999"/>
          </a:xfrm>
          <a:prstGeom prst="rect">
            <a:avLst/>
          </a:prstGeom>
        </p:spPr>
        <p:txBody>
          <a:bodyPr wrap="none">
            <a:spAutoFit/>
          </a:bodyPr>
          <a:lstStyle/>
          <a:p>
            <a:r>
              <a:rPr lang="en-US" sz="1200" dirty="0">
                <a:latin typeface="Bookman Old Style" panose="02050604050505020204" pitchFamily="18" charset="0"/>
              </a:rPr>
              <a:t>Figure Diagrammatic representation of phases of Meiosis</a:t>
            </a:r>
            <a:endParaRPr lang="en-US" sz="1200" dirty="0"/>
          </a:p>
        </p:txBody>
      </p:sp>
    </p:spTree>
    <p:extLst>
      <p:ext uri="{BB962C8B-B14F-4D97-AF65-F5344CB8AC3E}">
        <p14:creationId xmlns:p14="http://schemas.microsoft.com/office/powerpoint/2010/main" val="2722850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26670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B5D10AE-2400-6341-9F78-667689137655}"/>
              </a:ext>
            </a:extLst>
          </p:cNvPr>
          <p:cNvSpPr/>
          <p:nvPr/>
        </p:nvSpPr>
        <p:spPr>
          <a:xfrm>
            <a:off x="6500380" y="283238"/>
            <a:ext cx="6106390" cy="4231928"/>
          </a:xfrm>
          <a:prstGeom prst="rect">
            <a:avLst/>
          </a:prstGeom>
        </p:spPr>
        <p:txBody>
          <a:bodyPr wrap="square">
            <a:spAutoFit/>
          </a:bodyPr>
          <a:lstStyle/>
          <a:p>
            <a:pPr marL="496888" indent="-485775" algn="just"/>
            <a:r>
              <a:rPr lang="en-IN" sz="1100" b="1" dirty="0">
                <a:latin typeface="Bookman Old Style" panose="02050604050505020204" pitchFamily="18" charset="0"/>
                <a:ea typeface="Times New Roman" panose="02020603050405020304" pitchFamily="18" charset="0"/>
              </a:rPr>
              <a:t>Aim:</a:t>
            </a:r>
            <a:r>
              <a:rPr lang="en-IN" sz="1100" dirty="0">
                <a:latin typeface="Bookman Old Style" panose="02050604050505020204" pitchFamily="18" charset="0"/>
                <a:ea typeface="Times New Roman" panose="02020603050405020304" pitchFamily="18" charset="0"/>
              </a:rPr>
              <a:t> T.S. of blastula through permanent slides (Mammalian)</a:t>
            </a:r>
          </a:p>
          <a:p>
            <a:pPr marL="496888" indent="-485775" algn="just"/>
            <a:r>
              <a:rPr lang="en-IN" sz="1100" dirty="0">
                <a:latin typeface="Bookman Old Style" panose="02050604050505020204" pitchFamily="18" charset="0"/>
                <a:ea typeface="Times New Roman" panose="02020603050405020304" pitchFamily="18" charset="0"/>
              </a:rPr>
              <a:t> </a:t>
            </a:r>
            <a:endParaRPr lang="en-IN" sz="1100" dirty="0">
              <a:latin typeface="Times New Roman" panose="02020603050405020304" pitchFamily="18" charset="0"/>
              <a:ea typeface="Times New Roman" panose="02020603050405020304" pitchFamily="18" charset="0"/>
            </a:endParaRPr>
          </a:p>
          <a:p>
            <a:pPr algn="just"/>
            <a:r>
              <a:rPr lang="en-IN" sz="1100" b="1" dirty="0">
                <a:latin typeface="Bookman Old Style" panose="02050604050505020204" pitchFamily="18" charset="0"/>
                <a:ea typeface="Times New Roman" panose="02020603050405020304" pitchFamily="18" charset="0"/>
              </a:rPr>
              <a:t>Introduction:</a:t>
            </a:r>
            <a:r>
              <a:rPr lang="en-IN" sz="1100" dirty="0">
                <a:latin typeface="Bookman Old Style" panose="02050604050505020204" pitchFamily="18" charset="0"/>
                <a:ea typeface="Times New Roman" panose="02020603050405020304" pitchFamily="18" charset="0"/>
              </a:rPr>
              <a:t> </a:t>
            </a:r>
            <a:endParaRPr lang="en-IN" sz="1100" dirty="0">
              <a:latin typeface="Times New Roman" panose="02020603050405020304" pitchFamily="18" charset="0"/>
              <a:ea typeface="Times New Roman" panose="02020603050405020304" pitchFamily="18" charset="0"/>
            </a:endParaRPr>
          </a:p>
          <a:p>
            <a:pPr algn="just"/>
            <a:r>
              <a:rPr lang="en-IN" sz="1100" dirty="0">
                <a:latin typeface="Bookman Old Style" panose="02050604050505020204" pitchFamily="18" charset="0"/>
                <a:ea typeface="Times New Roman" panose="02020603050405020304" pitchFamily="18" charset="0"/>
              </a:rPr>
              <a:t>The zygote undergoes a few cycles of mitotic divisions to form a solid ball of cells called morula. The cells continue to divide and at a later stage a cavity is formed within it. This stage is blastula. The internal structural details of blastula can be observed in its transverse section. The trophoblast layer will be attached to the endometrium. The inner cell mass gets differentiated as the embryo.  After attachment, the uterine cells divide rapidly and covers the blastocyst.  Gradually, blastocyst becomes embedded in the endometrium of the uterus (implantation) and it leads to pregnancy.</a:t>
            </a:r>
          </a:p>
          <a:p>
            <a:pPr algn="just"/>
            <a:r>
              <a:rPr lang="en-IN" sz="1100" dirty="0">
                <a:latin typeface="Bookman Old Style" panose="02050604050505020204" pitchFamily="18" charset="0"/>
                <a:ea typeface="Times New Roman" panose="02020603050405020304" pitchFamily="18" charset="0"/>
              </a:rPr>
              <a:t>  </a:t>
            </a:r>
            <a:r>
              <a:rPr lang="en-IN" sz="500" dirty="0">
                <a:latin typeface="Bookman Old Style" panose="02050604050505020204" pitchFamily="18" charset="0"/>
                <a:ea typeface="Times New Roman" panose="02020603050405020304" pitchFamily="18" charset="0"/>
              </a:rPr>
              <a:t>  </a:t>
            </a:r>
            <a:endParaRPr lang="en-IN" sz="500" dirty="0">
              <a:latin typeface="Times New Roman" panose="02020603050405020304" pitchFamily="18" charset="0"/>
              <a:ea typeface="Times New Roman" panose="02020603050405020304" pitchFamily="18" charset="0"/>
            </a:endParaRPr>
          </a:p>
          <a:p>
            <a:pPr algn="just"/>
            <a:r>
              <a:rPr lang="en-IN" sz="1100" b="1" dirty="0">
                <a:latin typeface="Bookman Old Style" panose="02050604050505020204" pitchFamily="18" charset="0"/>
                <a:ea typeface="Times New Roman" panose="02020603050405020304" pitchFamily="18" charset="0"/>
              </a:rPr>
              <a:t>Requirement:</a:t>
            </a:r>
            <a:r>
              <a:rPr lang="en-IN" sz="1100" dirty="0">
                <a:latin typeface="Bookman Old Style" panose="02050604050505020204" pitchFamily="18" charset="0"/>
                <a:ea typeface="Times New Roman" panose="02020603050405020304" pitchFamily="18" charset="0"/>
              </a:rPr>
              <a:t> Permanent slide, chart/model of T.S. of blastula, compound microscope, lens cleaning fluid and paper</a:t>
            </a:r>
          </a:p>
          <a:p>
            <a:pPr algn="just"/>
            <a:endParaRPr lang="en-IN" sz="1100" dirty="0">
              <a:latin typeface="Bookman Old Style" panose="02050604050505020204" pitchFamily="18" charset="0"/>
              <a:ea typeface="Times New Roman" panose="02020603050405020304" pitchFamily="18" charset="0"/>
            </a:endParaRPr>
          </a:p>
          <a:p>
            <a:pPr algn="just"/>
            <a:r>
              <a:rPr lang="en-IN" sz="1100" b="1" dirty="0">
                <a:latin typeface="Bookman Old Style" panose="02050604050505020204" pitchFamily="18" charset="0"/>
                <a:ea typeface="Times New Roman" panose="02020603050405020304" pitchFamily="18" charset="0"/>
              </a:rPr>
              <a:t> </a:t>
            </a:r>
            <a:r>
              <a:rPr lang="en-IN" sz="500" b="1" dirty="0">
                <a:latin typeface="Bookman Old Style" panose="02050604050505020204" pitchFamily="18" charset="0"/>
                <a:ea typeface="Times New Roman" panose="02020603050405020304" pitchFamily="18" charset="0"/>
              </a:rPr>
              <a:t>  </a:t>
            </a:r>
          </a:p>
          <a:p>
            <a:pPr algn="just"/>
            <a:r>
              <a:rPr lang="en-IN" sz="1100" b="1" dirty="0">
                <a:latin typeface="Bookman Old Style" panose="02050604050505020204" pitchFamily="18" charset="0"/>
                <a:ea typeface="Times New Roman" panose="02020603050405020304" pitchFamily="18" charset="0"/>
              </a:rPr>
              <a:t>Procedure</a:t>
            </a:r>
            <a:endParaRPr lang="en-IN" sz="1100" dirty="0">
              <a:latin typeface="Times New Roman" panose="02020603050405020304" pitchFamily="18" charset="0"/>
              <a:ea typeface="Times New Roman" panose="02020603050405020304" pitchFamily="18" charset="0"/>
            </a:endParaRPr>
          </a:p>
          <a:p>
            <a:pPr marL="11113" algn="just"/>
            <a:r>
              <a:rPr lang="en-IN" sz="1100" dirty="0">
                <a:latin typeface="Bookman Old Style" panose="02050604050505020204" pitchFamily="18" charset="0"/>
                <a:ea typeface="Times New Roman" panose="02020603050405020304" pitchFamily="18" charset="0"/>
              </a:rPr>
              <a:t>Place the slide on the stage of the microscope and observe for feature of blastula at lower magnification.</a:t>
            </a:r>
          </a:p>
          <a:p>
            <a:pPr marL="11113" lvl="0" algn="just"/>
            <a:r>
              <a:rPr lang="en-IN" sz="500" b="1" dirty="0">
                <a:latin typeface="Bookman Old Style" panose="02050604050505020204" pitchFamily="18" charset="0"/>
                <a:ea typeface="Times New Roman" panose="02020603050405020304" pitchFamily="18" charset="0"/>
              </a:rPr>
              <a:t>  </a:t>
            </a:r>
          </a:p>
          <a:p>
            <a:pPr algn="just"/>
            <a:r>
              <a:rPr lang="en-IN" sz="1100" b="1" dirty="0">
                <a:latin typeface="Bookman Old Style" panose="02050604050505020204" pitchFamily="18" charset="0"/>
                <a:ea typeface="Times New Roman" panose="02020603050405020304" pitchFamily="18" charset="0"/>
              </a:rPr>
              <a:t>Observation</a:t>
            </a:r>
            <a:endParaRPr lang="en-IN" sz="1100" dirty="0">
              <a:latin typeface="Times New Roman" panose="02020603050405020304" pitchFamily="18" charset="0"/>
              <a:ea typeface="Times New Roman" panose="02020603050405020304" pitchFamily="18" charset="0"/>
            </a:endParaRPr>
          </a:p>
          <a:p>
            <a:pPr algn="just"/>
            <a:r>
              <a:rPr lang="en-IN" sz="1100" dirty="0">
                <a:latin typeface="Bookman Old Style" panose="02050604050505020204" pitchFamily="18" charset="0"/>
                <a:ea typeface="Times New Roman" panose="02020603050405020304" pitchFamily="18" charset="0"/>
              </a:rPr>
              <a:t>In transverse section, the blastula appears as a sphere featuring a cavity called blastocoel within it with an outer layer of blastomeres called trophoblast/</a:t>
            </a:r>
            <a:r>
              <a:rPr lang="en-IN" sz="1100" dirty="0" err="1">
                <a:latin typeface="Bookman Old Style" panose="02050604050505020204" pitchFamily="18" charset="0"/>
                <a:ea typeface="Times New Roman" panose="02020603050405020304" pitchFamily="18" charset="0"/>
              </a:rPr>
              <a:t>trophoderm</a:t>
            </a:r>
            <a:r>
              <a:rPr lang="en-IN" sz="1100" dirty="0">
                <a:latin typeface="Bookman Old Style" panose="02050604050505020204" pitchFamily="18" charset="0"/>
                <a:ea typeface="Times New Roman" panose="02020603050405020304" pitchFamily="18" charset="0"/>
              </a:rPr>
              <a:t>. A cellular mass, adhered to the trophoblast is present on one end of the blastula is called inner cell mass.</a:t>
            </a:r>
          </a:p>
        </p:txBody>
      </p:sp>
      <p:sp>
        <p:nvSpPr>
          <p:cNvPr id="6" name="Rectangle 5">
            <a:extLst>
              <a:ext uri="{FF2B5EF4-FFF2-40B4-BE49-F238E27FC236}">
                <a16:creationId xmlns:a16="http://schemas.microsoft.com/office/drawing/2014/main" id="{569C3E8E-D873-2349-A962-106016DC8083}"/>
              </a:ext>
            </a:extLst>
          </p:cNvPr>
          <p:cNvSpPr/>
          <p:nvPr/>
        </p:nvSpPr>
        <p:spPr>
          <a:xfrm>
            <a:off x="561567" y="302418"/>
            <a:ext cx="1547218" cy="369332"/>
          </a:xfrm>
          <a:prstGeom prst="rect">
            <a:avLst/>
          </a:prstGeom>
        </p:spPr>
        <p:txBody>
          <a:bodyPr wrap="none">
            <a:spAutoFit/>
          </a:bodyPr>
          <a:lstStyle/>
          <a:p>
            <a:pPr algn="ctr"/>
            <a:r>
              <a:rPr lang="en-IN" u="sng" dirty="0">
                <a:latin typeface="Bookman Old Style" panose="02050604050505020204" pitchFamily="18" charset="0"/>
                <a:ea typeface="Calibri" panose="020F0502020204030204" pitchFamily="34" charset="0"/>
                <a:cs typeface="Microsoft Himalaya" pitchFamily="2" charset="0"/>
              </a:rPr>
              <a:t>Observation</a:t>
            </a:r>
            <a:endParaRPr lang="en-IN" u="sng" dirty="0">
              <a:latin typeface="Calibri" panose="020F0502020204030204" pitchFamily="34" charset="0"/>
              <a:ea typeface="Calibri" panose="020F0502020204030204" pitchFamily="34" charset="0"/>
              <a:cs typeface="Microsoft Himalaya" pitchFamily="2" charset="0"/>
            </a:endParaRPr>
          </a:p>
        </p:txBody>
      </p:sp>
      <p:sp>
        <p:nvSpPr>
          <p:cNvPr id="25" name="Rectangle 24">
            <a:extLst>
              <a:ext uri="{FF2B5EF4-FFF2-40B4-BE49-F238E27FC236}">
                <a16:creationId xmlns:a16="http://schemas.microsoft.com/office/drawing/2014/main" id="{A03E318B-F9D0-204A-962D-F79C73F1B6D5}"/>
              </a:ext>
            </a:extLst>
          </p:cNvPr>
          <p:cNvSpPr/>
          <p:nvPr/>
        </p:nvSpPr>
        <p:spPr>
          <a:xfrm>
            <a:off x="436553" y="4029427"/>
            <a:ext cx="5256567" cy="276999"/>
          </a:xfrm>
          <a:prstGeom prst="rect">
            <a:avLst/>
          </a:prstGeom>
        </p:spPr>
        <p:txBody>
          <a:bodyPr wrap="none">
            <a:spAutoFit/>
          </a:bodyPr>
          <a:lstStyle/>
          <a:p>
            <a:r>
              <a:rPr lang="en-US" sz="1200" dirty="0">
                <a:latin typeface="Bookman Old Style" panose="02050604050505020204" pitchFamily="18" charset="0"/>
              </a:rPr>
              <a:t>Figure Diagrammatic representation of Blastula stage of a mammal</a:t>
            </a:r>
            <a:endParaRPr lang="en-US" sz="1200" dirty="0"/>
          </a:p>
        </p:txBody>
      </p:sp>
      <p:pic>
        <p:nvPicPr>
          <p:cNvPr id="11" name="Picture 10">
            <a:extLst>
              <a:ext uri="{FF2B5EF4-FFF2-40B4-BE49-F238E27FC236}">
                <a16:creationId xmlns:a16="http://schemas.microsoft.com/office/drawing/2014/main" id="{F8E2359C-72BC-DB46-8923-71244377D5D6}"/>
              </a:ext>
            </a:extLst>
          </p:cNvPr>
          <p:cNvPicPr>
            <a:picLocks noChangeAspect="1"/>
          </p:cNvPicPr>
          <p:nvPr/>
        </p:nvPicPr>
        <p:blipFill>
          <a:blip r:embed="rId2"/>
          <a:stretch>
            <a:fillRect/>
          </a:stretch>
        </p:blipFill>
        <p:spPr>
          <a:xfrm>
            <a:off x="330142" y="1403350"/>
            <a:ext cx="5745478" cy="2434707"/>
          </a:xfrm>
          <a:prstGeom prst="rect">
            <a:avLst/>
          </a:prstGeom>
        </p:spPr>
      </p:pic>
      <p:sp>
        <p:nvSpPr>
          <p:cNvPr id="9" name="Rectangle 8">
            <a:extLst>
              <a:ext uri="{FF2B5EF4-FFF2-40B4-BE49-F238E27FC236}">
                <a16:creationId xmlns:a16="http://schemas.microsoft.com/office/drawing/2014/main" id="{BF541C65-7387-6B42-AC6A-2AFA1524761D}"/>
              </a:ext>
            </a:extLst>
          </p:cNvPr>
          <p:cNvSpPr/>
          <p:nvPr/>
        </p:nvSpPr>
        <p:spPr>
          <a:xfrm>
            <a:off x="6592708" y="36469"/>
            <a:ext cx="1452642" cy="276999"/>
          </a:xfrm>
          <a:prstGeom prst="rect">
            <a:avLst/>
          </a:prstGeom>
        </p:spPr>
        <p:txBody>
          <a:bodyPr wrap="none">
            <a:spAutoFit/>
          </a:bodyPr>
          <a:lstStyle/>
          <a:p>
            <a:r>
              <a:rPr lang="en-IN" sz="1200" b="1" dirty="0">
                <a:latin typeface="Bookman Old Style" panose="02050604050505020204" pitchFamily="18" charset="0"/>
                <a:ea typeface="Times New Roman" panose="02020603050405020304" pitchFamily="18" charset="0"/>
                <a:cs typeface="Times New Roman" panose="02020603050405020304" pitchFamily="18" charset="0"/>
              </a:rPr>
              <a:t>Date: 03/09/21</a:t>
            </a:r>
            <a:endParaRPr lang="en-US" sz="1200" b="1" dirty="0"/>
          </a:p>
        </p:txBody>
      </p:sp>
    </p:spTree>
    <p:extLst>
      <p:ext uri="{BB962C8B-B14F-4D97-AF65-F5344CB8AC3E}">
        <p14:creationId xmlns:p14="http://schemas.microsoft.com/office/powerpoint/2010/main" val="1506905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26670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B5D10AE-2400-6341-9F78-667689137655}"/>
              </a:ext>
            </a:extLst>
          </p:cNvPr>
          <p:cNvSpPr/>
          <p:nvPr/>
        </p:nvSpPr>
        <p:spPr>
          <a:xfrm>
            <a:off x="6512737" y="666299"/>
            <a:ext cx="6106390" cy="4308872"/>
          </a:xfrm>
          <a:prstGeom prst="rect">
            <a:avLst/>
          </a:prstGeom>
        </p:spPr>
        <p:txBody>
          <a:bodyPr wrap="square">
            <a:spAutoFit/>
          </a:bodyPr>
          <a:lstStyle/>
          <a:p>
            <a:pPr marL="496888" marR="0" lvl="0" indent="-485775"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Aim:</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To study prepared pedigree chart of colour blindness.</a:t>
            </a:r>
          </a:p>
          <a:p>
            <a:pPr marL="496888" marR="0" lvl="0" indent="-485775" algn="just" defTabSz="4572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1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Introduction:</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1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Pedigree analysis is a system to analyse the distribution and movement of characters in the family tree. The internationally approved symbols are used for indicating males and females, marriages, various generations, etc. It is useful to show the presence or absence of a trait as it illustrate the relationship among parents, offspring, and siblings.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5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Requirement:</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Pedigree charts of colour blindness, Information about characters in a family for more than one generation</a:t>
            </a:r>
          </a:p>
          <a:p>
            <a:pPr marL="11113" marR="0" lvl="0" indent="0" algn="just" defTabSz="457200" rtl="0" eaLnBrk="1" fontAlgn="auto" latinLnBrk="0" hangingPunct="1">
              <a:lnSpc>
                <a:spcPct val="100000"/>
              </a:lnSpc>
              <a:spcBef>
                <a:spcPts val="0"/>
              </a:spcBef>
              <a:spcAft>
                <a:spcPts val="0"/>
              </a:spcAft>
              <a:buClrTx/>
              <a:buSzTx/>
              <a:buFontTx/>
              <a:buNone/>
              <a:tabLst/>
              <a:defRPr/>
            </a:pPr>
            <a:r>
              <a:rPr kumimoji="0" lang="en-IN" sz="5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Explanation</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Colour blindness </a:t>
            </a:r>
            <a:r>
              <a:rPr kumimoji="0" lang="en-IN" sz="1100" b="1" i="1"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(Colour vision deficiency)</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Colour blindness is a sex-linked recessive disorder.</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gene for colour blindness is present on X chromosome.</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Patient with colour blindness has defect in either red or green cone of eye.</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Person suffering from the disease are unable to distinguish between red and green colour. </a:t>
            </a:r>
          </a:p>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It is observed more in males due to the presence of only one X chromosome as compared to two chromosomes of females.</a:t>
            </a:r>
          </a:p>
          <a:p>
            <a:pPr marL="0" marR="0" lvl="0" indent="0" algn="just" defTabSz="457200" rtl="0" eaLnBrk="1" fontAlgn="auto" latinLnBrk="0" hangingPunct="1">
              <a:lnSpc>
                <a:spcPct val="100000"/>
              </a:lnSpc>
              <a:spcBef>
                <a:spcPts val="0"/>
              </a:spcBef>
              <a:spcAft>
                <a:spcPts val="0"/>
              </a:spcAft>
              <a:buClrTx/>
              <a:buSzTx/>
              <a:buFontTx/>
              <a:buNone/>
              <a:tabLst/>
              <a:defRPr/>
            </a:pPr>
            <a:b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br>
            <a:endPar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p:txBody>
      </p:sp>
      <p:sp>
        <p:nvSpPr>
          <p:cNvPr id="6" name="Rectangle 5">
            <a:extLst>
              <a:ext uri="{FF2B5EF4-FFF2-40B4-BE49-F238E27FC236}">
                <a16:creationId xmlns:a16="http://schemas.microsoft.com/office/drawing/2014/main" id="{569C3E8E-D873-2349-A962-106016DC8083}"/>
              </a:ext>
            </a:extLst>
          </p:cNvPr>
          <p:cNvSpPr/>
          <p:nvPr/>
        </p:nvSpPr>
        <p:spPr>
          <a:xfrm>
            <a:off x="561567" y="302418"/>
            <a:ext cx="154721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endParaRPr kumimoji="0" lang="en-IN" sz="18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sp>
        <p:nvSpPr>
          <p:cNvPr id="25" name="Rectangle 24">
            <a:extLst>
              <a:ext uri="{FF2B5EF4-FFF2-40B4-BE49-F238E27FC236}">
                <a16:creationId xmlns:a16="http://schemas.microsoft.com/office/drawing/2014/main" id="{A03E318B-F9D0-204A-962D-F79C73F1B6D5}"/>
              </a:ext>
            </a:extLst>
          </p:cNvPr>
          <p:cNvSpPr/>
          <p:nvPr/>
        </p:nvSpPr>
        <p:spPr>
          <a:xfrm>
            <a:off x="437531" y="3932090"/>
            <a:ext cx="5907386"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Figure Symbols used for preparation of Human Pedigree Analysis</a:t>
            </a:r>
          </a:p>
        </p:txBody>
      </p:sp>
      <p:sp>
        <p:nvSpPr>
          <p:cNvPr id="9" name="Rectangle 8">
            <a:extLst>
              <a:ext uri="{FF2B5EF4-FFF2-40B4-BE49-F238E27FC236}">
                <a16:creationId xmlns:a16="http://schemas.microsoft.com/office/drawing/2014/main" id="{BF541C65-7387-6B42-AC6A-2AFA1524761D}"/>
              </a:ext>
            </a:extLst>
          </p:cNvPr>
          <p:cNvSpPr/>
          <p:nvPr/>
        </p:nvSpPr>
        <p:spPr>
          <a:xfrm>
            <a:off x="6592708" y="36469"/>
            <a:ext cx="1452642"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Date: 20/09/21</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77CA707-48DB-EE42-B77D-933270A14332}"/>
              </a:ext>
            </a:extLst>
          </p:cNvPr>
          <p:cNvSpPr/>
          <p:nvPr/>
        </p:nvSpPr>
        <p:spPr>
          <a:xfrm>
            <a:off x="2568157" y="4413912"/>
            <a:ext cx="290786" cy="3121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D62D5C26-339D-F34D-9500-6F90737A1673}"/>
              </a:ext>
            </a:extLst>
          </p:cNvPr>
          <p:cNvCxnSpPr>
            <a:stCxn id="10" idx="3"/>
            <a:endCxn id="13" idx="2"/>
          </p:cNvCxnSpPr>
          <p:nvPr/>
        </p:nvCxnSpPr>
        <p:spPr>
          <a:xfrm flipV="1">
            <a:off x="2858942" y="4569992"/>
            <a:ext cx="439287" cy="1"/>
          </a:xfrm>
          <a:prstGeom prst="line">
            <a:avLst/>
          </a:prstGeom>
          <a:ln w="38100"/>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8DF80B54-442E-FD46-B254-BF9164956006}"/>
              </a:ext>
            </a:extLst>
          </p:cNvPr>
          <p:cNvCxnSpPr>
            <a:cxnSpLocks/>
          </p:cNvCxnSpPr>
          <p:nvPr/>
        </p:nvCxnSpPr>
        <p:spPr>
          <a:xfrm>
            <a:off x="3070583" y="4583630"/>
            <a:ext cx="0" cy="409362"/>
          </a:xfrm>
          <a:prstGeom prst="line">
            <a:avLst/>
          </a:prstGeom>
          <a:ln w="38100"/>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DA508954-DF96-7746-827B-1C906532D5BD}"/>
              </a:ext>
            </a:extLst>
          </p:cNvPr>
          <p:cNvCxnSpPr>
            <a:cxnSpLocks/>
          </p:cNvCxnSpPr>
          <p:nvPr/>
        </p:nvCxnSpPr>
        <p:spPr>
          <a:xfrm flipH="1" flipV="1">
            <a:off x="1581399" y="4992992"/>
            <a:ext cx="3039539" cy="0"/>
          </a:xfrm>
          <a:prstGeom prst="line">
            <a:avLst/>
          </a:prstGeom>
          <a:ln w="38100"/>
        </p:spPr>
        <p:style>
          <a:lnRef idx="3">
            <a:schemeClr val="dk1"/>
          </a:lnRef>
          <a:fillRef idx="0">
            <a:schemeClr val="dk1"/>
          </a:fillRef>
          <a:effectRef idx="2">
            <a:schemeClr val="dk1"/>
          </a:effectRef>
          <a:fontRef idx="minor">
            <a:schemeClr val="tx1"/>
          </a:fontRef>
        </p:style>
      </p:cxnSp>
      <p:grpSp>
        <p:nvGrpSpPr>
          <p:cNvPr id="45" name="Group 44">
            <a:extLst>
              <a:ext uri="{FF2B5EF4-FFF2-40B4-BE49-F238E27FC236}">
                <a16:creationId xmlns:a16="http://schemas.microsoft.com/office/drawing/2014/main" id="{427E015E-A66C-9E44-9EEF-2F26D778314E}"/>
              </a:ext>
            </a:extLst>
          </p:cNvPr>
          <p:cNvGrpSpPr/>
          <p:nvPr/>
        </p:nvGrpSpPr>
        <p:grpSpPr>
          <a:xfrm>
            <a:off x="3380564" y="5010127"/>
            <a:ext cx="290784" cy="572560"/>
            <a:chOff x="4120337" y="5023965"/>
            <a:chExt cx="344402" cy="604222"/>
          </a:xfrm>
        </p:grpSpPr>
        <p:cxnSp>
          <p:nvCxnSpPr>
            <p:cNvPr id="36" name="Straight Connector 35">
              <a:extLst>
                <a:ext uri="{FF2B5EF4-FFF2-40B4-BE49-F238E27FC236}">
                  <a16:creationId xmlns:a16="http://schemas.microsoft.com/office/drawing/2014/main" id="{6D30E4CB-3E91-B74D-884E-31BE399A3205}"/>
                </a:ext>
              </a:extLst>
            </p:cNvPr>
            <p:cNvCxnSpPr>
              <a:cxnSpLocks/>
            </p:cNvCxnSpPr>
            <p:nvPr/>
          </p:nvCxnSpPr>
          <p:spPr>
            <a:xfrm>
              <a:off x="4292538" y="5023965"/>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39" name="Oval 38">
              <a:extLst>
                <a:ext uri="{FF2B5EF4-FFF2-40B4-BE49-F238E27FC236}">
                  <a16:creationId xmlns:a16="http://schemas.microsoft.com/office/drawing/2014/main" id="{1B5F2BFF-0047-3F4B-A00D-83FFAC1162A7}"/>
                </a:ext>
              </a:extLst>
            </p:cNvPr>
            <p:cNvSpPr/>
            <p:nvPr/>
          </p:nvSpPr>
          <p:spPr>
            <a:xfrm>
              <a:off x="4120337" y="5270299"/>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FF424D4A-E67E-0243-B1A1-7EF75A19C75B}"/>
              </a:ext>
            </a:extLst>
          </p:cNvPr>
          <p:cNvGrpSpPr/>
          <p:nvPr/>
        </p:nvGrpSpPr>
        <p:grpSpPr>
          <a:xfrm>
            <a:off x="2350845" y="5001560"/>
            <a:ext cx="290786" cy="567616"/>
            <a:chOff x="2576107" y="5014924"/>
            <a:chExt cx="344404" cy="599005"/>
          </a:xfrm>
        </p:grpSpPr>
        <p:cxnSp>
          <p:nvCxnSpPr>
            <p:cNvPr id="35" name="Straight Connector 34">
              <a:extLst>
                <a:ext uri="{FF2B5EF4-FFF2-40B4-BE49-F238E27FC236}">
                  <a16:creationId xmlns:a16="http://schemas.microsoft.com/office/drawing/2014/main" id="{2749F619-976B-0D4F-A91A-F3C1BBA69CB7}"/>
                </a:ext>
              </a:extLst>
            </p:cNvPr>
            <p:cNvCxnSpPr>
              <a:cxnSpLocks/>
            </p:cNvCxnSpPr>
            <p:nvPr/>
          </p:nvCxnSpPr>
          <p:spPr>
            <a:xfrm>
              <a:off x="2748230" y="5014924"/>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40" name="Rectangle 39">
              <a:extLst>
                <a:ext uri="{FF2B5EF4-FFF2-40B4-BE49-F238E27FC236}">
                  <a16:creationId xmlns:a16="http://schemas.microsoft.com/office/drawing/2014/main" id="{46E93481-1E3B-5E4E-9B8F-61D863F33C7B}"/>
                </a:ext>
              </a:extLst>
            </p:cNvPr>
            <p:cNvSpPr/>
            <p:nvPr/>
          </p:nvSpPr>
          <p:spPr>
            <a:xfrm>
              <a:off x="2576107" y="5284506"/>
              <a:ext cx="344404" cy="3294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1" name="Group 50">
            <a:extLst>
              <a:ext uri="{FF2B5EF4-FFF2-40B4-BE49-F238E27FC236}">
                <a16:creationId xmlns:a16="http://schemas.microsoft.com/office/drawing/2014/main" id="{1B2065ED-5EB7-7948-B5D7-216977E5E27E}"/>
              </a:ext>
            </a:extLst>
          </p:cNvPr>
          <p:cNvGrpSpPr/>
          <p:nvPr/>
        </p:nvGrpSpPr>
        <p:grpSpPr>
          <a:xfrm>
            <a:off x="3298229" y="4400425"/>
            <a:ext cx="290784" cy="339134"/>
            <a:chOff x="3779341" y="4380547"/>
            <a:chExt cx="344402" cy="357888"/>
          </a:xfrm>
        </p:grpSpPr>
        <p:sp>
          <p:nvSpPr>
            <p:cNvPr id="13" name="Oval 12">
              <a:extLst>
                <a:ext uri="{FF2B5EF4-FFF2-40B4-BE49-F238E27FC236}">
                  <a16:creationId xmlns:a16="http://schemas.microsoft.com/office/drawing/2014/main" id="{2489C772-17D5-854F-BFC4-74A42B905743}"/>
                </a:ext>
              </a:extLst>
            </p:cNvPr>
            <p:cNvSpPr/>
            <p:nvPr/>
          </p:nvSpPr>
          <p:spPr>
            <a:xfrm>
              <a:off x="3779341" y="4380547"/>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EB637D5E-5213-EA4E-96B1-866159A06C70}"/>
                </a:ext>
              </a:extLst>
            </p:cNvPr>
            <p:cNvSpPr/>
            <p:nvPr/>
          </p:nvSpPr>
          <p:spPr>
            <a:xfrm>
              <a:off x="3905557" y="4507656"/>
              <a:ext cx="95307" cy="10367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 name="Group 49">
            <a:extLst>
              <a:ext uri="{FF2B5EF4-FFF2-40B4-BE49-F238E27FC236}">
                <a16:creationId xmlns:a16="http://schemas.microsoft.com/office/drawing/2014/main" id="{D937057C-AE6A-4045-BD58-7A2141BA1355}"/>
              </a:ext>
            </a:extLst>
          </p:cNvPr>
          <p:cNvGrpSpPr/>
          <p:nvPr/>
        </p:nvGrpSpPr>
        <p:grpSpPr>
          <a:xfrm>
            <a:off x="4464724" y="4992992"/>
            <a:ext cx="290784" cy="560039"/>
            <a:chOff x="1573743" y="5005883"/>
            <a:chExt cx="344402" cy="591009"/>
          </a:xfrm>
        </p:grpSpPr>
        <p:grpSp>
          <p:nvGrpSpPr>
            <p:cNvPr id="43" name="Group 42">
              <a:extLst>
                <a:ext uri="{FF2B5EF4-FFF2-40B4-BE49-F238E27FC236}">
                  <a16:creationId xmlns:a16="http://schemas.microsoft.com/office/drawing/2014/main" id="{6450733A-C6DB-7548-89F0-891C365CB267}"/>
                </a:ext>
              </a:extLst>
            </p:cNvPr>
            <p:cNvGrpSpPr/>
            <p:nvPr/>
          </p:nvGrpSpPr>
          <p:grpSpPr>
            <a:xfrm>
              <a:off x="1573743" y="5005883"/>
              <a:ext cx="344402" cy="591009"/>
              <a:chOff x="1027268" y="5005883"/>
              <a:chExt cx="344402" cy="591009"/>
            </a:xfrm>
          </p:grpSpPr>
          <p:cxnSp>
            <p:nvCxnSpPr>
              <p:cNvPr id="34" name="Straight Connector 33">
                <a:extLst>
                  <a:ext uri="{FF2B5EF4-FFF2-40B4-BE49-F238E27FC236}">
                    <a16:creationId xmlns:a16="http://schemas.microsoft.com/office/drawing/2014/main" id="{3AAA27B4-39F6-0E46-B286-A365E0418299}"/>
                  </a:ext>
                </a:extLst>
              </p:cNvPr>
              <p:cNvCxnSpPr>
                <a:cxnSpLocks/>
              </p:cNvCxnSpPr>
              <p:nvPr/>
            </p:nvCxnSpPr>
            <p:spPr>
              <a:xfrm>
                <a:off x="1203922" y="5005883"/>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38" name="Oval 37">
                <a:extLst>
                  <a:ext uri="{FF2B5EF4-FFF2-40B4-BE49-F238E27FC236}">
                    <a16:creationId xmlns:a16="http://schemas.microsoft.com/office/drawing/2014/main" id="{B34DAFCA-C5FF-ED46-8E06-958FA134E33A}"/>
                  </a:ext>
                </a:extLst>
              </p:cNvPr>
              <p:cNvSpPr/>
              <p:nvPr/>
            </p:nvSpPr>
            <p:spPr>
              <a:xfrm>
                <a:off x="1027268" y="5239004"/>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9" name="Oval 48">
              <a:extLst>
                <a:ext uri="{FF2B5EF4-FFF2-40B4-BE49-F238E27FC236}">
                  <a16:creationId xmlns:a16="http://schemas.microsoft.com/office/drawing/2014/main" id="{C664642E-A99B-6943-BC7A-838DD970FBAF}"/>
                </a:ext>
              </a:extLst>
            </p:cNvPr>
            <p:cNvSpPr/>
            <p:nvPr/>
          </p:nvSpPr>
          <p:spPr>
            <a:xfrm>
              <a:off x="1698290" y="5366113"/>
              <a:ext cx="95307" cy="10367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5" name="Group 64">
            <a:extLst>
              <a:ext uri="{FF2B5EF4-FFF2-40B4-BE49-F238E27FC236}">
                <a16:creationId xmlns:a16="http://schemas.microsoft.com/office/drawing/2014/main" id="{642D7517-0192-E046-BE42-FA336AC6B2F3}"/>
              </a:ext>
            </a:extLst>
          </p:cNvPr>
          <p:cNvGrpSpPr/>
          <p:nvPr/>
        </p:nvGrpSpPr>
        <p:grpSpPr>
          <a:xfrm>
            <a:off x="811266" y="4994381"/>
            <a:ext cx="929623" cy="588306"/>
            <a:chOff x="833806" y="5007348"/>
            <a:chExt cx="1101037" cy="620839"/>
          </a:xfrm>
        </p:grpSpPr>
        <p:grpSp>
          <p:nvGrpSpPr>
            <p:cNvPr id="52" name="Group 51">
              <a:extLst>
                <a:ext uri="{FF2B5EF4-FFF2-40B4-BE49-F238E27FC236}">
                  <a16:creationId xmlns:a16="http://schemas.microsoft.com/office/drawing/2014/main" id="{6101C9C2-CF46-2249-A989-AED2298A0510}"/>
                </a:ext>
              </a:extLst>
            </p:cNvPr>
            <p:cNvGrpSpPr/>
            <p:nvPr/>
          </p:nvGrpSpPr>
          <p:grpSpPr>
            <a:xfrm>
              <a:off x="1590439" y="5007348"/>
              <a:ext cx="344404" cy="599005"/>
              <a:chOff x="2576107" y="5014924"/>
              <a:chExt cx="344404" cy="599005"/>
            </a:xfrm>
          </p:grpSpPr>
          <p:cxnSp>
            <p:nvCxnSpPr>
              <p:cNvPr id="53" name="Straight Connector 52">
                <a:extLst>
                  <a:ext uri="{FF2B5EF4-FFF2-40B4-BE49-F238E27FC236}">
                    <a16:creationId xmlns:a16="http://schemas.microsoft.com/office/drawing/2014/main" id="{89F8E6D7-D73A-ED41-81EA-ED1B65DEDCB7}"/>
                  </a:ext>
                </a:extLst>
              </p:cNvPr>
              <p:cNvCxnSpPr>
                <a:cxnSpLocks/>
              </p:cNvCxnSpPr>
              <p:nvPr/>
            </p:nvCxnSpPr>
            <p:spPr>
              <a:xfrm>
                <a:off x="2748230" y="5014924"/>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54" name="Rectangle 53">
                <a:extLst>
                  <a:ext uri="{FF2B5EF4-FFF2-40B4-BE49-F238E27FC236}">
                    <a16:creationId xmlns:a16="http://schemas.microsoft.com/office/drawing/2014/main" id="{87485B1C-30E0-F34E-8D1A-2DB8BE1E1DD4}"/>
                  </a:ext>
                </a:extLst>
              </p:cNvPr>
              <p:cNvSpPr/>
              <p:nvPr/>
            </p:nvSpPr>
            <p:spPr>
              <a:xfrm>
                <a:off x="2576107" y="5284506"/>
                <a:ext cx="344404" cy="32942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89269E93-D0EF-5E4A-B7C4-8040378E481B}"/>
                </a:ext>
              </a:extLst>
            </p:cNvPr>
            <p:cNvGrpSpPr/>
            <p:nvPr/>
          </p:nvGrpSpPr>
          <p:grpSpPr>
            <a:xfrm>
              <a:off x="833806" y="5270299"/>
              <a:ext cx="344402" cy="357888"/>
              <a:chOff x="3779341" y="4380547"/>
              <a:chExt cx="344402" cy="357888"/>
            </a:xfrm>
          </p:grpSpPr>
          <p:sp>
            <p:nvSpPr>
              <p:cNvPr id="62" name="Oval 61">
                <a:extLst>
                  <a:ext uri="{FF2B5EF4-FFF2-40B4-BE49-F238E27FC236}">
                    <a16:creationId xmlns:a16="http://schemas.microsoft.com/office/drawing/2014/main" id="{D089D157-0BC7-DE4C-B67A-F614A2EB0028}"/>
                  </a:ext>
                </a:extLst>
              </p:cNvPr>
              <p:cNvSpPr/>
              <p:nvPr/>
            </p:nvSpPr>
            <p:spPr>
              <a:xfrm>
                <a:off x="3779341" y="4380547"/>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8A7F998D-D310-FE4C-8EFC-83C20DC90DC5}"/>
                  </a:ext>
                </a:extLst>
              </p:cNvPr>
              <p:cNvSpPr/>
              <p:nvPr/>
            </p:nvSpPr>
            <p:spPr>
              <a:xfrm>
                <a:off x="3905557" y="4507656"/>
                <a:ext cx="95307" cy="10367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64" name="Straight Connector 63">
              <a:extLst>
                <a:ext uri="{FF2B5EF4-FFF2-40B4-BE49-F238E27FC236}">
                  <a16:creationId xmlns:a16="http://schemas.microsoft.com/office/drawing/2014/main" id="{A19E577B-6513-FB4E-A73A-D3A24217D2B5}"/>
                </a:ext>
              </a:extLst>
            </p:cNvPr>
            <p:cNvCxnSpPr/>
            <p:nvPr/>
          </p:nvCxnSpPr>
          <p:spPr>
            <a:xfrm flipV="1">
              <a:off x="1191512" y="5441640"/>
              <a:ext cx="520287" cy="1"/>
            </a:xfrm>
            <a:prstGeom prst="line">
              <a:avLst/>
            </a:prstGeom>
            <a:ln w="38100"/>
          </p:spPr>
          <p:style>
            <a:lnRef idx="3">
              <a:schemeClr val="dk1"/>
            </a:lnRef>
            <a:fillRef idx="0">
              <a:schemeClr val="dk1"/>
            </a:fillRef>
            <a:effectRef idx="2">
              <a:schemeClr val="dk1"/>
            </a:effectRef>
            <a:fontRef idx="minor">
              <a:schemeClr val="tx1"/>
            </a:fontRef>
          </p:style>
        </p:cxnSp>
      </p:grpSp>
      <p:grpSp>
        <p:nvGrpSpPr>
          <p:cNvPr id="66" name="Group 65">
            <a:extLst>
              <a:ext uri="{FF2B5EF4-FFF2-40B4-BE49-F238E27FC236}">
                <a16:creationId xmlns:a16="http://schemas.microsoft.com/office/drawing/2014/main" id="{B4B43618-952F-4D45-860F-8B165C61C902}"/>
              </a:ext>
            </a:extLst>
          </p:cNvPr>
          <p:cNvGrpSpPr/>
          <p:nvPr/>
        </p:nvGrpSpPr>
        <p:grpSpPr>
          <a:xfrm>
            <a:off x="796824" y="5413095"/>
            <a:ext cx="1535420" cy="945163"/>
            <a:chOff x="833806" y="4630757"/>
            <a:chExt cx="1818537" cy="997430"/>
          </a:xfrm>
        </p:grpSpPr>
        <p:grpSp>
          <p:nvGrpSpPr>
            <p:cNvPr id="67" name="Group 66">
              <a:extLst>
                <a:ext uri="{FF2B5EF4-FFF2-40B4-BE49-F238E27FC236}">
                  <a16:creationId xmlns:a16="http://schemas.microsoft.com/office/drawing/2014/main" id="{84218DFD-A61B-904F-A75F-1E66138B2F0C}"/>
                </a:ext>
              </a:extLst>
            </p:cNvPr>
            <p:cNvGrpSpPr/>
            <p:nvPr/>
          </p:nvGrpSpPr>
          <p:grpSpPr>
            <a:xfrm>
              <a:off x="1025824" y="4630757"/>
              <a:ext cx="909019" cy="975596"/>
              <a:chOff x="2011492" y="4638333"/>
              <a:chExt cx="909019" cy="975596"/>
            </a:xfrm>
          </p:grpSpPr>
          <p:cxnSp>
            <p:nvCxnSpPr>
              <p:cNvPr id="72" name="Straight Connector 71">
                <a:extLst>
                  <a:ext uri="{FF2B5EF4-FFF2-40B4-BE49-F238E27FC236}">
                    <a16:creationId xmlns:a16="http://schemas.microsoft.com/office/drawing/2014/main" id="{C99AE22C-CEBF-5347-AED6-1BD5A74F4EA5}"/>
                  </a:ext>
                </a:extLst>
              </p:cNvPr>
              <p:cNvCxnSpPr>
                <a:cxnSpLocks/>
              </p:cNvCxnSpPr>
              <p:nvPr/>
            </p:nvCxnSpPr>
            <p:spPr>
              <a:xfrm>
                <a:off x="2748230" y="5025543"/>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73" name="Rectangle 72">
                <a:extLst>
                  <a:ext uri="{FF2B5EF4-FFF2-40B4-BE49-F238E27FC236}">
                    <a16:creationId xmlns:a16="http://schemas.microsoft.com/office/drawing/2014/main" id="{09129E99-EB67-3849-B03E-2D1DC1C3A205}"/>
                  </a:ext>
                </a:extLst>
              </p:cNvPr>
              <p:cNvSpPr/>
              <p:nvPr/>
            </p:nvSpPr>
            <p:spPr>
              <a:xfrm>
                <a:off x="2576107" y="5284506"/>
                <a:ext cx="344404" cy="32942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9540CCFB-DA6B-0041-8E54-D729F87902E1}"/>
                  </a:ext>
                </a:extLst>
              </p:cNvPr>
              <p:cNvCxnSpPr>
                <a:cxnSpLocks/>
              </p:cNvCxnSpPr>
              <p:nvPr/>
            </p:nvCxnSpPr>
            <p:spPr>
              <a:xfrm>
                <a:off x="2011492" y="5047467"/>
                <a:ext cx="0" cy="252000"/>
              </a:xfrm>
              <a:prstGeom prst="line">
                <a:avLst/>
              </a:prstGeom>
              <a:ln w="38100"/>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944AD198-4838-764E-A288-94F5E7513655}"/>
                  </a:ext>
                </a:extLst>
              </p:cNvPr>
              <p:cNvCxnSpPr>
                <a:cxnSpLocks/>
              </p:cNvCxnSpPr>
              <p:nvPr/>
            </p:nvCxnSpPr>
            <p:spPr>
              <a:xfrm>
                <a:off x="2379078" y="4638333"/>
                <a:ext cx="0" cy="396000"/>
              </a:xfrm>
              <a:prstGeom prst="line">
                <a:avLst/>
              </a:prstGeom>
              <a:ln w="38100"/>
            </p:spPr>
            <p:style>
              <a:lnRef idx="3">
                <a:schemeClr val="dk1"/>
              </a:lnRef>
              <a:fillRef idx="0">
                <a:schemeClr val="dk1"/>
              </a:fillRef>
              <a:effectRef idx="2">
                <a:schemeClr val="dk1"/>
              </a:effectRef>
              <a:fontRef idx="minor">
                <a:schemeClr val="tx1"/>
              </a:fontRef>
            </p:style>
          </p:cxnSp>
        </p:grpSp>
        <p:sp>
          <p:nvSpPr>
            <p:cNvPr id="70" name="Oval 69">
              <a:extLst>
                <a:ext uri="{FF2B5EF4-FFF2-40B4-BE49-F238E27FC236}">
                  <a16:creationId xmlns:a16="http://schemas.microsoft.com/office/drawing/2014/main" id="{25D918D4-A0A8-DA4C-81CA-D2F852DE7DB3}"/>
                </a:ext>
              </a:extLst>
            </p:cNvPr>
            <p:cNvSpPr/>
            <p:nvPr/>
          </p:nvSpPr>
          <p:spPr>
            <a:xfrm>
              <a:off x="833806" y="5270299"/>
              <a:ext cx="344402" cy="35788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9" name="Straight Connector 68">
              <a:extLst>
                <a:ext uri="{FF2B5EF4-FFF2-40B4-BE49-F238E27FC236}">
                  <a16:creationId xmlns:a16="http://schemas.microsoft.com/office/drawing/2014/main" id="{49643258-1EEF-1841-9F78-B109EF7C2F3C}"/>
                </a:ext>
              </a:extLst>
            </p:cNvPr>
            <p:cNvCxnSpPr>
              <a:cxnSpLocks/>
            </p:cNvCxnSpPr>
            <p:nvPr/>
          </p:nvCxnSpPr>
          <p:spPr>
            <a:xfrm>
              <a:off x="1006007" y="5029663"/>
              <a:ext cx="1646336" cy="10228"/>
            </a:xfrm>
            <a:prstGeom prst="line">
              <a:avLst/>
            </a:prstGeom>
            <a:ln w="38100"/>
          </p:spPr>
          <p:style>
            <a:lnRef idx="3">
              <a:schemeClr val="dk1"/>
            </a:lnRef>
            <a:fillRef idx="0">
              <a:schemeClr val="dk1"/>
            </a:fillRef>
            <a:effectRef idx="2">
              <a:schemeClr val="dk1"/>
            </a:effectRef>
            <a:fontRef idx="minor">
              <a:schemeClr val="tx1"/>
            </a:fontRef>
          </p:style>
        </p:cxnSp>
      </p:grpSp>
      <p:grpSp>
        <p:nvGrpSpPr>
          <p:cNvPr id="79" name="Group 78">
            <a:extLst>
              <a:ext uri="{FF2B5EF4-FFF2-40B4-BE49-F238E27FC236}">
                <a16:creationId xmlns:a16="http://schemas.microsoft.com/office/drawing/2014/main" id="{1A048AF9-DB22-6048-8927-DC8504347DD2}"/>
              </a:ext>
            </a:extLst>
          </p:cNvPr>
          <p:cNvGrpSpPr/>
          <p:nvPr/>
        </p:nvGrpSpPr>
        <p:grpSpPr>
          <a:xfrm>
            <a:off x="2181259" y="5786219"/>
            <a:ext cx="290784" cy="560039"/>
            <a:chOff x="1573743" y="5005883"/>
            <a:chExt cx="344402" cy="591009"/>
          </a:xfrm>
        </p:grpSpPr>
        <p:grpSp>
          <p:nvGrpSpPr>
            <p:cNvPr id="80" name="Group 79">
              <a:extLst>
                <a:ext uri="{FF2B5EF4-FFF2-40B4-BE49-F238E27FC236}">
                  <a16:creationId xmlns:a16="http://schemas.microsoft.com/office/drawing/2014/main" id="{38957F67-5E29-F04B-9E47-7D27257E2B18}"/>
                </a:ext>
              </a:extLst>
            </p:cNvPr>
            <p:cNvGrpSpPr/>
            <p:nvPr/>
          </p:nvGrpSpPr>
          <p:grpSpPr>
            <a:xfrm>
              <a:off x="1573743" y="5005883"/>
              <a:ext cx="344402" cy="591009"/>
              <a:chOff x="1027268" y="5005883"/>
              <a:chExt cx="344402" cy="591009"/>
            </a:xfrm>
          </p:grpSpPr>
          <p:cxnSp>
            <p:nvCxnSpPr>
              <p:cNvPr id="82" name="Straight Connector 81">
                <a:extLst>
                  <a:ext uri="{FF2B5EF4-FFF2-40B4-BE49-F238E27FC236}">
                    <a16:creationId xmlns:a16="http://schemas.microsoft.com/office/drawing/2014/main" id="{CD939770-F1AF-C747-85E7-C3628EB98A11}"/>
                  </a:ext>
                </a:extLst>
              </p:cNvPr>
              <p:cNvCxnSpPr>
                <a:cxnSpLocks/>
              </p:cNvCxnSpPr>
              <p:nvPr/>
            </p:nvCxnSpPr>
            <p:spPr>
              <a:xfrm>
                <a:off x="1203922" y="5005883"/>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83" name="Oval 82">
                <a:extLst>
                  <a:ext uri="{FF2B5EF4-FFF2-40B4-BE49-F238E27FC236}">
                    <a16:creationId xmlns:a16="http://schemas.microsoft.com/office/drawing/2014/main" id="{E16F5742-D5DB-1949-862A-F21353E1D6C5}"/>
                  </a:ext>
                </a:extLst>
              </p:cNvPr>
              <p:cNvSpPr/>
              <p:nvPr/>
            </p:nvSpPr>
            <p:spPr>
              <a:xfrm>
                <a:off x="1027268" y="5239004"/>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1" name="Oval 80">
              <a:extLst>
                <a:ext uri="{FF2B5EF4-FFF2-40B4-BE49-F238E27FC236}">
                  <a16:creationId xmlns:a16="http://schemas.microsoft.com/office/drawing/2014/main" id="{42B12E87-F54F-AE46-BBAC-E20103F4AB1C}"/>
                </a:ext>
              </a:extLst>
            </p:cNvPr>
            <p:cNvSpPr/>
            <p:nvPr/>
          </p:nvSpPr>
          <p:spPr>
            <a:xfrm>
              <a:off x="1698290" y="5366113"/>
              <a:ext cx="95307" cy="10367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5" name="Group 84">
            <a:extLst>
              <a:ext uri="{FF2B5EF4-FFF2-40B4-BE49-F238E27FC236}">
                <a16:creationId xmlns:a16="http://schemas.microsoft.com/office/drawing/2014/main" id="{F53FCE22-ACBD-784C-887A-AB1287AB0F34}"/>
              </a:ext>
            </a:extLst>
          </p:cNvPr>
          <p:cNvGrpSpPr/>
          <p:nvPr/>
        </p:nvGrpSpPr>
        <p:grpSpPr>
          <a:xfrm>
            <a:off x="2472043" y="6020038"/>
            <a:ext cx="626563" cy="312161"/>
            <a:chOff x="2178416" y="5257006"/>
            <a:chExt cx="742095" cy="329423"/>
          </a:xfrm>
        </p:grpSpPr>
        <p:cxnSp>
          <p:nvCxnSpPr>
            <p:cNvPr id="86" name="Straight Connector 85">
              <a:extLst>
                <a:ext uri="{FF2B5EF4-FFF2-40B4-BE49-F238E27FC236}">
                  <a16:creationId xmlns:a16="http://schemas.microsoft.com/office/drawing/2014/main" id="{A31606C8-02AF-E048-AF13-22B719D81C5A}"/>
                </a:ext>
              </a:extLst>
            </p:cNvPr>
            <p:cNvCxnSpPr>
              <a:cxnSpLocks/>
              <a:stCxn id="87" idx="1"/>
              <a:endCxn id="83" idx="6"/>
            </p:cNvCxnSpPr>
            <p:nvPr/>
          </p:nvCxnSpPr>
          <p:spPr>
            <a:xfrm flipH="1">
              <a:off x="2178416" y="5421718"/>
              <a:ext cx="397691" cy="604"/>
            </a:xfrm>
            <a:prstGeom prst="line">
              <a:avLst/>
            </a:prstGeom>
            <a:ln w="38100"/>
          </p:spPr>
          <p:style>
            <a:lnRef idx="3">
              <a:schemeClr val="dk1"/>
            </a:lnRef>
            <a:fillRef idx="0">
              <a:schemeClr val="dk1"/>
            </a:fillRef>
            <a:effectRef idx="2">
              <a:schemeClr val="dk1"/>
            </a:effectRef>
            <a:fontRef idx="minor">
              <a:schemeClr val="tx1"/>
            </a:fontRef>
          </p:style>
        </p:cxnSp>
        <p:sp>
          <p:nvSpPr>
            <p:cNvPr id="87" name="Rectangle 86">
              <a:extLst>
                <a:ext uri="{FF2B5EF4-FFF2-40B4-BE49-F238E27FC236}">
                  <a16:creationId xmlns:a16="http://schemas.microsoft.com/office/drawing/2014/main" id="{04E1CFE6-3B4E-9B4F-81F0-9938B307F768}"/>
                </a:ext>
              </a:extLst>
            </p:cNvPr>
            <p:cNvSpPr/>
            <p:nvPr/>
          </p:nvSpPr>
          <p:spPr>
            <a:xfrm>
              <a:off x="2576107" y="5257006"/>
              <a:ext cx="344404" cy="3294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7F34B520-938D-5740-9B8A-9178F50F0A73}"/>
              </a:ext>
            </a:extLst>
          </p:cNvPr>
          <p:cNvGrpSpPr/>
          <p:nvPr/>
        </p:nvGrpSpPr>
        <p:grpSpPr>
          <a:xfrm>
            <a:off x="2162962" y="6177241"/>
            <a:ext cx="2057554" cy="945163"/>
            <a:chOff x="833806" y="4630757"/>
            <a:chExt cx="2436947" cy="997430"/>
          </a:xfrm>
        </p:grpSpPr>
        <p:grpSp>
          <p:nvGrpSpPr>
            <p:cNvPr id="91" name="Group 90">
              <a:extLst>
                <a:ext uri="{FF2B5EF4-FFF2-40B4-BE49-F238E27FC236}">
                  <a16:creationId xmlns:a16="http://schemas.microsoft.com/office/drawing/2014/main" id="{9D4C6024-04E1-E44F-9361-FB71346C5CB2}"/>
                </a:ext>
              </a:extLst>
            </p:cNvPr>
            <p:cNvGrpSpPr/>
            <p:nvPr/>
          </p:nvGrpSpPr>
          <p:grpSpPr>
            <a:xfrm>
              <a:off x="1025824" y="4630757"/>
              <a:ext cx="909019" cy="975596"/>
              <a:chOff x="2011492" y="4638333"/>
              <a:chExt cx="909019" cy="975596"/>
            </a:xfrm>
          </p:grpSpPr>
          <p:cxnSp>
            <p:nvCxnSpPr>
              <p:cNvPr id="94" name="Straight Connector 93">
                <a:extLst>
                  <a:ext uri="{FF2B5EF4-FFF2-40B4-BE49-F238E27FC236}">
                    <a16:creationId xmlns:a16="http://schemas.microsoft.com/office/drawing/2014/main" id="{470DB383-E496-AC4E-B821-0B38B3847067}"/>
                  </a:ext>
                </a:extLst>
              </p:cNvPr>
              <p:cNvCxnSpPr>
                <a:cxnSpLocks/>
              </p:cNvCxnSpPr>
              <p:nvPr/>
            </p:nvCxnSpPr>
            <p:spPr>
              <a:xfrm>
                <a:off x="2748230" y="5032800"/>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95" name="Rectangle 94">
                <a:extLst>
                  <a:ext uri="{FF2B5EF4-FFF2-40B4-BE49-F238E27FC236}">
                    <a16:creationId xmlns:a16="http://schemas.microsoft.com/office/drawing/2014/main" id="{BBBD7AD8-C1E2-394F-A92D-FAECA0D9642E}"/>
                  </a:ext>
                </a:extLst>
              </p:cNvPr>
              <p:cNvSpPr/>
              <p:nvPr/>
            </p:nvSpPr>
            <p:spPr>
              <a:xfrm>
                <a:off x="2576107" y="5284506"/>
                <a:ext cx="344404" cy="32942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6" name="Straight Connector 95">
                <a:extLst>
                  <a:ext uri="{FF2B5EF4-FFF2-40B4-BE49-F238E27FC236}">
                    <a16:creationId xmlns:a16="http://schemas.microsoft.com/office/drawing/2014/main" id="{E6647431-348C-0B46-B9F4-57236F33B04D}"/>
                  </a:ext>
                </a:extLst>
              </p:cNvPr>
              <p:cNvCxnSpPr>
                <a:cxnSpLocks/>
              </p:cNvCxnSpPr>
              <p:nvPr/>
            </p:nvCxnSpPr>
            <p:spPr>
              <a:xfrm>
                <a:off x="2011492" y="5047467"/>
                <a:ext cx="0" cy="252000"/>
              </a:xfrm>
              <a:prstGeom prst="line">
                <a:avLst/>
              </a:prstGeom>
              <a:ln w="38100"/>
            </p:spPr>
            <p:style>
              <a:lnRef idx="3">
                <a:schemeClr val="dk1"/>
              </a:lnRef>
              <a:fillRef idx="0">
                <a:schemeClr val="dk1"/>
              </a:fillRef>
              <a:effectRef idx="2">
                <a:schemeClr val="dk1"/>
              </a:effectRef>
              <a:fontRef idx="minor">
                <a:schemeClr val="tx1"/>
              </a:fontRef>
            </p:style>
          </p:cxnSp>
          <p:cxnSp>
            <p:nvCxnSpPr>
              <p:cNvPr id="97" name="Straight Connector 96">
                <a:extLst>
                  <a:ext uri="{FF2B5EF4-FFF2-40B4-BE49-F238E27FC236}">
                    <a16:creationId xmlns:a16="http://schemas.microsoft.com/office/drawing/2014/main" id="{12A61784-A5CB-BF40-A12B-40FDF86F5464}"/>
                  </a:ext>
                </a:extLst>
              </p:cNvPr>
              <p:cNvCxnSpPr>
                <a:cxnSpLocks/>
              </p:cNvCxnSpPr>
              <p:nvPr/>
            </p:nvCxnSpPr>
            <p:spPr>
              <a:xfrm>
                <a:off x="2379078" y="4638333"/>
                <a:ext cx="0" cy="396000"/>
              </a:xfrm>
              <a:prstGeom prst="line">
                <a:avLst/>
              </a:prstGeom>
              <a:ln w="38100"/>
            </p:spPr>
            <p:style>
              <a:lnRef idx="3">
                <a:schemeClr val="dk1"/>
              </a:lnRef>
              <a:fillRef idx="0">
                <a:schemeClr val="dk1"/>
              </a:fillRef>
              <a:effectRef idx="2">
                <a:schemeClr val="dk1"/>
              </a:effectRef>
              <a:fontRef idx="minor">
                <a:schemeClr val="tx1"/>
              </a:fontRef>
            </p:style>
          </p:cxnSp>
        </p:grpSp>
        <p:sp>
          <p:nvSpPr>
            <p:cNvPr id="92" name="Oval 91">
              <a:extLst>
                <a:ext uri="{FF2B5EF4-FFF2-40B4-BE49-F238E27FC236}">
                  <a16:creationId xmlns:a16="http://schemas.microsoft.com/office/drawing/2014/main" id="{32A32B74-D84D-5649-BEDA-15F34328AE7B}"/>
                </a:ext>
              </a:extLst>
            </p:cNvPr>
            <p:cNvSpPr/>
            <p:nvPr/>
          </p:nvSpPr>
          <p:spPr>
            <a:xfrm>
              <a:off x="833806" y="5270299"/>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Connector 92">
              <a:extLst>
                <a:ext uri="{FF2B5EF4-FFF2-40B4-BE49-F238E27FC236}">
                  <a16:creationId xmlns:a16="http://schemas.microsoft.com/office/drawing/2014/main" id="{6B18BB2B-9837-C14E-8242-E699FAAF16A6}"/>
                </a:ext>
              </a:extLst>
            </p:cNvPr>
            <p:cNvCxnSpPr>
              <a:cxnSpLocks/>
            </p:cNvCxnSpPr>
            <p:nvPr/>
          </p:nvCxnSpPr>
          <p:spPr>
            <a:xfrm>
              <a:off x="1006007" y="5029663"/>
              <a:ext cx="2264746" cy="21435"/>
            </a:xfrm>
            <a:prstGeom prst="line">
              <a:avLst/>
            </a:prstGeom>
            <a:ln w="38100"/>
          </p:spPr>
          <p:style>
            <a:lnRef idx="3">
              <a:schemeClr val="dk1"/>
            </a:lnRef>
            <a:fillRef idx="0">
              <a:schemeClr val="dk1"/>
            </a:fillRef>
            <a:effectRef idx="2">
              <a:schemeClr val="dk1"/>
            </a:effectRef>
            <a:fontRef idx="minor">
              <a:schemeClr val="tx1"/>
            </a:fontRef>
          </p:style>
        </p:cxnSp>
      </p:grpSp>
      <p:grpSp>
        <p:nvGrpSpPr>
          <p:cNvPr id="99" name="Group 98">
            <a:extLst>
              <a:ext uri="{FF2B5EF4-FFF2-40B4-BE49-F238E27FC236}">
                <a16:creationId xmlns:a16="http://schemas.microsoft.com/office/drawing/2014/main" id="{DBB4A004-F3D3-5346-93EC-F0FC9704E103}"/>
              </a:ext>
            </a:extLst>
          </p:cNvPr>
          <p:cNvGrpSpPr/>
          <p:nvPr/>
        </p:nvGrpSpPr>
        <p:grpSpPr>
          <a:xfrm>
            <a:off x="3484336" y="6557242"/>
            <a:ext cx="290784" cy="560039"/>
            <a:chOff x="952580" y="5005883"/>
            <a:chExt cx="344402" cy="591009"/>
          </a:xfrm>
        </p:grpSpPr>
        <p:cxnSp>
          <p:nvCxnSpPr>
            <p:cNvPr id="101" name="Straight Connector 100">
              <a:extLst>
                <a:ext uri="{FF2B5EF4-FFF2-40B4-BE49-F238E27FC236}">
                  <a16:creationId xmlns:a16="http://schemas.microsoft.com/office/drawing/2014/main" id="{FD02BCEC-DFAF-304F-B454-0C6FE4CDD96B}"/>
                </a:ext>
              </a:extLst>
            </p:cNvPr>
            <p:cNvCxnSpPr>
              <a:cxnSpLocks/>
            </p:cNvCxnSpPr>
            <p:nvPr/>
          </p:nvCxnSpPr>
          <p:spPr>
            <a:xfrm>
              <a:off x="1129234" y="5005883"/>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102" name="Oval 101">
              <a:extLst>
                <a:ext uri="{FF2B5EF4-FFF2-40B4-BE49-F238E27FC236}">
                  <a16:creationId xmlns:a16="http://schemas.microsoft.com/office/drawing/2014/main" id="{CBE4DFC9-356C-3642-A961-D0B721CEC136}"/>
                </a:ext>
              </a:extLst>
            </p:cNvPr>
            <p:cNvSpPr/>
            <p:nvPr/>
          </p:nvSpPr>
          <p:spPr>
            <a:xfrm>
              <a:off x="952580" y="5239004"/>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3" name="Group 102">
            <a:extLst>
              <a:ext uri="{FF2B5EF4-FFF2-40B4-BE49-F238E27FC236}">
                <a16:creationId xmlns:a16="http://schemas.microsoft.com/office/drawing/2014/main" id="{F3EADB9D-368B-5949-A6CC-8B74CC487B75}"/>
              </a:ext>
            </a:extLst>
          </p:cNvPr>
          <p:cNvGrpSpPr/>
          <p:nvPr/>
        </p:nvGrpSpPr>
        <p:grpSpPr>
          <a:xfrm>
            <a:off x="4066212" y="6558169"/>
            <a:ext cx="290786" cy="557104"/>
            <a:chOff x="2563659" y="5003833"/>
            <a:chExt cx="344404" cy="587912"/>
          </a:xfrm>
        </p:grpSpPr>
        <p:cxnSp>
          <p:nvCxnSpPr>
            <p:cNvPr id="104" name="Straight Connector 103">
              <a:extLst>
                <a:ext uri="{FF2B5EF4-FFF2-40B4-BE49-F238E27FC236}">
                  <a16:creationId xmlns:a16="http://schemas.microsoft.com/office/drawing/2014/main" id="{EFE09CBF-3393-7748-8329-5674BEF6BF03}"/>
                </a:ext>
              </a:extLst>
            </p:cNvPr>
            <p:cNvCxnSpPr>
              <a:cxnSpLocks/>
            </p:cNvCxnSpPr>
            <p:nvPr/>
          </p:nvCxnSpPr>
          <p:spPr>
            <a:xfrm>
              <a:off x="2735782" y="5003833"/>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105" name="Rectangle 104">
              <a:extLst>
                <a:ext uri="{FF2B5EF4-FFF2-40B4-BE49-F238E27FC236}">
                  <a16:creationId xmlns:a16="http://schemas.microsoft.com/office/drawing/2014/main" id="{2BCB00A0-94F1-EA4D-B1B7-BD0648CD7216}"/>
                </a:ext>
              </a:extLst>
            </p:cNvPr>
            <p:cNvSpPr/>
            <p:nvPr/>
          </p:nvSpPr>
          <p:spPr>
            <a:xfrm>
              <a:off x="2563659" y="5262322"/>
              <a:ext cx="344404" cy="3294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7" name="Group 106">
            <a:extLst>
              <a:ext uri="{FF2B5EF4-FFF2-40B4-BE49-F238E27FC236}">
                <a16:creationId xmlns:a16="http://schemas.microsoft.com/office/drawing/2014/main" id="{C1D42524-E3A6-8B49-839B-19CEA3605195}"/>
              </a:ext>
            </a:extLst>
          </p:cNvPr>
          <p:cNvGrpSpPr/>
          <p:nvPr/>
        </p:nvGrpSpPr>
        <p:grpSpPr>
          <a:xfrm>
            <a:off x="4767010" y="5229833"/>
            <a:ext cx="626563" cy="312161"/>
            <a:chOff x="2178416" y="5257006"/>
            <a:chExt cx="742095" cy="329423"/>
          </a:xfrm>
        </p:grpSpPr>
        <p:cxnSp>
          <p:nvCxnSpPr>
            <p:cNvPr id="108" name="Straight Connector 107">
              <a:extLst>
                <a:ext uri="{FF2B5EF4-FFF2-40B4-BE49-F238E27FC236}">
                  <a16:creationId xmlns:a16="http://schemas.microsoft.com/office/drawing/2014/main" id="{9C98BA06-61F3-5445-8CF9-0CE9900DBBCB}"/>
                </a:ext>
              </a:extLst>
            </p:cNvPr>
            <p:cNvCxnSpPr>
              <a:cxnSpLocks/>
              <a:stCxn id="109" idx="1"/>
            </p:cNvCxnSpPr>
            <p:nvPr/>
          </p:nvCxnSpPr>
          <p:spPr>
            <a:xfrm flipH="1">
              <a:off x="2178416" y="5421718"/>
              <a:ext cx="397691" cy="604"/>
            </a:xfrm>
            <a:prstGeom prst="line">
              <a:avLst/>
            </a:prstGeom>
            <a:ln w="38100"/>
          </p:spPr>
          <p:style>
            <a:lnRef idx="3">
              <a:schemeClr val="dk1"/>
            </a:lnRef>
            <a:fillRef idx="0">
              <a:schemeClr val="dk1"/>
            </a:fillRef>
            <a:effectRef idx="2">
              <a:schemeClr val="dk1"/>
            </a:effectRef>
            <a:fontRef idx="minor">
              <a:schemeClr val="tx1"/>
            </a:fontRef>
          </p:style>
        </p:cxnSp>
        <p:sp>
          <p:nvSpPr>
            <p:cNvPr id="109" name="Rectangle 108">
              <a:extLst>
                <a:ext uri="{FF2B5EF4-FFF2-40B4-BE49-F238E27FC236}">
                  <a16:creationId xmlns:a16="http://schemas.microsoft.com/office/drawing/2014/main" id="{1F5D73C9-53EE-0347-833D-030861FBF952}"/>
                </a:ext>
              </a:extLst>
            </p:cNvPr>
            <p:cNvSpPr/>
            <p:nvPr/>
          </p:nvSpPr>
          <p:spPr>
            <a:xfrm>
              <a:off x="2576107" y="5257006"/>
              <a:ext cx="344404" cy="3294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2018394E-A796-DD48-8CCE-DAFD5D71E5DE}"/>
              </a:ext>
            </a:extLst>
          </p:cNvPr>
          <p:cNvGrpSpPr/>
          <p:nvPr/>
        </p:nvGrpSpPr>
        <p:grpSpPr>
          <a:xfrm>
            <a:off x="4457929" y="5387036"/>
            <a:ext cx="1382007" cy="945163"/>
            <a:chOff x="833806" y="4630757"/>
            <a:chExt cx="1636836" cy="997430"/>
          </a:xfrm>
        </p:grpSpPr>
        <p:grpSp>
          <p:nvGrpSpPr>
            <p:cNvPr id="111" name="Group 110">
              <a:extLst>
                <a:ext uri="{FF2B5EF4-FFF2-40B4-BE49-F238E27FC236}">
                  <a16:creationId xmlns:a16="http://schemas.microsoft.com/office/drawing/2014/main" id="{E057FAA5-2ADB-1149-963D-B0E239863FB6}"/>
                </a:ext>
              </a:extLst>
            </p:cNvPr>
            <p:cNvGrpSpPr/>
            <p:nvPr/>
          </p:nvGrpSpPr>
          <p:grpSpPr>
            <a:xfrm>
              <a:off x="1017198" y="4630757"/>
              <a:ext cx="917645" cy="975596"/>
              <a:chOff x="2002866" y="4638333"/>
              <a:chExt cx="917645" cy="975596"/>
            </a:xfrm>
          </p:grpSpPr>
          <p:cxnSp>
            <p:nvCxnSpPr>
              <p:cNvPr id="114" name="Straight Connector 113">
                <a:extLst>
                  <a:ext uri="{FF2B5EF4-FFF2-40B4-BE49-F238E27FC236}">
                    <a16:creationId xmlns:a16="http://schemas.microsoft.com/office/drawing/2014/main" id="{6E24B4B5-4734-B141-A493-3F017188EE72}"/>
                  </a:ext>
                </a:extLst>
              </p:cNvPr>
              <p:cNvCxnSpPr>
                <a:cxnSpLocks/>
              </p:cNvCxnSpPr>
              <p:nvPr/>
            </p:nvCxnSpPr>
            <p:spPr>
              <a:xfrm>
                <a:off x="2748230" y="5032800"/>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115" name="Rectangle 114">
                <a:extLst>
                  <a:ext uri="{FF2B5EF4-FFF2-40B4-BE49-F238E27FC236}">
                    <a16:creationId xmlns:a16="http://schemas.microsoft.com/office/drawing/2014/main" id="{1F4BC8A1-1E22-0A46-8198-A61A0622DDB0}"/>
                  </a:ext>
                </a:extLst>
              </p:cNvPr>
              <p:cNvSpPr/>
              <p:nvPr/>
            </p:nvSpPr>
            <p:spPr>
              <a:xfrm>
                <a:off x="2576107" y="5284506"/>
                <a:ext cx="344404" cy="32942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6" name="Straight Connector 115">
                <a:extLst>
                  <a:ext uri="{FF2B5EF4-FFF2-40B4-BE49-F238E27FC236}">
                    <a16:creationId xmlns:a16="http://schemas.microsoft.com/office/drawing/2014/main" id="{698C65D3-88B1-884D-A8BE-5C1C3EB8EB9A}"/>
                  </a:ext>
                </a:extLst>
              </p:cNvPr>
              <p:cNvCxnSpPr>
                <a:cxnSpLocks/>
              </p:cNvCxnSpPr>
              <p:nvPr/>
            </p:nvCxnSpPr>
            <p:spPr>
              <a:xfrm>
                <a:off x="2002866" y="5047467"/>
                <a:ext cx="0" cy="252000"/>
              </a:xfrm>
              <a:prstGeom prst="line">
                <a:avLst/>
              </a:prstGeom>
              <a:ln w="38100"/>
            </p:spPr>
            <p:style>
              <a:lnRef idx="3">
                <a:schemeClr val="dk1"/>
              </a:lnRef>
              <a:fillRef idx="0">
                <a:schemeClr val="dk1"/>
              </a:fillRef>
              <a:effectRef idx="2">
                <a:schemeClr val="dk1"/>
              </a:effectRef>
              <a:fontRef idx="minor">
                <a:schemeClr val="tx1"/>
              </a:fontRef>
            </p:style>
          </p:cxnSp>
          <p:cxnSp>
            <p:nvCxnSpPr>
              <p:cNvPr id="117" name="Straight Connector 116">
                <a:extLst>
                  <a:ext uri="{FF2B5EF4-FFF2-40B4-BE49-F238E27FC236}">
                    <a16:creationId xmlns:a16="http://schemas.microsoft.com/office/drawing/2014/main" id="{3C404CC4-128C-0941-993D-191209F24482}"/>
                  </a:ext>
                </a:extLst>
              </p:cNvPr>
              <p:cNvCxnSpPr>
                <a:cxnSpLocks/>
              </p:cNvCxnSpPr>
              <p:nvPr/>
            </p:nvCxnSpPr>
            <p:spPr>
              <a:xfrm>
                <a:off x="2379078" y="4638333"/>
                <a:ext cx="0" cy="396000"/>
              </a:xfrm>
              <a:prstGeom prst="line">
                <a:avLst/>
              </a:prstGeom>
              <a:ln w="38100"/>
            </p:spPr>
            <p:style>
              <a:lnRef idx="3">
                <a:schemeClr val="dk1"/>
              </a:lnRef>
              <a:fillRef idx="0">
                <a:schemeClr val="dk1"/>
              </a:fillRef>
              <a:effectRef idx="2">
                <a:schemeClr val="dk1"/>
              </a:effectRef>
              <a:fontRef idx="minor">
                <a:schemeClr val="tx1"/>
              </a:fontRef>
            </p:style>
          </p:cxnSp>
        </p:grpSp>
        <p:sp>
          <p:nvSpPr>
            <p:cNvPr id="112" name="Oval 111">
              <a:extLst>
                <a:ext uri="{FF2B5EF4-FFF2-40B4-BE49-F238E27FC236}">
                  <a16:creationId xmlns:a16="http://schemas.microsoft.com/office/drawing/2014/main" id="{058EA485-0B28-0248-BB3C-62DCB61A9A4B}"/>
                </a:ext>
              </a:extLst>
            </p:cNvPr>
            <p:cNvSpPr/>
            <p:nvPr/>
          </p:nvSpPr>
          <p:spPr>
            <a:xfrm>
              <a:off x="833806" y="5270299"/>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3" name="Straight Connector 112">
              <a:extLst>
                <a:ext uri="{FF2B5EF4-FFF2-40B4-BE49-F238E27FC236}">
                  <a16:creationId xmlns:a16="http://schemas.microsoft.com/office/drawing/2014/main" id="{B6703999-48E8-624A-AF2D-8B6F9BA07AA8}"/>
                </a:ext>
              </a:extLst>
            </p:cNvPr>
            <p:cNvCxnSpPr>
              <a:cxnSpLocks/>
            </p:cNvCxnSpPr>
            <p:nvPr/>
          </p:nvCxnSpPr>
          <p:spPr>
            <a:xfrm>
              <a:off x="1006007" y="5029663"/>
              <a:ext cx="1464635" cy="0"/>
            </a:xfrm>
            <a:prstGeom prst="line">
              <a:avLst/>
            </a:prstGeom>
            <a:ln w="38100"/>
          </p:spPr>
          <p:style>
            <a:lnRef idx="3">
              <a:schemeClr val="dk1"/>
            </a:lnRef>
            <a:fillRef idx="0">
              <a:schemeClr val="dk1"/>
            </a:fillRef>
            <a:effectRef idx="2">
              <a:schemeClr val="dk1"/>
            </a:effectRef>
            <a:fontRef idx="minor">
              <a:schemeClr val="tx1"/>
            </a:fontRef>
          </p:style>
        </p:cxnSp>
      </p:grpSp>
      <p:grpSp>
        <p:nvGrpSpPr>
          <p:cNvPr id="118" name="Group 117">
            <a:extLst>
              <a:ext uri="{FF2B5EF4-FFF2-40B4-BE49-F238E27FC236}">
                <a16:creationId xmlns:a16="http://schemas.microsoft.com/office/drawing/2014/main" id="{526F728D-9B07-DB42-B5D7-4D817CFE4B4A}"/>
              </a:ext>
            </a:extLst>
          </p:cNvPr>
          <p:cNvGrpSpPr/>
          <p:nvPr/>
        </p:nvGrpSpPr>
        <p:grpSpPr>
          <a:xfrm>
            <a:off x="5672696" y="5774731"/>
            <a:ext cx="290784" cy="560039"/>
            <a:chOff x="1573743" y="5005883"/>
            <a:chExt cx="344402" cy="591009"/>
          </a:xfrm>
        </p:grpSpPr>
        <p:grpSp>
          <p:nvGrpSpPr>
            <p:cNvPr id="119" name="Group 118">
              <a:extLst>
                <a:ext uri="{FF2B5EF4-FFF2-40B4-BE49-F238E27FC236}">
                  <a16:creationId xmlns:a16="http://schemas.microsoft.com/office/drawing/2014/main" id="{E3B5FCD5-E328-EA41-ABB8-9DDE7B0817DA}"/>
                </a:ext>
              </a:extLst>
            </p:cNvPr>
            <p:cNvGrpSpPr/>
            <p:nvPr/>
          </p:nvGrpSpPr>
          <p:grpSpPr>
            <a:xfrm>
              <a:off x="1573743" y="5005883"/>
              <a:ext cx="344402" cy="591009"/>
              <a:chOff x="1027268" y="5005883"/>
              <a:chExt cx="344402" cy="591009"/>
            </a:xfrm>
          </p:grpSpPr>
          <p:cxnSp>
            <p:nvCxnSpPr>
              <p:cNvPr id="121" name="Straight Connector 120">
                <a:extLst>
                  <a:ext uri="{FF2B5EF4-FFF2-40B4-BE49-F238E27FC236}">
                    <a16:creationId xmlns:a16="http://schemas.microsoft.com/office/drawing/2014/main" id="{66C2953B-3C7C-9C4F-B325-1E1C545EA18F}"/>
                  </a:ext>
                </a:extLst>
              </p:cNvPr>
              <p:cNvCxnSpPr>
                <a:cxnSpLocks/>
              </p:cNvCxnSpPr>
              <p:nvPr/>
            </p:nvCxnSpPr>
            <p:spPr>
              <a:xfrm>
                <a:off x="1203922" y="5005883"/>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122" name="Oval 121">
                <a:extLst>
                  <a:ext uri="{FF2B5EF4-FFF2-40B4-BE49-F238E27FC236}">
                    <a16:creationId xmlns:a16="http://schemas.microsoft.com/office/drawing/2014/main" id="{ACBD488D-6A43-C444-B5B1-B326446DC012}"/>
                  </a:ext>
                </a:extLst>
              </p:cNvPr>
              <p:cNvSpPr/>
              <p:nvPr/>
            </p:nvSpPr>
            <p:spPr>
              <a:xfrm>
                <a:off x="1027268" y="5239004"/>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0" name="Oval 119">
              <a:extLst>
                <a:ext uri="{FF2B5EF4-FFF2-40B4-BE49-F238E27FC236}">
                  <a16:creationId xmlns:a16="http://schemas.microsoft.com/office/drawing/2014/main" id="{CE40A4E0-2F8D-4745-BA9D-110FAB77CCE1}"/>
                </a:ext>
              </a:extLst>
            </p:cNvPr>
            <p:cNvSpPr/>
            <p:nvPr/>
          </p:nvSpPr>
          <p:spPr>
            <a:xfrm>
              <a:off x="1698290" y="5366113"/>
              <a:ext cx="95307" cy="10367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9" name="Oval 128">
            <a:extLst>
              <a:ext uri="{FF2B5EF4-FFF2-40B4-BE49-F238E27FC236}">
                <a16:creationId xmlns:a16="http://schemas.microsoft.com/office/drawing/2014/main" id="{DA0EDF79-045A-BD4B-8E90-6AFF64FE4659}"/>
              </a:ext>
            </a:extLst>
          </p:cNvPr>
          <p:cNvSpPr/>
          <p:nvPr/>
        </p:nvSpPr>
        <p:spPr>
          <a:xfrm>
            <a:off x="414632" y="951070"/>
            <a:ext cx="338400" cy="338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5129C730-05E8-E04C-8CE6-BB0028E90662}"/>
              </a:ext>
            </a:extLst>
          </p:cNvPr>
          <p:cNvSpPr/>
          <p:nvPr/>
        </p:nvSpPr>
        <p:spPr>
          <a:xfrm>
            <a:off x="830839" y="948296"/>
            <a:ext cx="1452642"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Normal female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0C400927-FCCE-AA44-B92E-6CD8C0C87036}"/>
              </a:ext>
            </a:extLst>
          </p:cNvPr>
          <p:cNvSpPr/>
          <p:nvPr/>
        </p:nvSpPr>
        <p:spPr>
          <a:xfrm>
            <a:off x="410486" y="1465717"/>
            <a:ext cx="309600" cy="309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4A0A285-7DAC-414F-9131-8AC90DE51FDF}"/>
              </a:ext>
            </a:extLst>
          </p:cNvPr>
          <p:cNvSpPr/>
          <p:nvPr/>
        </p:nvSpPr>
        <p:spPr>
          <a:xfrm>
            <a:off x="838648" y="1460747"/>
            <a:ext cx="1301959"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Normal male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EB9F2492-5FD8-DF44-A0C1-60813358667B}"/>
              </a:ext>
            </a:extLst>
          </p:cNvPr>
          <p:cNvSpPr/>
          <p:nvPr/>
        </p:nvSpPr>
        <p:spPr>
          <a:xfrm>
            <a:off x="414632" y="1968821"/>
            <a:ext cx="338400" cy="33840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05620911-E913-154A-BBD4-A4598176C336}"/>
              </a:ext>
            </a:extLst>
          </p:cNvPr>
          <p:cNvSpPr/>
          <p:nvPr/>
        </p:nvSpPr>
        <p:spPr>
          <a:xfrm>
            <a:off x="830839" y="1966047"/>
            <a:ext cx="1563248"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Affected female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389B1799-1DCB-A042-9DAE-2CBA54C953E2}"/>
              </a:ext>
            </a:extLst>
          </p:cNvPr>
          <p:cNvSpPr/>
          <p:nvPr/>
        </p:nvSpPr>
        <p:spPr>
          <a:xfrm>
            <a:off x="410486" y="2483468"/>
            <a:ext cx="309600" cy="309600"/>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83BF437E-4065-5C4C-9133-ABC8217654D1}"/>
              </a:ext>
            </a:extLst>
          </p:cNvPr>
          <p:cNvSpPr/>
          <p:nvPr/>
        </p:nvSpPr>
        <p:spPr>
          <a:xfrm>
            <a:off x="838648" y="2478498"/>
            <a:ext cx="1358064"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Affected male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9C611D4F-5ACE-FE41-9EB7-45F77139A491}"/>
              </a:ext>
            </a:extLst>
          </p:cNvPr>
          <p:cNvSpPr/>
          <p:nvPr/>
        </p:nvSpPr>
        <p:spPr>
          <a:xfrm>
            <a:off x="823030" y="2887050"/>
            <a:ext cx="1563248"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Affected female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C1510AA4-9222-E24B-B2B4-99CD2C9A4833}"/>
              </a:ext>
            </a:extLst>
          </p:cNvPr>
          <p:cNvSpPr/>
          <p:nvPr/>
        </p:nvSpPr>
        <p:spPr>
          <a:xfrm>
            <a:off x="863497" y="3399501"/>
            <a:ext cx="1358064"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Affected male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42" name="Group 141">
            <a:extLst>
              <a:ext uri="{FF2B5EF4-FFF2-40B4-BE49-F238E27FC236}">
                <a16:creationId xmlns:a16="http://schemas.microsoft.com/office/drawing/2014/main" id="{F41A4823-F7F2-C84E-B317-38588308AD16}"/>
              </a:ext>
            </a:extLst>
          </p:cNvPr>
          <p:cNvGrpSpPr/>
          <p:nvPr/>
        </p:nvGrpSpPr>
        <p:grpSpPr>
          <a:xfrm>
            <a:off x="406823" y="2889824"/>
            <a:ext cx="338400" cy="338400"/>
            <a:chOff x="764631" y="2942832"/>
            <a:chExt cx="338400" cy="338400"/>
          </a:xfrm>
        </p:grpSpPr>
        <p:sp>
          <p:nvSpPr>
            <p:cNvPr id="137" name="Oval 136">
              <a:extLst>
                <a:ext uri="{FF2B5EF4-FFF2-40B4-BE49-F238E27FC236}">
                  <a16:creationId xmlns:a16="http://schemas.microsoft.com/office/drawing/2014/main" id="{1911FEBE-DA07-6046-BC81-7815C51205F9}"/>
                </a:ext>
              </a:extLst>
            </p:cNvPr>
            <p:cNvSpPr/>
            <p:nvPr/>
          </p:nvSpPr>
          <p:spPr>
            <a:xfrm>
              <a:off x="764631" y="2942832"/>
              <a:ext cx="338400" cy="338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Oval 140">
              <a:extLst>
                <a:ext uri="{FF2B5EF4-FFF2-40B4-BE49-F238E27FC236}">
                  <a16:creationId xmlns:a16="http://schemas.microsoft.com/office/drawing/2014/main" id="{52C99199-B9EB-5041-807E-D013C14C5EA9}"/>
                </a:ext>
              </a:extLst>
            </p:cNvPr>
            <p:cNvSpPr/>
            <p:nvPr/>
          </p:nvSpPr>
          <p:spPr>
            <a:xfrm>
              <a:off x="893981" y="3061011"/>
              <a:ext cx="80469" cy="98237"/>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5" name="Group 144">
            <a:extLst>
              <a:ext uri="{FF2B5EF4-FFF2-40B4-BE49-F238E27FC236}">
                <a16:creationId xmlns:a16="http://schemas.microsoft.com/office/drawing/2014/main" id="{4398BC6A-F447-D14A-A400-A507AAF6E5A1}"/>
              </a:ext>
            </a:extLst>
          </p:cNvPr>
          <p:cNvGrpSpPr/>
          <p:nvPr/>
        </p:nvGrpSpPr>
        <p:grpSpPr>
          <a:xfrm>
            <a:off x="435335" y="3404471"/>
            <a:ext cx="309600" cy="309600"/>
            <a:chOff x="793143" y="3457479"/>
            <a:chExt cx="309600" cy="309600"/>
          </a:xfrm>
        </p:grpSpPr>
        <p:sp>
          <p:nvSpPr>
            <p:cNvPr id="139" name="Rectangle 138">
              <a:extLst>
                <a:ext uri="{FF2B5EF4-FFF2-40B4-BE49-F238E27FC236}">
                  <a16:creationId xmlns:a16="http://schemas.microsoft.com/office/drawing/2014/main" id="{BD57D959-1155-3442-B421-67665752CA18}"/>
                </a:ext>
              </a:extLst>
            </p:cNvPr>
            <p:cNvSpPr/>
            <p:nvPr/>
          </p:nvSpPr>
          <p:spPr>
            <a:xfrm>
              <a:off x="793143" y="3457479"/>
              <a:ext cx="309600" cy="309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1F46A3D7-8BA2-9A4A-AF1C-8B6C5B30BBCE}"/>
                </a:ext>
              </a:extLst>
            </p:cNvPr>
            <p:cNvSpPr/>
            <p:nvPr/>
          </p:nvSpPr>
          <p:spPr>
            <a:xfrm>
              <a:off x="901405" y="3563160"/>
              <a:ext cx="80469" cy="98237"/>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1" name="Group 150">
            <a:extLst>
              <a:ext uri="{FF2B5EF4-FFF2-40B4-BE49-F238E27FC236}">
                <a16:creationId xmlns:a16="http://schemas.microsoft.com/office/drawing/2014/main" id="{C486ADC8-A8D1-5543-B1D9-826BE9E25312}"/>
              </a:ext>
            </a:extLst>
          </p:cNvPr>
          <p:cNvGrpSpPr/>
          <p:nvPr/>
        </p:nvGrpSpPr>
        <p:grpSpPr>
          <a:xfrm>
            <a:off x="2758965" y="916939"/>
            <a:ext cx="1020856" cy="339134"/>
            <a:chOff x="2720557" y="4552825"/>
            <a:chExt cx="1020856" cy="339134"/>
          </a:xfrm>
        </p:grpSpPr>
        <p:sp>
          <p:nvSpPr>
            <p:cNvPr id="146" name="Rectangle 145">
              <a:extLst>
                <a:ext uri="{FF2B5EF4-FFF2-40B4-BE49-F238E27FC236}">
                  <a16:creationId xmlns:a16="http://schemas.microsoft.com/office/drawing/2014/main" id="{E4C8A809-3B8A-0744-9061-741BDC5B8F8A}"/>
                </a:ext>
              </a:extLst>
            </p:cNvPr>
            <p:cNvSpPr/>
            <p:nvPr/>
          </p:nvSpPr>
          <p:spPr>
            <a:xfrm>
              <a:off x="2720557" y="4566312"/>
              <a:ext cx="290786" cy="3121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7" name="Straight Connector 146">
              <a:extLst>
                <a:ext uri="{FF2B5EF4-FFF2-40B4-BE49-F238E27FC236}">
                  <a16:creationId xmlns:a16="http://schemas.microsoft.com/office/drawing/2014/main" id="{FDFAC303-919C-EC4E-8DA0-1EA73E091D3E}"/>
                </a:ext>
              </a:extLst>
            </p:cNvPr>
            <p:cNvCxnSpPr>
              <a:stCxn id="146" idx="3"/>
              <a:endCxn id="149" idx="2"/>
            </p:cNvCxnSpPr>
            <p:nvPr/>
          </p:nvCxnSpPr>
          <p:spPr>
            <a:xfrm flipV="1">
              <a:off x="3011342" y="4722392"/>
              <a:ext cx="439287" cy="1"/>
            </a:xfrm>
            <a:prstGeom prst="line">
              <a:avLst/>
            </a:prstGeom>
            <a:ln w="38100"/>
          </p:spPr>
          <p:style>
            <a:lnRef idx="3">
              <a:schemeClr val="dk1"/>
            </a:lnRef>
            <a:fillRef idx="0">
              <a:schemeClr val="dk1"/>
            </a:fillRef>
            <a:effectRef idx="2">
              <a:schemeClr val="dk1"/>
            </a:effectRef>
            <a:fontRef idx="minor">
              <a:schemeClr val="tx1"/>
            </a:fontRef>
          </p:style>
        </p:cxnSp>
        <p:sp>
          <p:nvSpPr>
            <p:cNvPr id="149" name="Oval 148">
              <a:extLst>
                <a:ext uri="{FF2B5EF4-FFF2-40B4-BE49-F238E27FC236}">
                  <a16:creationId xmlns:a16="http://schemas.microsoft.com/office/drawing/2014/main" id="{0FA6A32A-805E-CE40-BDDC-5B35174104A0}"/>
                </a:ext>
              </a:extLst>
            </p:cNvPr>
            <p:cNvSpPr/>
            <p:nvPr/>
          </p:nvSpPr>
          <p:spPr>
            <a:xfrm>
              <a:off x="3450629" y="4552825"/>
              <a:ext cx="290784" cy="33913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2" name="Rectangle 151">
            <a:extLst>
              <a:ext uri="{FF2B5EF4-FFF2-40B4-BE49-F238E27FC236}">
                <a16:creationId xmlns:a16="http://schemas.microsoft.com/office/drawing/2014/main" id="{8352EB38-4C8B-E44B-8B88-07DD2A5E9505}"/>
              </a:ext>
            </a:extLst>
          </p:cNvPr>
          <p:cNvSpPr/>
          <p:nvPr/>
        </p:nvSpPr>
        <p:spPr>
          <a:xfrm>
            <a:off x="3937224" y="935044"/>
            <a:ext cx="958917"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Marriage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74" name="Group 173">
            <a:extLst>
              <a:ext uri="{FF2B5EF4-FFF2-40B4-BE49-F238E27FC236}">
                <a16:creationId xmlns:a16="http://schemas.microsoft.com/office/drawing/2014/main" id="{44CB2066-6667-9341-8D89-FD6D18F5753E}"/>
              </a:ext>
            </a:extLst>
          </p:cNvPr>
          <p:cNvGrpSpPr/>
          <p:nvPr/>
        </p:nvGrpSpPr>
        <p:grpSpPr>
          <a:xfrm>
            <a:off x="2531659" y="1446011"/>
            <a:ext cx="1343749" cy="1114706"/>
            <a:chOff x="949224" y="5395952"/>
            <a:chExt cx="1343749" cy="1114706"/>
          </a:xfrm>
        </p:grpSpPr>
        <p:grpSp>
          <p:nvGrpSpPr>
            <p:cNvPr id="153" name="Group 152">
              <a:extLst>
                <a:ext uri="{FF2B5EF4-FFF2-40B4-BE49-F238E27FC236}">
                  <a16:creationId xmlns:a16="http://schemas.microsoft.com/office/drawing/2014/main" id="{77874273-3522-8149-81A4-A7E23A0EF9BE}"/>
                </a:ext>
              </a:extLst>
            </p:cNvPr>
            <p:cNvGrpSpPr/>
            <p:nvPr/>
          </p:nvGrpSpPr>
          <p:grpSpPr>
            <a:xfrm>
              <a:off x="1158537" y="5395952"/>
              <a:ext cx="1017375" cy="339134"/>
              <a:chOff x="1064609" y="5270299"/>
              <a:chExt cx="1204970" cy="357888"/>
            </a:xfrm>
          </p:grpSpPr>
          <p:sp>
            <p:nvSpPr>
              <p:cNvPr id="160" name="Rectangle 159">
                <a:extLst>
                  <a:ext uri="{FF2B5EF4-FFF2-40B4-BE49-F238E27FC236}">
                    <a16:creationId xmlns:a16="http://schemas.microsoft.com/office/drawing/2014/main" id="{F29DACE4-8A7D-BA46-B896-2264BF4ADBD2}"/>
                  </a:ext>
                </a:extLst>
              </p:cNvPr>
              <p:cNvSpPr/>
              <p:nvPr/>
            </p:nvSpPr>
            <p:spPr>
              <a:xfrm>
                <a:off x="1925175" y="5276931"/>
                <a:ext cx="344404" cy="3294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Oval 156">
                <a:extLst>
                  <a:ext uri="{FF2B5EF4-FFF2-40B4-BE49-F238E27FC236}">
                    <a16:creationId xmlns:a16="http://schemas.microsoft.com/office/drawing/2014/main" id="{DE8BD2BE-9CB6-0340-BE6C-CDDE3B0161A1}"/>
                  </a:ext>
                </a:extLst>
              </p:cNvPr>
              <p:cNvSpPr/>
              <p:nvPr/>
            </p:nvSpPr>
            <p:spPr>
              <a:xfrm>
                <a:off x="1064609" y="5270299"/>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6" name="Straight Connector 155">
                <a:extLst>
                  <a:ext uri="{FF2B5EF4-FFF2-40B4-BE49-F238E27FC236}">
                    <a16:creationId xmlns:a16="http://schemas.microsoft.com/office/drawing/2014/main" id="{C7B8BF56-C5F1-214B-9151-C2205F954759}"/>
                  </a:ext>
                </a:extLst>
              </p:cNvPr>
              <p:cNvCxnSpPr/>
              <p:nvPr/>
            </p:nvCxnSpPr>
            <p:spPr>
              <a:xfrm flipV="1">
                <a:off x="1422315" y="5441640"/>
                <a:ext cx="520287" cy="1"/>
              </a:xfrm>
              <a:prstGeom prst="line">
                <a:avLst/>
              </a:prstGeom>
              <a:ln w="38100"/>
            </p:spPr>
            <p:style>
              <a:lnRef idx="3">
                <a:schemeClr val="dk1"/>
              </a:lnRef>
              <a:fillRef idx="0">
                <a:schemeClr val="dk1"/>
              </a:fillRef>
              <a:effectRef idx="2">
                <a:schemeClr val="dk1"/>
              </a:effectRef>
              <a:fontRef idx="minor">
                <a:schemeClr val="tx1"/>
              </a:fontRef>
            </p:style>
          </p:cxnSp>
        </p:grpSp>
        <p:grpSp>
          <p:nvGrpSpPr>
            <p:cNvPr id="161" name="Group 160">
              <a:extLst>
                <a:ext uri="{FF2B5EF4-FFF2-40B4-BE49-F238E27FC236}">
                  <a16:creationId xmlns:a16="http://schemas.microsoft.com/office/drawing/2014/main" id="{80DB0A79-1145-6C48-8B73-3AFD847F3FF7}"/>
                </a:ext>
              </a:extLst>
            </p:cNvPr>
            <p:cNvGrpSpPr/>
            <p:nvPr/>
          </p:nvGrpSpPr>
          <p:grpSpPr>
            <a:xfrm>
              <a:off x="949224" y="5565495"/>
              <a:ext cx="1213886" cy="945163"/>
              <a:chOff x="833806" y="4630757"/>
              <a:chExt cx="1437715" cy="997430"/>
            </a:xfrm>
          </p:grpSpPr>
          <p:grpSp>
            <p:nvGrpSpPr>
              <p:cNvPr id="162" name="Group 161">
                <a:extLst>
                  <a:ext uri="{FF2B5EF4-FFF2-40B4-BE49-F238E27FC236}">
                    <a16:creationId xmlns:a16="http://schemas.microsoft.com/office/drawing/2014/main" id="{EE5B0E89-98D2-9149-A2B9-EA573057F07B}"/>
                  </a:ext>
                </a:extLst>
              </p:cNvPr>
              <p:cNvGrpSpPr/>
              <p:nvPr/>
            </p:nvGrpSpPr>
            <p:grpSpPr>
              <a:xfrm>
                <a:off x="1019055" y="4630757"/>
                <a:ext cx="780409" cy="975596"/>
                <a:chOff x="2004723" y="4638333"/>
                <a:chExt cx="780409" cy="975596"/>
              </a:xfrm>
            </p:grpSpPr>
            <p:cxnSp>
              <p:nvCxnSpPr>
                <p:cNvPr id="165" name="Straight Connector 164">
                  <a:extLst>
                    <a:ext uri="{FF2B5EF4-FFF2-40B4-BE49-F238E27FC236}">
                      <a16:creationId xmlns:a16="http://schemas.microsoft.com/office/drawing/2014/main" id="{FA1CCE8D-48BB-9449-8886-1E721AFB9ABC}"/>
                    </a:ext>
                  </a:extLst>
                </p:cNvPr>
                <p:cNvCxnSpPr>
                  <a:cxnSpLocks/>
                </p:cNvCxnSpPr>
                <p:nvPr/>
              </p:nvCxnSpPr>
              <p:spPr>
                <a:xfrm>
                  <a:off x="2612851" y="5025542"/>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166" name="Rectangle 165">
                  <a:extLst>
                    <a:ext uri="{FF2B5EF4-FFF2-40B4-BE49-F238E27FC236}">
                      <a16:creationId xmlns:a16="http://schemas.microsoft.com/office/drawing/2014/main" id="{C6FAEFEB-4423-2E47-848C-8556058B3156}"/>
                    </a:ext>
                  </a:extLst>
                </p:cNvPr>
                <p:cNvSpPr/>
                <p:nvPr/>
              </p:nvSpPr>
              <p:spPr>
                <a:xfrm>
                  <a:off x="2440728" y="5284506"/>
                  <a:ext cx="344404" cy="3294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7" name="Straight Connector 166">
                  <a:extLst>
                    <a:ext uri="{FF2B5EF4-FFF2-40B4-BE49-F238E27FC236}">
                      <a16:creationId xmlns:a16="http://schemas.microsoft.com/office/drawing/2014/main" id="{755C71FB-075F-214D-B7E0-94723D3B0619}"/>
                    </a:ext>
                  </a:extLst>
                </p:cNvPr>
                <p:cNvCxnSpPr>
                  <a:cxnSpLocks/>
                </p:cNvCxnSpPr>
                <p:nvPr/>
              </p:nvCxnSpPr>
              <p:spPr>
                <a:xfrm>
                  <a:off x="2004723" y="5047467"/>
                  <a:ext cx="0" cy="252000"/>
                </a:xfrm>
                <a:prstGeom prst="line">
                  <a:avLst/>
                </a:prstGeom>
                <a:ln w="38100"/>
              </p:spPr>
              <p:style>
                <a:lnRef idx="3">
                  <a:schemeClr val="dk1"/>
                </a:lnRef>
                <a:fillRef idx="0">
                  <a:schemeClr val="dk1"/>
                </a:fillRef>
                <a:effectRef idx="2">
                  <a:schemeClr val="dk1"/>
                </a:effectRef>
                <a:fontRef idx="minor">
                  <a:schemeClr val="tx1"/>
                </a:fontRef>
              </p:style>
            </p:cxnSp>
            <p:cxnSp>
              <p:nvCxnSpPr>
                <p:cNvPr id="168" name="Straight Connector 167">
                  <a:extLst>
                    <a:ext uri="{FF2B5EF4-FFF2-40B4-BE49-F238E27FC236}">
                      <a16:creationId xmlns:a16="http://schemas.microsoft.com/office/drawing/2014/main" id="{B1B9ABEB-D453-5649-BA18-873C7053539E}"/>
                    </a:ext>
                  </a:extLst>
                </p:cNvPr>
                <p:cNvCxnSpPr>
                  <a:cxnSpLocks/>
                </p:cNvCxnSpPr>
                <p:nvPr/>
              </p:nvCxnSpPr>
              <p:spPr>
                <a:xfrm>
                  <a:off x="2609883" y="4638333"/>
                  <a:ext cx="0" cy="396000"/>
                </a:xfrm>
                <a:prstGeom prst="line">
                  <a:avLst/>
                </a:prstGeom>
                <a:ln w="38100"/>
              </p:spPr>
              <p:style>
                <a:lnRef idx="3">
                  <a:schemeClr val="dk1"/>
                </a:lnRef>
                <a:fillRef idx="0">
                  <a:schemeClr val="dk1"/>
                </a:fillRef>
                <a:effectRef idx="2">
                  <a:schemeClr val="dk1"/>
                </a:effectRef>
                <a:fontRef idx="minor">
                  <a:schemeClr val="tx1"/>
                </a:fontRef>
              </p:style>
            </p:cxnSp>
          </p:grpSp>
          <p:sp>
            <p:nvSpPr>
              <p:cNvPr id="163" name="Oval 162">
                <a:extLst>
                  <a:ext uri="{FF2B5EF4-FFF2-40B4-BE49-F238E27FC236}">
                    <a16:creationId xmlns:a16="http://schemas.microsoft.com/office/drawing/2014/main" id="{B6984D28-A4EA-5940-9150-B673F772B6F4}"/>
                  </a:ext>
                </a:extLst>
              </p:cNvPr>
              <p:cNvSpPr/>
              <p:nvPr/>
            </p:nvSpPr>
            <p:spPr>
              <a:xfrm>
                <a:off x="833806" y="5270299"/>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4" name="Straight Connector 163">
                <a:extLst>
                  <a:ext uri="{FF2B5EF4-FFF2-40B4-BE49-F238E27FC236}">
                    <a16:creationId xmlns:a16="http://schemas.microsoft.com/office/drawing/2014/main" id="{88F01579-925B-4948-AF48-F445CA467F76}"/>
                  </a:ext>
                </a:extLst>
              </p:cNvPr>
              <p:cNvCxnSpPr>
                <a:cxnSpLocks/>
              </p:cNvCxnSpPr>
              <p:nvPr/>
            </p:nvCxnSpPr>
            <p:spPr>
              <a:xfrm>
                <a:off x="998591" y="5028497"/>
                <a:ext cx="1272930" cy="13053"/>
              </a:xfrm>
              <a:prstGeom prst="line">
                <a:avLst/>
              </a:prstGeom>
              <a:ln w="38100"/>
            </p:spPr>
            <p:style>
              <a:lnRef idx="3">
                <a:schemeClr val="dk1"/>
              </a:lnRef>
              <a:fillRef idx="0">
                <a:schemeClr val="dk1"/>
              </a:fillRef>
              <a:effectRef idx="2">
                <a:schemeClr val="dk1"/>
              </a:effectRef>
              <a:fontRef idx="minor">
                <a:schemeClr val="tx1"/>
              </a:fontRef>
            </p:style>
          </p:cxnSp>
        </p:grpSp>
        <p:grpSp>
          <p:nvGrpSpPr>
            <p:cNvPr id="170" name="Group 169">
              <a:extLst>
                <a:ext uri="{FF2B5EF4-FFF2-40B4-BE49-F238E27FC236}">
                  <a16:creationId xmlns:a16="http://schemas.microsoft.com/office/drawing/2014/main" id="{1142B403-DBAA-8845-8F92-86D0E86F1C1B}"/>
                </a:ext>
              </a:extLst>
            </p:cNvPr>
            <p:cNvGrpSpPr/>
            <p:nvPr/>
          </p:nvGrpSpPr>
          <p:grpSpPr>
            <a:xfrm>
              <a:off x="2002189" y="5938619"/>
              <a:ext cx="290784" cy="560039"/>
              <a:chOff x="634677" y="5005883"/>
              <a:chExt cx="344402" cy="591009"/>
            </a:xfrm>
          </p:grpSpPr>
          <p:cxnSp>
            <p:nvCxnSpPr>
              <p:cNvPr id="172" name="Straight Connector 171">
                <a:extLst>
                  <a:ext uri="{FF2B5EF4-FFF2-40B4-BE49-F238E27FC236}">
                    <a16:creationId xmlns:a16="http://schemas.microsoft.com/office/drawing/2014/main" id="{9F15CA2F-2E99-0741-9747-D1B65E517B92}"/>
                  </a:ext>
                </a:extLst>
              </p:cNvPr>
              <p:cNvCxnSpPr>
                <a:cxnSpLocks/>
              </p:cNvCxnSpPr>
              <p:nvPr/>
            </p:nvCxnSpPr>
            <p:spPr>
              <a:xfrm>
                <a:off x="811333" y="5005883"/>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173" name="Oval 172">
                <a:extLst>
                  <a:ext uri="{FF2B5EF4-FFF2-40B4-BE49-F238E27FC236}">
                    <a16:creationId xmlns:a16="http://schemas.microsoft.com/office/drawing/2014/main" id="{E66AC2C4-9089-2B4F-BE30-29E8C8EE55F2}"/>
                  </a:ext>
                </a:extLst>
              </p:cNvPr>
              <p:cNvSpPr/>
              <p:nvPr/>
            </p:nvSpPr>
            <p:spPr>
              <a:xfrm>
                <a:off x="634677" y="5239004"/>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77" name="Rectangle 176">
            <a:extLst>
              <a:ext uri="{FF2B5EF4-FFF2-40B4-BE49-F238E27FC236}">
                <a16:creationId xmlns:a16="http://schemas.microsoft.com/office/drawing/2014/main" id="{7CC51D0F-5842-654F-B467-6F0EA8D6BB73}"/>
              </a:ext>
            </a:extLst>
          </p:cNvPr>
          <p:cNvSpPr/>
          <p:nvPr/>
        </p:nvSpPr>
        <p:spPr>
          <a:xfrm>
            <a:off x="3828996" y="1470378"/>
            <a:ext cx="3070477"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Parents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a:t>
            </a:r>
            <a:r>
              <a:rPr kumimoji="0" lang="en-US" sz="1400" b="0" i="0" u="none" strike="noStrike" kern="1200" cap="none" spc="0" normalizeH="0" baseline="0" noProof="0" dirty="0" err="1">
                <a:ln>
                  <a:noFill/>
                </a:ln>
                <a:solidFill>
                  <a:prstClr val="black"/>
                </a:solidFill>
                <a:effectLst/>
                <a:uLnTx/>
                <a:uFillTx/>
                <a:latin typeface="Bookman Old Style" panose="02050604050505020204" pitchFamily="18" charset="0"/>
                <a:ea typeface="+mn-ea"/>
                <a:cs typeface="+mn-cs"/>
              </a:rPr>
              <a:t>Offsprings</a:t>
            </a: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 from a marriage)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5104F1A8-A371-5249-9A22-53A8D686B7CE}"/>
              </a:ext>
            </a:extLst>
          </p:cNvPr>
          <p:cNvSpPr/>
          <p:nvPr/>
        </p:nvSpPr>
        <p:spPr>
          <a:xfrm>
            <a:off x="3970454" y="2240111"/>
            <a:ext cx="885179"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Siblings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87DD5C16-6934-CB4D-AEE2-C90DE6142C5B}"/>
              </a:ext>
            </a:extLst>
          </p:cNvPr>
          <p:cNvSpPr/>
          <p:nvPr/>
        </p:nvSpPr>
        <p:spPr>
          <a:xfrm>
            <a:off x="1473443" y="7286309"/>
            <a:ext cx="3531736"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Figure Inheritance of colour blindness</a:t>
            </a:r>
          </a:p>
        </p:txBody>
      </p:sp>
    </p:spTree>
    <p:extLst>
      <p:ext uri="{BB962C8B-B14F-4D97-AF65-F5344CB8AC3E}">
        <p14:creationId xmlns:p14="http://schemas.microsoft.com/office/powerpoint/2010/main" val="3704922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A9DC296-A773-BC4D-81D2-1D02937FB7E0}"/>
              </a:ext>
            </a:extLst>
          </p:cNvPr>
          <p:cNvGrpSpPr/>
          <p:nvPr/>
        </p:nvGrpSpPr>
        <p:grpSpPr>
          <a:xfrm>
            <a:off x="796824" y="1201268"/>
            <a:ext cx="10409058" cy="6361506"/>
            <a:chOff x="796824" y="4400425"/>
            <a:chExt cx="5166656" cy="3178020"/>
          </a:xfrm>
        </p:grpSpPr>
        <p:sp>
          <p:nvSpPr>
            <p:cNvPr id="10" name="Rectangle 9">
              <a:extLst>
                <a:ext uri="{FF2B5EF4-FFF2-40B4-BE49-F238E27FC236}">
                  <a16:creationId xmlns:a16="http://schemas.microsoft.com/office/drawing/2014/main" id="{277CA707-48DB-EE42-B77D-933270A14332}"/>
                </a:ext>
              </a:extLst>
            </p:cNvPr>
            <p:cNvSpPr/>
            <p:nvPr/>
          </p:nvSpPr>
          <p:spPr>
            <a:xfrm>
              <a:off x="2568157" y="4413912"/>
              <a:ext cx="290786" cy="3121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D62D5C26-339D-F34D-9500-6F90737A1673}"/>
                </a:ext>
              </a:extLst>
            </p:cNvPr>
            <p:cNvCxnSpPr>
              <a:stCxn id="10" idx="3"/>
              <a:endCxn id="13" idx="2"/>
            </p:cNvCxnSpPr>
            <p:nvPr/>
          </p:nvCxnSpPr>
          <p:spPr>
            <a:xfrm flipV="1">
              <a:off x="2858942" y="4569992"/>
              <a:ext cx="439287" cy="1"/>
            </a:xfrm>
            <a:prstGeom prst="line">
              <a:avLst/>
            </a:prstGeom>
            <a:ln w="38100"/>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8DF80B54-442E-FD46-B254-BF9164956006}"/>
                </a:ext>
              </a:extLst>
            </p:cNvPr>
            <p:cNvCxnSpPr>
              <a:cxnSpLocks/>
            </p:cNvCxnSpPr>
            <p:nvPr/>
          </p:nvCxnSpPr>
          <p:spPr>
            <a:xfrm>
              <a:off x="3070583" y="4583630"/>
              <a:ext cx="0" cy="409362"/>
            </a:xfrm>
            <a:prstGeom prst="line">
              <a:avLst/>
            </a:prstGeom>
            <a:ln w="38100"/>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DA508954-DF96-7746-827B-1C906532D5BD}"/>
                </a:ext>
              </a:extLst>
            </p:cNvPr>
            <p:cNvCxnSpPr>
              <a:cxnSpLocks/>
            </p:cNvCxnSpPr>
            <p:nvPr/>
          </p:nvCxnSpPr>
          <p:spPr>
            <a:xfrm flipH="1" flipV="1">
              <a:off x="1581399" y="4992992"/>
              <a:ext cx="3039539" cy="0"/>
            </a:xfrm>
            <a:prstGeom prst="line">
              <a:avLst/>
            </a:prstGeom>
            <a:ln w="38100"/>
          </p:spPr>
          <p:style>
            <a:lnRef idx="3">
              <a:schemeClr val="dk1"/>
            </a:lnRef>
            <a:fillRef idx="0">
              <a:schemeClr val="dk1"/>
            </a:fillRef>
            <a:effectRef idx="2">
              <a:schemeClr val="dk1"/>
            </a:effectRef>
            <a:fontRef idx="minor">
              <a:schemeClr val="tx1"/>
            </a:fontRef>
          </p:style>
        </p:cxnSp>
        <p:grpSp>
          <p:nvGrpSpPr>
            <p:cNvPr id="45" name="Group 44">
              <a:extLst>
                <a:ext uri="{FF2B5EF4-FFF2-40B4-BE49-F238E27FC236}">
                  <a16:creationId xmlns:a16="http://schemas.microsoft.com/office/drawing/2014/main" id="{427E015E-A66C-9E44-9EEF-2F26D778314E}"/>
                </a:ext>
              </a:extLst>
            </p:cNvPr>
            <p:cNvGrpSpPr/>
            <p:nvPr/>
          </p:nvGrpSpPr>
          <p:grpSpPr>
            <a:xfrm>
              <a:off x="3380564" y="5010127"/>
              <a:ext cx="290784" cy="572560"/>
              <a:chOff x="4120337" y="5023965"/>
              <a:chExt cx="344402" cy="604222"/>
            </a:xfrm>
          </p:grpSpPr>
          <p:cxnSp>
            <p:nvCxnSpPr>
              <p:cNvPr id="36" name="Straight Connector 35">
                <a:extLst>
                  <a:ext uri="{FF2B5EF4-FFF2-40B4-BE49-F238E27FC236}">
                    <a16:creationId xmlns:a16="http://schemas.microsoft.com/office/drawing/2014/main" id="{6D30E4CB-3E91-B74D-884E-31BE399A3205}"/>
                  </a:ext>
                </a:extLst>
              </p:cNvPr>
              <p:cNvCxnSpPr>
                <a:cxnSpLocks/>
              </p:cNvCxnSpPr>
              <p:nvPr/>
            </p:nvCxnSpPr>
            <p:spPr>
              <a:xfrm>
                <a:off x="4292538" y="5023965"/>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39" name="Oval 38">
                <a:extLst>
                  <a:ext uri="{FF2B5EF4-FFF2-40B4-BE49-F238E27FC236}">
                    <a16:creationId xmlns:a16="http://schemas.microsoft.com/office/drawing/2014/main" id="{1B5F2BFF-0047-3F4B-A00D-83FFAC1162A7}"/>
                  </a:ext>
                </a:extLst>
              </p:cNvPr>
              <p:cNvSpPr/>
              <p:nvPr/>
            </p:nvSpPr>
            <p:spPr>
              <a:xfrm>
                <a:off x="4120337" y="5270299"/>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FF424D4A-E67E-0243-B1A1-7EF75A19C75B}"/>
                </a:ext>
              </a:extLst>
            </p:cNvPr>
            <p:cNvGrpSpPr/>
            <p:nvPr/>
          </p:nvGrpSpPr>
          <p:grpSpPr>
            <a:xfrm>
              <a:off x="2350845" y="5001560"/>
              <a:ext cx="290786" cy="567616"/>
              <a:chOff x="2576107" y="5014924"/>
              <a:chExt cx="344404" cy="599005"/>
            </a:xfrm>
          </p:grpSpPr>
          <p:cxnSp>
            <p:nvCxnSpPr>
              <p:cNvPr id="35" name="Straight Connector 34">
                <a:extLst>
                  <a:ext uri="{FF2B5EF4-FFF2-40B4-BE49-F238E27FC236}">
                    <a16:creationId xmlns:a16="http://schemas.microsoft.com/office/drawing/2014/main" id="{2749F619-976B-0D4F-A91A-F3C1BBA69CB7}"/>
                  </a:ext>
                </a:extLst>
              </p:cNvPr>
              <p:cNvCxnSpPr>
                <a:cxnSpLocks/>
              </p:cNvCxnSpPr>
              <p:nvPr/>
            </p:nvCxnSpPr>
            <p:spPr>
              <a:xfrm>
                <a:off x="2748230" y="5014924"/>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40" name="Rectangle 39">
                <a:extLst>
                  <a:ext uri="{FF2B5EF4-FFF2-40B4-BE49-F238E27FC236}">
                    <a16:creationId xmlns:a16="http://schemas.microsoft.com/office/drawing/2014/main" id="{46E93481-1E3B-5E4E-9B8F-61D863F33C7B}"/>
                  </a:ext>
                </a:extLst>
              </p:cNvPr>
              <p:cNvSpPr/>
              <p:nvPr/>
            </p:nvSpPr>
            <p:spPr>
              <a:xfrm>
                <a:off x="2576107" y="5284506"/>
                <a:ext cx="344404" cy="3294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1" name="Group 50">
              <a:extLst>
                <a:ext uri="{FF2B5EF4-FFF2-40B4-BE49-F238E27FC236}">
                  <a16:creationId xmlns:a16="http://schemas.microsoft.com/office/drawing/2014/main" id="{1B2065ED-5EB7-7948-B5D7-216977E5E27E}"/>
                </a:ext>
              </a:extLst>
            </p:cNvPr>
            <p:cNvGrpSpPr/>
            <p:nvPr/>
          </p:nvGrpSpPr>
          <p:grpSpPr>
            <a:xfrm>
              <a:off x="3298229" y="4400425"/>
              <a:ext cx="290784" cy="339134"/>
              <a:chOff x="3779341" y="4380547"/>
              <a:chExt cx="344402" cy="357888"/>
            </a:xfrm>
          </p:grpSpPr>
          <p:sp>
            <p:nvSpPr>
              <p:cNvPr id="13" name="Oval 12">
                <a:extLst>
                  <a:ext uri="{FF2B5EF4-FFF2-40B4-BE49-F238E27FC236}">
                    <a16:creationId xmlns:a16="http://schemas.microsoft.com/office/drawing/2014/main" id="{2489C772-17D5-854F-BFC4-74A42B905743}"/>
                  </a:ext>
                </a:extLst>
              </p:cNvPr>
              <p:cNvSpPr/>
              <p:nvPr/>
            </p:nvSpPr>
            <p:spPr>
              <a:xfrm>
                <a:off x="3779341" y="4380547"/>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EB637D5E-5213-EA4E-96B1-866159A06C70}"/>
                  </a:ext>
                </a:extLst>
              </p:cNvPr>
              <p:cNvSpPr/>
              <p:nvPr/>
            </p:nvSpPr>
            <p:spPr>
              <a:xfrm>
                <a:off x="3905557" y="4507656"/>
                <a:ext cx="95307" cy="10367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 name="Group 49">
              <a:extLst>
                <a:ext uri="{FF2B5EF4-FFF2-40B4-BE49-F238E27FC236}">
                  <a16:creationId xmlns:a16="http://schemas.microsoft.com/office/drawing/2014/main" id="{D937057C-AE6A-4045-BD58-7A2141BA1355}"/>
                </a:ext>
              </a:extLst>
            </p:cNvPr>
            <p:cNvGrpSpPr/>
            <p:nvPr/>
          </p:nvGrpSpPr>
          <p:grpSpPr>
            <a:xfrm>
              <a:off x="4464724" y="4992992"/>
              <a:ext cx="290784" cy="560039"/>
              <a:chOff x="1573743" y="5005883"/>
              <a:chExt cx="344402" cy="591009"/>
            </a:xfrm>
          </p:grpSpPr>
          <p:grpSp>
            <p:nvGrpSpPr>
              <p:cNvPr id="43" name="Group 42">
                <a:extLst>
                  <a:ext uri="{FF2B5EF4-FFF2-40B4-BE49-F238E27FC236}">
                    <a16:creationId xmlns:a16="http://schemas.microsoft.com/office/drawing/2014/main" id="{6450733A-C6DB-7548-89F0-891C365CB267}"/>
                  </a:ext>
                </a:extLst>
              </p:cNvPr>
              <p:cNvGrpSpPr/>
              <p:nvPr/>
            </p:nvGrpSpPr>
            <p:grpSpPr>
              <a:xfrm>
                <a:off x="1573743" y="5005883"/>
                <a:ext cx="344402" cy="591009"/>
                <a:chOff x="1027268" y="5005883"/>
                <a:chExt cx="344402" cy="591009"/>
              </a:xfrm>
            </p:grpSpPr>
            <p:cxnSp>
              <p:nvCxnSpPr>
                <p:cNvPr id="34" name="Straight Connector 33">
                  <a:extLst>
                    <a:ext uri="{FF2B5EF4-FFF2-40B4-BE49-F238E27FC236}">
                      <a16:creationId xmlns:a16="http://schemas.microsoft.com/office/drawing/2014/main" id="{3AAA27B4-39F6-0E46-B286-A365E0418299}"/>
                    </a:ext>
                  </a:extLst>
                </p:cNvPr>
                <p:cNvCxnSpPr>
                  <a:cxnSpLocks/>
                </p:cNvCxnSpPr>
                <p:nvPr/>
              </p:nvCxnSpPr>
              <p:spPr>
                <a:xfrm>
                  <a:off x="1203922" y="5005883"/>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38" name="Oval 37">
                  <a:extLst>
                    <a:ext uri="{FF2B5EF4-FFF2-40B4-BE49-F238E27FC236}">
                      <a16:creationId xmlns:a16="http://schemas.microsoft.com/office/drawing/2014/main" id="{B34DAFCA-C5FF-ED46-8E06-958FA134E33A}"/>
                    </a:ext>
                  </a:extLst>
                </p:cNvPr>
                <p:cNvSpPr/>
                <p:nvPr/>
              </p:nvSpPr>
              <p:spPr>
                <a:xfrm>
                  <a:off x="1027268" y="5239004"/>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9" name="Oval 48">
                <a:extLst>
                  <a:ext uri="{FF2B5EF4-FFF2-40B4-BE49-F238E27FC236}">
                    <a16:creationId xmlns:a16="http://schemas.microsoft.com/office/drawing/2014/main" id="{C664642E-A99B-6943-BC7A-838DD970FBAF}"/>
                  </a:ext>
                </a:extLst>
              </p:cNvPr>
              <p:cNvSpPr/>
              <p:nvPr/>
            </p:nvSpPr>
            <p:spPr>
              <a:xfrm>
                <a:off x="1698290" y="5366113"/>
                <a:ext cx="95307" cy="10367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5" name="Group 64">
              <a:extLst>
                <a:ext uri="{FF2B5EF4-FFF2-40B4-BE49-F238E27FC236}">
                  <a16:creationId xmlns:a16="http://schemas.microsoft.com/office/drawing/2014/main" id="{642D7517-0192-E046-BE42-FA336AC6B2F3}"/>
                </a:ext>
              </a:extLst>
            </p:cNvPr>
            <p:cNvGrpSpPr/>
            <p:nvPr/>
          </p:nvGrpSpPr>
          <p:grpSpPr>
            <a:xfrm>
              <a:off x="811266" y="4994381"/>
              <a:ext cx="929623" cy="588306"/>
              <a:chOff x="833806" y="5007348"/>
              <a:chExt cx="1101037" cy="620839"/>
            </a:xfrm>
          </p:grpSpPr>
          <p:grpSp>
            <p:nvGrpSpPr>
              <p:cNvPr id="52" name="Group 51">
                <a:extLst>
                  <a:ext uri="{FF2B5EF4-FFF2-40B4-BE49-F238E27FC236}">
                    <a16:creationId xmlns:a16="http://schemas.microsoft.com/office/drawing/2014/main" id="{6101C9C2-CF46-2249-A989-AED2298A0510}"/>
                  </a:ext>
                </a:extLst>
              </p:cNvPr>
              <p:cNvGrpSpPr/>
              <p:nvPr/>
            </p:nvGrpSpPr>
            <p:grpSpPr>
              <a:xfrm>
                <a:off x="1590439" y="5007348"/>
                <a:ext cx="344404" cy="599005"/>
                <a:chOff x="2576107" y="5014924"/>
                <a:chExt cx="344404" cy="599005"/>
              </a:xfrm>
            </p:grpSpPr>
            <p:cxnSp>
              <p:nvCxnSpPr>
                <p:cNvPr id="53" name="Straight Connector 52">
                  <a:extLst>
                    <a:ext uri="{FF2B5EF4-FFF2-40B4-BE49-F238E27FC236}">
                      <a16:creationId xmlns:a16="http://schemas.microsoft.com/office/drawing/2014/main" id="{89F8E6D7-D73A-ED41-81EA-ED1B65DEDCB7}"/>
                    </a:ext>
                  </a:extLst>
                </p:cNvPr>
                <p:cNvCxnSpPr>
                  <a:cxnSpLocks/>
                </p:cNvCxnSpPr>
                <p:nvPr/>
              </p:nvCxnSpPr>
              <p:spPr>
                <a:xfrm>
                  <a:off x="2748230" y="5014924"/>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54" name="Rectangle 53">
                  <a:extLst>
                    <a:ext uri="{FF2B5EF4-FFF2-40B4-BE49-F238E27FC236}">
                      <a16:creationId xmlns:a16="http://schemas.microsoft.com/office/drawing/2014/main" id="{87485B1C-30E0-F34E-8D1A-2DB8BE1E1DD4}"/>
                    </a:ext>
                  </a:extLst>
                </p:cNvPr>
                <p:cNvSpPr/>
                <p:nvPr/>
              </p:nvSpPr>
              <p:spPr>
                <a:xfrm>
                  <a:off x="2576107" y="5284506"/>
                  <a:ext cx="344404" cy="32942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89269E93-D0EF-5E4A-B7C4-8040378E481B}"/>
                  </a:ext>
                </a:extLst>
              </p:cNvPr>
              <p:cNvGrpSpPr/>
              <p:nvPr/>
            </p:nvGrpSpPr>
            <p:grpSpPr>
              <a:xfrm>
                <a:off x="833806" y="5270299"/>
                <a:ext cx="344402" cy="357888"/>
                <a:chOff x="3779341" y="4380547"/>
                <a:chExt cx="344402" cy="357888"/>
              </a:xfrm>
            </p:grpSpPr>
            <p:sp>
              <p:nvSpPr>
                <p:cNvPr id="62" name="Oval 61">
                  <a:extLst>
                    <a:ext uri="{FF2B5EF4-FFF2-40B4-BE49-F238E27FC236}">
                      <a16:creationId xmlns:a16="http://schemas.microsoft.com/office/drawing/2014/main" id="{D089D157-0BC7-DE4C-B67A-F614A2EB0028}"/>
                    </a:ext>
                  </a:extLst>
                </p:cNvPr>
                <p:cNvSpPr/>
                <p:nvPr/>
              </p:nvSpPr>
              <p:spPr>
                <a:xfrm>
                  <a:off x="3779341" y="4380547"/>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8A7F998D-D310-FE4C-8EFC-83C20DC90DC5}"/>
                    </a:ext>
                  </a:extLst>
                </p:cNvPr>
                <p:cNvSpPr/>
                <p:nvPr/>
              </p:nvSpPr>
              <p:spPr>
                <a:xfrm>
                  <a:off x="3905557" y="4507656"/>
                  <a:ext cx="95307" cy="10367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64" name="Straight Connector 63">
                <a:extLst>
                  <a:ext uri="{FF2B5EF4-FFF2-40B4-BE49-F238E27FC236}">
                    <a16:creationId xmlns:a16="http://schemas.microsoft.com/office/drawing/2014/main" id="{A19E577B-6513-FB4E-A73A-D3A24217D2B5}"/>
                  </a:ext>
                </a:extLst>
              </p:cNvPr>
              <p:cNvCxnSpPr/>
              <p:nvPr/>
            </p:nvCxnSpPr>
            <p:spPr>
              <a:xfrm flipV="1">
                <a:off x="1191512" y="5441640"/>
                <a:ext cx="520287" cy="1"/>
              </a:xfrm>
              <a:prstGeom prst="line">
                <a:avLst/>
              </a:prstGeom>
              <a:ln w="38100"/>
            </p:spPr>
            <p:style>
              <a:lnRef idx="3">
                <a:schemeClr val="dk1"/>
              </a:lnRef>
              <a:fillRef idx="0">
                <a:schemeClr val="dk1"/>
              </a:fillRef>
              <a:effectRef idx="2">
                <a:schemeClr val="dk1"/>
              </a:effectRef>
              <a:fontRef idx="minor">
                <a:schemeClr val="tx1"/>
              </a:fontRef>
            </p:style>
          </p:cxnSp>
        </p:grpSp>
        <p:grpSp>
          <p:nvGrpSpPr>
            <p:cNvPr id="66" name="Group 65">
              <a:extLst>
                <a:ext uri="{FF2B5EF4-FFF2-40B4-BE49-F238E27FC236}">
                  <a16:creationId xmlns:a16="http://schemas.microsoft.com/office/drawing/2014/main" id="{B4B43618-952F-4D45-860F-8B165C61C902}"/>
                </a:ext>
              </a:extLst>
            </p:cNvPr>
            <p:cNvGrpSpPr/>
            <p:nvPr/>
          </p:nvGrpSpPr>
          <p:grpSpPr>
            <a:xfrm>
              <a:off x="796824" y="5413095"/>
              <a:ext cx="1535420" cy="945163"/>
              <a:chOff x="833806" y="4630757"/>
              <a:chExt cx="1818537" cy="997430"/>
            </a:xfrm>
          </p:grpSpPr>
          <p:grpSp>
            <p:nvGrpSpPr>
              <p:cNvPr id="67" name="Group 66">
                <a:extLst>
                  <a:ext uri="{FF2B5EF4-FFF2-40B4-BE49-F238E27FC236}">
                    <a16:creationId xmlns:a16="http://schemas.microsoft.com/office/drawing/2014/main" id="{84218DFD-A61B-904F-A75F-1E66138B2F0C}"/>
                  </a:ext>
                </a:extLst>
              </p:cNvPr>
              <p:cNvGrpSpPr/>
              <p:nvPr/>
            </p:nvGrpSpPr>
            <p:grpSpPr>
              <a:xfrm>
                <a:off x="1025824" y="4630757"/>
                <a:ext cx="909019" cy="975596"/>
                <a:chOff x="2011492" y="4638333"/>
                <a:chExt cx="909019" cy="975596"/>
              </a:xfrm>
            </p:grpSpPr>
            <p:cxnSp>
              <p:nvCxnSpPr>
                <p:cNvPr id="72" name="Straight Connector 71">
                  <a:extLst>
                    <a:ext uri="{FF2B5EF4-FFF2-40B4-BE49-F238E27FC236}">
                      <a16:creationId xmlns:a16="http://schemas.microsoft.com/office/drawing/2014/main" id="{C99AE22C-CEBF-5347-AED6-1BD5A74F4EA5}"/>
                    </a:ext>
                  </a:extLst>
                </p:cNvPr>
                <p:cNvCxnSpPr>
                  <a:cxnSpLocks/>
                </p:cNvCxnSpPr>
                <p:nvPr/>
              </p:nvCxnSpPr>
              <p:spPr>
                <a:xfrm>
                  <a:off x="2748230" y="5025543"/>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73" name="Rectangle 72">
                  <a:extLst>
                    <a:ext uri="{FF2B5EF4-FFF2-40B4-BE49-F238E27FC236}">
                      <a16:creationId xmlns:a16="http://schemas.microsoft.com/office/drawing/2014/main" id="{09129E99-EB67-3849-B03E-2D1DC1C3A205}"/>
                    </a:ext>
                  </a:extLst>
                </p:cNvPr>
                <p:cNvSpPr/>
                <p:nvPr/>
              </p:nvSpPr>
              <p:spPr>
                <a:xfrm>
                  <a:off x="2576107" y="5284506"/>
                  <a:ext cx="344404" cy="32942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9540CCFB-DA6B-0041-8E54-D729F87902E1}"/>
                    </a:ext>
                  </a:extLst>
                </p:cNvPr>
                <p:cNvCxnSpPr>
                  <a:cxnSpLocks/>
                </p:cNvCxnSpPr>
                <p:nvPr/>
              </p:nvCxnSpPr>
              <p:spPr>
                <a:xfrm>
                  <a:off x="2011492" y="5047467"/>
                  <a:ext cx="0" cy="252000"/>
                </a:xfrm>
                <a:prstGeom prst="line">
                  <a:avLst/>
                </a:prstGeom>
                <a:ln w="38100"/>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944AD198-4838-764E-A288-94F5E7513655}"/>
                    </a:ext>
                  </a:extLst>
                </p:cNvPr>
                <p:cNvCxnSpPr>
                  <a:cxnSpLocks/>
                </p:cNvCxnSpPr>
                <p:nvPr/>
              </p:nvCxnSpPr>
              <p:spPr>
                <a:xfrm>
                  <a:off x="2379078" y="4638333"/>
                  <a:ext cx="0" cy="396000"/>
                </a:xfrm>
                <a:prstGeom prst="line">
                  <a:avLst/>
                </a:prstGeom>
                <a:ln w="38100"/>
              </p:spPr>
              <p:style>
                <a:lnRef idx="3">
                  <a:schemeClr val="dk1"/>
                </a:lnRef>
                <a:fillRef idx="0">
                  <a:schemeClr val="dk1"/>
                </a:fillRef>
                <a:effectRef idx="2">
                  <a:schemeClr val="dk1"/>
                </a:effectRef>
                <a:fontRef idx="minor">
                  <a:schemeClr val="tx1"/>
                </a:fontRef>
              </p:style>
            </p:cxnSp>
          </p:grpSp>
          <p:sp>
            <p:nvSpPr>
              <p:cNvPr id="70" name="Oval 69">
                <a:extLst>
                  <a:ext uri="{FF2B5EF4-FFF2-40B4-BE49-F238E27FC236}">
                    <a16:creationId xmlns:a16="http://schemas.microsoft.com/office/drawing/2014/main" id="{25D918D4-A0A8-DA4C-81CA-D2F852DE7DB3}"/>
                  </a:ext>
                </a:extLst>
              </p:cNvPr>
              <p:cNvSpPr/>
              <p:nvPr/>
            </p:nvSpPr>
            <p:spPr>
              <a:xfrm>
                <a:off x="833806" y="5270299"/>
                <a:ext cx="344402" cy="35788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9" name="Straight Connector 68">
                <a:extLst>
                  <a:ext uri="{FF2B5EF4-FFF2-40B4-BE49-F238E27FC236}">
                    <a16:creationId xmlns:a16="http://schemas.microsoft.com/office/drawing/2014/main" id="{49643258-1EEF-1841-9F78-B109EF7C2F3C}"/>
                  </a:ext>
                </a:extLst>
              </p:cNvPr>
              <p:cNvCxnSpPr>
                <a:cxnSpLocks/>
              </p:cNvCxnSpPr>
              <p:nvPr/>
            </p:nvCxnSpPr>
            <p:spPr>
              <a:xfrm>
                <a:off x="1006007" y="5029663"/>
                <a:ext cx="1646336" cy="10228"/>
              </a:xfrm>
              <a:prstGeom prst="line">
                <a:avLst/>
              </a:prstGeom>
              <a:ln w="38100"/>
            </p:spPr>
            <p:style>
              <a:lnRef idx="3">
                <a:schemeClr val="dk1"/>
              </a:lnRef>
              <a:fillRef idx="0">
                <a:schemeClr val="dk1"/>
              </a:fillRef>
              <a:effectRef idx="2">
                <a:schemeClr val="dk1"/>
              </a:effectRef>
              <a:fontRef idx="minor">
                <a:schemeClr val="tx1"/>
              </a:fontRef>
            </p:style>
          </p:cxnSp>
        </p:grpSp>
        <p:grpSp>
          <p:nvGrpSpPr>
            <p:cNvPr id="79" name="Group 78">
              <a:extLst>
                <a:ext uri="{FF2B5EF4-FFF2-40B4-BE49-F238E27FC236}">
                  <a16:creationId xmlns:a16="http://schemas.microsoft.com/office/drawing/2014/main" id="{1A048AF9-DB22-6048-8927-DC8504347DD2}"/>
                </a:ext>
              </a:extLst>
            </p:cNvPr>
            <p:cNvGrpSpPr/>
            <p:nvPr/>
          </p:nvGrpSpPr>
          <p:grpSpPr>
            <a:xfrm>
              <a:off x="2181259" y="5786219"/>
              <a:ext cx="290784" cy="560039"/>
              <a:chOff x="1573743" y="5005883"/>
              <a:chExt cx="344402" cy="591009"/>
            </a:xfrm>
          </p:grpSpPr>
          <p:grpSp>
            <p:nvGrpSpPr>
              <p:cNvPr id="80" name="Group 79">
                <a:extLst>
                  <a:ext uri="{FF2B5EF4-FFF2-40B4-BE49-F238E27FC236}">
                    <a16:creationId xmlns:a16="http://schemas.microsoft.com/office/drawing/2014/main" id="{38957F67-5E29-F04B-9E47-7D27257E2B18}"/>
                  </a:ext>
                </a:extLst>
              </p:cNvPr>
              <p:cNvGrpSpPr/>
              <p:nvPr/>
            </p:nvGrpSpPr>
            <p:grpSpPr>
              <a:xfrm>
                <a:off x="1573743" y="5005883"/>
                <a:ext cx="344402" cy="591009"/>
                <a:chOff x="1027268" y="5005883"/>
                <a:chExt cx="344402" cy="591009"/>
              </a:xfrm>
            </p:grpSpPr>
            <p:cxnSp>
              <p:nvCxnSpPr>
                <p:cNvPr id="82" name="Straight Connector 81">
                  <a:extLst>
                    <a:ext uri="{FF2B5EF4-FFF2-40B4-BE49-F238E27FC236}">
                      <a16:creationId xmlns:a16="http://schemas.microsoft.com/office/drawing/2014/main" id="{CD939770-F1AF-C747-85E7-C3628EB98A11}"/>
                    </a:ext>
                  </a:extLst>
                </p:cNvPr>
                <p:cNvCxnSpPr>
                  <a:cxnSpLocks/>
                </p:cNvCxnSpPr>
                <p:nvPr/>
              </p:nvCxnSpPr>
              <p:spPr>
                <a:xfrm>
                  <a:off x="1203922" y="5005883"/>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83" name="Oval 82">
                  <a:extLst>
                    <a:ext uri="{FF2B5EF4-FFF2-40B4-BE49-F238E27FC236}">
                      <a16:creationId xmlns:a16="http://schemas.microsoft.com/office/drawing/2014/main" id="{E16F5742-D5DB-1949-862A-F21353E1D6C5}"/>
                    </a:ext>
                  </a:extLst>
                </p:cNvPr>
                <p:cNvSpPr/>
                <p:nvPr/>
              </p:nvSpPr>
              <p:spPr>
                <a:xfrm>
                  <a:off x="1027268" y="5239004"/>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1" name="Oval 80">
                <a:extLst>
                  <a:ext uri="{FF2B5EF4-FFF2-40B4-BE49-F238E27FC236}">
                    <a16:creationId xmlns:a16="http://schemas.microsoft.com/office/drawing/2014/main" id="{42B12E87-F54F-AE46-BBAC-E20103F4AB1C}"/>
                  </a:ext>
                </a:extLst>
              </p:cNvPr>
              <p:cNvSpPr/>
              <p:nvPr/>
            </p:nvSpPr>
            <p:spPr>
              <a:xfrm>
                <a:off x="1698290" y="5366113"/>
                <a:ext cx="95307" cy="10367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5" name="Group 84">
              <a:extLst>
                <a:ext uri="{FF2B5EF4-FFF2-40B4-BE49-F238E27FC236}">
                  <a16:creationId xmlns:a16="http://schemas.microsoft.com/office/drawing/2014/main" id="{F53FCE22-ACBD-784C-887A-AB1287AB0F34}"/>
                </a:ext>
              </a:extLst>
            </p:cNvPr>
            <p:cNvGrpSpPr/>
            <p:nvPr/>
          </p:nvGrpSpPr>
          <p:grpSpPr>
            <a:xfrm>
              <a:off x="2472043" y="6020038"/>
              <a:ext cx="626563" cy="312161"/>
              <a:chOff x="2178416" y="5257006"/>
              <a:chExt cx="742095" cy="329423"/>
            </a:xfrm>
          </p:grpSpPr>
          <p:cxnSp>
            <p:nvCxnSpPr>
              <p:cNvPr id="86" name="Straight Connector 85">
                <a:extLst>
                  <a:ext uri="{FF2B5EF4-FFF2-40B4-BE49-F238E27FC236}">
                    <a16:creationId xmlns:a16="http://schemas.microsoft.com/office/drawing/2014/main" id="{A31606C8-02AF-E048-AF13-22B719D81C5A}"/>
                  </a:ext>
                </a:extLst>
              </p:cNvPr>
              <p:cNvCxnSpPr>
                <a:cxnSpLocks/>
                <a:stCxn id="87" idx="1"/>
                <a:endCxn id="83" idx="6"/>
              </p:cNvCxnSpPr>
              <p:nvPr/>
            </p:nvCxnSpPr>
            <p:spPr>
              <a:xfrm flipH="1">
                <a:off x="2178416" y="5421718"/>
                <a:ext cx="397691" cy="604"/>
              </a:xfrm>
              <a:prstGeom prst="line">
                <a:avLst/>
              </a:prstGeom>
              <a:ln w="38100"/>
            </p:spPr>
            <p:style>
              <a:lnRef idx="3">
                <a:schemeClr val="dk1"/>
              </a:lnRef>
              <a:fillRef idx="0">
                <a:schemeClr val="dk1"/>
              </a:fillRef>
              <a:effectRef idx="2">
                <a:schemeClr val="dk1"/>
              </a:effectRef>
              <a:fontRef idx="minor">
                <a:schemeClr val="tx1"/>
              </a:fontRef>
            </p:style>
          </p:cxnSp>
          <p:sp>
            <p:nvSpPr>
              <p:cNvPr id="87" name="Rectangle 86">
                <a:extLst>
                  <a:ext uri="{FF2B5EF4-FFF2-40B4-BE49-F238E27FC236}">
                    <a16:creationId xmlns:a16="http://schemas.microsoft.com/office/drawing/2014/main" id="{04E1CFE6-3B4E-9B4F-81F0-9938B307F768}"/>
                  </a:ext>
                </a:extLst>
              </p:cNvPr>
              <p:cNvSpPr/>
              <p:nvPr/>
            </p:nvSpPr>
            <p:spPr>
              <a:xfrm>
                <a:off x="2576107" y="5257006"/>
                <a:ext cx="344404" cy="3294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7F34B520-938D-5740-9B8A-9178F50F0A73}"/>
                </a:ext>
              </a:extLst>
            </p:cNvPr>
            <p:cNvGrpSpPr/>
            <p:nvPr/>
          </p:nvGrpSpPr>
          <p:grpSpPr>
            <a:xfrm>
              <a:off x="2162962" y="6177242"/>
              <a:ext cx="2057554" cy="954120"/>
              <a:chOff x="833806" y="4630757"/>
              <a:chExt cx="2436947" cy="1006882"/>
            </a:xfrm>
          </p:grpSpPr>
          <p:grpSp>
            <p:nvGrpSpPr>
              <p:cNvPr id="91" name="Group 90">
                <a:extLst>
                  <a:ext uri="{FF2B5EF4-FFF2-40B4-BE49-F238E27FC236}">
                    <a16:creationId xmlns:a16="http://schemas.microsoft.com/office/drawing/2014/main" id="{9D4C6024-04E1-E44F-9361-FB71346C5CB2}"/>
                  </a:ext>
                </a:extLst>
              </p:cNvPr>
              <p:cNvGrpSpPr/>
              <p:nvPr/>
            </p:nvGrpSpPr>
            <p:grpSpPr>
              <a:xfrm>
                <a:off x="1015284" y="4630757"/>
                <a:ext cx="919559" cy="975596"/>
                <a:chOff x="2000952" y="4638333"/>
                <a:chExt cx="919559" cy="975596"/>
              </a:xfrm>
            </p:grpSpPr>
            <p:cxnSp>
              <p:nvCxnSpPr>
                <p:cNvPr id="94" name="Straight Connector 93">
                  <a:extLst>
                    <a:ext uri="{FF2B5EF4-FFF2-40B4-BE49-F238E27FC236}">
                      <a16:creationId xmlns:a16="http://schemas.microsoft.com/office/drawing/2014/main" id="{470DB383-E496-AC4E-B821-0B38B3847067}"/>
                    </a:ext>
                  </a:extLst>
                </p:cNvPr>
                <p:cNvCxnSpPr>
                  <a:cxnSpLocks/>
                </p:cNvCxnSpPr>
                <p:nvPr/>
              </p:nvCxnSpPr>
              <p:spPr>
                <a:xfrm>
                  <a:off x="2748230" y="5032800"/>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95" name="Rectangle 94">
                  <a:extLst>
                    <a:ext uri="{FF2B5EF4-FFF2-40B4-BE49-F238E27FC236}">
                      <a16:creationId xmlns:a16="http://schemas.microsoft.com/office/drawing/2014/main" id="{BBBD7AD8-C1E2-394F-A92D-FAECA0D9642E}"/>
                    </a:ext>
                  </a:extLst>
                </p:cNvPr>
                <p:cNvSpPr/>
                <p:nvPr/>
              </p:nvSpPr>
              <p:spPr>
                <a:xfrm>
                  <a:off x="2576107" y="5284506"/>
                  <a:ext cx="344404" cy="32942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6" name="Straight Connector 95">
                  <a:extLst>
                    <a:ext uri="{FF2B5EF4-FFF2-40B4-BE49-F238E27FC236}">
                      <a16:creationId xmlns:a16="http://schemas.microsoft.com/office/drawing/2014/main" id="{E6647431-348C-0B46-B9F4-57236F33B04D}"/>
                    </a:ext>
                  </a:extLst>
                </p:cNvPr>
                <p:cNvCxnSpPr>
                  <a:cxnSpLocks/>
                </p:cNvCxnSpPr>
                <p:nvPr/>
              </p:nvCxnSpPr>
              <p:spPr>
                <a:xfrm>
                  <a:off x="2000952" y="5047467"/>
                  <a:ext cx="0" cy="252000"/>
                </a:xfrm>
                <a:prstGeom prst="line">
                  <a:avLst/>
                </a:prstGeom>
                <a:ln w="38100"/>
              </p:spPr>
              <p:style>
                <a:lnRef idx="3">
                  <a:schemeClr val="dk1"/>
                </a:lnRef>
                <a:fillRef idx="0">
                  <a:schemeClr val="dk1"/>
                </a:fillRef>
                <a:effectRef idx="2">
                  <a:schemeClr val="dk1"/>
                </a:effectRef>
                <a:fontRef idx="minor">
                  <a:schemeClr val="tx1"/>
                </a:fontRef>
              </p:style>
            </p:cxnSp>
            <p:cxnSp>
              <p:nvCxnSpPr>
                <p:cNvPr id="97" name="Straight Connector 96">
                  <a:extLst>
                    <a:ext uri="{FF2B5EF4-FFF2-40B4-BE49-F238E27FC236}">
                      <a16:creationId xmlns:a16="http://schemas.microsoft.com/office/drawing/2014/main" id="{12A61784-A5CB-BF40-A12B-40FDF86F5464}"/>
                    </a:ext>
                  </a:extLst>
                </p:cNvPr>
                <p:cNvCxnSpPr>
                  <a:cxnSpLocks/>
                </p:cNvCxnSpPr>
                <p:nvPr/>
              </p:nvCxnSpPr>
              <p:spPr>
                <a:xfrm>
                  <a:off x="2379078" y="4638333"/>
                  <a:ext cx="0" cy="396000"/>
                </a:xfrm>
                <a:prstGeom prst="line">
                  <a:avLst/>
                </a:prstGeom>
                <a:ln w="38100"/>
              </p:spPr>
              <p:style>
                <a:lnRef idx="3">
                  <a:schemeClr val="dk1"/>
                </a:lnRef>
                <a:fillRef idx="0">
                  <a:schemeClr val="dk1"/>
                </a:fillRef>
                <a:effectRef idx="2">
                  <a:schemeClr val="dk1"/>
                </a:effectRef>
                <a:fontRef idx="minor">
                  <a:schemeClr val="tx1"/>
                </a:fontRef>
              </p:style>
            </p:cxnSp>
          </p:grpSp>
          <p:sp>
            <p:nvSpPr>
              <p:cNvPr id="92" name="Oval 91">
                <a:extLst>
                  <a:ext uri="{FF2B5EF4-FFF2-40B4-BE49-F238E27FC236}">
                    <a16:creationId xmlns:a16="http://schemas.microsoft.com/office/drawing/2014/main" id="{32A32B74-D84D-5649-BEDA-15F34328AE7B}"/>
                  </a:ext>
                </a:extLst>
              </p:cNvPr>
              <p:cNvSpPr/>
              <p:nvPr/>
            </p:nvSpPr>
            <p:spPr>
              <a:xfrm>
                <a:off x="833806" y="5279751"/>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Connector 92">
                <a:extLst>
                  <a:ext uri="{FF2B5EF4-FFF2-40B4-BE49-F238E27FC236}">
                    <a16:creationId xmlns:a16="http://schemas.microsoft.com/office/drawing/2014/main" id="{6B18BB2B-9837-C14E-8242-E699FAAF16A6}"/>
                  </a:ext>
                </a:extLst>
              </p:cNvPr>
              <p:cNvCxnSpPr>
                <a:cxnSpLocks/>
              </p:cNvCxnSpPr>
              <p:nvPr/>
            </p:nvCxnSpPr>
            <p:spPr>
              <a:xfrm>
                <a:off x="1006007" y="5029663"/>
                <a:ext cx="2264746" cy="21435"/>
              </a:xfrm>
              <a:prstGeom prst="line">
                <a:avLst/>
              </a:prstGeom>
              <a:ln w="38100"/>
            </p:spPr>
            <p:style>
              <a:lnRef idx="3">
                <a:schemeClr val="dk1"/>
              </a:lnRef>
              <a:fillRef idx="0">
                <a:schemeClr val="dk1"/>
              </a:fillRef>
              <a:effectRef idx="2">
                <a:schemeClr val="dk1"/>
              </a:effectRef>
              <a:fontRef idx="minor">
                <a:schemeClr val="tx1"/>
              </a:fontRef>
            </p:style>
          </p:cxnSp>
        </p:grpSp>
        <p:grpSp>
          <p:nvGrpSpPr>
            <p:cNvPr id="99" name="Group 98">
              <a:extLst>
                <a:ext uri="{FF2B5EF4-FFF2-40B4-BE49-F238E27FC236}">
                  <a16:creationId xmlns:a16="http://schemas.microsoft.com/office/drawing/2014/main" id="{DBB4A004-F3D3-5346-93EC-F0FC9704E103}"/>
                </a:ext>
              </a:extLst>
            </p:cNvPr>
            <p:cNvGrpSpPr/>
            <p:nvPr/>
          </p:nvGrpSpPr>
          <p:grpSpPr>
            <a:xfrm>
              <a:off x="3484336" y="6557242"/>
              <a:ext cx="290784" cy="560039"/>
              <a:chOff x="952580" y="5005883"/>
              <a:chExt cx="344402" cy="591009"/>
            </a:xfrm>
          </p:grpSpPr>
          <p:cxnSp>
            <p:nvCxnSpPr>
              <p:cNvPr id="101" name="Straight Connector 100">
                <a:extLst>
                  <a:ext uri="{FF2B5EF4-FFF2-40B4-BE49-F238E27FC236}">
                    <a16:creationId xmlns:a16="http://schemas.microsoft.com/office/drawing/2014/main" id="{FD02BCEC-DFAF-304F-B454-0C6FE4CDD96B}"/>
                  </a:ext>
                </a:extLst>
              </p:cNvPr>
              <p:cNvCxnSpPr>
                <a:cxnSpLocks/>
              </p:cNvCxnSpPr>
              <p:nvPr/>
            </p:nvCxnSpPr>
            <p:spPr>
              <a:xfrm>
                <a:off x="1129234" y="5005883"/>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102" name="Oval 101">
                <a:extLst>
                  <a:ext uri="{FF2B5EF4-FFF2-40B4-BE49-F238E27FC236}">
                    <a16:creationId xmlns:a16="http://schemas.microsoft.com/office/drawing/2014/main" id="{CBE4DFC9-356C-3642-A961-D0B721CEC136}"/>
                  </a:ext>
                </a:extLst>
              </p:cNvPr>
              <p:cNvSpPr/>
              <p:nvPr/>
            </p:nvSpPr>
            <p:spPr>
              <a:xfrm>
                <a:off x="952580" y="5239004"/>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3" name="Group 102">
              <a:extLst>
                <a:ext uri="{FF2B5EF4-FFF2-40B4-BE49-F238E27FC236}">
                  <a16:creationId xmlns:a16="http://schemas.microsoft.com/office/drawing/2014/main" id="{F3EADB9D-368B-5949-A6CC-8B74CC487B75}"/>
                </a:ext>
              </a:extLst>
            </p:cNvPr>
            <p:cNvGrpSpPr/>
            <p:nvPr/>
          </p:nvGrpSpPr>
          <p:grpSpPr>
            <a:xfrm>
              <a:off x="4066212" y="6558169"/>
              <a:ext cx="290786" cy="557104"/>
              <a:chOff x="2563659" y="5003833"/>
              <a:chExt cx="344404" cy="587912"/>
            </a:xfrm>
          </p:grpSpPr>
          <p:cxnSp>
            <p:nvCxnSpPr>
              <p:cNvPr id="104" name="Straight Connector 103">
                <a:extLst>
                  <a:ext uri="{FF2B5EF4-FFF2-40B4-BE49-F238E27FC236}">
                    <a16:creationId xmlns:a16="http://schemas.microsoft.com/office/drawing/2014/main" id="{EFE09CBF-3393-7748-8329-5674BEF6BF03}"/>
                  </a:ext>
                </a:extLst>
              </p:cNvPr>
              <p:cNvCxnSpPr>
                <a:cxnSpLocks/>
              </p:cNvCxnSpPr>
              <p:nvPr/>
            </p:nvCxnSpPr>
            <p:spPr>
              <a:xfrm>
                <a:off x="2735782" y="5003833"/>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105" name="Rectangle 104">
                <a:extLst>
                  <a:ext uri="{FF2B5EF4-FFF2-40B4-BE49-F238E27FC236}">
                    <a16:creationId xmlns:a16="http://schemas.microsoft.com/office/drawing/2014/main" id="{2BCB00A0-94F1-EA4D-B1B7-BD0648CD7216}"/>
                  </a:ext>
                </a:extLst>
              </p:cNvPr>
              <p:cNvSpPr/>
              <p:nvPr/>
            </p:nvSpPr>
            <p:spPr>
              <a:xfrm>
                <a:off x="2563659" y="5262322"/>
                <a:ext cx="344404" cy="3294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7" name="Group 106">
              <a:extLst>
                <a:ext uri="{FF2B5EF4-FFF2-40B4-BE49-F238E27FC236}">
                  <a16:creationId xmlns:a16="http://schemas.microsoft.com/office/drawing/2014/main" id="{C1D42524-E3A6-8B49-839B-19CEA3605195}"/>
                </a:ext>
              </a:extLst>
            </p:cNvPr>
            <p:cNvGrpSpPr/>
            <p:nvPr/>
          </p:nvGrpSpPr>
          <p:grpSpPr>
            <a:xfrm>
              <a:off x="4767010" y="5229833"/>
              <a:ext cx="626563" cy="312161"/>
              <a:chOff x="2178416" y="5257006"/>
              <a:chExt cx="742095" cy="329423"/>
            </a:xfrm>
          </p:grpSpPr>
          <p:cxnSp>
            <p:nvCxnSpPr>
              <p:cNvPr id="108" name="Straight Connector 107">
                <a:extLst>
                  <a:ext uri="{FF2B5EF4-FFF2-40B4-BE49-F238E27FC236}">
                    <a16:creationId xmlns:a16="http://schemas.microsoft.com/office/drawing/2014/main" id="{9C98BA06-61F3-5445-8CF9-0CE9900DBBCB}"/>
                  </a:ext>
                </a:extLst>
              </p:cNvPr>
              <p:cNvCxnSpPr>
                <a:cxnSpLocks/>
                <a:stCxn id="109" idx="1"/>
              </p:cNvCxnSpPr>
              <p:nvPr/>
            </p:nvCxnSpPr>
            <p:spPr>
              <a:xfrm flipH="1">
                <a:off x="2178416" y="5421718"/>
                <a:ext cx="397691" cy="604"/>
              </a:xfrm>
              <a:prstGeom prst="line">
                <a:avLst/>
              </a:prstGeom>
              <a:ln w="38100"/>
            </p:spPr>
            <p:style>
              <a:lnRef idx="3">
                <a:schemeClr val="dk1"/>
              </a:lnRef>
              <a:fillRef idx="0">
                <a:schemeClr val="dk1"/>
              </a:fillRef>
              <a:effectRef idx="2">
                <a:schemeClr val="dk1"/>
              </a:effectRef>
              <a:fontRef idx="minor">
                <a:schemeClr val="tx1"/>
              </a:fontRef>
            </p:style>
          </p:cxnSp>
          <p:sp>
            <p:nvSpPr>
              <p:cNvPr id="109" name="Rectangle 108">
                <a:extLst>
                  <a:ext uri="{FF2B5EF4-FFF2-40B4-BE49-F238E27FC236}">
                    <a16:creationId xmlns:a16="http://schemas.microsoft.com/office/drawing/2014/main" id="{1F5D73C9-53EE-0347-833D-030861FBF952}"/>
                  </a:ext>
                </a:extLst>
              </p:cNvPr>
              <p:cNvSpPr/>
              <p:nvPr/>
            </p:nvSpPr>
            <p:spPr>
              <a:xfrm>
                <a:off x="2576107" y="5257006"/>
                <a:ext cx="344404" cy="3294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2018394E-A796-DD48-8CCE-DAFD5D71E5DE}"/>
                </a:ext>
              </a:extLst>
            </p:cNvPr>
            <p:cNvGrpSpPr/>
            <p:nvPr/>
          </p:nvGrpSpPr>
          <p:grpSpPr>
            <a:xfrm>
              <a:off x="4457929" y="5387036"/>
              <a:ext cx="1382007" cy="945163"/>
              <a:chOff x="833806" y="4630757"/>
              <a:chExt cx="1636836" cy="997430"/>
            </a:xfrm>
          </p:grpSpPr>
          <p:grpSp>
            <p:nvGrpSpPr>
              <p:cNvPr id="111" name="Group 110">
                <a:extLst>
                  <a:ext uri="{FF2B5EF4-FFF2-40B4-BE49-F238E27FC236}">
                    <a16:creationId xmlns:a16="http://schemas.microsoft.com/office/drawing/2014/main" id="{E057FAA5-2ADB-1149-963D-B0E239863FB6}"/>
                  </a:ext>
                </a:extLst>
              </p:cNvPr>
              <p:cNvGrpSpPr/>
              <p:nvPr/>
            </p:nvGrpSpPr>
            <p:grpSpPr>
              <a:xfrm>
                <a:off x="1017198" y="4630757"/>
                <a:ext cx="917645" cy="975596"/>
                <a:chOff x="2002866" y="4638333"/>
                <a:chExt cx="917645" cy="975596"/>
              </a:xfrm>
            </p:grpSpPr>
            <p:cxnSp>
              <p:nvCxnSpPr>
                <p:cNvPr id="114" name="Straight Connector 113">
                  <a:extLst>
                    <a:ext uri="{FF2B5EF4-FFF2-40B4-BE49-F238E27FC236}">
                      <a16:creationId xmlns:a16="http://schemas.microsoft.com/office/drawing/2014/main" id="{6E24B4B5-4734-B141-A493-3F017188EE72}"/>
                    </a:ext>
                  </a:extLst>
                </p:cNvPr>
                <p:cNvCxnSpPr>
                  <a:cxnSpLocks/>
                </p:cNvCxnSpPr>
                <p:nvPr/>
              </p:nvCxnSpPr>
              <p:spPr>
                <a:xfrm>
                  <a:off x="2748230" y="5032800"/>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115" name="Rectangle 114">
                  <a:extLst>
                    <a:ext uri="{FF2B5EF4-FFF2-40B4-BE49-F238E27FC236}">
                      <a16:creationId xmlns:a16="http://schemas.microsoft.com/office/drawing/2014/main" id="{1F4BC8A1-1E22-0A46-8198-A61A0622DDB0}"/>
                    </a:ext>
                  </a:extLst>
                </p:cNvPr>
                <p:cNvSpPr/>
                <p:nvPr/>
              </p:nvSpPr>
              <p:spPr>
                <a:xfrm>
                  <a:off x="2576107" y="5284506"/>
                  <a:ext cx="344404" cy="32942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6" name="Straight Connector 115">
                  <a:extLst>
                    <a:ext uri="{FF2B5EF4-FFF2-40B4-BE49-F238E27FC236}">
                      <a16:creationId xmlns:a16="http://schemas.microsoft.com/office/drawing/2014/main" id="{698C65D3-88B1-884D-A8BE-5C1C3EB8EB9A}"/>
                    </a:ext>
                  </a:extLst>
                </p:cNvPr>
                <p:cNvCxnSpPr>
                  <a:cxnSpLocks/>
                </p:cNvCxnSpPr>
                <p:nvPr/>
              </p:nvCxnSpPr>
              <p:spPr>
                <a:xfrm>
                  <a:off x="2002866" y="5047467"/>
                  <a:ext cx="0" cy="252000"/>
                </a:xfrm>
                <a:prstGeom prst="line">
                  <a:avLst/>
                </a:prstGeom>
                <a:ln w="38100"/>
              </p:spPr>
              <p:style>
                <a:lnRef idx="3">
                  <a:schemeClr val="dk1"/>
                </a:lnRef>
                <a:fillRef idx="0">
                  <a:schemeClr val="dk1"/>
                </a:fillRef>
                <a:effectRef idx="2">
                  <a:schemeClr val="dk1"/>
                </a:effectRef>
                <a:fontRef idx="minor">
                  <a:schemeClr val="tx1"/>
                </a:fontRef>
              </p:style>
            </p:cxnSp>
            <p:cxnSp>
              <p:nvCxnSpPr>
                <p:cNvPr id="117" name="Straight Connector 116">
                  <a:extLst>
                    <a:ext uri="{FF2B5EF4-FFF2-40B4-BE49-F238E27FC236}">
                      <a16:creationId xmlns:a16="http://schemas.microsoft.com/office/drawing/2014/main" id="{3C404CC4-128C-0941-993D-191209F24482}"/>
                    </a:ext>
                  </a:extLst>
                </p:cNvPr>
                <p:cNvCxnSpPr>
                  <a:cxnSpLocks/>
                </p:cNvCxnSpPr>
                <p:nvPr/>
              </p:nvCxnSpPr>
              <p:spPr>
                <a:xfrm>
                  <a:off x="2379078" y="4638333"/>
                  <a:ext cx="0" cy="396000"/>
                </a:xfrm>
                <a:prstGeom prst="line">
                  <a:avLst/>
                </a:prstGeom>
                <a:ln w="38100"/>
              </p:spPr>
              <p:style>
                <a:lnRef idx="3">
                  <a:schemeClr val="dk1"/>
                </a:lnRef>
                <a:fillRef idx="0">
                  <a:schemeClr val="dk1"/>
                </a:fillRef>
                <a:effectRef idx="2">
                  <a:schemeClr val="dk1"/>
                </a:effectRef>
                <a:fontRef idx="minor">
                  <a:schemeClr val="tx1"/>
                </a:fontRef>
              </p:style>
            </p:cxnSp>
          </p:grpSp>
          <p:sp>
            <p:nvSpPr>
              <p:cNvPr id="112" name="Oval 111">
                <a:extLst>
                  <a:ext uri="{FF2B5EF4-FFF2-40B4-BE49-F238E27FC236}">
                    <a16:creationId xmlns:a16="http://schemas.microsoft.com/office/drawing/2014/main" id="{058EA485-0B28-0248-BB3C-62DCB61A9A4B}"/>
                  </a:ext>
                </a:extLst>
              </p:cNvPr>
              <p:cNvSpPr/>
              <p:nvPr/>
            </p:nvSpPr>
            <p:spPr>
              <a:xfrm>
                <a:off x="833806" y="5270299"/>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3" name="Straight Connector 112">
                <a:extLst>
                  <a:ext uri="{FF2B5EF4-FFF2-40B4-BE49-F238E27FC236}">
                    <a16:creationId xmlns:a16="http://schemas.microsoft.com/office/drawing/2014/main" id="{B6703999-48E8-624A-AF2D-8B6F9BA07AA8}"/>
                  </a:ext>
                </a:extLst>
              </p:cNvPr>
              <p:cNvCxnSpPr>
                <a:cxnSpLocks/>
              </p:cNvCxnSpPr>
              <p:nvPr/>
            </p:nvCxnSpPr>
            <p:spPr>
              <a:xfrm>
                <a:off x="1006007" y="5029663"/>
                <a:ext cx="1464635" cy="0"/>
              </a:xfrm>
              <a:prstGeom prst="line">
                <a:avLst/>
              </a:prstGeom>
              <a:ln w="38100"/>
            </p:spPr>
            <p:style>
              <a:lnRef idx="3">
                <a:schemeClr val="dk1"/>
              </a:lnRef>
              <a:fillRef idx="0">
                <a:schemeClr val="dk1"/>
              </a:fillRef>
              <a:effectRef idx="2">
                <a:schemeClr val="dk1"/>
              </a:effectRef>
              <a:fontRef idx="minor">
                <a:schemeClr val="tx1"/>
              </a:fontRef>
            </p:style>
          </p:cxnSp>
        </p:grpSp>
        <p:grpSp>
          <p:nvGrpSpPr>
            <p:cNvPr id="118" name="Group 117">
              <a:extLst>
                <a:ext uri="{FF2B5EF4-FFF2-40B4-BE49-F238E27FC236}">
                  <a16:creationId xmlns:a16="http://schemas.microsoft.com/office/drawing/2014/main" id="{526F728D-9B07-DB42-B5D7-4D817CFE4B4A}"/>
                </a:ext>
              </a:extLst>
            </p:cNvPr>
            <p:cNvGrpSpPr/>
            <p:nvPr/>
          </p:nvGrpSpPr>
          <p:grpSpPr>
            <a:xfrm>
              <a:off x="5672696" y="5774731"/>
              <a:ext cx="290784" cy="560039"/>
              <a:chOff x="1573743" y="5005883"/>
              <a:chExt cx="344402" cy="591009"/>
            </a:xfrm>
          </p:grpSpPr>
          <p:grpSp>
            <p:nvGrpSpPr>
              <p:cNvPr id="119" name="Group 118">
                <a:extLst>
                  <a:ext uri="{FF2B5EF4-FFF2-40B4-BE49-F238E27FC236}">
                    <a16:creationId xmlns:a16="http://schemas.microsoft.com/office/drawing/2014/main" id="{E3B5FCD5-E328-EA41-ABB8-9DDE7B0817DA}"/>
                  </a:ext>
                </a:extLst>
              </p:cNvPr>
              <p:cNvGrpSpPr/>
              <p:nvPr/>
            </p:nvGrpSpPr>
            <p:grpSpPr>
              <a:xfrm>
                <a:off x="1573743" y="5005883"/>
                <a:ext cx="344402" cy="591009"/>
                <a:chOff x="1027268" y="5005883"/>
                <a:chExt cx="344402" cy="591009"/>
              </a:xfrm>
            </p:grpSpPr>
            <p:cxnSp>
              <p:nvCxnSpPr>
                <p:cNvPr id="121" name="Straight Connector 120">
                  <a:extLst>
                    <a:ext uri="{FF2B5EF4-FFF2-40B4-BE49-F238E27FC236}">
                      <a16:creationId xmlns:a16="http://schemas.microsoft.com/office/drawing/2014/main" id="{66C2953B-3C7C-9C4F-B325-1E1C545EA18F}"/>
                    </a:ext>
                  </a:extLst>
                </p:cNvPr>
                <p:cNvCxnSpPr>
                  <a:cxnSpLocks/>
                </p:cNvCxnSpPr>
                <p:nvPr/>
              </p:nvCxnSpPr>
              <p:spPr>
                <a:xfrm>
                  <a:off x="1203922" y="5005883"/>
                  <a:ext cx="0" cy="252000"/>
                </a:xfrm>
                <a:prstGeom prst="line">
                  <a:avLst/>
                </a:prstGeom>
                <a:ln w="38100"/>
              </p:spPr>
              <p:style>
                <a:lnRef idx="3">
                  <a:schemeClr val="dk1"/>
                </a:lnRef>
                <a:fillRef idx="0">
                  <a:schemeClr val="dk1"/>
                </a:fillRef>
                <a:effectRef idx="2">
                  <a:schemeClr val="dk1"/>
                </a:effectRef>
                <a:fontRef idx="minor">
                  <a:schemeClr val="tx1"/>
                </a:fontRef>
              </p:style>
            </p:cxnSp>
            <p:sp>
              <p:nvSpPr>
                <p:cNvPr id="122" name="Oval 121">
                  <a:extLst>
                    <a:ext uri="{FF2B5EF4-FFF2-40B4-BE49-F238E27FC236}">
                      <a16:creationId xmlns:a16="http://schemas.microsoft.com/office/drawing/2014/main" id="{ACBD488D-6A43-C444-B5B1-B326446DC012}"/>
                    </a:ext>
                  </a:extLst>
                </p:cNvPr>
                <p:cNvSpPr/>
                <p:nvPr/>
              </p:nvSpPr>
              <p:spPr>
                <a:xfrm>
                  <a:off x="1027268" y="5239004"/>
                  <a:ext cx="344402" cy="35788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0" name="Oval 119">
                <a:extLst>
                  <a:ext uri="{FF2B5EF4-FFF2-40B4-BE49-F238E27FC236}">
                    <a16:creationId xmlns:a16="http://schemas.microsoft.com/office/drawing/2014/main" id="{CE40A4E0-2F8D-4745-BA9D-110FAB77CCE1}"/>
                  </a:ext>
                </a:extLst>
              </p:cNvPr>
              <p:cNvSpPr/>
              <p:nvPr/>
            </p:nvSpPr>
            <p:spPr>
              <a:xfrm>
                <a:off x="1698290" y="5366113"/>
                <a:ext cx="95307" cy="10367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9" name="Rectangle 178">
              <a:extLst>
                <a:ext uri="{FF2B5EF4-FFF2-40B4-BE49-F238E27FC236}">
                  <a16:creationId xmlns:a16="http://schemas.microsoft.com/office/drawing/2014/main" id="{87DD5C16-6934-CB4D-AEE2-C90DE6142C5B}"/>
                </a:ext>
              </a:extLst>
            </p:cNvPr>
            <p:cNvSpPr/>
            <p:nvPr/>
          </p:nvSpPr>
          <p:spPr>
            <a:xfrm>
              <a:off x="1473443" y="7286309"/>
              <a:ext cx="3889389" cy="292136"/>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Figure Inheritance of colour blindness</a:t>
              </a:r>
            </a:p>
          </p:txBody>
        </p:sp>
      </p:grpSp>
    </p:spTree>
    <p:extLst>
      <p:ext uri="{BB962C8B-B14F-4D97-AF65-F5344CB8AC3E}">
        <p14:creationId xmlns:p14="http://schemas.microsoft.com/office/powerpoint/2010/main" val="3700886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6125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3A94C6C-B256-6C4C-959F-1D055785A013}"/>
              </a:ext>
            </a:extLst>
          </p:cNvPr>
          <p:cNvSpPr/>
          <p:nvPr/>
        </p:nvSpPr>
        <p:spPr>
          <a:xfrm>
            <a:off x="6958597" y="1334970"/>
            <a:ext cx="4996539" cy="30777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Certificate</a:t>
            </a:r>
          </a:p>
        </p:txBody>
      </p:sp>
      <p:sp>
        <p:nvSpPr>
          <p:cNvPr id="6" name="Rectangle 5">
            <a:extLst>
              <a:ext uri="{FF2B5EF4-FFF2-40B4-BE49-F238E27FC236}">
                <a16:creationId xmlns:a16="http://schemas.microsoft.com/office/drawing/2014/main" id="{F371C452-A7B7-C14F-A1A2-BF5B47A5AEC3}"/>
              </a:ext>
            </a:extLst>
          </p:cNvPr>
          <p:cNvSpPr/>
          <p:nvPr/>
        </p:nvSpPr>
        <p:spPr>
          <a:xfrm>
            <a:off x="6958596" y="1828524"/>
            <a:ext cx="4996540" cy="1999971"/>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This is to certify that experiments written in the record file had been performed by the student satisfactorily in partial </a:t>
            </a:r>
            <a:r>
              <a:rPr kumimoji="0" lang="en-IN" sz="1200" b="0" i="0" u="none" strike="noStrike" kern="1200" cap="none" spc="0" normalizeH="0" baseline="0" noProof="0" dirty="0" err="1">
                <a:ln>
                  <a:noFill/>
                </a:ln>
                <a:solidFill>
                  <a:srgbClr val="000000"/>
                </a:solidFill>
                <a:effectLst/>
                <a:uLnTx/>
                <a:uFillTx/>
                <a:latin typeface="Bookman Old Style" panose="02050604050505020204" pitchFamily="18" charset="0"/>
                <a:ea typeface="+mn-ea"/>
                <a:cs typeface="+mn-cs"/>
              </a:rPr>
              <a:t>fulfillment</a:t>
            </a:r>
            <a:r>
              <a:rPr kumimoji="0" lang="en-IN" sz="12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 of the requirement for the </a:t>
            </a:r>
            <a:r>
              <a:rPr kumimoji="0" lang="en-IN" sz="1200" b="1"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TERM II Examination (SSCE)</a:t>
            </a:r>
            <a:r>
              <a:rPr kumimoji="0" lang="en-IN" sz="12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 of </a:t>
            </a:r>
            <a:r>
              <a:rPr kumimoji="0" lang="en-IN" sz="1200" b="1"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Class XII</a:t>
            </a:r>
            <a:r>
              <a:rPr kumimoji="0" lang="en-IN" sz="1200" b="0" i="0" u="none" strike="noStrike" kern="1200" cap="none" spc="0" normalizeH="0" baseline="0" noProof="0" dirty="0">
                <a:ln>
                  <a:noFill/>
                </a:ln>
                <a:solidFill>
                  <a:srgbClr val="000000"/>
                </a:solidFill>
                <a:effectLst/>
                <a:uLnTx/>
                <a:uFillTx/>
                <a:latin typeface="Bookman Old Style" panose="02050604050505020204" pitchFamily="18" charset="0"/>
                <a:ea typeface="+mn-ea"/>
                <a:cs typeface="+mn-cs"/>
              </a:rPr>
              <a:t> is a genuine work done under my supervision. No part of this record file has ever been submitted for any other Exam, Degree or Diploma in this school or any other university or institute. </a:t>
            </a:r>
            <a:endPar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endParaRPr>
          </a:p>
        </p:txBody>
      </p:sp>
      <p:sp>
        <p:nvSpPr>
          <p:cNvPr id="9" name="Rectangle 8">
            <a:extLst>
              <a:ext uri="{FF2B5EF4-FFF2-40B4-BE49-F238E27FC236}">
                <a16:creationId xmlns:a16="http://schemas.microsoft.com/office/drawing/2014/main" id="{C10265AF-370B-2240-8191-D922A4754C12}"/>
              </a:ext>
            </a:extLst>
          </p:cNvPr>
          <p:cNvSpPr/>
          <p:nvPr/>
        </p:nvSpPr>
        <p:spPr>
          <a:xfrm>
            <a:off x="10643133" y="5045283"/>
            <a:ext cx="1281968" cy="30777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Signature</a:t>
            </a:r>
          </a:p>
        </p:txBody>
      </p:sp>
      <p:sp>
        <p:nvSpPr>
          <p:cNvPr id="10" name="Rectangle 9">
            <a:extLst>
              <a:ext uri="{FF2B5EF4-FFF2-40B4-BE49-F238E27FC236}">
                <a16:creationId xmlns:a16="http://schemas.microsoft.com/office/drawing/2014/main" id="{4792E61F-61DF-774D-BF68-2283525E8845}"/>
              </a:ext>
            </a:extLst>
          </p:cNvPr>
          <p:cNvSpPr/>
          <p:nvPr/>
        </p:nvSpPr>
        <p:spPr>
          <a:xfrm>
            <a:off x="10474966" y="7093152"/>
            <a:ext cx="1618302" cy="30777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Date: ………….</a:t>
            </a:r>
          </a:p>
        </p:txBody>
      </p:sp>
      <p:sp>
        <p:nvSpPr>
          <p:cNvPr id="11" name="Rectangle 10">
            <a:extLst>
              <a:ext uri="{FF2B5EF4-FFF2-40B4-BE49-F238E27FC236}">
                <a16:creationId xmlns:a16="http://schemas.microsoft.com/office/drawing/2014/main" id="{6069F577-4744-CC4F-8072-78728AF05F80}"/>
              </a:ext>
            </a:extLst>
          </p:cNvPr>
          <p:cNvSpPr/>
          <p:nvPr/>
        </p:nvSpPr>
        <p:spPr>
          <a:xfrm>
            <a:off x="7126122" y="7093152"/>
            <a:ext cx="1618302" cy="30777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School Stamp</a:t>
            </a:r>
          </a:p>
        </p:txBody>
      </p:sp>
    </p:spTree>
    <p:extLst>
      <p:ext uri="{BB962C8B-B14F-4D97-AF65-F5344CB8AC3E}">
        <p14:creationId xmlns:p14="http://schemas.microsoft.com/office/powerpoint/2010/main" val="2787855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3A94C6C-B256-6C4C-959F-1D055785A013}"/>
              </a:ext>
            </a:extLst>
          </p:cNvPr>
          <p:cNvSpPr/>
          <p:nvPr/>
        </p:nvSpPr>
        <p:spPr>
          <a:xfrm>
            <a:off x="7055306" y="483417"/>
            <a:ext cx="4996539" cy="30777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INDEX</a:t>
            </a:r>
          </a:p>
        </p:txBody>
      </p:sp>
      <p:graphicFrame>
        <p:nvGraphicFramePr>
          <p:cNvPr id="5" name="Table 5">
            <a:extLst>
              <a:ext uri="{FF2B5EF4-FFF2-40B4-BE49-F238E27FC236}">
                <a16:creationId xmlns:a16="http://schemas.microsoft.com/office/drawing/2014/main" id="{15D9CB8D-76F1-E542-9D9F-827203459668}"/>
              </a:ext>
            </a:extLst>
          </p:cNvPr>
          <p:cNvGraphicFramePr>
            <a:graphicFrameLocks noGrp="1"/>
          </p:cNvGraphicFramePr>
          <p:nvPr/>
        </p:nvGraphicFramePr>
        <p:xfrm>
          <a:off x="6598755" y="895626"/>
          <a:ext cx="5909640" cy="4800600"/>
        </p:xfrm>
        <a:graphic>
          <a:graphicData uri="http://schemas.openxmlformats.org/drawingml/2006/table">
            <a:tbl>
              <a:tblPr firstRow="1" bandRow="1">
                <a:tableStyleId>{5940675A-B579-460E-94D1-54222C63F5DA}</a:tableStyleId>
              </a:tblPr>
              <a:tblGrid>
                <a:gridCol w="636932">
                  <a:extLst>
                    <a:ext uri="{9D8B030D-6E8A-4147-A177-3AD203B41FA5}">
                      <a16:colId xmlns:a16="http://schemas.microsoft.com/office/drawing/2014/main" val="2286421795"/>
                    </a:ext>
                  </a:extLst>
                </a:gridCol>
                <a:gridCol w="3590512">
                  <a:extLst>
                    <a:ext uri="{9D8B030D-6E8A-4147-A177-3AD203B41FA5}">
                      <a16:colId xmlns:a16="http://schemas.microsoft.com/office/drawing/2014/main" val="173094146"/>
                    </a:ext>
                  </a:extLst>
                </a:gridCol>
                <a:gridCol w="654601">
                  <a:extLst>
                    <a:ext uri="{9D8B030D-6E8A-4147-A177-3AD203B41FA5}">
                      <a16:colId xmlns:a16="http://schemas.microsoft.com/office/drawing/2014/main" val="3467010806"/>
                    </a:ext>
                  </a:extLst>
                </a:gridCol>
                <a:gridCol w="1027595">
                  <a:extLst>
                    <a:ext uri="{9D8B030D-6E8A-4147-A177-3AD203B41FA5}">
                      <a16:colId xmlns:a16="http://schemas.microsoft.com/office/drawing/2014/main" val="398837473"/>
                    </a:ext>
                  </a:extLst>
                </a:gridCol>
              </a:tblGrid>
              <a:tr h="370840">
                <a:tc>
                  <a:txBody>
                    <a:bodyPr/>
                    <a:lstStyle/>
                    <a:p>
                      <a:pPr algn="ctr"/>
                      <a:r>
                        <a:rPr lang="en-US" sz="1200" b="1" dirty="0" err="1">
                          <a:latin typeface="Bookman Old Style" panose="02050604050505020204" pitchFamily="18" charset="0"/>
                        </a:rPr>
                        <a:t>S.No</a:t>
                      </a:r>
                      <a:r>
                        <a:rPr lang="en-US" sz="1200" b="1" dirty="0">
                          <a:latin typeface="Bookman Old Style" panose="02050604050505020204" pitchFamily="18" charset="0"/>
                        </a:rPr>
                        <a:t>.</a:t>
                      </a:r>
                    </a:p>
                  </a:txBody>
                  <a:tcPr/>
                </a:tc>
                <a:tc>
                  <a:txBody>
                    <a:bodyPr/>
                    <a:lstStyle/>
                    <a:p>
                      <a:pPr algn="ctr"/>
                      <a:r>
                        <a:rPr lang="en-US" sz="1200" b="1" dirty="0">
                          <a:latin typeface="Bookman Old Style" panose="02050604050505020204" pitchFamily="18" charset="0"/>
                        </a:rPr>
                        <a:t>Title of the experiment</a:t>
                      </a:r>
                    </a:p>
                  </a:txBody>
                  <a:tcPr/>
                </a:tc>
                <a:tc>
                  <a:txBody>
                    <a:bodyPr/>
                    <a:lstStyle/>
                    <a:p>
                      <a:pPr algn="ctr"/>
                      <a:r>
                        <a:rPr lang="en-US" sz="1200" b="1" dirty="0">
                          <a:latin typeface="Bookman Old Style" panose="02050604050505020204" pitchFamily="18" charset="0"/>
                        </a:rPr>
                        <a:t>Date</a:t>
                      </a:r>
                    </a:p>
                  </a:txBody>
                  <a:tcPr/>
                </a:tc>
                <a:tc>
                  <a:txBody>
                    <a:bodyPr/>
                    <a:lstStyle/>
                    <a:p>
                      <a:pPr algn="ctr"/>
                      <a:r>
                        <a:rPr lang="en-US" sz="1200" b="1" dirty="0">
                          <a:latin typeface="Bookman Old Style" panose="02050604050505020204" pitchFamily="18" charset="0"/>
                        </a:rPr>
                        <a:t>Remarks</a:t>
                      </a:r>
                    </a:p>
                  </a:txBody>
                  <a:tcPr/>
                </a:tc>
                <a:extLst>
                  <a:ext uri="{0D108BD9-81ED-4DB2-BD59-A6C34878D82A}">
                    <a16:rowId xmlns:a16="http://schemas.microsoft.com/office/drawing/2014/main" val="2583267377"/>
                  </a:ext>
                </a:extLst>
              </a:tr>
              <a:tr h="370840">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endParaRPr lang="en-US" sz="1200" dirty="0">
                        <a:latin typeface="Bookman Old Style" panose="02050604050505020204" pitchFamily="18" charset="0"/>
                      </a:endParaRPr>
                    </a:p>
                  </a:txBody>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en-US" sz="1200" b="1" dirty="0">
                          <a:latin typeface="Bookman Old Style" panose="02050604050505020204" pitchFamily="18" charset="0"/>
                        </a:rPr>
                        <a:t>Major Experiment</a:t>
                      </a:r>
                    </a:p>
                  </a:txBody>
                  <a:tcPr/>
                </a:tc>
                <a:tc>
                  <a:txBody>
                    <a:bodyPr/>
                    <a:lstStyle/>
                    <a:p>
                      <a:endParaRPr lang="en-US" sz="1200" dirty="0">
                        <a:latin typeface="Bookman Old Style" panose="02050604050505020204" pitchFamily="18" charset="0"/>
                      </a:endParaRPr>
                    </a:p>
                  </a:txBody>
                  <a:tcPr/>
                </a:tc>
                <a:tc>
                  <a:txBody>
                    <a:bodyPr/>
                    <a:lstStyle/>
                    <a:p>
                      <a:endParaRPr lang="en-US" sz="1200" dirty="0">
                        <a:latin typeface="Bookman Old Style" panose="02050604050505020204" pitchFamily="18" charset="0"/>
                      </a:endParaRPr>
                    </a:p>
                  </a:txBody>
                  <a:tcPr/>
                </a:tc>
                <a:extLst>
                  <a:ext uri="{0D108BD9-81ED-4DB2-BD59-A6C34878D82A}">
                    <a16:rowId xmlns:a16="http://schemas.microsoft.com/office/drawing/2014/main" val="3374798499"/>
                  </a:ext>
                </a:extLst>
              </a:tr>
              <a:tr h="370840">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en-IN" sz="1200" dirty="0">
                          <a:latin typeface="Bookman Old Style" panose="02050604050505020204" pitchFamily="18" charset="0"/>
                        </a:rPr>
                        <a:t>1</a:t>
                      </a:r>
                      <a:endParaRPr lang="en-US" sz="1200" dirty="0">
                        <a:latin typeface="Bookman Old Style" panose="02050604050505020204" pitchFamily="18" charset="0"/>
                      </a:endParaRPr>
                    </a:p>
                  </a:txBody>
                  <a:tcPr/>
                </a:tc>
                <a:tc>
                  <a:txBody>
                    <a:bodyPr/>
                    <a:lstStyle/>
                    <a:p>
                      <a:pPr marL="0" marR="0" indent="0" algn="l"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Onion root tip mitosis</a:t>
                      </a:r>
                    </a:p>
                  </a:txBody>
                  <a:tcPr/>
                </a:tc>
                <a:tc>
                  <a:txBody>
                    <a:bodyPr/>
                    <a:lstStyle/>
                    <a:p>
                      <a:endParaRPr lang="en-US" sz="1200" dirty="0">
                        <a:latin typeface="Bookman Old Style" panose="02050604050505020204" pitchFamily="18" charset="0"/>
                      </a:endParaRPr>
                    </a:p>
                  </a:txBody>
                  <a:tcPr/>
                </a:tc>
                <a:tc>
                  <a:txBody>
                    <a:bodyPr/>
                    <a:lstStyle/>
                    <a:p>
                      <a:endParaRPr lang="en-US" sz="1200">
                        <a:latin typeface="Bookman Old Style" panose="02050604050505020204" pitchFamily="18" charset="0"/>
                      </a:endParaRPr>
                    </a:p>
                  </a:txBody>
                  <a:tcPr/>
                </a:tc>
                <a:extLst>
                  <a:ext uri="{0D108BD9-81ED-4DB2-BD59-A6C34878D82A}">
                    <a16:rowId xmlns:a16="http://schemas.microsoft.com/office/drawing/2014/main" val="3631924056"/>
                  </a:ext>
                </a:extLst>
              </a:tr>
              <a:tr h="370840">
                <a:tc>
                  <a:txBody>
                    <a:bodyPr/>
                    <a:lstStyle/>
                    <a:p>
                      <a:pPr algn="ctr"/>
                      <a:r>
                        <a:rPr lang="en-US" sz="1200" dirty="0">
                          <a:latin typeface="Bookman Old Style" panose="02050604050505020204" pitchFamily="18" charset="0"/>
                        </a:rPr>
                        <a:t>2</a:t>
                      </a:r>
                    </a:p>
                  </a:txBody>
                  <a:tcPr/>
                </a:tc>
                <a:tc>
                  <a:txBody>
                    <a:bodyPr/>
                    <a:lstStyle/>
                    <a:p>
                      <a:pPr marL="0" marR="0" indent="0" algn="l"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Water Analysis</a:t>
                      </a:r>
                    </a:p>
                  </a:txBody>
                  <a:tcPr/>
                </a:tc>
                <a:tc>
                  <a:txBody>
                    <a:bodyPr/>
                    <a:lstStyle/>
                    <a:p>
                      <a:endParaRPr lang="en-US" sz="1200">
                        <a:latin typeface="Bookman Old Style" panose="02050604050505020204" pitchFamily="18" charset="0"/>
                      </a:endParaRPr>
                    </a:p>
                  </a:txBody>
                  <a:tcPr/>
                </a:tc>
                <a:tc>
                  <a:txBody>
                    <a:bodyPr/>
                    <a:lstStyle/>
                    <a:p>
                      <a:endParaRPr lang="en-US" sz="1200">
                        <a:latin typeface="Bookman Old Style" panose="02050604050505020204" pitchFamily="18" charset="0"/>
                      </a:endParaRPr>
                    </a:p>
                  </a:txBody>
                  <a:tcPr/>
                </a:tc>
                <a:extLst>
                  <a:ext uri="{0D108BD9-81ED-4DB2-BD59-A6C34878D82A}">
                    <a16:rowId xmlns:a16="http://schemas.microsoft.com/office/drawing/2014/main" val="3253542116"/>
                  </a:ext>
                </a:extLst>
              </a:tr>
              <a:tr h="370840">
                <a:tc>
                  <a:txBody>
                    <a:bodyPr/>
                    <a:lstStyle/>
                    <a:p>
                      <a:pPr algn="ctr"/>
                      <a:r>
                        <a:rPr lang="en-US" sz="1200" dirty="0">
                          <a:latin typeface="Bookman Old Style" panose="02050604050505020204" pitchFamily="18" charset="0"/>
                        </a:rPr>
                        <a:t>3</a:t>
                      </a:r>
                    </a:p>
                  </a:txBody>
                  <a:tcPr/>
                </a:tc>
                <a:tc>
                  <a:txBody>
                    <a:bodyPr/>
                    <a:lstStyle/>
                    <a:p>
                      <a:r>
                        <a:rPr lang="en-US" sz="1200" dirty="0">
                          <a:latin typeface="Bookman Old Style" panose="02050604050505020204" pitchFamily="18" charset="0"/>
                        </a:rPr>
                        <a:t>Soil Analysis</a:t>
                      </a:r>
                    </a:p>
                  </a:txBody>
                  <a:tcPr/>
                </a:tc>
                <a:tc>
                  <a:txBody>
                    <a:bodyPr/>
                    <a:lstStyle/>
                    <a:p>
                      <a:endParaRPr lang="en-US" sz="1200">
                        <a:latin typeface="Bookman Old Style" panose="02050604050505020204" pitchFamily="18" charset="0"/>
                      </a:endParaRPr>
                    </a:p>
                  </a:txBody>
                  <a:tcPr/>
                </a:tc>
                <a:tc>
                  <a:txBody>
                    <a:bodyPr/>
                    <a:lstStyle/>
                    <a:p>
                      <a:endParaRPr lang="en-US" sz="1200" dirty="0">
                        <a:latin typeface="Bookman Old Style" panose="02050604050505020204" pitchFamily="18" charset="0"/>
                      </a:endParaRPr>
                    </a:p>
                  </a:txBody>
                  <a:tcPr/>
                </a:tc>
                <a:extLst>
                  <a:ext uri="{0D108BD9-81ED-4DB2-BD59-A6C34878D82A}">
                    <a16:rowId xmlns:a16="http://schemas.microsoft.com/office/drawing/2014/main" val="571259547"/>
                  </a:ext>
                </a:extLst>
              </a:tr>
              <a:tr h="370840">
                <a:tc>
                  <a:txBody>
                    <a:bodyPr/>
                    <a:lstStyle/>
                    <a:p>
                      <a:pPr algn="ctr"/>
                      <a:endParaRPr lang="en-US" sz="1200">
                        <a:latin typeface="Bookman Old Style" panose="02050604050505020204" pitchFamily="18" charset="0"/>
                      </a:endParaRPr>
                    </a:p>
                  </a:txBody>
                  <a:tcPr/>
                </a:tc>
                <a:tc>
                  <a:txBody>
                    <a:bodyPr/>
                    <a:lstStyle/>
                    <a:p>
                      <a:pPr algn="ctr"/>
                      <a:endParaRPr lang="en-US" sz="1200" b="1" dirty="0">
                        <a:latin typeface="Bookman Old Style" panose="02050604050505020204" pitchFamily="18" charset="0"/>
                      </a:endParaRPr>
                    </a:p>
                  </a:txBody>
                  <a:tcPr/>
                </a:tc>
                <a:tc>
                  <a:txBody>
                    <a:bodyPr/>
                    <a:lstStyle/>
                    <a:p>
                      <a:endParaRPr lang="en-US" sz="1200" dirty="0">
                        <a:latin typeface="Bookman Old Style" panose="02050604050505020204" pitchFamily="18" charset="0"/>
                      </a:endParaRPr>
                    </a:p>
                  </a:txBody>
                  <a:tcPr/>
                </a:tc>
                <a:tc>
                  <a:txBody>
                    <a:bodyPr/>
                    <a:lstStyle/>
                    <a:p>
                      <a:endParaRPr lang="en-US" sz="1200" dirty="0">
                        <a:latin typeface="Bookman Old Style" panose="02050604050505020204" pitchFamily="18" charset="0"/>
                      </a:endParaRPr>
                    </a:p>
                  </a:txBody>
                  <a:tcPr/>
                </a:tc>
                <a:extLst>
                  <a:ext uri="{0D108BD9-81ED-4DB2-BD59-A6C34878D82A}">
                    <a16:rowId xmlns:a16="http://schemas.microsoft.com/office/drawing/2014/main" val="1785663838"/>
                  </a:ext>
                </a:extLst>
              </a:tr>
              <a:tr h="370840">
                <a:tc>
                  <a:txBody>
                    <a:bodyPr/>
                    <a:lstStyle/>
                    <a:p>
                      <a:pPr algn="ctr"/>
                      <a:endParaRPr lang="en-US" sz="1200">
                        <a:latin typeface="Bookman Old Style" panose="02050604050505020204" pitchFamily="18" charset="0"/>
                      </a:endParaRPr>
                    </a:p>
                  </a:txBody>
                  <a:tcPr/>
                </a:tc>
                <a:tc>
                  <a:txBody>
                    <a:bodyPr/>
                    <a:lstStyle/>
                    <a:p>
                      <a:pPr algn="ctr"/>
                      <a:r>
                        <a:rPr lang="en-US" sz="1200" b="1" dirty="0" err="1">
                          <a:latin typeface="Bookman Old Style" panose="02050604050505020204" pitchFamily="18" charset="0"/>
                        </a:rPr>
                        <a:t>Spottings</a:t>
                      </a:r>
                      <a:endParaRPr lang="en-US" sz="1200" b="1" dirty="0">
                        <a:latin typeface="Bookman Old Style" panose="02050604050505020204" pitchFamily="18" charset="0"/>
                      </a:endParaRPr>
                    </a:p>
                  </a:txBody>
                  <a:tcPr/>
                </a:tc>
                <a:tc>
                  <a:txBody>
                    <a:bodyPr/>
                    <a:lstStyle/>
                    <a:p>
                      <a:endParaRPr lang="en-US" sz="1200" dirty="0">
                        <a:latin typeface="Bookman Old Style" panose="02050604050505020204" pitchFamily="18" charset="0"/>
                      </a:endParaRPr>
                    </a:p>
                  </a:txBody>
                  <a:tcPr/>
                </a:tc>
                <a:tc>
                  <a:txBody>
                    <a:bodyPr/>
                    <a:lstStyle/>
                    <a:p>
                      <a:endParaRPr lang="en-US" sz="1200">
                        <a:latin typeface="Bookman Old Style" panose="02050604050505020204" pitchFamily="18" charset="0"/>
                      </a:endParaRPr>
                    </a:p>
                  </a:txBody>
                  <a:tcPr/>
                </a:tc>
                <a:extLst>
                  <a:ext uri="{0D108BD9-81ED-4DB2-BD59-A6C34878D82A}">
                    <a16:rowId xmlns:a16="http://schemas.microsoft.com/office/drawing/2014/main" val="4215131329"/>
                  </a:ext>
                </a:extLst>
              </a:tr>
              <a:tr h="370840">
                <a:tc>
                  <a:txBody>
                    <a:bodyPr/>
                    <a:lstStyle/>
                    <a:p>
                      <a:pPr algn="ctr"/>
                      <a:r>
                        <a:rPr lang="en-US" sz="1200" dirty="0">
                          <a:latin typeface="Bookman Old Style" panose="02050604050505020204" pitchFamily="18" charset="0"/>
                        </a:rPr>
                        <a:t>1</a:t>
                      </a:r>
                    </a:p>
                  </a:txBody>
                  <a:tcPr/>
                </a:tc>
                <a:tc>
                  <a: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Common disease causing organisms </a:t>
                      </a:r>
                      <a:r>
                        <a:rPr kumimoji="0" lang="en-US" sz="1200" b="0" i="1"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 </a:t>
                      </a:r>
                    </a:p>
                    <a:p>
                      <a:pPr marL="133350" marR="0" lvl="0" indent="0" algn="just"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Ascaris, </a:t>
                      </a:r>
                    </a:p>
                    <a:p>
                      <a:pPr marL="133350" marR="0" lvl="0" indent="0" algn="just"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Entamoeba, </a:t>
                      </a:r>
                    </a:p>
                    <a:p>
                      <a:pPr marL="133350" marR="0" lvl="0" indent="0" algn="just"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Plasmodium, </a:t>
                      </a:r>
                    </a:p>
                    <a:p>
                      <a:pPr marL="133350" marR="0" lvl="0" indent="0" algn="just"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fungus causing ringworm</a:t>
                      </a:r>
                    </a:p>
                  </a:txBody>
                  <a:tcPr/>
                </a:tc>
                <a:tc>
                  <a:txBody>
                    <a:bodyPr/>
                    <a:lstStyle/>
                    <a:p>
                      <a:endParaRPr lang="en-US" sz="1200" dirty="0">
                        <a:latin typeface="Bookman Old Style" panose="02050604050505020204" pitchFamily="18" charset="0"/>
                      </a:endParaRPr>
                    </a:p>
                  </a:txBody>
                  <a:tcPr/>
                </a:tc>
                <a:tc>
                  <a:txBody>
                    <a:bodyPr/>
                    <a:lstStyle/>
                    <a:p>
                      <a:endParaRPr lang="en-US" sz="1200">
                        <a:latin typeface="Bookman Old Style" panose="02050604050505020204" pitchFamily="18" charset="0"/>
                      </a:endParaRPr>
                    </a:p>
                  </a:txBody>
                  <a:tcPr/>
                </a:tc>
                <a:extLst>
                  <a:ext uri="{0D108BD9-81ED-4DB2-BD59-A6C34878D82A}">
                    <a16:rowId xmlns:a16="http://schemas.microsoft.com/office/drawing/2014/main" val="2488672661"/>
                  </a:ext>
                </a:extLst>
              </a:tr>
              <a:tr h="370840">
                <a:tc>
                  <a:txBody>
                    <a:bodyPr/>
                    <a:lstStyle/>
                    <a:p>
                      <a:pPr algn="ctr"/>
                      <a:r>
                        <a:rPr lang="en-US" sz="1200" dirty="0">
                          <a:latin typeface="Bookman Old Style" panose="02050604050505020204" pitchFamily="18" charset="0"/>
                        </a:rPr>
                        <a:t>2</a:t>
                      </a:r>
                    </a:p>
                  </a:txBody>
                  <a:tcPr/>
                </a:tc>
                <a:tc>
                  <a:txBody>
                    <a:bodyPr/>
                    <a:lstStyle/>
                    <a:p>
                      <a:pPr algn="just"/>
                      <a:r>
                        <a:rPr lang="en-US" sz="1200" b="1" dirty="0">
                          <a:latin typeface="Bookman Old Style" panose="02050604050505020204" pitchFamily="18" charset="0"/>
                        </a:rPr>
                        <a:t>Two xeric plants and animals</a:t>
                      </a:r>
                      <a:endParaRPr lang="en-US" sz="1200" dirty="0">
                        <a:latin typeface="Bookman Old Style" panose="02050604050505020204" pitchFamily="18" charset="0"/>
                      </a:endParaRPr>
                    </a:p>
                  </a:txBody>
                  <a:tcPr/>
                </a:tc>
                <a:tc>
                  <a:txBody>
                    <a:bodyPr/>
                    <a:lstStyle/>
                    <a:p>
                      <a:endParaRPr lang="en-US" sz="1200" dirty="0">
                        <a:latin typeface="Bookman Old Style" panose="02050604050505020204" pitchFamily="18" charset="0"/>
                      </a:endParaRPr>
                    </a:p>
                  </a:txBody>
                  <a:tcPr/>
                </a:tc>
                <a:tc>
                  <a:txBody>
                    <a:bodyPr/>
                    <a:lstStyle/>
                    <a:p>
                      <a:endParaRPr lang="en-US" sz="1200" dirty="0">
                        <a:latin typeface="Bookman Old Style" panose="02050604050505020204" pitchFamily="18" charset="0"/>
                      </a:endParaRPr>
                    </a:p>
                  </a:txBody>
                  <a:tcPr/>
                </a:tc>
                <a:extLst>
                  <a:ext uri="{0D108BD9-81ED-4DB2-BD59-A6C34878D82A}">
                    <a16:rowId xmlns:a16="http://schemas.microsoft.com/office/drawing/2014/main" val="2315261435"/>
                  </a:ext>
                </a:extLst>
              </a:tr>
              <a:tr h="370840">
                <a:tc>
                  <a:txBody>
                    <a:bodyPr/>
                    <a:lstStyle/>
                    <a:p>
                      <a:pPr algn="ctr"/>
                      <a:r>
                        <a:rPr lang="en-US" sz="1200" dirty="0">
                          <a:latin typeface="Bookman Old Style" panose="02050604050505020204" pitchFamily="18" charset="0"/>
                        </a:rPr>
                        <a:t>3</a:t>
                      </a:r>
                    </a:p>
                  </a:txBody>
                  <a:tcPr/>
                </a:tc>
                <a:tc>
                  <a:txBody>
                    <a:bodyPr/>
                    <a:lstStyle/>
                    <a:p>
                      <a:pPr algn="just"/>
                      <a:r>
                        <a:rPr lang="en-US" sz="1200" b="1" dirty="0">
                          <a:latin typeface="Bookman Old Style" panose="02050604050505020204" pitchFamily="18" charset="0"/>
                        </a:rPr>
                        <a:t>Two aquatic plants and two aquatic  animals</a:t>
                      </a:r>
                      <a:endParaRPr lang="en-US" sz="1200" dirty="0">
                        <a:latin typeface="Bookman Old Style" panose="02050604050505020204" pitchFamily="18" charset="0"/>
                      </a:endParaRPr>
                    </a:p>
                  </a:txBody>
                  <a:tcPr/>
                </a:tc>
                <a:tc>
                  <a:txBody>
                    <a:bodyPr/>
                    <a:lstStyle/>
                    <a:p>
                      <a:endParaRPr lang="en-US" sz="1200" dirty="0">
                        <a:latin typeface="Bookman Old Style" panose="02050604050505020204" pitchFamily="18" charset="0"/>
                      </a:endParaRPr>
                    </a:p>
                  </a:txBody>
                  <a:tcPr/>
                </a:tc>
                <a:tc>
                  <a:txBody>
                    <a:bodyPr/>
                    <a:lstStyle/>
                    <a:p>
                      <a:endParaRPr lang="en-US" sz="1200" dirty="0">
                        <a:latin typeface="Bookman Old Style" panose="02050604050505020204" pitchFamily="18" charset="0"/>
                      </a:endParaRPr>
                    </a:p>
                  </a:txBody>
                  <a:tcPr/>
                </a:tc>
                <a:extLst>
                  <a:ext uri="{0D108BD9-81ED-4DB2-BD59-A6C34878D82A}">
                    <a16:rowId xmlns:a16="http://schemas.microsoft.com/office/drawing/2014/main" val="2424238262"/>
                  </a:ext>
                </a:extLst>
              </a:tr>
              <a:tr h="370840">
                <a:tc>
                  <a:txBody>
                    <a:bodyPr/>
                    <a:lstStyle/>
                    <a:p>
                      <a:pPr algn="ctr"/>
                      <a:endParaRPr lang="en-US" sz="1200" dirty="0">
                        <a:latin typeface="Bookman Old Style" panose="02050604050505020204" pitchFamily="18" charset="0"/>
                      </a:endParaRPr>
                    </a:p>
                  </a:txBody>
                  <a:tcPr/>
                </a:tc>
                <a:tc>
                  <a:txBody>
                    <a:bodyPr/>
                    <a:lstStyle/>
                    <a:p>
                      <a:endParaRPr lang="en-US" sz="1200">
                        <a:latin typeface="Bookman Old Style" panose="02050604050505020204" pitchFamily="18" charset="0"/>
                      </a:endParaRPr>
                    </a:p>
                  </a:txBody>
                  <a:tcPr/>
                </a:tc>
                <a:tc>
                  <a:txBody>
                    <a:bodyPr/>
                    <a:lstStyle/>
                    <a:p>
                      <a:endParaRPr lang="en-US" sz="1200" dirty="0">
                        <a:latin typeface="Bookman Old Style" panose="02050604050505020204" pitchFamily="18" charset="0"/>
                      </a:endParaRPr>
                    </a:p>
                  </a:txBody>
                  <a:tcPr/>
                </a:tc>
                <a:tc>
                  <a:txBody>
                    <a:bodyPr/>
                    <a:lstStyle/>
                    <a:p>
                      <a:endParaRPr lang="en-US" sz="1200" dirty="0">
                        <a:latin typeface="Bookman Old Style" panose="02050604050505020204" pitchFamily="18" charset="0"/>
                      </a:endParaRPr>
                    </a:p>
                  </a:txBody>
                  <a:tcPr/>
                </a:tc>
                <a:extLst>
                  <a:ext uri="{0D108BD9-81ED-4DB2-BD59-A6C34878D82A}">
                    <a16:rowId xmlns:a16="http://schemas.microsoft.com/office/drawing/2014/main" val="1814046011"/>
                  </a:ext>
                </a:extLst>
              </a:tr>
            </a:tbl>
          </a:graphicData>
        </a:graphic>
      </p:graphicFrame>
    </p:spTree>
    <p:extLst>
      <p:ext uri="{BB962C8B-B14F-4D97-AF65-F5344CB8AC3E}">
        <p14:creationId xmlns:p14="http://schemas.microsoft.com/office/powerpoint/2010/main" val="162071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3A94C6C-B256-6C4C-959F-1D055785A013}"/>
              </a:ext>
            </a:extLst>
          </p:cNvPr>
          <p:cNvSpPr/>
          <p:nvPr/>
        </p:nvSpPr>
        <p:spPr>
          <a:xfrm>
            <a:off x="7021286" y="2881283"/>
            <a:ext cx="4996539"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EXPERIMENTS</a:t>
            </a:r>
          </a:p>
        </p:txBody>
      </p:sp>
      <p:sp>
        <p:nvSpPr>
          <p:cNvPr id="3" name="Rectangle 2">
            <a:extLst>
              <a:ext uri="{FF2B5EF4-FFF2-40B4-BE49-F238E27FC236}">
                <a16:creationId xmlns:a16="http://schemas.microsoft.com/office/drawing/2014/main" id="{454C0B0D-5C4F-9748-A6CA-610D9C9DD130}"/>
              </a:ext>
            </a:extLst>
          </p:cNvPr>
          <p:cNvSpPr/>
          <p:nvPr/>
        </p:nvSpPr>
        <p:spPr>
          <a:xfrm>
            <a:off x="6558643" y="3650726"/>
            <a:ext cx="5881004" cy="34163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TERM - II</a:t>
            </a:r>
          </a:p>
          <a:p>
            <a:pPr marL="342900" marR="0" lvl="0" indent="-342900" algn="just" defTabSz="457200" rtl="0" eaLnBrk="1" fontAlgn="auto" latinLnBrk="0" hangingPunct="1">
              <a:lnSpc>
                <a:spcPct val="100000"/>
              </a:lnSpc>
              <a:spcBef>
                <a:spcPts val="0"/>
              </a:spcBef>
              <a:spcAft>
                <a:spcPts val="0"/>
              </a:spcAft>
              <a:buClrTx/>
              <a:buSzTx/>
              <a:buFontTx/>
              <a:buAutoNum type="arabicPeriod"/>
              <a:tabLst/>
              <a:defRPr/>
            </a:pPr>
            <a:r>
              <a:rPr kumimoji="0" lang="en-IN" sz="1800" b="1"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Onion root tip mitosis: </a:t>
            </a:r>
            <a:r>
              <a:rPr kumimoji="0" lang="en-IN" sz="18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Prepare a temporary mount of onion root tip to study mitosis. </a:t>
            </a:r>
          </a:p>
          <a:p>
            <a:pPr marL="342900" marR="0" lvl="0" indent="-342900" algn="just" defTabSz="457200" rtl="0" eaLnBrk="1" fontAlgn="auto" latinLnBrk="0" hangingPunct="1">
              <a:lnSpc>
                <a:spcPct val="100000"/>
              </a:lnSpc>
              <a:spcBef>
                <a:spcPts val="0"/>
              </a:spcBef>
              <a:spcAft>
                <a:spcPts val="0"/>
              </a:spcAft>
              <a:buClrTx/>
              <a:buSzTx/>
              <a:buFontTx/>
              <a:buAutoNum type="arabicPeriod"/>
              <a:tabLst/>
              <a:defRPr/>
            </a:pPr>
            <a:r>
              <a:rPr kumimoji="0" lang="en-IN" sz="1800" b="1"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Water Analysis:</a:t>
            </a:r>
            <a:r>
              <a:rPr kumimoji="0" lang="en-IN" sz="18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 Collect water from two different water bodies around you and study them for pH, clarity and presence of any living organism </a:t>
            </a:r>
          </a:p>
          <a:p>
            <a:pPr marL="342900" marR="0" lvl="0" indent="-342900" algn="just" defTabSz="457200" rtl="0" eaLnBrk="1" fontAlgn="auto" latinLnBrk="0" hangingPunct="1">
              <a:lnSpc>
                <a:spcPct val="100000"/>
              </a:lnSpc>
              <a:spcBef>
                <a:spcPts val="0"/>
              </a:spcBef>
              <a:spcAft>
                <a:spcPts val="0"/>
              </a:spcAft>
              <a:buClrTx/>
              <a:buSzTx/>
              <a:buFontTx/>
              <a:buAutoNum type="arabicPeriod"/>
              <a:tabLst/>
              <a:defRPr/>
            </a:pPr>
            <a:r>
              <a:rPr kumimoji="0" lang="en-IN" sz="1800" b="1"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Soil Analysis: </a:t>
            </a:r>
            <a:r>
              <a:rPr kumimoji="0" lang="en-IN" sz="18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Collect and study soil from at least two different sites and study them for texture, moisture content, pH and water holding capacity. Correlate with the kinds of plants found in them. </a:t>
            </a:r>
          </a:p>
        </p:txBody>
      </p:sp>
    </p:spTree>
    <p:extLst>
      <p:ext uri="{BB962C8B-B14F-4D97-AF65-F5344CB8AC3E}">
        <p14:creationId xmlns:p14="http://schemas.microsoft.com/office/powerpoint/2010/main" val="1292348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E456A8EA-E2DA-9840-AF04-06484384F837}"/>
              </a:ext>
            </a:extLst>
          </p:cNvPr>
          <p:cNvSpPr/>
          <p:nvPr/>
        </p:nvSpPr>
        <p:spPr>
          <a:xfrm>
            <a:off x="6532770" y="227695"/>
            <a:ext cx="6059279" cy="8586966"/>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Aim:</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To study pH, clarity and presence of living organism from two different water samples collected from two different water bodies.</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Principle:</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productivity and the trophic status of a water body is determined by assessing the number and type of organisms (micro as well as macros) present in the water body. The productive water bodies support fairly large number of organisms of different trophic levels. Water body with very high density of phytoplankton (free floating microscopic plants) and zooplanktons (free floating microscopic animals)  per unit area is a productive water body. Such water bodies are usually turbid and have high amounts of nutrients and dissolved oxygen. Turbidity is the measure of the relative clarity or cloudiness of a liquid which is indirectly a measure of the amount of suspended particles in the water. Turbidity of the water body determines the depth to which light can penetrate and thus affects the distribution photosynthetic life forms. Tyndall Effect is a physical phenomena which is useful for determining turbidity of liquid. The Tyndall Effect is scattering of light by particles in a suspension. Turbid water shows Tyndall effect.</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pH is is another physical property of water. It is a measure of the relative amount of free hydrogen and hydroxyl ions in an aqueous solution. Solutions with a pH less than 7 are said to be acidic and with a pH greater than 7 are basic. The pH of pure water is 7 at 25°C. The pH value of a water sample can be determined by pH paper, universal indicator and pH meter.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Requirements:</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Pond water sample, bore well water sample, beakers, test tubes, droppers, pH paper strips, universal indicator, glass slides, cover slips, filter paper, needle, brush, microscope, torch or laser, 5% Formalin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Aceto</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Alcohol (Formalin: Acetic acid: Ethanol in ratio of 5:5:90)</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Procedure to check pH of water samples</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142875" marR="0" lvl="0" indent="-1270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Take a pH paper strip and dip into the beaker that contains water sample.</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142875" marR="0" lvl="0" indent="-1270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Wait for some time to dry the pH paper.</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142875" marR="0" lvl="0" indent="-1270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Note the colour and compare with the pH colour chart and get a rough estimate of pH of the water sample.</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106362"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*pH of water sample can be checked by adding 5 drops of universal indicator into the test tubes and comparing the colour developed and colour chart of universal indicator.</a:t>
            </a:r>
          </a:p>
          <a:p>
            <a:pPr marL="26162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Procedure to study of turbidity of water Samples</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190500" marR="0" lvl="0" indent="-142875"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Take the water samples in separate beakers.</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190500" marR="0" lvl="0" indent="-142875"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In dark room, pass beam of light from a torch or laser through the beakers with sample water.</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190500" marR="0" lvl="0" indent="-142875"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Observe for Tyndall effect or whether the beam of light passes straight through without scattering. </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graphicFrame>
        <p:nvGraphicFramePr>
          <p:cNvPr id="30" name="Table 29">
            <a:extLst>
              <a:ext uri="{FF2B5EF4-FFF2-40B4-BE49-F238E27FC236}">
                <a16:creationId xmlns:a16="http://schemas.microsoft.com/office/drawing/2014/main" id="{2847C60E-10B6-FC4A-BA02-11316EC1DF9E}"/>
              </a:ext>
            </a:extLst>
          </p:cNvPr>
          <p:cNvGraphicFramePr>
            <a:graphicFrameLocks noGrp="1"/>
          </p:cNvGraphicFramePr>
          <p:nvPr/>
        </p:nvGraphicFramePr>
        <p:xfrm>
          <a:off x="1983367" y="3865942"/>
          <a:ext cx="2681716" cy="548640"/>
        </p:xfrm>
        <a:graphic>
          <a:graphicData uri="http://schemas.openxmlformats.org/drawingml/2006/table">
            <a:tbl>
              <a:tblPr firstRow="1" firstCol="1" bandRow="1"/>
              <a:tblGrid>
                <a:gridCol w="1340858">
                  <a:extLst>
                    <a:ext uri="{9D8B030D-6E8A-4147-A177-3AD203B41FA5}">
                      <a16:colId xmlns:a16="http://schemas.microsoft.com/office/drawing/2014/main" val="2678769786"/>
                    </a:ext>
                  </a:extLst>
                </a:gridCol>
                <a:gridCol w="1340858">
                  <a:extLst>
                    <a:ext uri="{9D8B030D-6E8A-4147-A177-3AD203B41FA5}">
                      <a16:colId xmlns:a16="http://schemas.microsoft.com/office/drawing/2014/main" val="2207727763"/>
                    </a:ext>
                  </a:extLst>
                </a:gridCol>
              </a:tblGrid>
              <a:tr h="0">
                <a:tc>
                  <a:txBody>
                    <a:bodyPr/>
                    <a:lstStyle/>
                    <a:p>
                      <a:pPr algn="ctr"/>
                      <a:r>
                        <a:rPr lang="en-IN" sz="1200" b="1" dirty="0">
                          <a:effectLst/>
                          <a:latin typeface="Bookman Old Style" panose="02050604050505020204" pitchFamily="18" charset="0"/>
                          <a:ea typeface="Times New Roman" panose="02020603050405020304" pitchFamily="18" charset="0"/>
                          <a:cs typeface="Times New Roman" panose="02020603050405020304" pitchFamily="18" charset="0"/>
                        </a:rPr>
                        <a:t>Water Samples</a:t>
                      </a:r>
                      <a:endParaRPr lang="en-IN" sz="1200"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b="1" dirty="0">
                          <a:effectLst/>
                          <a:latin typeface="Bookman Old Style" panose="02050604050505020204" pitchFamily="18" charset="0"/>
                          <a:ea typeface="Calibri" panose="020F0502020204030204" pitchFamily="34" charset="0"/>
                          <a:cs typeface="Microsoft Himalaya" pitchFamily="2" charset="0"/>
                        </a:rPr>
                        <a:t>pH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7594596"/>
                  </a:ext>
                </a:extLst>
              </a:tr>
              <a:tr h="0">
                <a:tc>
                  <a:txBody>
                    <a:bodyPr/>
                    <a:lstStyle/>
                    <a:p>
                      <a:r>
                        <a:rPr lang="en-IN" sz="1200" dirty="0">
                          <a:effectLst/>
                          <a:latin typeface="Bookman Old Style" panose="02050604050505020204" pitchFamily="18" charset="0"/>
                          <a:ea typeface="Times New Roman" panose="02020603050405020304" pitchFamily="18" charset="0"/>
                          <a:cs typeface="Times New Roman" panose="02020603050405020304" pitchFamily="18" charset="0"/>
                        </a:rPr>
                        <a:t>Pond water</a:t>
                      </a:r>
                      <a:endParaRPr lang="en-IN" sz="12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dirty="0">
                          <a:effectLst/>
                          <a:latin typeface="Bookman Old Style" panose="02050604050505020204" pitchFamily="18" charset="0"/>
                          <a:ea typeface="Calibri" panose="020F0502020204030204" pitchFamily="34" charset="0"/>
                          <a:cs typeface="Microsoft Himalaya" pitchFamily="2" charset="0"/>
                        </a:rPr>
                        <a:t>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151756"/>
                  </a:ext>
                </a:extLst>
              </a:tr>
              <a:tr h="0">
                <a:tc>
                  <a:txBody>
                    <a:bodyPr/>
                    <a:lstStyle/>
                    <a:p>
                      <a:r>
                        <a:rPr lang="en-IN" sz="1200" dirty="0">
                          <a:effectLst/>
                          <a:latin typeface="Bookman Old Style" panose="02050604050505020204" pitchFamily="18" charset="0"/>
                          <a:ea typeface="Times New Roman" panose="02020603050405020304" pitchFamily="18" charset="0"/>
                          <a:cs typeface="Times New Roman" panose="02020603050405020304" pitchFamily="18" charset="0"/>
                        </a:rPr>
                        <a:t>Bore well water</a:t>
                      </a:r>
                      <a:endParaRPr lang="en-IN" sz="12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dirty="0">
                          <a:effectLst/>
                          <a:latin typeface="Bookman Old Style" panose="02050604050505020204" pitchFamily="18" charset="0"/>
                          <a:ea typeface="Calibri" panose="020F0502020204030204" pitchFamily="34" charset="0"/>
                          <a:cs typeface="Microsoft Himalaya" pitchFamily="2"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5996756"/>
                  </a:ext>
                </a:extLst>
              </a:tr>
            </a:tbl>
          </a:graphicData>
        </a:graphic>
      </p:graphicFrame>
      <p:sp>
        <p:nvSpPr>
          <p:cNvPr id="31" name="Rectangle 30">
            <a:extLst>
              <a:ext uri="{FF2B5EF4-FFF2-40B4-BE49-F238E27FC236}">
                <a16:creationId xmlns:a16="http://schemas.microsoft.com/office/drawing/2014/main" id="{5542BD94-9191-AC4E-8BC7-9D0F729DFA9D}"/>
              </a:ext>
            </a:extLst>
          </p:cNvPr>
          <p:cNvSpPr/>
          <p:nvPr/>
        </p:nvSpPr>
        <p:spPr>
          <a:xfrm>
            <a:off x="2209176" y="3588943"/>
            <a:ext cx="2230098"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Table pH of  water samples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63BE2F62-59EB-4546-BDC9-034D3DB81FD7}"/>
              </a:ext>
            </a:extLst>
          </p:cNvPr>
          <p:cNvSpPr/>
          <p:nvPr/>
        </p:nvSpPr>
        <p:spPr>
          <a:xfrm>
            <a:off x="659289" y="398933"/>
            <a:ext cx="154721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endParaRPr kumimoji="0" lang="en-IN" sz="18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grpSp>
        <p:nvGrpSpPr>
          <p:cNvPr id="36" name="Group 35">
            <a:extLst>
              <a:ext uri="{FF2B5EF4-FFF2-40B4-BE49-F238E27FC236}">
                <a16:creationId xmlns:a16="http://schemas.microsoft.com/office/drawing/2014/main" id="{0FAC59D3-599D-204A-ACE3-8A9955C98A5D}"/>
              </a:ext>
            </a:extLst>
          </p:cNvPr>
          <p:cNvGrpSpPr/>
          <p:nvPr/>
        </p:nvGrpSpPr>
        <p:grpSpPr>
          <a:xfrm>
            <a:off x="382267" y="1553525"/>
            <a:ext cx="5962764" cy="1698676"/>
            <a:chOff x="382267" y="1786602"/>
            <a:chExt cx="5962764" cy="1698676"/>
          </a:xfrm>
        </p:grpSpPr>
        <p:sp>
          <p:nvSpPr>
            <p:cNvPr id="34" name="Rectangle 33">
              <a:extLst>
                <a:ext uri="{FF2B5EF4-FFF2-40B4-BE49-F238E27FC236}">
                  <a16:creationId xmlns:a16="http://schemas.microsoft.com/office/drawing/2014/main" id="{37288070-9444-F243-A773-96FE5381A5E6}"/>
                </a:ext>
              </a:extLst>
            </p:cNvPr>
            <p:cNvSpPr/>
            <p:nvPr/>
          </p:nvSpPr>
          <p:spPr>
            <a:xfrm>
              <a:off x="2644391" y="3208279"/>
              <a:ext cx="1359668"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Figure pH scale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5" name="Group 34">
              <a:extLst>
                <a:ext uri="{FF2B5EF4-FFF2-40B4-BE49-F238E27FC236}">
                  <a16:creationId xmlns:a16="http://schemas.microsoft.com/office/drawing/2014/main" id="{8043261B-4E45-BB41-8498-E31655966379}"/>
                </a:ext>
              </a:extLst>
            </p:cNvPr>
            <p:cNvGrpSpPr/>
            <p:nvPr/>
          </p:nvGrpSpPr>
          <p:grpSpPr>
            <a:xfrm>
              <a:off x="382267" y="1786602"/>
              <a:ext cx="5962764" cy="1493310"/>
              <a:chOff x="382267" y="1786602"/>
              <a:chExt cx="5962764" cy="1493310"/>
            </a:xfrm>
          </p:grpSpPr>
          <p:pic>
            <p:nvPicPr>
              <p:cNvPr id="1038" name="Picture 14" descr="The pH Scale | BioNinja">
                <a:extLst>
                  <a:ext uri="{FF2B5EF4-FFF2-40B4-BE49-F238E27FC236}">
                    <a16:creationId xmlns:a16="http://schemas.microsoft.com/office/drawing/2014/main" id="{D68DCECC-D1B3-D448-8CF2-D06075FE35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888" b="58582"/>
              <a:stretch/>
            </p:blipFill>
            <p:spPr bwMode="auto">
              <a:xfrm>
                <a:off x="382267" y="2479100"/>
                <a:ext cx="5962764" cy="800812"/>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06E56F0E-8391-B049-BC02-86E142D548E9}"/>
                  </a:ext>
                </a:extLst>
              </p:cNvPr>
              <p:cNvGrpSpPr/>
              <p:nvPr/>
            </p:nvGrpSpPr>
            <p:grpSpPr>
              <a:xfrm>
                <a:off x="589839" y="1786602"/>
                <a:ext cx="5549873" cy="784831"/>
                <a:chOff x="589839" y="1786602"/>
                <a:chExt cx="5549873" cy="784831"/>
              </a:xfrm>
            </p:grpSpPr>
            <p:sp>
              <p:nvSpPr>
                <p:cNvPr id="24" name="Rectangle 23">
                  <a:extLst>
                    <a:ext uri="{FF2B5EF4-FFF2-40B4-BE49-F238E27FC236}">
                      <a16:creationId xmlns:a16="http://schemas.microsoft.com/office/drawing/2014/main" id="{AC455FEE-A46F-174D-97E9-E8F5CB04C98E}"/>
                    </a:ext>
                  </a:extLst>
                </p:cNvPr>
                <p:cNvSpPr/>
                <p:nvPr/>
              </p:nvSpPr>
              <p:spPr>
                <a:xfrm>
                  <a:off x="589839" y="2202101"/>
                  <a:ext cx="361028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30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1  2  3  4  5  6  7  8  9</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6C1C6969-70B4-4542-8FDC-6F4F04BB9175}"/>
                    </a:ext>
                  </a:extLst>
                </p:cNvPr>
                <p:cNvSpPr/>
                <p:nvPr/>
              </p:nvSpPr>
              <p:spPr>
                <a:xfrm>
                  <a:off x="4121211" y="2202101"/>
                  <a:ext cx="201850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15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10   11  12   13   14</a:t>
                  </a:r>
                  <a:endParaRPr kumimoji="0" lang="en-US" sz="1800" b="0" i="0" u="none" strike="noStrike" kern="1200" cap="none" spc="-150" normalizeH="0" baseline="0" noProof="0" dirty="0">
                    <a:ln>
                      <a:noFill/>
                    </a:ln>
                    <a:solidFill>
                      <a:prstClr val="black"/>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A23E6208-DEE2-D74E-894E-3E57EB340733}"/>
                    </a:ext>
                  </a:extLst>
                </p:cNvPr>
                <p:cNvSpPr/>
                <p:nvPr/>
              </p:nvSpPr>
              <p:spPr>
                <a:xfrm>
                  <a:off x="2793724" y="1996735"/>
                  <a:ext cx="744114"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Neutral</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06ABE67-9BCB-B947-8264-50692D56528F}"/>
                    </a:ext>
                  </a:extLst>
                </p:cNvPr>
                <p:cNvSpPr/>
                <p:nvPr/>
              </p:nvSpPr>
              <p:spPr>
                <a:xfrm>
                  <a:off x="4535426" y="1786602"/>
                  <a:ext cx="595035"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Times New Roman" panose="02020603050405020304" pitchFamily="18" charset="0"/>
                    </a:rPr>
                    <a:t>Basic</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527A0B79-35C8-D94B-807D-16B4B1404AED}"/>
                    </a:ext>
                  </a:extLst>
                </p:cNvPr>
                <p:cNvSpPr/>
                <p:nvPr/>
              </p:nvSpPr>
              <p:spPr>
                <a:xfrm>
                  <a:off x="1535396" y="1797359"/>
                  <a:ext cx="638316"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Acidic</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BE159E48-B733-E341-9C6F-8D5F3276A45D}"/>
                    </a:ext>
                  </a:extLst>
                </p:cNvPr>
                <p:cNvCxnSpPr>
                  <a:cxnSpLocks/>
                </p:cNvCxnSpPr>
                <p:nvPr/>
              </p:nvCxnSpPr>
              <p:spPr>
                <a:xfrm>
                  <a:off x="3537838" y="2135234"/>
                  <a:ext cx="2601874"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056C4434-FD6B-7B49-B36F-4443BAA62F20}"/>
                    </a:ext>
                  </a:extLst>
                </p:cNvPr>
                <p:cNvCxnSpPr>
                  <a:cxnSpLocks/>
                </p:cNvCxnSpPr>
                <p:nvPr/>
              </p:nvCxnSpPr>
              <p:spPr>
                <a:xfrm flipH="1">
                  <a:off x="629110" y="2131081"/>
                  <a:ext cx="2160000"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grpSp>
        </p:grpSp>
      </p:grpSp>
      <p:sp>
        <p:nvSpPr>
          <p:cNvPr id="100" name="Rectangle 99">
            <a:extLst>
              <a:ext uri="{FF2B5EF4-FFF2-40B4-BE49-F238E27FC236}">
                <a16:creationId xmlns:a16="http://schemas.microsoft.com/office/drawing/2014/main" id="{4837888C-78EF-404E-9ED3-52E4D52B32FE}"/>
              </a:ext>
            </a:extLst>
          </p:cNvPr>
          <p:cNvSpPr/>
          <p:nvPr/>
        </p:nvSpPr>
        <p:spPr>
          <a:xfrm>
            <a:off x="226411" y="7705113"/>
            <a:ext cx="6274475"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Figure Tyndall effect observed when beam of light passed through water samples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93810CDA-D093-0A4A-B003-DA6B6980E971}"/>
              </a:ext>
            </a:extLst>
          </p:cNvPr>
          <p:cNvSpPr/>
          <p:nvPr/>
        </p:nvSpPr>
        <p:spPr>
          <a:xfrm>
            <a:off x="3400148" y="7087661"/>
            <a:ext cx="2555320"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Times New Roman" panose="02020603050405020304" pitchFamily="18" charset="0"/>
              </a:rPr>
              <a:t>Beaker with pond water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Times New Roman" panose="02020603050405020304" pitchFamily="18" charset="0"/>
              </a:rPr>
              <a:t>(More  turbid)</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a:extLst>
              <a:ext uri="{FF2B5EF4-FFF2-40B4-BE49-F238E27FC236}">
                <a16:creationId xmlns:a16="http://schemas.microsoft.com/office/drawing/2014/main" id="{B80B78CE-A495-A44A-89DE-470994FE2AE9}"/>
              </a:ext>
            </a:extLst>
          </p:cNvPr>
          <p:cNvGrpSpPr/>
          <p:nvPr/>
        </p:nvGrpSpPr>
        <p:grpSpPr>
          <a:xfrm>
            <a:off x="589596" y="5661600"/>
            <a:ext cx="5391246" cy="1420522"/>
            <a:chOff x="828132" y="5894677"/>
            <a:chExt cx="5391246" cy="1420522"/>
          </a:xfrm>
        </p:grpSpPr>
        <p:grpSp>
          <p:nvGrpSpPr>
            <p:cNvPr id="64" name="Group 63">
              <a:extLst>
                <a:ext uri="{FF2B5EF4-FFF2-40B4-BE49-F238E27FC236}">
                  <a16:creationId xmlns:a16="http://schemas.microsoft.com/office/drawing/2014/main" id="{29A5EDBE-59C5-DE4E-B404-B89D34701522}"/>
                </a:ext>
              </a:extLst>
            </p:cNvPr>
            <p:cNvGrpSpPr/>
            <p:nvPr/>
          </p:nvGrpSpPr>
          <p:grpSpPr>
            <a:xfrm>
              <a:off x="828132" y="5894677"/>
              <a:ext cx="5391246" cy="1420522"/>
              <a:chOff x="828132" y="5894677"/>
              <a:chExt cx="5391246" cy="1420522"/>
            </a:xfrm>
          </p:grpSpPr>
          <p:grpSp>
            <p:nvGrpSpPr>
              <p:cNvPr id="63" name="Group 62">
                <a:extLst>
                  <a:ext uri="{FF2B5EF4-FFF2-40B4-BE49-F238E27FC236}">
                    <a16:creationId xmlns:a16="http://schemas.microsoft.com/office/drawing/2014/main" id="{A6D044F3-B8C0-004A-B17D-AE35B507612A}"/>
                  </a:ext>
                </a:extLst>
              </p:cNvPr>
              <p:cNvGrpSpPr/>
              <p:nvPr/>
            </p:nvGrpSpPr>
            <p:grpSpPr>
              <a:xfrm>
                <a:off x="828132" y="5894677"/>
                <a:ext cx="5391246" cy="1420522"/>
                <a:chOff x="1141640" y="5894677"/>
                <a:chExt cx="5391246" cy="1420522"/>
              </a:xfrm>
            </p:grpSpPr>
            <p:sp>
              <p:nvSpPr>
                <p:cNvPr id="79" name="Rounded Rectangle 43">
                  <a:extLst>
                    <a:ext uri="{FF2B5EF4-FFF2-40B4-BE49-F238E27FC236}">
                      <a16:creationId xmlns:a16="http://schemas.microsoft.com/office/drawing/2014/main" id="{6607138F-66FC-804B-9840-5B120B3D6946}"/>
                    </a:ext>
                  </a:extLst>
                </p:cNvPr>
                <p:cNvSpPr/>
                <p:nvPr/>
              </p:nvSpPr>
              <p:spPr>
                <a:xfrm>
                  <a:off x="4723528" y="6203293"/>
                  <a:ext cx="1195420" cy="1098104"/>
                </a:xfrm>
                <a:custGeom>
                  <a:avLst/>
                  <a:gdLst>
                    <a:gd name="connsiteX0" fmla="*/ 0 w 1172308"/>
                    <a:gd name="connsiteY0" fmla="*/ 15304 h 998979"/>
                    <a:gd name="connsiteX1" fmla="*/ 15304 w 1172308"/>
                    <a:gd name="connsiteY1" fmla="*/ 0 h 998979"/>
                    <a:gd name="connsiteX2" fmla="*/ 1157004 w 1172308"/>
                    <a:gd name="connsiteY2" fmla="*/ 0 h 998979"/>
                    <a:gd name="connsiteX3" fmla="*/ 1172308 w 1172308"/>
                    <a:gd name="connsiteY3" fmla="*/ 15304 h 998979"/>
                    <a:gd name="connsiteX4" fmla="*/ 1172308 w 1172308"/>
                    <a:gd name="connsiteY4" fmla="*/ 983675 h 998979"/>
                    <a:gd name="connsiteX5" fmla="*/ 1157004 w 1172308"/>
                    <a:gd name="connsiteY5" fmla="*/ 998979 h 998979"/>
                    <a:gd name="connsiteX6" fmla="*/ 15304 w 1172308"/>
                    <a:gd name="connsiteY6" fmla="*/ 998979 h 998979"/>
                    <a:gd name="connsiteX7" fmla="*/ 0 w 1172308"/>
                    <a:gd name="connsiteY7" fmla="*/ 983675 h 998979"/>
                    <a:gd name="connsiteX8" fmla="*/ 0 w 1172308"/>
                    <a:gd name="connsiteY8" fmla="*/ 15304 h 998979"/>
                    <a:gd name="connsiteX0" fmla="*/ 0 w 1172308"/>
                    <a:gd name="connsiteY0" fmla="*/ 15304 h 1090306"/>
                    <a:gd name="connsiteX1" fmla="*/ 15304 w 1172308"/>
                    <a:gd name="connsiteY1" fmla="*/ 0 h 1090306"/>
                    <a:gd name="connsiteX2" fmla="*/ 1157004 w 1172308"/>
                    <a:gd name="connsiteY2" fmla="*/ 0 h 1090306"/>
                    <a:gd name="connsiteX3" fmla="*/ 1172308 w 1172308"/>
                    <a:gd name="connsiteY3" fmla="*/ 15304 h 1090306"/>
                    <a:gd name="connsiteX4" fmla="*/ 1172308 w 1172308"/>
                    <a:gd name="connsiteY4" fmla="*/ 983675 h 1090306"/>
                    <a:gd name="connsiteX5" fmla="*/ 1157004 w 1172308"/>
                    <a:gd name="connsiteY5" fmla="*/ 998979 h 1090306"/>
                    <a:gd name="connsiteX6" fmla="*/ 586154 w 1172308"/>
                    <a:gd name="connsiteY6" fmla="*/ 1090247 h 1090306"/>
                    <a:gd name="connsiteX7" fmla="*/ 15304 w 1172308"/>
                    <a:gd name="connsiteY7" fmla="*/ 998979 h 1090306"/>
                    <a:gd name="connsiteX8" fmla="*/ 0 w 1172308"/>
                    <a:gd name="connsiteY8" fmla="*/ 983675 h 1090306"/>
                    <a:gd name="connsiteX9" fmla="*/ 0 w 1172308"/>
                    <a:gd name="connsiteY9" fmla="*/ 15304 h 1090306"/>
                    <a:gd name="connsiteX0" fmla="*/ 0 w 1172308"/>
                    <a:gd name="connsiteY0" fmla="*/ 15304 h 1095481"/>
                    <a:gd name="connsiteX1" fmla="*/ 15304 w 1172308"/>
                    <a:gd name="connsiteY1" fmla="*/ 0 h 1095481"/>
                    <a:gd name="connsiteX2" fmla="*/ 1157004 w 1172308"/>
                    <a:gd name="connsiteY2" fmla="*/ 0 h 1095481"/>
                    <a:gd name="connsiteX3" fmla="*/ 1172308 w 1172308"/>
                    <a:gd name="connsiteY3" fmla="*/ 15304 h 1095481"/>
                    <a:gd name="connsiteX4" fmla="*/ 1172308 w 1172308"/>
                    <a:gd name="connsiteY4" fmla="*/ 983675 h 1095481"/>
                    <a:gd name="connsiteX5" fmla="*/ 1157004 w 1172308"/>
                    <a:gd name="connsiteY5" fmla="*/ 998979 h 1095481"/>
                    <a:gd name="connsiteX6" fmla="*/ 586154 w 1172308"/>
                    <a:gd name="connsiteY6" fmla="*/ 1090247 h 1095481"/>
                    <a:gd name="connsiteX7" fmla="*/ 15304 w 1172308"/>
                    <a:gd name="connsiteY7" fmla="*/ 998979 h 1095481"/>
                    <a:gd name="connsiteX8" fmla="*/ 0 w 1172308"/>
                    <a:gd name="connsiteY8" fmla="*/ 983675 h 1095481"/>
                    <a:gd name="connsiteX9" fmla="*/ 0 w 1172308"/>
                    <a:gd name="connsiteY9" fmla="*/ 15304 h 1095481"/>
                    <a:gd name="connsiteX0" fmla="*/ 0 w 1172308"/>
                    <a:gd name="connsiteY0" fmla="*/ 15304 h 1098104"/>
                    <a:gd name="connsiteX1" fmla="*/ 15304 w 1172308"/>
                    <a:gd name="connsiteY1" fmla="*/ 0 h 1098104"/>
                    <a:gd name="connsiteX2" fmla="*/ 1157004 w 1172308"/>
                    <a:gd name="connsiteY2" fmla="*/ 0 h 1098104"/>
                    <a:gd name="connsiteX3" fmla="*/ 1172308 w 1172308"/>
                    <a:gd name="connsiteY3" fmla="*/ 15304 h 1098104"/>
                    <a:gd name="connsiteX4" fmla="*/ 1172308 w 1172308"/>
                    <a:gd name="connsiteY4" fmla="*/ 983675 h 1098104"/>
                    <a:gd name="connsiteX5" fmla="*/ 1157004 w 1172308"/>
                    <a:gd name="connsiteY5" fmla="*/ 998979 h 1098104"/>
                    <a:gd name="connsiteX6" fmla="*/ 586154 w 1172308"/>
                    <a:gd name="connsiteY6" fmla="*/ 1090247 h 1098104"/>
                    <a:gd name="connsiteX7" fmla="*/ 15304 w 1172308"/>
                    <a:gd name="connsiteY7" fmla="*/ 998979 h 1098104"/>
                    <a:gd name="connsiteX8" fmla="*/ 0 w 1172308"/>
                    <a:gd name="connsiteY8" fmla="*/ 983675 h 1098104"/>
                    <a:gd name="connsiteX9" fmla="*/ 0 w 1172308"/>
                    <a:gd name="connsiteY9" fmla="*/ 15304 h 1098104"/>
                    <a:gd name="connsiteX0" fmla="*/ 0 w 1172308"/>
                    <a:gd name="connsiteY0" fmla="*/ 15304 h 1098104"/>
                    <a:gd name="connsiteX1" fmla="*/ 15304 w 1172308"/>
                    <a:gd name="connsiteY1" fmla="*/ 0 h 1098104"/>
                    <a:gd name="connsiteX2" fmla="*/ 1157004 w 1172308"/>
                    <a:gd name="connsiteY2" fmla="*/ 0 h 1098104"/>
                    <a:gd name="connsiteX3" fmla="*/ 1172308 w 1172308"/>
                    <a:gd name="connsiteY3" fmla="*/ 15304 h 1098104"/>
                    <a:gd name="connsiteX4" fmla="*/ 1172308 w 1172308"/>
                    <a:gd name="connsiteY4" fmla="*/ 983675 h 1098104"/>
                    <a:gd name="connsiteX5" fmla="*/ 1157004 w 1172308"/>
                    <a:gd name="connsiteY5" fmla="*/ 998979 h 1098104"/>
                    <a:gd name="connsiteX6" fmla="*/ 586154 w 1172308"/>
                    <a:gd name="connsiteY6" fmla="*/ 1090247 h 1098104"/>
                    <a:gd name="connsiteX7" fmla="*/ 15304 w 1172308"/>
                    <a:gd name="connsiteY7" fmla="*/ 998979 h 1098104"/>
                    <a:gd name="connsiteX8" fmla="*/ 0 w 1172308"/>
                    <a:gd name="connsiteY8" fmla="*/ 983675 h 1098104"/>
                    <a:gd name="connsiteX9" fmla="*/ 0 w 1172308"/>
                    <a:gd name="connsiteY9" fmla="*/ 15304 h 1098104"/>
                    <a:gd name="connsiteX0" fmla="*/ 0 w 1172308"/>
                    <a:gd name="connsiteY0" fmla="*/ 15304 h 1098104"/>
                    <a:gd name="connsiteX1" fmla="*/ 15304 w 1172308"/>
                    <a:gd name="connsiteY1" fmla="*/ 0 h 1098104"/>
                    <a:gd name="connsiteX2" fmla="*/ 1157004 w 1172308"/>
                    <a:gd name="connsiteY2" fmla="*/ 0 h 1098104"/>
                    <a:gd name="connsiteX3" fmla="*/ 1172308 w 1172308"/>
                    <a:gd name="connsiteY3" fmla="*/ 15304 h 1098104"/>
                    <a:gd name="connsiteX4" fmla="*/ 1172308 w 1172308"/>
                    <a:gd name="connsiteY4" fmla="*/ 983675 h 1098104"/>
                    <a:gd name="connsiteX5" fmla="*/ 1157004 w 1172308"/>
                    <a:gd name="connsiteY5" fmla="*/ 998979 h 1098104"/>
                    <a:gd name="connsiteX6" fmla="*/ 586154 w 1172308"/>
                    <a:gd name="connsiteY6" fmla="*/ 1090247 h 1098104"/>
                    <a:gd name="connsiteX7" fmla="*/ 15304 w 1172308"/>
                    <a:gd name="connsiteY7" fmla="*/ 998979 h 1098104"/>
                    <a:gd name="connsiteX8" fmla="*/ 0 w 1172308"/>
                    <a:gd name="connsiteY8" fmla="*/ 983675 h 1098104"/>
                    <a:gd name="connsiteX9" fmla="*/ 0 w 1172308"/>
                    <a:gd name="connsiteY9" fmla="*/ 15304 h 109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2308" h="1098104">
                      <a:moveTo>
                        <a:pt x="0" y="15304"/>
                      </a:moveTo>
                      <a:cubicBezTo>
                        <a:pt x="0" y="6852"/>
                        <a:pt x="6852" y="0"/>
                        <a:pt x="15304" y="0"/>
                      </a:cubicBezTo>
                      <a:lnTo>
                        <a:pt x="1157004" y="0"/>
                      </a:lnTo>
                      <a:cubicBezTo>
                        <a:pt x="1165456" y="0"/>
                        <a:pt x="1172308" y="6852"/>
                        <a:pt x="1172308" y="15304"/>
                      </a:cubicBezTo>
                      <a:lnTo>
                        <a:pt x="1172308" y="983675"/>
                      </a:lnTo>
                      <a:cubicBezTo>
                        <a:pt x="1172308" y="992127"/>
                        <a:pt x="1165456" y="998979"/>
                        <a:pt x="1157004" y="998979"/>
                      </a:cubicBezTo>
                      <a:cubicBezTo>
                        <a:pt x="1095674" y="1048940"/>
                        <a:pt x="1245360" y="1122348"/>
                        <a:pt x="586154" y="1090247"/>
                      </a:cubicBezTo>
                      <a:cubicBezTo>
                        <a:pt x="-149253" y="1104763"/>
                        <a:pt x="42863" y="992360"/>
                        <a:pt x="15304" y="998979"/>
                      </a:cubicBezTo>
                      <a:cubicBezTo>
                        <a:pt x="6852" y="998979"/>
                        <a:pt x="0" y="992127"/>
                        <a:pt x="0" y="983675"/>
                      </a:cubicBezTo>
                      <a:lnTo>
                        <a:pt x="0" y="15304"/>
                      </a:lnTo>
                      <a:close/>
                    </a:path>
                  </a:pathLst>
                </a:custGeom>
                <a:pattFill prst="divot">
                  <a:fgClr>
                    <a:srgbClr val="FFFF00"/>
                  </a:fgClr>
                  <a:bgClr>
                    <a:schemeClr val="accent5">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8" name="Group 57">
                  <a:extLst>
                    <a:ext uri="{FF2B5EF4-FFF2-40B4-BE49-F238E27FC236}">
                      <a16:creationId xmlns:a16="http://schemas.microsoft.com/office/drawing/2014/main" id="{6FD20C87-6B93-FA4E-AEAA-8EC65DBA799B}"/>
                    </a:ext>
                  </a:extLst>
                </p:cNvPr>
                <p:cNvGrpSpPr/>
                <p:nvPr/>
              </p:nvGrpSpPr>
              <p:grpSpPr>
                <a:xfrm>
                  <a:off x="1141640" y="5894677"/>
                  <a:ext cx="5391246" cy="1420522"/>
                  <a:chOff x="1141640" y="5894677"/>
                  <a:chExt cx="5391246" cy="1420522"/>
                </a:xfrm>
              </p:grpSpPr>
              <p:sp>
                <p:nvSpPr>
                  <p:cNvPr id="88" name="Rectangle 49">
                    <a:extLst>
                      <a:ext uri="{FF2B5EF4-FFF2-40B4-BE49-F238E27FC236}">
                        <a16:creationId xmlns:a16="http://schemas.microsoft.com/office/drawing/2014/main" id="{27E3A413-3D34-0646-9A2F-A5C49ED20DAF}"/>
                      </a:ext>
                    </a:extLst>
                  </p:cNvPr>
                  <p:cNvSpPr/>
                  <p:nvPr/>
                </p:nvSpPr>
                <p:spPr>
                  <a:xfrm>
                    <a:off x="1936237" y="6406035"/>
                    <a:ext cx="3537859" cy="432707"/>
                  </a:xfrm>
                  <a:custGeom>
                    <a:avLst/>
                    <a:gdLst>
                      <a:gd name="connsiteX0" fmla="*/ 0 w 3527869"/>
                      <a:gd name="connsiteY0" fmla="*/ 0 h 574289"/>
                      <a:gd name="connsiteX1" fmla="*/ 3527869 w 3527869"/>
                      <a:gd name="connsiteY1" fmla="*/ 0 h 574289"/>
                      <a:gd name="connsiteX2" fmla="*/ 3527869 w 3527869"/>
                      <a:gd name="connsiteY2" fmla="*/ 574289 h 574289"/>
                      <a:gd name="connsiteX3" fmla="*/ 0 w 3527869"/>
                      <a:gd name="connsiteY3" fmla="*/ 574289 h 574289"/>
                      <a:gd name="connsiteX4" fmla="*/ 0 w 3527869"/>
                      <a:gd name="connsiteY4" fmla="*/ 0 h 574289"/>
                      <a:gd name="connsiteX0" fmla="*/ 0 w 3527869"/>
                      <a:gd name="connsiteY0" fmla="*/ 228600 h 574289"/>
                      <a:gd name="connsiteX1" fmla="*/ 3527869 w 3527869"/>
                      <a:gd name="connsiteY1" fmla="*/ 0 h 574289"/>
                      <a:gd name="connsiteX2" fmla="*/ 3527869 w 3527869"/>
                      <a:gd name="connsiteY2" fmla="*/ 574289 h 574289"/>
                      <a:gd name="connsiteX3" fmla="*/ 0 w 3527869"/>
                      <a:gd name="connsiteY3" fmla="*/ 574289 h 574289"/>
                      <a:gd name="connsiteX4" fmla="*/ 0 w 3527869"/>
                      <a:gd name="connsiteY4" fmla="*/ 228600 h 574289"/>
                      <a:gd name="connsiteX0" fmla="*/ 0 w 3527869"/>
                      <a:gd name="connsiteY0" fmla="*/ 228600 h 574289"/>
                      <a:gd name="connsiteX1" fmla="*/ 3527869 w 3527869"/>
                      <a:gd name="connsiteY1" fmla="*/ 0 h 574289"/>
                      <a:gd name="connsiteX2" fmla="*/ 3527869 w 3527869"/>
                      <a:gd name="connsiteY2" fmla="*/ 574289 h 574289"/>
                      <a:gd name="connsiteX3" fmla="*/ 6723 w 3527869"/>
                      <a:gd name="connsiteY3" fmla="*/ 419648 h 574289"/>
                      <a:gd name="connsiteX4" fmla="*/ 0 w 3527869"/>
                      <a:gd name="connsiteY4" fmla="*/ 228600 h 57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7869" h="574289">
                        <a:moveTo>
                          <a:pt x="0" y="228600"/>
                        </a:moveTo>
                        <a:lnTo>
                          <a:pt x="3527869" y="0"/>
                        </a:lnTo>
                        <a:lnTo>
                          <a:pt x="3527869" y="574289"/>
                        </a:lnTo>
                        <a:lnTo>
                          <a:pt x="6723" y="419648"/>
                        </a:lnTo>
                        <a:lnTo>
                          <a:pt x="0" y="228600"/>
                        </a:lnTo>
                        <a:close/>
                      </a:path>
                    </a:pathLst>
                  </a:custGeom>
                  <a:pattFill prst="divot">
                    <a:fgClr>
                      <a:srgbClr val="FFFF00"/>
                    </a:fgClr>
                    <a:bgClr>
                      <a:srgbClr val="FFFFFF"/>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9" name="Group 88">
                    <a:extLst>
                      <a:ext uri="{FF2B5EF4-FFF2-40B4-BE49-F238E27FC236}">
                        <a16:creationId xmlns:a16="http://schemas.microsoft.com/office/drawing/2014/main" id="{F47D3893-D6A8-8C49-B099-47DD22D6862D}"/>
                      </a:ext>
                    </a:extLst>
                  </p:cNvPr>
                  <p:cNvGrpSpPr/>
                  <p:nvPr/>
                </p:nvGrpSpPr>
                <p:grpSpPr>
                  <a:xfrm>
                    <a:off x="2384670" y="5894677"/>
                    <a:ext cx="1367729" cy="1420522"/>
                    <a:chOff x="2384670" y="5894677"/>
                    <a:chExt cx="1367729" cy="1420522"/>
                  </a:xfrm>
                </p:grpSpPr>
                <p:sp>
                  <p:nvSpPr>
                    <p:cNvPr id="90" name="Rounded Rectangle 43">
                      <a:extLst>
                        <a:ext uri="{FF2B5EF4-FFF2-40B4-BE49-F238E27FC236}">
                          <a16:creationId xmlns:a16="http://schemas.microsoft.com/office/drawing/2014/main" id="{DEB7EC7D-B04A-3847-94E5-9CAAEB772647}"/>
                        </a:ext>
                      </a:extLst>
                    </p:cNvPr>
                    <p:cNvSpPr/>
                    <p:nvPr/>
                  </p:nvSpPr>
                  <p:spPr>
                    <a:xfrm>
                      <a:off x="2530400" y="6213232"/>
                      <a:ext cx="1172308" cy="1098104"/>
                    </a:xfrm>
                    <a:custGeom>
                      <a:avLst/>
                      <a:gdLst>
                        <a:gd name="connsiteX0" fmla="*/ 0 w 1172308"/>
                        <a:gd name="connsiteY0" fmla="*/ 15304 h 998979"/>
                        <a:gd name="connsiteX1" fmla="*/ 15304 w 1172308"/>
                        <a:gd name="connsiteY1" fmla="*/ 0 h 998979"/>
                        <a:gd name="connsiteX2" fmla="*/ 1157004 w 1172308"/>
                        <a:gd name="connsiteY2" fmla="*/ 0 h 998979"/>
                        <a:gd name="connsiteX3" fmla="*/ 1172308 w 1172308"/>
                        <a:gd name="connsiteY3" fmla="*/ 15304 h 998979"/>
                        <a:gd name="connsiteX4" fmla="*/ 1172308 w 1172308"/>
                        <a:gd name="connsiteY4" fmla="*/ 983675 h 998979"/>
                        <a:gd name="connsiteX5" fmla="*/ 1157004 w 1172308"/>
                        <a:gd name="connsiteY5" fmla="*/ 998979 h 998979"/>
                        <a:gd name="connsiteX6" fmla="*/ 15304 w 1172308"/>
                        <a:gd name="connsiteY6" fmla="*/ 998979 h 998979"/>
                        <a:gd name="connsiteX7" fmla="*/ 0 w 1172308"/>
                        <a:gd name="connsiteY7" fmla="*/ 983675 h 998979"/>
                        <a:gd name="connsiteX8" fmla="*/ 0 w 1172308"/>
                        <a:gd name="connsiteY8" fmla="*/ 15304 h 998979"/>
                        <a:gd name="connsiteX0" fmla="*/ 0 w 1172308"/>
                        <a:gd name="connsiteY0" fmla="*/ 15304 h 1090306"/>
                        <a:gd name="connsiteX1" fmla="*/ 15304 w 1172308"/>
                        <a:gd name="connsiteY1" fmla="*/ 0 h 1090306"/>
                        <a:gd name="connsiteX2" fmla="*/ 1157004 w 1172308"/>
                        <a:gd name="connsiteY2" fmla="*/ 0 h 1090306"/>
                        <a:gd name="connsiteX3" fmla="*/ 1172308 w 1172308"/>
                        <a:gd name="connsiteY3" fmla="*/ 15304 h 1090306"/>
                        <a:gd name="connsiteX4" fmla="*/ 1172308 w 1172308"/>
                        <a:gd name="connsiteY4" fmla="*/ 983675 h 1090306"/>
                        <a:gd name="connsiteX5" fmla="*/ 1157004 w 1172308"/>
                        <a:gd name="connsiteY5" fmla="*/ 998979 h 1090306"/>
                        <a:gd name="connsiteX6" fmla="*/ 586154 w 1172308"/>
                        <a:gd name="connsiteY6" fmla="*/ 1090247 h 1090306"/>
                        <a:gd name="connsiteX7" fmla="*/ 15304 w 1172308"/>
                        <a:gd name="connsiteY7" fmla="*/ 998979 h 1090306"/>
                        <a:gd name="connsiteX8" fmla="*/ 0 w 1172308"/>
                        <a:gd name="connsiteY8" fmla="*/ 983675 h 1090306"/>
                        <a:gd name="connsiteX9" fmla="*/ 0 w 1172308"/>
                        <a:gd name="connsiteY9" fmla="*/ 15304 h 1090306"/>
                        <a:gd name="connsiteX0" fmla="*/ 0 w 1172308"/>
                        <a:gd name="connsiteY0" fmla="*/ 15304 h 1095481"/>
                        <a:gd name="connsiteX1" fmla="*/ 15304 w 1172308"/>
                        <a:gd name="connsiteY1" fmla="*/ 0 h 1095481"/>
                        <a:gd name="connsiteX2" fmla="*/ 1157004 w 1172308"/>
                        <a:gd name="connsiteY2" fmla="*/ 0 h 1095481"/>
                        <a:gd name="connsiteX3" fmla="*/ 1172308 w 1172308"/>
                        <a:gd name="connsiteY3" fmla="*/ 15304 h 1095481"/>
                        <a:gd name="connsiteX4" fmla="*/ 1172308 w 1172308"/>
                        <a:gd name="connsiteY4" fmla="*/ 983675 h 1095481"/>
                        <a:gd name="connsiteX5" fmla="*/ 1157004 w 1172308"/>
                        <a:gd name="connsiteY5" fmla="*/ 998979 h 1095481"/>
                        <a:gd name="connsiteX6" fmla="*/ 586154 w 1172308"/>
                        <a:gd name="connsiteY6" fmla="*/ 1090247 h 1095481"/>
                        <a:gd name="connsiteX7" fmla="*/ 15304 w 1172308"/>
                        <a:gd name="connsiteY7" fmla="*/ 998979 h 1095481"/>
                        <a:gd name="connsiteX8" fmla="*/ 0 w 1172308"/>
                        <a:gd name="connsiteY8" fmla="*/ 983675 h 1095481"/>
                        <a:gd name="connsiteX9" fmla="*/ 0 w 1172308"/>
                        <a:gd name="connsiteY9" fmla="*/ 15304 h 1095481"/>
                        <a:gd name="connsiteX0" fmla="*/ 0 w 1172308"/>
                        <a:gd name="connsiteY0" fmla="*/ 15304 h 1098104"/>
                        <a:gd name="connsiteX1" fmla="*/ 15304 w 1172308"/>
                        <a:gd name="connsiteY1" fmla="*/ 0 h 1098104"/>
                        <a:gd name="connsiteX2" fmla="*/ 1157004 w 1172308"/>
                        <a:gd name="connsiteY2" fmla="*/ 0 h 1098104"/>
                        <a:gd name="connsiteX3" fmla="*/ 1172308 w 1172308"/>
                        <a:gd name="connsiteY3" fmla="*/ 15304 h 1098104"/>
                        <a:gd name="connsiteX4" fmla="*/ 1172308 w 1172308"/>
                        <a:gd name="connsiteY4" fmla="*/ 983675 h 1098104"/>
                        <a:gd name="connsiteX5" fmla="*/ 1157004 w 1172308"/>
                        <a:gd name="connsiteY5" fmla="*/ 998979 h 1098104"/>
                        <a:gd name="connsiteX6" fmla="*/ 586154 w 1172308"/>
                        <a:gd name="connsiteY6" fmla="*/ 1090247 h 1098104"/>
                        <a:gd name="connsiteX7" fmla="*/ 15304 w 1172308"/>
                        <a:gd name="connsiteY7" fmla="*/ 998979 h 1098104"/>
                        <a:gd name="connsiteX8" fmla="*/ 0 w 1172308"/>
                        <a:gd name="connsiteY8" fmla="*/ 983675 h 1098104"/>
                        <a:gd name="connsiteX9" fmla="*/ 0 w 1172308"/>
                        <a:gd name="connsiteY9" fmla="*/ 15304 h 1098104"/>
                        <a:gd name="connsiteX0" fmla="*/ 0 w 1172308"/>
                        <a:gd name="connsiteY0" fmla="*/ 15304 h 1098104"/>
                        <a:gd name="connsiteX1" fmla="*/ 15304 w 1172308"/>
                        <a:gd name="connsiteY1" fmla="*/ 0 h 1098104"/>
                        <a:gd name="connsiteX2" fmla="*/ 1157004 w 1172308"/>
                        <a:gd name="connsiteY2" fmla="*/ 0 h 1098104"/>
                        <a:gd name="connsiteX3" fmla="*/ 1172308 w 1172308"/>
                        <a:gd name="connsiteY3" fmla="*/ 15304 h 1098104"/>
                        <a:gd name="connsiteX4" fmla="*/ 1172308 w 1172308"/>
                        <a:gd name="connsiteY4" fmla="*/ 983675 h 1098104"/>
                        <a:gd name="connsiteX5" fmla="*/ 1157004 w 1172308"/>
                        <a:gd name="connsiteY5" fmla="*/ 998979 h 1098104"/>
                        <a:gd name="connsiteX6" fmla="*/ 586154 w 1172308"/>
                        <a:gd name="connsiteY6" fmla="*/ 1090247 h 1098104"/>
                        <a:gd name="connsiteX7" fmla="*/ 15304 w 1172308"/>
                        <a:gd name="connsiteY7" fmla="*/ 998979 h 1098104"/>
                        <a:gd name="connsiteX8" fmla="*/ 0 w 1172308"/>
                        <a:gd name="connsiteY8" fmla="*/ 983675 h 1098104"/>
                        <a:gd name="connsiteX9" fmla="*/ 0 w 1172308"/>
                        <a:gd name="connsiteY9" fmla="*/ 15304 h 1098104"/>
                        <a:gd name="connsiteX0" fmla="*/ 0 w 1172308"/>
                        <a:gd name="connsiteY0" fmla="*/ 15304 h 1098104"/>
                        <a:gd name="connsiteX1" fmla="*/ 15304 w 1172308"/>
                        <a:gd name="connsiteY1" fmla="*/ 0 h 1098104"/>
                        <a:gd name="connsiteX2" fmla="*/ 1157004 w 1172308"/>
                        <a:gd name="connsiteY2" fmla="*/ 0 h 1098104"/>
                        <a:gd name="connsiteX3" fmla="*/ 1172308 w 1172308"/>
                        <a:gd name="connsiteY3" fmla="*/ 15304 h 1098104"/>
                        <a:gd name="connsiteX4" fmla="*/ 1172308 w 1172308"/>
                        <a:gd name="connsiteY4" fmla="*/ 983675 h 1098104"/>
                        <a:gd name="connsiteX5" fmla="*/ 1157004 w 1172308"/>
                        <a:gd name="connsiteY5" fmla="*/ 998979 h 1098104"/>
                        <a:gd name="connsiteX6" fmla="*/ 586154 w 1172308"/>
                        <a:gd name="connsiteY6" fmla="*/ 1090247 h 1098104"/>
                        <a:gd name="connsiteX7" fmla="*/ 15304 w 1172308"/>
                        <a:gd name="connsiteY7" fmla="*/ 998979 h 1098104"/>
                        <a:gd name="connsiteX8" fmla="*/ 0 w 1172308"/>
                        <a:gd name="connsiteY8" fmla="*/ 983675 h 1098104"/>
                        <a:gd name="connsiteX9" fmla="*/ 0 w 1172308"/>
                        <a:gd name="connsiteY9" fmla="*/ 15304 h 109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2308" h="1098104">
                          <a:moveTo>
                            <a:pt x="0" y="15304"/>
                          </a:moveTo>
                          <a:cubicBezTo>
                            <a:pt x="0" y="6852"/>
                            <a:pt x="6852" y="0"/>
                            <a:pt x="15304" y="0"/>
                          </a:cubicBezTo>
                          <a:lnTo>
                            <a:pt x="1157004" y="0"/>
                          </a:lnTo>
                          <a:cubicBezTo>
                            <a:pt x="1165456" y="0"/>
                            <a:pt x="1172308" y="6852"/>
                            <a:pt x="1172308" y="15304"/>
                          </a:cubicBezTo>
                          <a:lnTo>
                            <a:pt x="1172308" y="983675"/>
                          </a:lnTo>
                          <a:cubicBezTo>
                            <a:pt x="1172308" y="992127"/>
                            <a:pt x="1165456" y="998979"/>
                            <a:pt x="1157004" y="998979"/>
                          </a:cubicBezTo>
                          <a:cubicBezTo>
                            <a:pt x="1095674" y="1048940"/>
                            <a:pt x="1245360" y="1122348"/>
                            <a:pt x="586154" y="1090247"/>
                          </a:cubicBezTo>
                          <a:cubicBezTo>
                            <a:pt x="-149253" y="1104763"/>
                            <a:pt x="42863" y="992360"/>
                            <a:pt x="15304" y="998979"/>
                          </a:cubicBezTo>
                          <a:cubicBezTo>
                            <a:pt x="6852" y="998979"/>
                            <a:pt x="0" y="992127"/>
                            <a:pt x="0" y="983675"/>
                          </a:cubicBezTo>
                          <a:lnTo>
                            <a:pt x="0" y="15304"/>
                          </a:ln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ounded Rectangle 41">
                      <a:extLst>
                        <a:ext uri="{FF2B5EF4-FFF2-40B4-BE49-F238E27FC236}">
                          <a16:creationId xmlns:a16="http://schemas.microsoft.com/office/drawing/2014/main" id="{39383463-394B-424D-B849-AC9150CD6BF3}"/>
                        </a:ext>
                      </a:extLst>
                    </p:cNvPr>
                    <p:cNvSpPr/>
                    <p:nvPr/>
                  </p:nvSpPr>
                  <p:spPr>
                    <a:xfrm>
                      <a:off x="2384670" y="5894677"/>
                      <a:ext cx="1367729" cy="1420522"/>
                    </a:xfrm>
                    <a:custGeom>
                      <a:avLst/>
                      <a:gdLst>
                        <a:gd name="connsiteX0" fmla="*/ 0 w 1229989"/>
                        <a:gd name="connsiteY0" fmla="*/ 205002 h 1416106"/>
                        <a:gd name="connsiteX1" fmla="*/ 205002 w 1229989"/>
                        <a:gd name="connsiteY1" fmla="*/ 0 h 1416106"/>
                        <a:gd name="connsiteX2" fmla="*/ 1024987 w 1229989"/>
                        <a:gd name="connsiteY2" fmla="*/ 0 h 1416106"/>
                        <a:gd name="connsiteX3" fmla="*/ 1229989 w 1229989"/>
                        <a:gd name="connsiteY3" fmla="*/ 205002 h 1416106"/>
                        <a:gd name="connsiteX4" fmla="*/ 1229989 w 1229989"/>
                        <a:gd name="connsiteY4" fmla="*/ 1211104 h 1416106"/>
                        <a:gd name="connsiteX5" fmla="*/ 1024987 w 1229989"/>
                        <a:gd name="connsiteY5" fmla="*/ 1416106 h 1416106"/>
                        <a:gd name="connsiteX6" fmla="*/ 205002 w 1229989"/>
                        <a:gd name="connsiteY6" fmla="*/ 1416106 h 1416106"/>
                        <a:gd name="connsiteX7" fmla="*/ 0 w 1229989"/>
                        <a:gd name="connsiteY7" fmla="*/ 1211104 h 1416106"/>
                        <a:gd name="connsiteX8" fmla="*/ 0 w 1229989"/>
                        <a:gd name="connsiteY8" fmla="*/ 205002 h 1416106"/>
                        <a:gd name="connsiteX0" fmla="*/ 112582 w 1342571"/>
                        <a:gd name="connsiteY0" fmla="*/ 205002 h 1416106"/>
                        <a:gd name="connsiteX1" fmla="*/ 5161 w 1342571"/>
                        <a:gd name="connsiteY1" fmla="*/ 25790 h 1416106"/>
                        <a:gd name="connsiteX2" fmla="*/ 317584 w 1342571"/>
                        <a:gd name="connsiteY2" fmla="*/ 0 h 1416106"/>
                        <a:gd name="connsiteX3" fmla="*/ 1137569 w 1342571"/>
                        <a:gd name="connsiteY3" fmla="*/ 0 h 1416106"/>
                        <a:gd name="connsiteX4" fmla="*/ 1342571 w 1342571"/>
                        <a:gd name="connsiteY4" fmla="*/ 205002 h 1416106"/>
                        <a:gd name="connsiteX5" fmla="*/ 1342571 w 1342571"/>
                        <a:gd name="connsiteY5" fmla="*/ 1211104 h 1416106"/>
                        <a:gd name="connsiteX6" fmla="*/ 1137569 w 1342571"/>
                        <a:gd name="connsiteY6" fmla="*/ 1416106 h 1416106"/>
                        <a:gd name="connsiteX7" fmla="*/ 317584 w 1342571"/>
                        <a:gd name="connsiteY7" fmla="*/ 1416106 h 1416106"/>
                        <a:gd name="connsiteX8" fmla="*/ 112582 w 1342571"/>
                        <a:gd name="connsiteY8" fmla="*/ 1211104 h 1416106"/>
                        <a:gd name="connsiteX9" fmla="*/ 112582 w 1342571"/>
                        <a:gd name="connsiteY9" fmla="*/ 205002 h 1416106"/>
                        <a:gd name="connsiteX0" fmla="*/ 112582 w 1342571"/>
                        <a:gd name="connsiteY0" fmla="*/ 205002 h 1416106"/>
                        <a:gd name="connsiteX1" fmla="*/ 5161 w 1342571"/>
                        <a:gd name="connsiteY1" fmla="*/ 25790 h 1416106"/>
                        <a:gd name="connsiteX2" fmla="*/ 317584 w 1342571"/>
                        <a:gd name="connsiteY2" fmla="*/ 0 h 1416106"/>
                        <a:gd name="connsiteX3" fmla="*/ 1137569 w 1342571"/>
                        <a:gd name="connsiteY3" fmla="*/ 0 h 1416106"/>
                        <a:gd name="connsiteX4" fmla="*/ 1342571 w 1342571"/>
                        <a:gd name="connsiteY4" fmla="*/ 205002 h 1416106"/>
                        <a:gd name="connsiteX5" fmla="*/ 1342571 w 1342571"/>
                        <a:gd name="connsiteY5" fmla="*/ 1211104 h 1416106"/>
                        <a:gd name="connsiteX6" fmla="*/ 1137569 w 1342571"/>
                        <a:gd name="connsiteY6" fmla="*/ 1416106 h 1416106"/>
                        <a:gd name="connsiteX7" fmla="*/ 317584 w 1342571"/>
                        <a:gd name="connsiteY7" fmla="*/ 1416106 h 1416106"/>
                        <a:gd name="connsiteX8" fmla="*/ 112582 w 1342571"/>
                        <a:gd name="connsiteY8" fmla="*/ 1211104 h 1416106"/>
                        <a:gd name="connsiteX9" fmla="*/ 112582 w 1342571"/>
                        <a:gd name="connsiteY9" fmla="*/ 205002 h 1416106"/>
                        <a:gd name="connsiteX0" fmla="*/ 120162 w 1350151"/>
                        <a:gd name="connsiteY0" fmla="*/ 205505 h 1416609"/>
                        <a:gd name="connsiteX1" fmla="*/ 12741 w 1350151"/>
                        <a:gd name="connsiteY1" fmla="*/ 26293 h 1416609"/>
                        <a:gd name="connsiteX2" fmla="*/ 325164 w 1350151"/>
                        <a:gd name="connsiteY2" fmla="*/ 503 h 1416609"/>
                        <a:gd name="connsiteX3" fmla="*/ 1145149 w 1350151"/>
                        <a:gd name="connsiteY3" fmla="*/ 503 h 1416609"/>
                        <a:gd name="connsiteX4" fmla="*/ 1350151 w 1350151"/>
                        <a:gd name="connsiteY4" fmla="*/ 205505 h 1416609"/>
                        <a:gd name="connsiteX5" fmla="*/ 1350151 w 1350151"/>
                        <a:gd name="connsiteY5" fmla="*/ 1211607 h 1416609"/>
                        <a:gd name="connsiteX6" fmla="*/ 1145149 w 1350151"/>
                        <a:gd name="connsiteY6" fmla="*/ 1416609 h 1416609"/>
                        <a:gd name="connsiteX7" fmla="*/ 325164 w 1350151"/>
                        <a:gd name="connsiteY7" fmla="*/ 1416609 h 1416609"/>
                        <a:gd name="connsiteX8" fmla="*/ 120162 w 1350151"/>
                        <a:gd name="connsiteY8" fmla="*/ 1211607 h 1416609"/>
                        <a:gd name="connsiteX9" fmla="*/ 120162 w 1350151"/>
                        <a:gd name="connsiteY9" fmla="*/ 205505 h 1416609"/>
                        <a:gd name="connsiteX0" fmla="*/ 120741 w 1350730"/>
                        <a:gd name="connsiteY0" fmla="*/ 207778 h 1418882"/>
                        <a:gd name="connsiteX1" fmla="*/ 13320 w 1350730"/>
                        <a:gd name="connsiteY1" fmla="*/ 28566 h 1418882"/>
                        <a:gd name="connsiteX2" fmla="*/ 325743 w 1350730"/>
                        <a:gd name="connsiteY2" fmla="*/ 2776 h 1418882"/>
                        <a:gd name="connsiteX3" fmla="*/ 1145728 w 1350730"/>
                        <a:gd name="connsiteY3" fmla="*/ 2776 h 1418882"/>
                        <a:gd name="connsiteX4" fmla="*/ 1350730 w 1350730"/>
                        <a:gd name="connsiteY4" fmla="*/ 207778 h 1418882"/>
                        <a:gd name="connsiteX5" fmla="*/ 1350730 w 1350730"/>
                        <a:gd name="connsiteY5" fmla="*/ 1213880 h 1418882"/>
                        <a:gd name="connsiteX6" fmla="*/ 1145728 w 1350730"/>
                        <a:gd name="connsiteY6" fmla="*/ 1418882 h 1418882"/>
                        <a:gd name="connsiteX7" fmla="*/ 325743 w 1350730"/>
                        <a:gd name="connsiteY7" fmla="*/ 1418882 h 1418882"/>
                        <a:gd name="connsiteX8" fmla="*/ 120741 w 1350730"/>
                        <a:gd name="connsiteY8" fmla="*/ 1213880 h 1418882"/>
                        <a:gd name="connsiteX9" fmla="*/ 120741 w 1350730"/>
                        <a:gd name="connsiteY9" fmla="*/ 207778 h 1418882"/>
                        <a:gd name="connsiteX0" fmla="*/ 120741 w 1387317"/>
                        <a:gd name="connsiteY0" fmla="*/ 207778 h 1418882"/>
                        <a:gd name="connsiteX1" fmla="*/ 13320 w 1387317"/>
                        <a:gd name="connsiteY1" fmla="*/ 28566 h 1418882"/>
                        <a:gd name="connsiteX2" fmla="*/ 325743 w 1387317"/>
                        <a:gd name="connsiteY2" fmla="*/ 2776 h 1418882"/>
                        <a:gd name="connsiteX3" fmla="*/ 1145728 w 1387317"/>
                        <a:gd name="connsiteY3" fmla="*/ 2776 h 1418882"/>
                        <a:gd name="connsiteX4" fmla="*/ 1378069 w 1387317"/>
                        <a:gd name="connsiteY4" fmla="*/ 21883 h 1418882"/>
                        <a:gd name="connsiteX5" fmla="*/ 1350730 w 1387317"/>
                        <a:gd name="connsiteY5" fmla="*/ 207778 h 1418882"/>
                        <a:gd name="connsiteX6" fmla="*/ 1350730 w 1387317"/>
                        <a:gd name="connsiteY6" fmla="*/ 1213880 h 1418882"/>
                        <a:gd name="connsiteX7" fmla="*/ 1145728 w 1387317"/>
                        <a:gd name="connsiteY7" fmla="*/ 1418882 h 1418882"/>
                        <a:gd name="connsiteX8" fmla="*/ 325743 w 1387317"/>
                        <a:gd name="connsiteY8" fmla="*/ 1418882 h 1418882"/>
                        <a:gd name="connsiteX9" fmla="*/ 120741 w 1387317"/>
                        <a:gd name="connsiteY9" fmla="*/ 1213880 h 1418882"/>
                        <a:gd name="connsiteX10" fmla="*/ 120741 w 1387317"/>
                        <a:gd name="connsiteY10" fmla="*/ 207778 h 1418882"/>
                        <a:gd name="connsiteX0" fmla="*/ 120741 w 1378069"/>
                        <a:gd name="connsiteY0" fmla="*/ 207778 h 1418882"/>
                        <a:gd name="connsiteX1" fmla="*/ 13320 w 1378069"/>
                        <a:gd name="connsiteY1" fmla="*/ 28566 h 1418882"/>
                        <a:gd name="connsiteX2" fmla="*/ 325743 w 1378069"/>
                        <a:gd name="connsiteY2" fmla="*/ 2776 h 1418882"/>
                        <a:gd name="connsiteX3" fmla="*/ 1145728 w 1378069"/>
                        <a:gd name="connsiteY3" fmla="*/ 2776 h 1418882"/>
                        <a:gd name="connsiteX4" fmla="*/ 1378069 w 1378069"/>
                        <a:gd name="connsiteY4" fmla="*/ 21883 h 1418882"/>
                        <a:gd name="connsiteX5" fmla="*/ 1350730 w 1378069"/>
                        <a:gd name="connsiteY5" fmla="*/ 207778 h 1418882"/>
                        <a:gd name="connsiteX6" fmla="*/ 1350730 w 1378069"/>
                        <a:gd name="connsiteY6" fmla="*/ 1213880 h 1418882"/>
                        <a:gd name="connsiteX7" fmla="*/ 1145728 w 1378069"/>
                        <a:gd name="connsiteY7" fmla="*/ 1418882 h 1418882"/>
                        <a:gd name="connsiteX8" fmla="*/ 325743 w 1378069"/>
                        <a:gd name="connsiteY8" fmla="*/ 1418882 h 1418882"/>
                        <a:gd name="connsiteX9" fmla="*/ 120741 w 1378069"/>
                        <a:gd name="connsiteY9" fmla="*/ 1213880 h 1418882"/>
                        <a:gd name="connsiteX10" fmla="*/ 120741 w 1378069"/>
                        <a:gd name="connsiteY10" fmla="*/ 207778 h 1418882"/>
                        <a:gd name="connsiteX0" fmla="*/ 120741 w 1378069"/>
                        <a:gd name="connsiteY0" fmla="*/ 207778 h 1418882"/>
                        <a:gd name="connsiteX1" fmla="*/ 13320 w 1378069"/>
                        <a:gd name="connsiteY1" fmla="*/ 28566 h 1418882"/>
                        <a:gd name="connsiteX2" fmla="*/ 325743 w 1378069"/>
                        <a:gd name="connsiteY2" fmla="*/ 2776 h 1418882"/>
                        <a:gd name="connsiteX3" fmla="*/ 1145728 w 1378069"/>
                        <a:gd name="connsiteY3" fmla="*/ 2776 h 1418882"/>
                        <a:gd name="connsiteX4" fmla="*/ 1378069 w 1378069"/>
                        <a:gd name="connsiteY4" fmla="*/ 21883 h 1418882"/>
                        <a:gd name="connsiteX5" fmla="*/ 1350730 w 1378069"/>
                        <a:gd name="connsiteY5" fmla="*/ 207778 h 1418882"/>
                        <a:gd name="connsiteX6" fmla="*/ 1350730 w 1378069"/>
                        <a:gd name="connsiteY6" fmla="*/ 1213880 h 1418882"/>
                        <a:gd name="connsiteX7" fmla="*/ 1145728 w 1378069"/>
                        <a:gd name="connsiteY7" fmla="*/ 1418882 h 1418882"/>
                        <a:gd name="connsiteX8" fmla="*/ 325743 w 1378069"/>
                        <a:gd name="connsiteY8" fmla="*/ 1418882 h 1418882"/>
                        <a:gd name="connsiteX9" fmla="*/ 120741 w 1378069"/>
                        <a:gd name="connsiteY9" fmla="*/ 1213880 h 1418882"/>
                        <a:gd name="connsiteX10" fmla="*/ 120741 w 1378069"/>
                        <a:gd name="connsiteY10" fmla="*/ 207778 h 1418882"/>
                        <a:gd name="connsiteX0" fmla="*/ 112583 w 1369911"/>
                        <a:gd name="connsiteY0" fmla="*/ 218111 h 1429215"/>
                        <a:gd name="connsiteX1" fmla="*/ 5162 w 1369911"/>
                        <a:gd name="connsiteY1" fmla="*/ 38899 h 1429215"/>
                        <a:gd name="connsiteX2" fmla="*/ 317585 w 1369911"/>
                        <a:gd name="connsiteY2" fmla="*/ 13109 h 1429215"/>
                        <a:gd name="connsiteX3" fmla="*/ 1137570 w 1369911"/>
                        <a:gd name="connsiteY3" fmla="*/ 13109 h 1429215"/>
                        <a:gd name="connsiteX4" fmla="*/ 1369911 w 1369911"/>
                        <a:gd name="connsiteY4" fmla="*/ 32216 h 1429215"/>
                        <a:gd name="connsiteX5" fmla="*/ 1342572 w 1369911"/>
                        <a:gd name="connsiteY5" fmla="*/ 218111 h 1429215"/>
                        <a:gd name="connsiteX6" fmla="*/ 1342572 w 1369911"/>
                        <a:gd name="connsiteY6" fmla="*/ 1224213 h 1429215"/>
                        <a:gd name="connsiteX7" fmla="*/ 1137570 w 1369911"/>
                        <a:gd name="connsiteY7" fmla="*/ 1429215 h 1429215"/>
                        <a:gd name="connsiteX8" fmla="*/ 317585 w 1369911"/>
                        <a:gd name="connsiteY8" fmla="*/ 1429215 h 1429215"/>
                        <a:gd name="connsiteX9" fmla="*/ 112583 w 1369911"/>
                        <a:gd name="connsiteY9" fmla="*/ 1224213 h 1429215"/>
                        <a:gd name="connsiteX10" fmla="*/ 112583 w 1369911"/>
                        <a:gd name="connsiteY10" fmla="*/ 218111 h 1429215"/>
                        <a:gd name="connsiteX0" fmla="*/ 107678 w 1365006"/>
                        <a:gd name="connsiteY0" fmla="*/ 218111 h 1429215"/>
                        <a:gd name="connsiteX1" fmla="*/ 257 w 1365006"/>
                        <a:gd name="connsiteY1" fmla="*/ 38899 h 1429215"/>
                        <a:gd name="connsiteX2" fmla="*/ 312680 w 1365006"/>
                        <a:gd name="connsiteY2" fmla="*/ 13109 h 1429215"/>
                        <a:gd name="connsiteX3" fmla="*/ 1132665 w 1365006"/>
                        <a:gd name="connsiteY3" fmla="*/ 13109 h 1429215"/>
                        <a:gd name="connsiteX4" fmla="*/ 1365006 w 1365006"/>
                        <a:gd name="connsiteY4" fmla="*/ 32216 h 1429215"/>
                        <a:gd name="connsiteX5" fmla="*/ 1337667 w 1365006"/>
                        <a:gd name="connsiteY5" fmla="*/ 218111 h 1429215"/>
                        <a:gd name="connsiteX6" fmla="*/ 1337667 w 1365006"/>
                        <a:gd name="connsiteY6" fmla="*/ 1224213 h 1429215"/>
                        <a:gd name="connsiteX7" fmla="*/ 1132665 w 1365006"/>
                        <a:gd name="connsiteY7" fmla="*/ 1429215 h 1429215"/>
                        <a:gd name="connsiteX8" fmla="*/ 312680 w 1365006"/>
                        <a:gd name="connsiteY8" fmla="*/ 1429215 h 1429215"/>
                        <a:gd name="connsiteX9" fmla="*/ 107678 w 1365006"/>
                        <a:gd name="connsiteY9" fmla="*/ 1224213 h 1429215"/>
                        <a:gd name="connsiteX10" fmla="*/ 107678 w 1365006"/>
                        <a:gd name="connsiteY10" fmla="*/ 218111 h 1429215"/>
                        <a:gd name="connsiteX0" fmla="*/ 107678 w 1365006"/>
                        <a:gd name="connsiteY0" fmla="*/ 209418 h 1420522"/>
                        <a:gd name="connsiteX1" fmla="*/ 257 w 1365006"/>
                        <a:gd name="connsiteY1" fmla="*/ 46081 h 1420522"/>
                        <a:gd name="connsiteX2" fmla="*/ 312680 w 1365006"/>
                        <a:gd name="connsiteY2" fmla="*/ 4416 h 1420522"/>
                        <a:gd name="connsiteX3" fmla="*/ 1132665 w 1365006"/>
                        <a:gd name="connsiteY3" fmla="*/ 4416 h 1420522"/>
                        <a:gd name="connsiteX4" fmla="*/ 1365006 w 1365006"/>
                        <a:gd name="connsiteY4" fmla="*/ 23523 h 1420522"/>
                        <a:gd name="connsiteX5" fmla="*/ 1337667 w 1365006"/>
                        <a:gd name="connsiteY5" fmla="*/ 209418 h 1420522"/>
                        <a:gd name="connsiteX6" fmla="*/ 1337667 w 1365006"/>
                        <a:gd name="connsiteY6" fmla="*/ 1215520 h 1420522"/>
                        <a:gd name="connsiteX7" fmla="*/ 1132665 w 1365006"/>
                        <a:gd name="connsiteY7" fmla="*/ 1420522 h 1420522"/>
                        <a:gd name="connsiteX8" fmla="*/ 312680 w 1365006"/>
                        <a:gd name="connsiteY8" fmla="*/ 1420522 h 1420522"/>
                        <a:gd name="connsiteX9" fmla="*/ 107678 w 1365006"/>
                        <a:gd name="connsiteY9" fmla="*/ 1215520 h 1420522"/>
                        <a:gd name="connsiteX10" fmla="*/ 107678 w 1365006"/>
                        <a:gd name="connsiteY10" fmla="*/ 209418 h 1420522"/>
                        <a:gd name="connsiteX0" fmla="*/ 107678 w 1365006"/>
                        <a:gd name="connsiteY0" fmla="*/ 209418 h 1420522"/>
                        <a:gd name="connsiteX1" fmla="*/ 257 w 1365006"/>
                        <a:gd name="connsiteY1" fmla="*/ 46081 h 1420522"/>
                        <a:gd name="connsiteX2" fmla="*/ 312680 w 1365006"/>
                        <a:gd name="connsiteY2" fmla="*/ 4416 h 1420522"/>
                        <a:gd name="connsiteX3" fmla="*/ 1132665 w 1365006"/>
                        <a:gd name="connsiteY3" fmla="*/ 4416 h 1420522"/>
                        <a:gd name="connsiteX4" fmla="*/ 1365006 w 1365006"/>
                        <a:gd name="connsiteY4" fmla="*/ 23523 h 1420522"/>
                        <a:gd name="connsiteX5" fmla="*/ 1337667 w 1365006"/>
                        <a:gd name="connsiteY5" fmla="*/ 209418 h 1420522"/>
                        <a:gd name="connsiteX6" fmla="*/ 1337667 w 1365006"/>
                        <a:gd name="connsiteY6" fmla="*/ 1215520 h 1420522"/>
                        <a:gd name="connsiteX7" fmla="*/ 1132665 w 1365006"/>
                        <a:gd name="connsiteY7" fmla="*/ 1420522 h 1420522"/>
                        <a:gd name="connsiteX8" fmla="*/ 312680 w 1365006"/>
                        <a:gd name="connsiteY8" fmla="*/ 1420522 h 1420522"/>
                        <a:gd name="connsiteX9" fmla="*/ 107678 w 1365006"/>
                        <a:gd name="connsiteY9" fmla="*/ 1215520 h 1420522"/>
                        <a:gd name="connsiteX10" fmla="*/ 107678 w 1365006"/>
                        <a:gd name="connsiteY10" fmla="*/ 209418 h 1420522"/>
                        <a:gd name="connsiteX0" fmla="*/ 107678 w 1367729"/>
                        <a:gd name="connsiteY0" fmla="*/ 209418 h 1420522"/>
                        <a:gd name="connsiteX1" fmla="*/ 257 w 1367729"/>
                        <a:gd name="connsiteY1" fmla="*/ 46081 h 1420522"/>
                        <a:gd name="connsiteX2" fmla="*/ 312680 w 1367729"/>
                        <a:gd name="connsiteY2" fmla="*/ 4416 h 1420522"/>
                        <a:gd name="connsiteX3" fmla="*/ 1132665 w 1367729"/>
                        <a:gd name="connsiteY3" fmla="*/ 4416 h 1420522"/>
                        <a:gd name="connsiteX4" fmla="*/ 1365006 w 1367729"/>
                        <a:gd name="connsiteY4" fmla="*/ 23523 h 1420522"/>
                        <a:gd name="connsiteX5" fmla="*/ 1337667 w 1367729"/>
                        <a:gd name="connsiteY5" fmla="*/ 209418 h 1420522"/>
                        <a:gd name="connsiteX6" fmla="*/ 1337667 w 1367729"/>
                        <a:gd name="connsiteY6" fmla="*/ 1215520 h 1420522"/>
                        <a:gd name="connsiteX7" fmla="*/ 1132665 w 1367729"/>
                        <a:gd name="connsiteY7" fmla="*/ 1420522 h 1420522"/>
                        <a:gd name="connsiteX8" fmla="*/ 312680 w 1367729"/>
                        <a:gd name="connsiteY8" fmla="*/ 1420522 h 1420522"/>
                        <a:gd name="connsiteX9" fmla="*/ 107678 w 1367729"/>
                        <a:gd name="connsiteY9" fmla="*/ 1215520 h 1420522"/>
                        <a:gd name="connsiteX10" fmla="*/ 107678 w 1367729"/>
                        <a:gd name="connsiteY10" fmla="*/ 209418 h 142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7729" h="1420522">
                          <a:moveTo>
                            <a:pt x="107678" y="209418"/>
                          </a:moveTo>
                          <a:cubicBezTo>
                            <a:pt x="84371" y="47571"/>
                            <a:pt x="7365" y="118682"/>
                            <a:pt x="257" y="46081"/>
                          </a:cubicBezTo>
                          <a:cubicBezTo>
                            <a:pt x="-6851" y="-26186"/>
                            <a:pt x="134417" y="9494"/>
                            <a:pt x="312680" y="4416"/>
                          </a:cubicBezTo>
                          <a:lnTo>
                            <a:pt x="1132665" y="4416"/>
                          </a:lnTo>
                          <a:cubicBezTo>
                            <a:pt x="1292707" y="13950"/>
                            <a:pt x="1349889" y="-16994"/>
                            <a:pt x="1365006" y="23523"/>
                          </a:cubicBezTo>
                          <a:cubicBezTo>
                            <a:pt x="1380123" y="57690"/>
                            <a:pt x="1326878" y="17102"/>
                            <a:pt x="1337667" y="209418"/>
                          </a:cubicBezTo>
                          <a:lnTo>
                            <a:pt x="1337667" y="1215520"/>
                          </a:lnTo>
                          <a:cubicBezTo>
                            <a:pt x="1337667" y="1328739"/>
                            <a:pt x="1245884" y="1420522"/>
                            <a:pt x="1132665" y="1420522"/>
                          </a:cubicBezTo>
                          <a:lnTo>
                            <a:pt x="312680" y="1420522"/>
                          </a:lnTo>
                          <a:cubicBezTo>
                            <a:pt x="199461" y="1420522"/>
                            <a:pt x="107678" y="1328739"/>
                            <a:pt x="107678" y="1215520"/>
                          </a:cubicBezTo>
                          <a:lnTo>
                            <a:pt x="107678" y="209418"/>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ctangle 49">
                    <a:extLst>
                      <a:ext uri="{FF2B5EF4-FFF2-40B4-BE49-F238E27FC236}">
                        <a16:creationId xmlns:a16="http://schemas.microsoft.com/office/drawing/2014/main" id="{B92451FF-6834-4547-9356-288CA36B96EC}"/>
                      </a:ext>
                    </a:extLst>
                  </p:cNvPr>
                  <p:cNvSpPr/>
                  <p:nvPr/>
                </p:nvSpPr>
                <p:spPr>
                  <a:xfrm>
                    <a:off x="5217279" y="6268177"/>
                    <a:ext cx="567402" cy="670095"/>
                  </a:xfrm>
                  <a:custGeom>
                    <a:avLst/>
                    <a:gdLst>
                      <a:gd name="connsiteX0" fmla="*/ 0 w 3527869"/>
                      <a:gd name="connsiteY0" fmla="*/ 0 h 574289"/>
                      <a:gd name="connsiteX1" fmla="*/ 3527869 w 3527869"/>
                      <a:gd name="connsiteY1" fmla="*/ 0 h 574289"/>
                      <a:gd name="connsiteX2" fmla="*/ 3527869 w 3527869"/>
                      <a:gd name="connsiteY2" fmla="*/ 574289 h 574289"/>
                      <a:gd name="connsiteX3" fmla="*/ 0 w 3527869"/>
                      <a:gd name="connsiteY3" fmla="*/ 574289 h 574289"/>
                      <a:gd name="connsiteX4" fmla="*/ 0 w 3527869"/>
                      <a:gd name="connsiteY4" fmla="*/ 0 h 574289"/>
                      <a:gd name="connsiteX0" fmla="*/ 0 w 3527869"/>
                      <a:gd name="connsiteY0" fmla="*/ 228600 h 574289"/>
                      <a:gd name="connsiteX1" fmla="*/ 3527869 w 3527869"/>
                      <a:gd name="connsiteY1" fmla="*/ 0 h 574289"/>
                      <a:gd name="connsiteX2" fmla="*/ 3527869 w 3527869"/>
                      <a:gd name="connsiteY2" fmla="*/ 574289 h 574289"/>
                      <a:gd name="connsiteX3" fmla="*/ 0 w 3527869"/>
                      <a:gd name="connsiteY3" fmla="*/ 574289 h 574289"/>
                      <a:gd name="connsiteX4" fmla="*/ 0 w 3527869"/>
                      <a:gd name="connsiteY4" fmla="*/ 228600 h 574289"/>
                      <a:gd name="connsiteX0" fmla="*/ 0 w 3527869"/>
                      <a:gd name="connsiteY0" fmla="*/ 228600 h 574289"/>
                      <a:gd name="connsiteX1" fmla="*/ 3527869 w 3527869"/>
                      <a:gd name="connsiteY1" fmla="*/ 0 h 574289"/>
                      <a:gd name="connsiteX2" fmla="*/ 3527869 w 3527869"/>
                      <a:gd name="connsiteY2" fmla="*/ 574289 h 574289"/>
                      <a:gd name="connsiteX3" fmla="*/ 6723 w 3527869"/>
                      <a:gd name="connsiteY3" fmla="*/ 419648 h 574289"/>
                      <a:gd name="connsiteX4" fmla="*/ 0 w 3527869"/>
                      <a:gd name="connsiteY4" fmla="*/ 228600 h 57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7869" h="574289">
                        <a:moveTo>
                          <a:pt x="0" y="228600"/>
                        </a:moveTo>
                        <a:lnTo>
                          <a:pt x="3527869" y="0"/>
                        </a:lnTo>
                        <a:lnTo>
                          <a:pt x="3527869" y="574289"/>
                        </a:lnTo>
                        <a:lnTo>
                          <a:pt x="6723" y="419648"/>
                        </a:lnTo>
                        <a:lnTo>
                          <a:pt x="0" y="228600"/>
                        </a:lnTo>
                        <a:close/>
                      </a:path>
                    </a:pathLst>
                  </a:custGeom>
                  <a:pattFill prst="divot">
                    <a:fgClr>
                      <a:srgbClr val="FFFF00"/>
                    </a:fgClr>
                    <a:bgClr>
                      <a:srgbClr val="FFFFFF"/>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5BB53EB9-63C4-C941-BB3E-D7C83E3A0B19}"/>
                      </a:ext>
                    </a:extLst>
                  </p:cNvPr>
                  <p:cNvGrpSpPr/>
                  <p:nvPr/>
                </p:nvGrpSpPr>
                <p:grpSpPr>
                  <a:xfrm>
                    <a:off x="1141640" y="6421210"/>
                    <a:ext cx="955220" cy="432707"/>
                    <a:chOff x="1141640" y="6421210"/>
                    <a:chExt cx="955220" cy="432707"/>
                  </a:xfrm>
                </p:grpSpPr>
                <p:sp>
                  <p:nvSpPr>
                    <p:cNvPr id="98" name="Rounded Rectangle 97">
                      <a:extLst>
                        <a:ext uri="{FF2B5EF4-FFF2-40B4-BE49-F238E27FC236}">
                          <a16:creationId xmlns:a16="http://schemas.microsoft.com/office/drawing/2014/main" id="{62029D64-46F8-0540-8997-E23FB57594CA}"/>
                        </a:ext>
                      </a:extLst>
                    </p:cNvPr>
                    <p:cNvSpPr/>
                    <p:nvPr/>
                  </p:nvSpPr>
                  <p:spPr>
                    <a:xfrm>
                      <a:off x="1446440" y="6478005"/>
                      <a:ext cx="168537" cy="457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66B8AAF6-A97B-2C4A-981B-D808664E5EEA}"/>
                        </a:ext>
                      </a:extLst>
                    </p:cNvPr>
                    <p:cNvGrpSpPr/>
                    <p:nvPr/>
                  </p:nvGrpSpPr>
                  <p:grpSpPr>
                    <a:xfrm>
                      <a:off x="1141640" y="6421210"/>
                      <a:ext cx="863868" cy="432707"/>
                      <a:chOff x="1065440" y="6449785"/>
                      <a:chExt cx="863868" cy="432707"/>
                    </a:xfrm>
                  </p:grpSpPr>
                  <p:sp>
                    <p:nvSpPr>
                      <p:cNvPr id="46" name="Rounded Rectangle 45">
                        <a:extLst>
                          <a:ext uri="{FF2B5EF4-FFF2-40B4-BE49-F238E27FC236}">
                            <a16:creationId xmlns:a16="http://schemas.microsoft.com/office/drawing/2014/main" id="{9EAD44CC-9273-C548-B196-41EA519A0A86}"/>
                          </a:ext>
                        </a:extLst>
                      </p:cNvPr>
                      <p:cNvSpPr/>
                      <p:nvPr/>
                    </p:nvSpPr>
                    <p:spPr>
                      <a:xfrm>
                        <a:off x="1065440" y="6531429"/>
                        <a:ext cx="617738" cy="269421"/>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0BA05F12-EB73-664D-88A3-502E2CB5FC97}"/>
                          </a:ext>
                        </a:extLst>
                      </p:cNvPr>
                      <p:cNvSpPr/>
                      <p:nvPr/>
                    </p:nvSpPr>
                    <p:spPr>
                      <a:xfrm>
                        <a:off x="1601590" y="6449785"/>
                        <a:ext cx="215039" cy="432707"/>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ounded Rectangle 60">
                        <a:extLst>
                          <a:ext uri="{FF2B5EF4-FFF2-40B4-BE49-F238E27FC236}">
                            <a16:creationId xmlns:a16="http://schemas.microsoft.com/office/drawing/2014/main" id="{ED3CD55F-A49E-684D-A84A-D29F5907B5E6}"/>
                          </a:ext>
                        </a:extLst>
                      </p:cNvPr>
                      <p:cNvSpPr/>
                      <p:nvPr/>
                    </p:nvSpPr>
                    <p:spPr>
                      <a:xfrm>
                        <a:off x="1683178" y="6449785"/>
                        <a:ext cx="246130" cy="43270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7" name="Oval 96">
                      <a:extLst>
                        <a:ext uri="{FF2B5EF4-FFF2-40B4-BE49-F238E27FC236}">
                          <a16:creationId xmlns:a16="http://schemas.microsoft.com/office/drawing/2014/main" id="{217DA51C-2EC8-084F-89B9-FA72B26A7D14}"/>
                        </a:ext>
                      </a:extLst>
                    </p:cNvPr>
                    <p:cNvSpPr/>
                    <p:nvPr/>
                  </p:nvSpPr>
                  <p:spPr>
                    <a:xfrm>
                      <a:off x="1881821" y="6421210"/>
                      <a:ext cx="215039" cy="432707"/>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7" name="Rectangle 49">
                    <a:extLst>
                      <a:ext uri="{FF2B5EF4-FFF2-40B4-BE49-F238E27FC236}">
                        <a16:creationId xmlns:a16="http://schemas.microsoft.com/office/drawing/2014/main" id="{0FFF443D-8175-6D41-829D-1572EE280B34}"/>
                      </a:ext>
                    </a:extLst>
                  </p:cNvPr>
                  <p:cNvSpPr/>
                  <p:nvPr/>
                </p:nvSpPr>
                <p:spPr>
                  <a:xfrm>
                    <a:off x="5327976" y="6234099"/>
                    <a:ext cx="1204910" cy="788527"/>
                  </a:xfrm>
                  <a:custGeom>
                    <a:avLst/>
                    <a:gdLst>
                      <a:gd name="connsiteX0" fmla="*/ 0 w 3527869"/>
                      <a:gd name="connsiteY0" fmla="*/ 0 h 574289"/>
                      <a:gd name="connsiteX1" fmla="*/ 3527869 w 3527869"/>
                      <a:gd name="connsiteY1" fmla="*/ 0 h 574289"/>
                      <a:gd name="connsiteX2" fmla="*/ 3527869 w 3527869"/>
                      <a:gd name="connsiteY2" fmla="*/ 574289 h 574289"/>
                      <a:gd name="connsiteX3" fmla="*/ 0 w 3527869"/>
                      <a:gd name="connsiteY3" fmla="*/ 574289 h 574289"/>
                      <a:gd name="connsiteX4" fmla="*/ 0 w 3527869"/>
                      <a:gd name="connsiteY4" fmla="*/ 0 h 574289"/>
                      <a:gd name="connsiteX0" fmla="*/ 0 w 3527869"/>
                      <a:gd name="connsiteY0" fmla="*/ 228600 h 574289"/>
                      <a:gd name="connsiteX1" fmla="*/ 3527869 w 3527869"/>
                      <a:gd name="connsiteY1" fmla="*/ 0 h 574289"/>
                      <a:gd name="connsiteX2" fmla="*/ 3527869 w 3527869"/>
                      <a:gd name="connsiteY2" fmla="*/ 574289 h 574289"/>
                      <a:gd name="connsiteX3" fmla="*/ 0 w 3527869"/>
                      <a:gd name="connsiteY3" fmla="*/ 574289 h 574289"/>
                      <a:gd name="connsiteX4" fmla="*/ 0 w 3527869"/>
                      <a:gd name="connsiteY4" fmla="*/ 228600 h 574289"/>
                      <a:gd name="connsiteX0" fmla="*/ 0 w 3527869"/>
                      <a:gd name="connsiteY0" fmla="*/ 228600 h 574289"/>
                      <a:gd name="connsiteX1" fmla="*/ 3527869 w 3527869"/>
                      <a:gd name="connsiteY1" fmla="*/ 0 h 574289"/>
                      <a:gd name="connsiteX2" fmla="*/ 3527869 w 3527869"/>
                      <a:gd name="connsiteY2" fmla="*/ 574289 h 574289"/>
                      <a:gd name="connsiteX3" fmla="*/ 6723 w 3527869"/>
                      <a:gd name="connsiteY3" fmla="*/ 419648 h 574289"/>
                      <a:gd name="connsiteX4" fmla="*/ 0 w 3527869"/>
                      <a:gd name="connsiteY4" fmla="*/ 228600 h 574289"/>
                      <a:gd name="connsiteX0" fmla="*/ 0 w 3527869"/>
                      <a:gd name="connsiteY0" fmla="*/ 88080 h 574289"/>
                      <a:gd name="connsiteX1" fmla="*/ 3527869 w 3527869"/>
                      <a:gd name="connsiteY1" fmla="*/ 0 h 574289"/>
                      <a:gd name="connsiteX2" fmla="*/ 3527869 w 3527869"/>
                      <a:gd name="connsiteY2" fmla="*/ 574289 h 574289"/>
                      <a:gd name="connsiteX3" fmla="*/ 6723 w 3527869"/>
                      <a:gd name="connsiteY3" fmla="*/ 419648 h 574289"/>
                      <a:gd name="connsiteX4" fmla="*/ 0 w 3527869"/>
                      <a:gd name="connsiteY4" fmla="*/ 88080 h 574289"/>
                      <a:gd name="connsiteX0" fmla="*/ 0 w 3527869"/>
                      <a:gd name="connsiteY0" fmla="*/ 88080 h 574289"/>
                      <a:gd name="connsiteX1" fmla="*/ 3527869 w 3527869"/>
                      <a:gd name="connsiteY1" fmla="*/ 0 h 574289"/>
                      <a:gd name="connsiteX2" fmla="*/ 3527869 w 3527869"/>
                      <a:gd name="connsiteY2" fmla="*/ 574289 h 574289"/>
                      <a:gd name="connsiteX3" fmla="*/ 20815 w 3527869"/>
                      <a:gd name="connsiteY3" fmla="*/ 534619 h 574289"/>
                      <a:gd name="connsiteX4" fmla="*/ 0 w 3527869"/>
                      <a:gd name="connsiteY4" fmla="*/ 88080 h 57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7869" h="574289">
                        <a:moveTo>
                          <a:pt x="0" y="88080"/>
                        </a:moveTo>
                        <a:lnTo>
                          <a:pt x="3527869" y="0"/>
                        </a:lnTo>
                        <a:lnTo>
                          <a:pt x="3527869" y="574289"/>
                        </a:lnTo>
                        <a:lnTo>
                          <a:pt x="20815" y="534619"/>
                        </a:lnTo>
                        <a:lnTo>
                          <a:pt x="0" y="88080"/>
                        </a:lnTo>
                        <a:close/>
                      </a:path>
                    </a:pathLst>
                  </a:custGeom>
                  <a:pattFill prst="divot">
                    <a:fgClr>
                      <a:srgbClr val="FFFF00"/>
                    </a:fgClr>
                    <a:bgClr>
                      <a:schemeClr val="bg1"/>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49">
                    <a:extLst>
                      <a:ext uri="{FF2B5EF4-FFF2-40B4-BE49-F238E27FC236}">
                        <a16:creationId xmlns:a16="http://schemas.microsoft.com/office/drawing/2014/main" id="{3C63A8DD-77A0-D749-AFFB-48D2FFB75EA1}"/>
                      </a:ext>
                    </a:extLst>
                  </p:cNvPr>
                  <p:cNvSpPr/>
                  <p:nvPr/>
                </p:nvSpPr>
                <p:spPr>
                  <a:xfrm>
                    <a:off x="4733777" y="6268177"/>
                    <a:ext cx="1204910" cy="754450"/>
                  </a:xfrm>
                  <a:custGeom>
                    <a:avLst/>
                    <a:gdLst>
                      <a:gd name="connsiteX0" fmla="*/ 0 w 3527869"/>
                      <a:gd name="connsiteY0" fmla="*/ 0 h 574289"/>
                      <a:gd name="connsiteX1" fmla="*/ 3527869 w 3527869"/>
                      <a:gd name="connsiteY1" fmla="*/ 0 h 574289"/>
                      <a:gd name="connsiteX2" fmla="*/ 3527869 w 3527869"/>
                      <a:gd name="connsiteY2" fmla="*/ 574289 h 574289"/>
                      <a:gd name="connsiteX3" fmla="*/ 0 w 3527869"/>
                      <a:gd name="connsiteY3" fmla="*/ 574289 h 574289"/>
                      <a:gd name="connsiteX4" fmla="*/ 0 w 3527869"/>
                      <a:gd name="connsiteY4" fmla="*/ 0 h 574289"/>
                      <a:gd name="connsiteX0" fmla="*/ 0 w 3527869"/>
                      <a:gd name="connsiteY0" fmla="*/ 228600 h 574289"/>
                      <a:gd name="connsiteX1" fmla="*/ 3527869 w 3527869"/>
                      <a:gd name="connsiteY1" fmla="*/ 0 h 574289"/>
                      <a:gd name="connsiteX2" fmla="*/ 3527869 w 3527869"/>
                      <a:gd name="connsiteY2" fmla="*/ 574289 h 574289"/>
                      <a:gd name="connsiteX3" fmla="*/ 0 w 3527869"/>
                      <a:gd name="connsiteY3" fmla="*/ 574289 h 574289"/>
                      <a:gd name="connsiteX4" fmla="*/ 0 w 3527869"/>
                      <a:gd name="connsiteY4" fmla="*/ 228600 h 574289"/>
                      <a:gd name="connsiteX0" fmla="*/ 0 w 3527869"/>
                      <a:gd name="connsiteY0" fmla="*/ 228600 h 574289"/>
                      <a:gd name="connsiteX1" fmla="*/ 3527869 w 3527869"/>
                      <a:gd name="connsiteY1" fmla="*/ 0 h 574289"/>
                      <a:gd name="connsiteX2" fmla="*/ 3527869 w 3527869"/>
                      <a:gd name="connsiteY2" fmla="*/ 574289 h 574289"/>
                      <a:gd name="connsiteX3" fmla="*/ 6723 w 3527869"/>
                      <a:gd name="connsiteY3" fmla="*/ 419648 h 574289"/>
                      <a:gd name="connsiteX4" fmla="*/ 0 w 3527869"/>
                      <a:gd name="connsiteY4" fmla="*/ 228600 h 574289"/>
                      <a:gd name="connsiteX0" fmla="*/ 0 w 3527869"/>
                      <a:gd name="connsiteY0" fmla="*/ 88080 h 574289"/>
                      <a:gd name="connsiteX1" fmla="*/ 3527869 w 3527869"/>
                      <a:gd name="connsiteY1" fmla="*/ 0 h 574289"/>
                      <a:gd name="connsiteX2" fmla="*/ 3527869 w 3527869"/>
                      <a:gd name="connsiteY2" fmla="*/ 574289 h 574289"/>
                      <a:gd name="connsiteX3" fmla="*/ 6723 w 3527869"/>
                      <a:gd name="connsiteY3" fmla="*/ 419648 h 574289"/>
                      <a:gd name="connsiteX4" fmla="*/ 0 w 3527869"/>
                      <a:gd name="connsiteY4" fmla="*/ 88080 h 574289"/>
                      <a:gd name="connsiteX0" fmla="*/ 0 w 3527869"/>
                      <a:gd name="connsiteY0" fmla="*/ 88080 h 574289"/>
                      <a:gd name="connsiteX1" fmla="*/ 3527869 w 3527869"/>
                      <a:gd name="connsiteY1" fmla="*/ 0 h 574289"/>
                      <a:gd name="connsiteX2" fmla="*/ 3527869 w 3527869"/>
                      <a:gd name="connsiteY2" fmla="*/ 574289 h 574289"/>
                      <a:gd name="connsiteX3" fmla="*/ 20815 w 3527869"/>
                      <a:gd name="connsiteY3" fmla="*/ 534619 h 574289"/>
                      <a:gd name="connsiteX4" fmla="*/ 0 w 3527869"/>
                      <a:gd name="connsiteY4" fmla="*/ 88080 h 57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7869" h="574289">
                        <a:moveTo>
                          <a:pt x="0" y="88080"/>
                        </a:moveTo>
                        <a:lnTo>
                          <a:pt x="3527869" y="0"/>
                        </a:lnTo>
                        <a:lnTo>
                          <a:pt x="3527869" y="574289"/>
                        </a:lnTo>
                        <a:lnTo>
                          <a:pt x="20815" y="534619"/>
                        </a:lnTo>
                        <a:lnTo>
                          <a:pt x="0" y="88080"/>
                        </a:lnTo>
                        <a:close/>
                      </a:path>
                    </a:pathLst>
                  </a:custGeom>
                  <a:pattFill prst="zigZag">
                    <a:fgClr>
                      <a:srgbClr val="FFFF00"/>
                    </a:fgClr>
                    <a:bgClr>
                      <a:srgbClr val="2E75B7"/>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06" name="Rectangle 49">
                <a:extLst>
                  <a:ext uri="{FF2B5EF4-FFF2-40B4-BE49-F238E27FC236}">
                    <a16:creationId xmlns:a16="http://schemas.microsoft.com/office/drawing/2014/main" id="{067CF147-5F9C-8A4E-A149-414FA06FB53E}"/>
                  </a:ext>
                </a:extLst>
              </p:cNvPr>
              <p:cNvSpPr/>
              <p:nvPr/>
            </p:nvSpPr>
            <p:spPr>
              <a:xfrm flipH="1">
                <a:off x="2214675" y="6507114"/>
                <a:ext cx="1172308" cy="266773"/>
              </a:xfrm>
              <a:custGeom>
                <a:avLst/>
                <a:gdLst>
                  <a:gd name="connsiteX0" fmla="*/ 0 w 3527869"/>
                  <a:gd name="connsiteY0" fmla="*/ 0 h 574289"/>
                  <a:gd name="connsiteX1" fmla="*/ 3527869 w 3527869"/>
                  <a:gd name="connsiteY1" fmla="*/ 0 h 574289"/>
                  <a:gd name="connsiteX2" fmla="*/ 3527869 w 3527869"/>
                  <a:gd name="connsiteY2" fmla="*/ 574289 h 574289"/>
                  <a:gd name="connsiteX3" fmla="*/ 0 w 3527869"/>
                  <a:gd name="connsiteY3" fmla="*/ 574289 h 574289"/>
                  <a:gd name="connsiteX4" fmla="*/ 0 w 3527869"/>
                  <a:gd name="connsiteY4" fmla="*/ 0 h 574289"/>
                  <a:gd name="connsiteX0" fmla="*/ 0 w 3527869"/>
                  <a:gd name="connsiteY0" fmla="*/ 228600 h 574289"/>
                  <a:gd name="connsiteX1" fmla="*/ 3527869 w 3527869"/>
                  <a:gd name="connsiteY1" fmla="*/ 0 h 574289"/>
                  <a:gd name="connsiteX2" fmla="*/ 3527869 w 3527869"/>
                  <a:gd name="connsiteY2" fmla="*/ 574289 h 574289"/>
                  <a:gd name="connsiteX3" fmla="*/ 0 w 3527869"/>
                  <a:gd name="connsiteY3" fmla="*/ 574289 h 574289"/>
                  <a:gd name="connsiteX4" fmla="*/ 0 w 3527869"/>
                  <a:gd name="connsiteY4" fmla="*/ 228600 h 574289"/>
                  <a:gd name="connsiteX0" fmla="*/ 0 w 3527869"/>
                  <a:gd name="connsiteY0" fmla="*/ 228600 h 574289"/>
                  <a:gd name="connsiteX1" fmla="*/ 3527869 w 3527869"/>
                  <a:gd name="connsiteY1" fmla="*/ 0 h 574289"/>
                  <a:gd name="connsiteX2" fmla="*/ 3527869 w 3527869"/>
                  <a:gd name="connsiteY2" fmla="*/ 574289 h 574289"/>
                  <a:gd name="connsiteX3" fmla="*/ 6723 w 3527869"/>
                  <a:gd name="connsiteY3" fmla="*/ 419648 h 574289"/>
                  <a:gd name="connsiteX4" fmla="*/ 0 w 3527869"/>
                  <a:gd name="connsiteY4" fmla="*/ 228600 h 574289"/>
                  <a:gd name="connsiteX0" fmla="*/ 0 w 3527869"/>
                  <a:gd name="connsiteY0" fmla="*/ 17959 h 574289"/>
                  <a:gd name="connsiteX1" fmla="*/ 3527869 w 3527869"/>
                  <a:gd name="connsiteY1" fmla="*/ 0 h 574289"/>
                  <a:gd name="connsiteX2" fmla="*/ 3527869 w 3527869"/>
                  <a:gd name="connsiteY2" fmla="*/ 574289 h 574289"/>
                  <a:gd name="connsiteX3" fmla="*/ 6723 w 3527869"/>
                  <a:gd name="connsiteY3" fmla="*/ 419648 h 574289"/>
                  <a:gd name="connsiteX4" fmla="*/ 0 w 3527869"/>
                  <a:gd name="connsiteY4" fmla="*/ 17959 h 574289"/>
                  <a:gd name="connsiteX0" fmla="*/ 0 w 3527869"/>
                  <a:gd name="connsiteY0" fmla="*/ 17959 h 577629"/>
                  <a:gd name="connsiteX1" fmla="*/ 3527869 w 3527869"/>
                  <a:gd name="connsiteY1" fmla="*/ 0 h 577629"/>
                  <a:gd name="connsiteX2" fmla="*/ 3527869 w 3527869"/>
                  <a:gd name="connsiteY2" fmla="*/ 574289 h 577629"/>
                  <a:gd name="connsiteX3" fmla="*/ 34907 w 3527869"/>
                  <a:gd name="connsiteY3" fmla="*/ 577629 h 577629"/>
                  <a:gd name="connsiteX4" fmla="*/ 0 w 3527869"/>
                  <a:gd name="connsiteY4" fmla="*/ 17959 h 577629"/>
                  <a:gd name="connsiteX0" fmla="*/ 2672 w 3492962"/>
                  <a:gd name="connsiteY0" fmla="*/ 24541 h 577629"/>
                  <a:gd name="connsiteX1" fmla="*/ 3492962 w 3492962"/>
                  <a:gd name="connsiteY1" fmla="*/ 0 h 577629"/>
                  <a:gd name="connsiteX2" fmla="*/ 3492962 w 3492962"/>
                  <a:gd name="connsiteY2" fmla="*/ 574289 h 577629"/>
                  <a:gd name="connsiteX3" fmla="*/ 0 w 3492962"/>
                  <a:gd name="connsiteY3" fmla="*/ 577629 h 577629"/>
                  <a:gd name="connsiteX4" fmla="*/ 2672 w 3492962"/>
                  <a:gd name="connsiteY4" fmla="*/ 24541 h 577629"/>
                  <a:gd name="connsiteX0" fmla="*/ 2672 w 3492962"/>
                  <a:gd name="connsiteY0" fmla="*/ 0 h 553088"/>
                  <a:gd name="connsiteX1" fmla="*/ 3492962 w 3492962"/>
                  <a:gd name="connsiteY1" fmla="*/ 100528 h 553088"/>
                  <a:gd name="connsiteX2" fmla="*/ 3492962 w 3492962"/>
                  <a:gd name="connsiteY2" fmla="*/ 549748 h 553088"/>
                  <a:gd name="connsiteX3" fmla="*/ 0 w 3492962"/>
                  <a:gd name="connsiteY3" fmla="*/ 553088 h 553088"/>
                  <a:gd name="connsiteX4" fmla="*/ 2672 w 3492962"/>
                  <a:gd name="connsiteY4" fmla="*/ 0 h 553088"/>
                  <a:gd name="connsiteX0" fmla="*/ 2672 w 3492962"/>
                  <a:gd name="connsiteY0" fmla="*/ 0 h 553088"/>
                  <a:gd name="connsiteX1" fmla="*/ 3492962 w 3492962"/>
                  <a:gd name="connsiteY1" fmla="*/ 100528 h 553088"/>
                  <a:gd name="connsiteX2" fmla="*/ 3492962 w 3492962"/>
                  <a:gd name="connsiteY2" fmla="*/ 497087 h 553088"/>
                  <a:gd name="connsiteX3" fmla="*/ 0 w 3492962"/>
                  <a:gd name="connsiteY3" fmla="*/ 553088 h 553088"/>
                  <a:gd name="connsiteX4" fmla="*/ 2672 w 3492962"/>
                  <a:gd name="connsiteY4" fmla="*/ 0 h 553088"/>
                  <a:gd name="connsiteX0" fmla="*/ 2672 w 3492962"/>
                  <a:gd name="connsiteY0" fmla="*/ 0 h 553088"/>
                  <a:gd name="connsiteX1" fmla="*/ 3492962 w 3492962"/>
                  <a:gd name="connsiteY1" fmla="*/ 100528 h 553088"/>
                  <a:gd name="connsiteX2" fmla="*/ 3492962 w 3492962"/>
                  <a:gd name="connsiteY2" fmla="*/ 497087 h 553088"/>
                  <a:gd name="connsiteX3" fmla="*/ 0 w 3492962"/>
                  <a:gd name="connsiteY3" fmla="*/ 553088 h 553088"/>
                  <a:gd name="connsiteX4" fmla="*/ 2672 w 3492962"/>
                  <a:gd name="connsiteY4" fmla="*/ 0 h 55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962" h="553088">
                    <a:moveTo>
                      <a:pt x="2672" y="0"/>
                    </a:moveTo>
                    <a:lnTo>
                      <a:pt x="3492962" y="100528"/>
                    </a:lnTo>
                    <a:lnTo>
                      <a:pt x="3492962" y="497087"/>
                    </a:lnTo>
                    <a:lnTo>
                      <a:pt x="0" y="553088"/>
                    </a:lnTo>
                    <a:cubicBezTo>
                      <a:pt x="891" y="368725"/>
                      <a:pt x="1781" y="184363"/>
                      <a:pt x="2672" y="0"/>
                    </a:cubicBezTo>
                    <a:close/>
                  </a:path>
                </a:pathLst>
              </a:custGeom>
              <a:pattFill prst="pct5">
                <a:fgClr>
                  <a:srgbClr val="FFFF00"/>
                </a:fgClr>
                <a:bgClr>
                  <a:srgbClr val="D3DAF5"/>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0" name="Rounded Rectangle 41">
              <a:extLst>
                <a:ext uri="{FF2B5EF4-FFF2-40B4-BE49-F238E27FC236}">
                  <a16:creationId xmlns:a16="http://schemas.microsoft.com/office/drawing/2014/main" id="{E6D66227-CA7D-044C-AB49-03D38998C742}"/>
                </a:ext>
              </a:extLst>
            </p:cNvPr>
            <p:cNvSpPr/>
            <p:nvPr/>
          </p:nvSpPr>
          <p:spPr>
            <a:xfrm>
              <a:off x="4280415" y="5894677"/>
              <a:ext cx="1367729" cy="1420522"/>
            </a:xfrm>
            <a:custGeom>
              <a:avLst/>
              <a:gdLst>
                <a:gd name="connsiteX0" fmla="*/ 0 w 1229989"/>
                <a:gd name="connsiteY0" fmla="*/ 205002 h 1416106"/>
                <a:gd name="connsiteX1" fmla="*/ 205002 w 1229989"/>
                <a:gd name="connsiteY1" fmla="*/ 0 h 1416106"/>
                <a:gd name="connsiteX2" fmla="*/ 1024987 w 1229989"/>
                <a:gd name="connsiteY2" fmla="*/ 0 h 1416106"/>
                <a:gd name="connsiteX3" fmla="*/ 1229989 w 1229989"/>
                <a:gd name="connsiteY3" fmla="*/ 205002 h 1416106"/>
                <a:gd name="connsiteX4" fmla="*/ 1229989 w 1229989"/>
                <a:gd name="connsiteY4" fmla="*/ 1211104 h 1416106"/>
                <a:gd name="connsiteX5" fmla="*/ 1024987 w 1229989"/>
                <a:gd name="connsiteY5" fmla="*/ 1416106 h 1416106"/>
                <a:gd name="connsiteX6" fmla="*/ 205002 w 1229989"/>
                <a:gd name="connsiteY6" fmla="*/ 1416106 h 1416106"/>
                <a:gd name="connsiteX7" fmla="*/ 0 w 1229989"/>
                <a:gd name="connsiteY7" fmla="*/ 1211104 h 1416106"/>
                <a:gd name="connsiteX8" fmla="*/ 0 w 1229989"/>
                <a:gd name="connsiteY8" fmla="*/ 205002 h 1416106"/>
                <a:gd name="connsiteX0" fmla="*/ 112582 w 1342571"/>
                <a:gd name="connsiteY0" fmla="*/ 205002 h 1416106"/>
                <a:gd name="connsiteX1" fmla="*/ 5161 w 1342571"/>
                <a:gd name="connsiteY1" fmla="*/ 25790 h 1416106"/>
                <a:gd name="connsiteX2" fmla="*/ 317584 w 1342571"/>
                <a:gd name="connsiteY2" fmla="*/ 0 h 1416106"/>
                <a:gd name="connsiteX3" fmla="*/ 1137569 w 1342571"/>
                <a:gd name="connsiteY3" fmla="*/ 0 h 1416106"/>
                <a:gd name="connsiteX4" fmla="*/ 1342571 w 1342571"/>
                <a:gd name="connsiteY4" fmla="*/ 205002 h 1416106"/>
                <a:gd name="connsiteX5" fmla="*/ 1342571 w 1342571"/>
                <a:gd name="connsiteY5" fmla="*/ 1211104 h 1416106"/>
                <a:gd name="connsiteX6" fmla="*/ 1137569 w 1342571"/>
                <a:gd name="connsiteY6" fmla="*/ 1416106 h 1416106"/>
                <a:gd name="connsiteX7" fmla="*/ 317584 w 1342571"/>
                <a:gd name="connsiteY7" fmla="*/ 1416106 h 1416106"/>
                <a:gd name="connsiteX8" fmla="*/ 112582 w 1342571"/>
                <a:gd name="connsiteY8" fmla="*/ 1211104 h 1416106"/>
                <a:gd name="connsiteX9" fmla="*/ 112582 w 1342571"/>
                <a:gd name="connsiteY9" fmla="*/ 205002 h 1416106"/>
                <a:gd name="connsiteX0" fmla="*/ 112582 w 1342571"/>
                <a:gd name="connsiteY0" fmla="*/ 205002 h 1416106"/>
                <a:gd name="connsiteX1" fmla="*/ 5161 w 1342571"/>
                <a:gd name="connsiteY1" fmla="*/ 25790 h 1416106"/>
                <a:gd name="connsiteX2" fmla="*/ 317584 w 1342571"/>
                <a:gd name="connsiteY2" fmla="*/ 0 h 1416106"/>
                <a:gd name="connsiteX3" fmla="*/ 1137569 w 1342571"/>
                <a:gd name="connsiteY3" fmla="*/ 0 h 1416106"/>
                <a:gd name="connsiteX4" fmla="*/ 1342571 w 1342571"/>
                <a:gd name="connsiteY4" fmla="*/ 205002 h 1416106"/>
                <a:gd name="connsiteX5" fmla="*/ 1342571 w 1342571"/>
                <a:gd name="connsiteY5" fmla="*/ 1211104 h 1416106"/>
                <a:gd name="connsiteX6" fmla="*/ 1137569 w 1342571"/>
                <a:gd name="connsiteY6" fmla="*/ 1416106 h 1416106"/>
                <a:gd name="connsiteX7" fmla="*/ 317584 w 1342571"/>
                <a:gd name="connsiteY7" fmla="*/ 1416106 h 1416106"/>
                <a:gd name="connsiteX8" fmla="*/ 112582 w 1342571"/>
                <a:gd name="connsiteY8" fmla="*/ 1211104 h 1416106"/>
                <a:gd name="connsiteX9" fmla="*/ 112582 w 1342571"/>
                <a:gd name="connsiteY9" fmla="*/ 205002 h 1416106"/>
                <a:gd name="connsiteX0" fmla="*/ 120162 w 1350151"/>
                <a:gd name="connsiteY0" fmla="*/ 205505 h 1416609"/>
                <a:gd name="connsiteX1" fmla="*/ 12741 w 1350151"/>
                <a:gd name="connsiteY1" fmla="*/ 26293 h 1416609"/>
                <a:gd name="connsiteX2" fmla="*/ 325164 w 1350151"/>
                <a:gd name="connsiteY2" fmla="*/ 503 h 1416609"/>
                <a:gd name="connsiteX3" fmla="*/ 1145149 w 1350151"/>
                <a:gd name="connsiteY3" fmla="*/ 503 h 1416609"/>
                <a:gd name="connsiteX4" fmla="*/ 1350151 w 1350151"/>
                <a:gd name="connsiteY4" fmla="*/ 205505 h 1416609"/>
                <a:gd name="connsiteX5" fmla="*/ 1350151 w 1350151"/>
                <a:gd name="connsiteY5" fmla="*/ 1211607 h 1416609"/>
                <a:gd name="connsiteX6" fmla="*/ 1145149 w 1350151"/>
                <a:gd name="connsiteY6" fmla="*/ 1416609 h 1416609"/>
                <a:gd name="connsiteX7" fmla="*/ 325164 w 1350151"/>
                <a:gd name="connsiteY7" fmla="*/ 1416609 h 1416609"/>
                <a:gd name="connsiteX8" fmla="*/ 120162 w 1350151"/>
                <a:gd name="connsiteY8" fmla="*/ 1211607 h 1416609"/>
                <a:gd name="connsiteX9" fmla="*/ 120162 w 1350151"/>
                <a:gd name="connsiteY9" fmla="*/ 205505 h 1416609"/>
                <a:gd name="connsiteX0" fmla="*/ 120741 w 1350730"/>
                <a:gd name="connsiteY0" fmla="*/ 207778 h 1418882"/>
                <a:gd name="connsiteX1" fmla="*/ 13320 w 1350730"/>
                <a:gd name="connsiteY1" fmla="*/ 28566 h 1418882"/>
                <a:gd name="connsiteX2" fmla="*/ 325743 w 1350730"/>
                <a:gd name="connsiteY2" fmla="*/ 2776 h 1418882"/>
                <a:gd name="connsiteX3" fmla="*/ 1145728 w 1350730"/>
                <a:gd name="connsiteY3" fmla="*/ 2776 h 1418882"/>
                <a:gd name="connsiteX4" fmla="*/ 1350730 w 1350730"/>
                <a:gd name="connsiteY4" fmla="*/ 207778 h 1418882"/>
                <a:gd name="connsiteX5" fmla="*/ 1350730 w 1350730"/>
                <a:gd name="connsiteY5" fmla="*/ 1213880 h 1418882"/>
                <a:gd name="connsiteX6" fmla="*/ 1145728 w 1350730"/>
                <a:gd name="connsiteY6" fmla="*/ 1418882 h 1418882"/>
                <a:gd name="connsiteX7" fmla="*/ 325743 w 1350730"/>
                <a:gd name="connsiteY7" fmla="*/ 1418882 h 1418882"/>
                <a:gd name="connsiteX8" fmla="*/ 120741 w 1350730"/>
                <a:gd name="connsiteY8" fmla="*/ 1213880 h 1418882"/>
                <a:gd name="connsiteX9" fmla="*/ 120741 w 1350730"/>
                <a:gd name="connsiteY9" fmla="*/ 207778 h 1418882"/>
                <a:gd name="connsiteX0" fmla="*/ 120741 w 1387317"/>
                <a:gd name="connsiteY0" fmla="*/ 207778 h 1418882"/>
                <a:gd name="connsiteX1" fmla="*/ 13320 w 1387317"/>
                <a:gd name="connsiteY1" fmla="*/ 28566 h 1418882"/>
                <a:gd name="connsiteX2" fmla="*/ 325743 w 1387317"/>
                <a:gd name="connsiteY2" fmla="*/ 2776 h 1418882"/>
                <a:gd name="connsiteX3" fmla="*/ 1145728 w 1387317"/>
                <a:gd name="connsiteY3" fmla="*/ 2776 h 1418882"/>
                <a:gd name="connsiteX4" fmla="*/ 1378069 w 1387317"/>
                <a:gd name="connsiteY4" fmla="*/ 21883 h 1418882"/>
                <a:gd name="connsiteX5" fmla="*/ 1350730 w 1387317"/>
                <a:gd name="connsiteY5" fmla="*/ 207778 h 1418882"/>
                <a:gd name="connsiteX6" fmla="*/ 1350730 w 1387317"/>
                <a:gd name="connsiteY6" fmla="*/ 1213880 h 1418882"/>
                <a:gd name="connsiteX7" fmla="*/ 1145728 w 1387317"/>
                <a:gd name="connsiteY7" fmla="*/ 1418882 h 1418882"/>
                <a:gd name="connsiteX8" fmla="*/ 325743 w 1387317"/>
                <a:gd name="connsiteY8" fmla="*/ 1418882 h 1418882"/>
                <a:gd name="connsiteX9" fmla="*/ 120741 w 1387317"/>
                <a:gd name="connsiteY9" fmla="*/ 1213880 h 1418882"/>
                <a:gd name="connsiteX10" fmla="*/ 120741 w 1387317"/>
                <a:gd name="connsiteY10" fmla="*/ 207778 h 1418882"/>
                <a:gd name="connsiteX0" fmla="*/ 120741 w 1378069"/>
                <a:gd name="connsiteY0" fmla="*/ 207778 h 1418882"/>
                <a:gd name="connsiteX1" fmla="*/ 13320 w 1378069"/>
                <a:gd name="connsiteY1" fmla="*/ 28566 h 1418882"/>
                <a:gd name="connsiteX2" fmla="*/ 325743 w 1378069"/>
                <a:gd name="connsiteY2" fmla="*/ 2776 h 1418882"/>
                <a:gd name="connsiteX3" fmla="*/ 1145728 w 1378069"/>
                <a:gd name="connsiteY3" fmla="*/ 2776 h 1418882"/>
                <a:gd name="connsiteX4" fmla="*/ 1378069 w 1378069"/>
                <a:gd name="connsiteY4" fmla="*/ 21883 h 1418882"/>
                <a:gd name="connsiteX5" fmla="*/ 1350730 w 1378069"/>
                <a:gd name="connsiteY5" fmla="*/ 207778 h 1418882"/>
                <a:gd name="connsiteX6" fmla="*/ 1350730 w 1378069"/>
                <a:gd name="connsiteY6" fmla="*/ 1213880 h 1418882"/>
                <a:gd name="connsiteX7" fmla="*/ 1145728 w 1378069"/>
                <a:gd name="connsiteY7" fmla="*/ 1418882 h 1418882"/>
                <a:gd name="connsiteX8" fmla="*/ 325743 w 1378069"/>
                <a:gd name="connsiteY8" fmla="*/ 1418882 h 1418882"/>
                <a:gd name="connsiteX9" fmla="*/ 120741 w 1378069"/>
                <a:gd name="connsiteY9" fmla="*/ 1213880 h 1418882"/>
                <a:gd name="connsiteX10" fmla="*/ 120741 w 1378069"/>
                <a:gd name="connsiteY10" fmla="*/ 207778 h 1418882"/>
                <a:gd name="connsiteX0" fmla="*/ 120741 w 1378069"/>
                <a:gd name="connsiteY0" fmla="*/ 207778 h 1418882"/>
                <a:gd name="connsiteX1" fmla="*/ 13320 w 1378069"/>
                <a:gd name="connsiteY1" fmla="*/ 28566 h 1418882"/>
                <a:gd name="connsiteX2" fmla="*/ 325743 w 1378069"/>
                <a:gd name="connsiteY2" fmla="*/ 2776 h 1418882"/>
                <a:gd name="connsiteX3" fmla="*/ 1145728 w 1378069"/>
                <a:gd name="connsiteY3" fmla="*/ 2776 h 1418882"/>
                <a:gd name="connsiteX4" fmla="*/ 1378069 w 1378069"/>
                <a:gd name="connsiteY4" fmla="*/ 21883 h 1418882"/>
                <a:gd name="connsiteX5" fmla="*/ 1350730 w 1378069"/>
                <a:gd name="connsiteY5" fmla="*/ 207778 h 1418882"/>
                <a:gd name="connsiteX6" fmla="*/ 1350730 w 1378069"/>
                <a:gd name="connsiteY6" fmla="*/ 1213880 h 1418882"/>
                <a:gd name="connsiteX7" fmla="*/ 1145728 w 1378069"/>
                <a:gd name="connsiteY7" fmla="*/ 1418882 h 1418882"/>
                <a:gd name="connsiteX8" fmla="*/ 325743 w 1378069"/>
                <a:gd name="connsiteY8" fmla="*/ 1418882 h 1418882"/>
                <a:gd name="connsiteX9" fmla="*/ 120741 w 1378069"/>
                <a:gd name="connsiteY9" fmla="*/ 1213880 h 1418882"/>
                <a:gd name="connsiteX10" fmla="*/ 120741 w 1378069"/>
                <a:gd name="connsiteY10" fmla="*/ 207778 h 1418882"/>
                <a:gd name="connsiteX0" fmla="*/ 112583 w 1369911"/>
                <a:gd name="connsiteY0" fmla="*/ 218111 h 1429215"/>
                <a:gd name="connsiteX1" fmla="*/ 5162 w 1369911"/>
                <a:gd name="connsiteY1" fmla="*/ 38899 h 1429215"/>
                <a:gd name="connsiteX2" fmla="*/ 317585 w 1369911"/>
                <a:gd name="connsiteY2" fmla="*/ 13109 h 1429215"/>
                <a:gd name="connsiteX3" fmla="*/ 1137570 w 1369911"/>
                <a:gd name="connsiteY3" fmla="*/ 13109 h 1429215"/>
                <a:gd name="connsiteX4" fmla="*/ 1369911 w 1369911"/>
                <a:gd name="connsiteY4" fmla="*/ 32216 h 1429215"/>
                <a:gd name="connsiteX5" fmla="*/ 1342572 w 1369911"/>
                <a:gd name="connsiteY5" fmla="*/ 218111 h 1429215"/>
                <a:gd name="connsiteX6" fmla="*/ 1342572 w 1369911"/>
                <a:gd name="connsiteY6" fmla="*/ 1224213 h 1429215"/>
                <a:gd name="connsiteX7" fmla="*/ 1137570 w 1369911"/>
                <a:gd name="connsiteY7" fmla="*/ 1429215 h 1429215"/>
                <a:gd name="connsiteX8" fmla="*/ 317585 w 1369911"/>
                <a:gd name="connsiteY8" fmla="*/ 1429215 h 1429215"/>
                <a:gd name="connsiteX9" fmla="*/ 112583 w 1369911"/>
                <a:gd name="connsiteY9" fmla="*/ 1224213 h 1429215"/>
                <a:gd name="connsiteX10" fmla="*/ 112583 w 1369911"/>
                <a:gd name="connsiteY10" fmla="*/ 218111 h 1429215"/>
                <a:gd name="connsiteX0" fmla="*/ 107678 w 1365006"/>
                <a:gd name="connsiteY0" fmla="*/ 218111 h 1429215"/>
                <a:gd name="connsiteX1" fmla="*/ 257 w 1365006"/>
                <a:gd name="connsiteY1" fmla="*/ 38899 h 1429215"/>
                <a:gd name="connsiteX2" fmla="*/ 312680 w 1365006"/>
                <a:gd name="connsiteY2" fmla="*/ 13109 h 1429215"/>
                <a:gd name="connsiteX3" fmla="*/ 1132665 w 1365006"/>
                <a:gd name="connsiteY3" fmla="*/ 13109 h 1429215"/>
                <a:gd name="connsiteX4" fmla="*/ 1365006 w 1365006"/>
                <a:gd name="connsiteY4" fmla="*/ 32216 h 1429215"/>
                <a:gd name="connsiteX5" fmla="*/ 1337667 w 1365006"/>
                <a:gd name="connsiteY5" fmla="*/ 218111 h 1429215"/>
                <a:gd name="connsiteX6" fmla="*/ 1337667 w 1365006"/>
                <a:gd name="connsiteY6" fmla="*/ 1224213 h 1429215"/>
                <a:gd name="connsiteX7" fmla="*/ 1132665 w 1365006"/>
                <a:gd name="connsiteY7" fmla="*/ 1429215 h 1429215"/>
                <a:gd name="connsiteX8" fmla="*/ 312680 w 1365006"/>
                <a:gd name="connsiteY8" fmla="*/ 1429215 h 1429215"/>
                <a:gd name="connsiteX9" fmla="*/ 107678 w 1365006"/>
                <a:gd name="connsiteY9" fmla="*/ 1224213 h 1429215"/>
                <a:gd name="connsiteX10" fmla="*/ 107678 w 1365006"/>
                <a:gd name="connsiteY10" fmla="*/ 218111 h 1429215"/>
                <a:gd name="connsiteX0" fmla="*/ 107678 w 1365006"/>
                <a:gd name="connsiteY0" fmla="*/ 209418 h 1420522"/>
                <a:gd name="connsiteX1" fmla="*/ 257 w 1365006"/>
                <a:gd name="connsiteY1" fmla="*/ 46081 h 1420522"/>
                <a:gd name="connsiteX2" fmla="*/ 312680 w 1365006"/>
                <a:gd name="connsiteY2" fmla="*/ 4416 h 1420522"/>
                <a:gd name="connsiteX3" fmla="*/ 1132665 w 1365006"/>
                <a:gd name="connsiteY3" fmla="*/ 4416 h 1420522"/>
                <a:gd name="connsiteX4" fmla="*/ 1365006 w 1365006"/>
                <a:gd name="connsiteY4" fmla="*/ 23523 h 1420522"/>
                <a:gd name="connsiteX5" fmla="*/ 1337667 w 1365006"/>
                <a:gd name="connsiteY5" fmla="*/ 209418 h 1420522"/>
                <a:gd name="connsiteX6" fmla="*/ 1337667 w 1365006"/>
                <a:gd name="connsiteY6" fmla="*/ 1215520 h 1420522"/>
                <a:gd name="connsiteX7" fmla="*/ 1132665 w 1365006"/>
                <a:gd name="connsiteY7" fmla="*/ 1420522 h 1420522"/>
                <a:gd name="connsiteX8" fmla="*/ 312680 w 1365006"/>
                <a:gd name="connsiteY8" fmla="*/ 1420522 h 1420522"/>
                <a:gd name="connsiteX9" fmla="*/ 107678 w 1365006"/>
                <a:gd name="connsiteY9" fmla="*/ 1215520 h 1420522"/>
                <a:gd name="connsiteX10" fmla="*/ 107678 w 1365006"/>
                <a:gd name="connsiteY10" fmla="*/ 209418 h 1420522"/>
                <a:gd name="connsiteX0" fmla="*/ 107678 w 1365006"/>
                <a:gd name="connsiteY0" fmla="*/ 209418 h 1420522"/>
                <a:gd name="connsiteX1" fmla="*/ 257 w 1365006"/>
                <a:gd name="connsiteY1" fmla="*/ 46081 h 1420522"/>
                <a:gd name="connsiteX2" fmla="*/ 312680 w 1365006"/>
                <a:gd name="connsiteY2" fmla="*/ 4416 h 1420522"/>
                <a:gd name="connsiteX3" fmla="*/ 1132665 w 1365006"/>
                <a:gd name="connsiteY3" fmla="*/ 4416 h 1420522"/>
                <a:gd name="connsiteX4" fmla="*/ 1365006 w 1365006"/>
                <a:gd name="connsiteY4" fmla="*/ 23523 h 1420522"/>
                <a:gd name="connsiteX5" fmla="*/ 1337667 w 1365006"/>
                <a:gd name="connsiteY5" fmla="*/ 209418 h 1420522"/>
                <a:gd name="connsiteX6" fmla="*/ 1337667 w 1365006"/>
                <a:gd name="connsiteY6" fmla="*/ 1215520 h 1420522"/>
                <a:gd name="connsiteX7" fmla="*/ 1132665 w 1365006"/>
                <a:gd name="connsiteY7" fmla="*/ 1420522 h 1420522"/>
                <a:gd name="connsiteX8" fmla="*/ 312680 w 1365006"/>
                <a:gd name="connsiteY8" fmla="*/ 1420522 h 1420522"/>
                <a:gd name="connsiteX9" fmla="*/ 107678 w 1365006"/>
                <a:gd name="connsiteY9" fmla="*/ 1215520 h 1420522"/>
                <a:gd name="connsiteX10" fmla="*/ 107678 w 1365006"/>
                <a:gd name="connsiteY10" fmla="*/ 209418 h 1420522"/>
                <a:gd name="connsiteX0" fmla="*/ 107678 w 1367729"/>
                <a:gd name="connsiteY0" fmla="*/ 209418 h 1420522"/>
                <a:gd name="connsiteX1" fmla="*/ 257 w 1367729"/>
                <a:gd name="connsiteY1" fmla="*/ 46081 h 1420522"/>
                <a:gd name="connsiteX2" fmla="*/ 312680 w 1367729"/>
                <a:gd name="connsiteY2" fmla="*/ 4416 h 1420522"/>
                <a:gd name="connsiteX3" fmla="*/ 1132665 w 1367729"/>
                <a:gd name="connsiteY3" fmla="*/ 4416 h 1420522"/>
                <a:gd name="connsiteX4" fmla="*/ 1365006 w 1367729"/>
                <a:gd name="connsiteY4" fmla="*/ 23523 h 1420522"/>
                <a:gd name="connsiteX5" fmla="*/ 1337667 w 1367729"/>
                <a:gd name="connsiteY5" fmla="*/ 209418 h 1420522"/>
                <a:gd name="connsiteX6" fmla="*/ 1337667 w 1367729"/>
                <a:gd name="connsiteY6" fmla="*/ 1215520 h 1420522"/>
                <a:gd name="connsiteX7" fmla="*/ 1132665 w 1367729"/>
                <a:gd name="connsiteY7" fmla="*/ 1420522 h 1420522"/>
                <a:gd name="connsiteX8" fmla="*/ 312680 w 1367729"/>
                <a:gd name="connsiteY8" fmla="*/ 1420522 h 1420522"/>
                <a:gd name="connsiteX9" fmla="*/ 107678 w 1367729"/>
                <a:gd name="connsiteY9" fmla="*/ 1215520 h 1420522"/>
                <a:gd name="connsiteX10" fmla="*/ 107678 w 1367729"/>
                <a:gd name="connsiteY10" fmla="*/ 209418 h 142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7729" h="1420522">
                  <a:moveTo>
                    <a:pt x="107678" y="209418"/>
                  </a:moveTo>
                  <a:cubicBezTo>
                    <a:pt x="84371" y="47571"/>
                    <a:pt x="7365" y="118682"/>
                    <a:pt x="257" y="46081"/>
                  </a:cubicBezTo>
                  <a:cubicBezTo>
                    <a:pt x="-6851" y="-26186"/>
                    <a:pt x="134417" y="9494"/>
                    <a:pt x="312680" y="4416"/>
                  </a:cubicBezTo>
                  <a:lnTo>
                    <a:pt x="1132665" y="4416"/>
                  </a:lnTo>
                  <a:cubicBezTo>
                    <a:pt x="1292707" y="13950"/>
                    <a:pt x="1349889" y="-16994"/>
                    <a:pt x="1365006" y="23523"/>
                  </a:cubicBezTo>
                  <a:cubicBezTo>
                    <a:pt x="1380123" y="57690"/>
                    <a:pt x="1326878" y="17102"/>
                    <a:pt x="1337667" y="209418"/>
                  </a:cubicBezTo>
                  <a:lnTo>
                    <a:pt x="1337667" y="1215520"/>
                  </a:lnTo>
                  <a:cubicBezTo>
                    <a:pt x="1337667" y="1328739"/>
                    <a:pt x="1245884" y="1420522"/>
                    <a:pt x="1132665" y="1420522"/>
                  </a:cubicBezTo>
                  <a:lnTo>
                    <a:pt x="312680" y="1420522"/>
                  </a:lnTo>
                  <a:cubicBezTo>
                    <a:pt x="199461" y="1420522"/>
                    <a:pt x="107678" y="1328739"/>
                    <a:pt x="107678" y="1215520"/>
                  </a:cubicBezTo>
                  <a:lnTo>
                    <a:pt x="107678" y="209418"/>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1" name="Rectangle 110">
            <a:extLst>
              <a:ext uri="{FF2B5EF4-FFF2-40B4-BE49-F238E27FC236}">
                <a16:creationId xmlns:a16="http://schemas.microsoft.com/office/drawing/2014/main" id="{401EFDAC-11A1-B147-8031-F91218C5D6E8}"/>
              </a:ext>
            </a:extLst>
          </p:cNvPr>
          <p:cNvSpPr/>
          <p:nvPr/>
        </p:nvSpPr>
        <p:spPr>
          <a:xfrm>
            <a:off x="1304337" y="7104227"/>
            <a:ext cx="2321928"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Times New Roman" panose="02020603050405020304" pitchFamily="18" charset="0"/>
              </a:rPr>
              <a:t>Beaker with bore well water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Times New Roman" panose="02020603050405020304" pitchFamily="18" charset="0"/>
              </a:rPr>
              <a:t>(Less turbid)</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8DDA1D3C-AD22-884D-9884-56D1309CB687}"/>
              </a:ext>
            </a:extLst>
          </p:cNvPr>
          <p:cNvSpPr/>
          <p:nvPr/>
        </p:nvSpPr>
        <p:spPr>
          <a:xfrm>
            <a:off x="1894203" y="9102532"/>
            <a:ext cx="4602709" cy="276999"/>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Must watch video link: </a:t>
            </a:r>
            <a:r>
              <a:rPr kumimoji="0" lang="en-IN" sz="1200" b="1" i="0" u="sng" strike="noStrike" kern="1200" cap="none" spc="0" normalizeH="0" baseline="0" noProof="0" dirty="0">
                <a:ln>
                  <a:noFill/>
                </a:ln>
                <a:solidFill>
                  <a:srgbClr val="0563C1"/>
                </a:solidFill>
                <a:effectLst/>
                <a:uLnTx/>
                <a:uFillTx/>
                <a:latin typeface="Bookman Old Style" panose="02050604050505020204" pitchFamily="18" charset="0"/>
                <a:ea typeface="Times New Roman" panose="02020603050405020304" pitchFamily="18" charset="0"/>
                <a:cs typeface="+mn-cs"/>
                <a:hlinkClick r:id="rId3">
                  <a:extLst>
                    <a:ext uri="{A12FA001-AC4F-418D-AE19-62706E023703}">
                      <ahyp:hlinkClr xmlns:ahyp="http://schemas.microsoft.com/office/drawing/2018/hyperlinkcolor" val="tx"/>
                    </a:ext>
                  </a:extLst>
                </a:hlinkClick>
              </a:rPr>
              <a:t>https://youtu.be/RVpSPidRhM8</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47" name="Rectangle 46">
            <a:extLst>
              <a:ext uri="{FF2B5EF4-FFF2-40B4-BE49-F238E27FC236}">
                <a16:creationId xmlns:a16="http://schemas.microsoft.com/office/drawing/2014/main" id="{CBFCBA05-5A3C-684C-8913-F90E798118D4}"/>
              </a:ext>
            </a:extLst>
          </p:cNvPr>
          <p:cNvSpPr/>
          <p:nvPr/>
        </p:nvSpPr>
        <p:spPr>
          <a:xfrm>
            <a:off x="6400800" y="-29516"/>
            <a:ext cx="1452642"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Date: 06/10/21</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410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A70E48F8-C5FC-0541-B5B8-5FE640850970}"/>
              </a:ext>
            </a:extLst>
          </p:cNvPr>
          <p:cNvSpPr/>
          <p:nvPr/>
        </p:nvSpPr>
        <p:spPr>
          <a:xfrm>
            <a:off x="579748" y="5577414"/>
            <a:ext cx="5488542" cy="27699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Figure Microscopic view of living forms observed in the water sample</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grpSp>
        <p:nvGrpSpPr>
          <p:cNvPr id="5" name="Group 4">
            <a:extLst>
              <a:ext uri="{FF2B5EF4-FFF2-40B4-BE49-F238E27FC236}">
                <a16:creationId xmlns:a16="http://schemas.microsoft.com/office/drawing/2014/main" id="{2EEDE83C-53F9-BB41-B0CF-11F2559BBBAA}"/>
              </a:ext>
            </a:extLst>
          </p:cNvPr>
          <p:cNvGrpSpPr/>
          <p:nvPr/>
        </p:nvGrpSpPr>
        <p:grpSpPr>
          <a:xfrm>
            <a:off x="785703" y="3716424"/>
            <a:ext cx="936700" cy="1313743"/>
            <a:chOff x="2387525" y="5312870"/>
            <a:chExt cx="936700" cy="1313743"/>
          </a:xfrm>
        </p:grpSpPr>
        <p:pic>
          <p:nvPicPr>
            <p:cNvPr id="1026" name="Picture 2" descr="Several blue-green algae:( a) Gloeocapsa; (b) Nostoc, possessing a  heterocyst and a hormogonium; (c) Anabaena, showing an akinete (a form of  resting spore); (d)…">
              <a:extLst>
                <a:ext uri="{FF2B5EF4-FFF2-40B4-BE49-F238E27FC236}">
                  <a16:creationId xmlns:a16="http://schemas.microsoft.com/office/drawing/2014/main" id="{1B1D9448-517D-BF4A-9CBF-3A1618A5BC12}"/>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52451" r="24649" b="54434"/>
            <a:stretch/>
          </p:blipFill>
          <p:spPr bwMode="auto">
            <a:xfrm>
              <a:off x="2539999" y="5312870"/>
              <a:ext cx="761995" cy="103360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D672DF3-60A1-F648-BB18-EA47C93616B6}"/>
                </a:ext>
              </a:extLst>
            </p:cNvPr>
            <p:cNvSpPr/>
            <p:nvPr/>
          </p:nvSpPr>
          <p:spPr>
            <a:xfrm>
              <a:off x="2387525" y="6349615"/>
              <a:ext cx="936700" cy="276998"/>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Anabaena </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grpSp>
      <p:grpSp>
        <p:nvGrpSpPr>
          <p:cNvPr id="10" name="Group 9">
            <a:extLst>
              <a:ext uri="{FF2B5EF4-FFF2-40B4-BE49-F238E27FC236}">
                <a16:creationId xmlns:a16="http://schemas.microsoft.com/office/drawing/2014/main" id="{ACDC9DFC-AA02-AD47-872C-E6C7BD8A3FFF}"/>
              </a:ext>
            </a:extLst>
          </p:cNvPr>
          <p:cNvGrpSpPr/>
          <p:nvPr/>
        </p:nvGrpSpPr>
        <p:grpSpPr>
          <a:xfrm>
            <a:off x="2519638" y="3819998"/>
            <a:ext cx="936700" cy="1210169"/>
            <a:chOff x="2890897" y="3396370"/>
            <a:chExt cx="936700" cy="1210169"/>
          </a:xfrm>
        </p:grpSpPr>
        <p:pic>
          <p:nvPicPr>
            <p:cNvPr id="6" name="Picture 2" descr="Several blue-green algae:( a) Gloeocapsa; (b) Nostoc, possessing a  heterocyst and a hormogonium; (c) Anabaena, showing an akinete (a form of  resting spore); (d)…">
              <a:extLst>
                <a:ext uri="{FF2B5EF4-FFF2-40B4-BE49-F238E27FC236}">
                  <a16:creationId xmlns:a16="http://schemas.microsoft.com/office/drawing/2014/main" id="{9444CFFB-D9B5-8A41-818D-24E88A8F82E4}"/>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27737" t="4989" r="49363" b="54102"/>
            <a:stretch/>
          </p:blipFill>
          <p:spPr bwMode="auto">
            <a:xfrm>
              <a:off x="2952750" y="3396370"/>
              <a:ext cx="761999" cy="9279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5F7B55A3-CDAB-3946-AC29-03FB68761513}"/>
                </a:ext>
              </a:extLst>
            </p:cNvPr>
            <p:cNvSpPr/>
            <p:nvPr/>
          </p:nvSpPr>
          <p:spPr>
            <a:xfrm>
              <a:off x="2890897" y="4329541"/>
              <a:ext cx="936700" cy="276998"/>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Nostoc</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grpSp>
      <p:grpSp>
        <p:nvGrpSpPr>
          <p:cNvPr id="12" name="Group 11">
            <a:extLst>
              <a:ext uri="{FF2B5EF4-FFF2-40B4-BE49-F238E27FC236}">
                <a16:creationId xmlns:a16="http://schemas.microsoft.com/office/drawing/2014/main" id="{8B2A5F33-DD93-0F4B-AC11-62D1574BC97C}"/>
              </a:ext>
            </a:extLst>
          </p:cNvPr>
          <p:cNvGrpSpPr/>
          <p:nvPr/>
        </p:nvGrpSpPr>
        <p:grpSpPr>
          <a:xfrm>
            <a:off x="787601" y="1375419"/>
            <a:ext cx="1290595" cy="1461529"/>
            <a:chOff x="936001" y="5438943"/>
            <a:chExt cx="1290595" cy="1461529"/>
          </a:xfrm>
        </p:grpSpPr>
        <p:pic>
          <p:nvPicPr>
            <p:cNvPr id="9" name="Picture 8" descr="Mosquito clipart mosquito larva, Mosquito mosquito larva Transparent FREE  for download on WebStockReview 2020">
              <a:extLst>
                <a:ext uri="{FF2B5EF4-FFF2-40B4-BE49-F238E27FC236}">
                  <a16:creationId xmlns:a16="http://schemas.microsoft.com/office/drawing/2014/main" id="{75D25033-D0DA-0742-AA5A-C46FDC0F4940}"/>
                </a:ext>
              </a:extLst>
            </p:cNvPr>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rot="10800000">
              <a:off x="1168398" y="5438943"/>
              <a:ext cx="702405" cy="1184529"/>
            </a:xfrm>
            <a:prstGeom prst="rect">
              <a:avLst/>
            </a:prstGeom>
            <a:noFill/>
            <a:ln>
              <a:noFill/>
            </a:ln>
          </p:spPr>
        </p:pic>
        <p:sp>
          <p:nvSpPr>
            <p:cNvPr id="15" name="Rectangle 14">
              <a:extLst>
                <a:ext uri="{FF2B5EF4-FFF2-40B4-BE49-F238E27FC236}">
                  <a16:creationId xmlns:a16="http://schemas.microsoft.com/office/drawing/2014/main" id="{1D77B66B-FCEB-5048-8C9C-88FEF06CFE78}"/>
                </a:ext>
              </a:extLst>
            </p:cNvPr>
            <p:cNvSpPr/>
            <p:nvPr/>
          </p:nvSpPr>
          <p:spPr>
            <a:xfrm>
              <a:off x="936001" y="6623473"/>
              <a:ext cx="1290595" cy="27699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Mosquito larva</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grpSp>
      <p:grpSp>
        <p:nvGrpSpPr>
          <p:cNvPr id="16" name="Group 15">
            <a:extLst>
              <a:ext uri="{FF2B5EF4-FFF2-40B4-BE49-F238E27FC236}">
                <a16:creationId xmlns:a16="http://schemas.microsoft.com/office/drawing/2014/main" id="{A234066E-2E6A-0D4E-A661-0D2B08C65A27}"/>
              </a:ext>
            </a:extLst>
          </p:cNvPr>
          <p:cNvGrpSpPr/>
          <p:nvPr/>
        </p:nvGrpSpPr>
        <p:grpSpPr>
          <a:xfrm>
            <a:off x="2784861" y="1509843"/>
            <a:ext cx="936700" cy="1327105"/>
            <a:chOff x="4402097" y="5138078"/>
            <a:chExt cx="936700" cy="1327105"/>
          </a:xfrm>
        </p:grpSpPr>
        <p:pic>
          <p:nvPicPr>
            <p:cNvPr id="1031" name="Picture 2" descr="Rotifer Royalty Free Vector Image - VectorStock">
              <a:extLst>
                <a:ext uri="{FF2B5EF4-FFF2-40B4-BE49-F238E27FC236}">
                  <a16:creationId xmlns:a16="http://schemas.microsoft.com/office/drawing/2014/main" id="{6BB489C2-589B-6149-9698-A9E2F5F2B69D}"/>
                </a:ext>
              </a:extLst>
            </p:cNvPr>
            <p:cNvPicPr>
              <a:picLocks noChangeAspect="1" noChangeArrowheads="1"/>
            </p:cNvPicPr>
            <p:nvPr/>
          </p:nvPicPr>
          <p:blipFill>
            <a:blip r:embed="rId4" r:link="rId5">
              <a:grayscl/>
              <a:extLst>
                <a:ext uri="{28A0092B-C50C-407E-A947-70E740481C1C}">
                  <a14:useLocalDpi xmlns:a14="http://schemas.microsoft.com/office/drawing/2010/main" val="0"/>
                </a:ext>
              </a:extLst>
            </a:blip>
            <a:srcRect b="7874"/>
            <a:stretch>
              <a:fillRect/>
            </a:stretch>
          </p:blipFill>
          <p:spPr bwMode="auto">
            <a:xfrm>
              <a:off x="4499895" y="5138078"/>
              <a:ext cx="702405" cy="99594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3D3BAAD3-39CF-8B46-95CD-E66767D38AE1}"/>
                </a:ext>
              </a:extLst>
            </p:cNvPr>
            <p:cNvSpPr/>
            <p:nvPr/>
          </p:nvSpPr>
          <p:spPr>
            <a:xfrm>
              <a:off x="4402097" y="6188185"/>
              <a:ext cx="936700" cy="276998"/>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Rotifer</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grpSp>
      <p:grpSp>
        <p:nvGrpSpPr>
          <p:cNvPr id="18" name="Group 17">
            <a:extLst>
              <a:ext uri="{FF2B5EF4-FFF2-40B4-BE49-F238E27FC236}">
                <a16:creationId xmlns:a16="http://schemas.microsoft.com/office/drawing/2014/main" id="{15D51C65-EFF8-AA4C-A45B-6807B7B33B74}"/>
              </a:ext>
            </a:extLst>
          </p:cNvPr>
          <p:cNvGrpSpPr/>
          <p:nvPr/>
        </p:nvGrpSpPr>
        <p:grpSpPr>
          <a:xfrm>
            <a:off x="4119607" y="3867830"/>
            <a:ext cx="1460873" cy="1162337"/>
            <a:chOff x="3943145" y="5789220"/>
            <a:chExt cx="1460873" cy="1162337"/>
          </a:xfrm>
        </p:grpSpPr>
        <p:pic>
          <p:nvPicPr>
            <p:cNvPr id="1034" name="Picture 10" descr="Biological drawings. Structure of Chlamydomonas. Learning Resources for  Biology by D G Mackean">
              <a:extLst>
                <a:ext uri="{FF2B5EF4-FFF2-40B4-BE49-F238E27FC236}">
                  <a16:creationId xmlns:a16="http://schemas.microsoft.com/office/drawing/2014/main" id="{084DB4E5-7F4B-6E4E-9165-1F5158660114}"/>
                </a:ext>
              </a:extLst>
            </p:cNvPr>
            <p:cNvPicPr>
              <a:picLocks noChangeAspect="1" noChangeArrowheads="1"/>
            </p:cNvPicPr>
            <p:nvPr/>
          </p:nvPicPr>
          <p:blipFill rotWithShape="1">
            <a:blip r:embed="rId6">
              <a:grayscl/>
              <a:extLst>
                <a:ext uri="{28A0092B-C50C-407E-A947-70E740481C1C}">
                  <a14:useLocalDpi xmlns:a14="http://schemas.microsoft.com/office/drawing/2010/main" val="0"/>
                </a:ext>
              </a:extLst>
            </a:blip>
            <a:srcRect l="7034" r="6082" b="4163"/>
            <a:stretch/>
          </p:blipFill>
          <p:spPr bwMode="auto">
            <a:xfrm>
              <a:off x="4335155" y="5789220"/>
              <a:ext cx="761988" cy="88536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2ED0D872-759A-9D48-BB42-7E690252664B}"/>
                </a:ext>
              </a:extLst>
            </p:cNvPr>
            <p:cNvSpPr/>
            <p:nvPr/>
          </p:nvSpPr>
          <p:spPr>
            <a:xfrm>
              <a:off x="3943145" y="6674558"/>
              <a:ext cx="1460873" cy="27699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Chlamydomonas</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grpSp>
      <p:grpSp>
        <p:nvGrpSpPr>
          <p:cNvPr id="19" name="Group 18">
            <a:extLst>
              <a:ext uri="{FF2B5EF4-FFF2-40B4-BE49-F238E27FC236}">
                <a16:creationId xmlns:a16="http://schemas.microsoft.com/office/drawing/2014/main" id="{96D793FC-431F-7445-9FDA-615CA713218D}"/>
              </a:ext>
            </a:extLst>
          </p:cNvPr>
          <p:cNvGrpSpPr/>
          <p:nvPr/>
        </p:nvGrpSpPr>
        <p:grpSpPr>
          <a:xfrm>
            <a:off x="4539434" y="1545795"/>
            <a:ext cx="936700" cy="1291153"/>
            <a:chOff x="4362972" y="3464579"/>
            <a:chExt cx="936700" cy="1291153"/>
          </a:xfrm>
        </p:grpSpPr>
        <p:pic>
          <p:nvPicPr>
            <p:cNvPr id="1036" name="Picture 12" descr="Euglena - Rosie Baltazar">
              <a:extLst>
                <a:ext uri="{FF2B5EF4-FFF2-40B4-BE49-F238E27FC236}">
                  <a16:creationId xmlns:a16="http://schemas.microsoft.com/office/drawing/2014/main" id="{87169CF0-A7A3-9A40-95DB-A051D9FBF732}"/>
                </a:ext>
              </a:extLst>
            </p:cNvPr>
            <p:cNvPicPr>
              <a:picLocks noChangeAspect="1" noChangeArrowheads="1"/>
            </p:cNvPicPr>
            <p:nvPr/>
          </p:nvPicPr>
          <p:blipFill>
            <a:blip r:embed="rId7">
              <a:grayscl/>
              <a:extLst>
                <a:ext uri="{BEBA8EAE-BF5A-486C-A8C5-ECC9F3942E4B}">
                  <a14:imgProps xmlns:a14="http://schemas.microsoft.com/office/drawing/2010/main">
                    <a14:imgLayer r:embed="rId8">
                      <a14:imgEffect>
                        <a14:sharpenSoften amount="-25000"/>
                      </a14:imgEffect>
                      <a14:imgEffect>
                        <a14:saturation sat="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4618296" y="3464579"/>
              <a:ext cx="378848" cy="1033036"/>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A3576024-176D-514A-AEF4-9EDEE441A743}"/>
                </a:ext>
              </a:extLst>
            </p:cNvPr>
            <p:cNvSpPr/>
            <p:nvPr/>
          </p:nvSpPr>
          <p:spPr>
            <a:xfrm>
              <a:off x="4362972" y="4478734"/>
              <a:ext cx="936700" cy="276998"/>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Euglena</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grpSp>
      <p:sp>
        <p:nvSpPr>
          <p:cNvPr id="21" name="Rectangle 20">
            <a:extLst>
              <a:ext uri="{FF2B5EF4-FFF2-40B4-BE49-F238E27FC236}">
                <a16:creationId xmlns:a16="http://schemas.microsoft.com/office/drawing/2014/main" id="{974E00ED-2996-F840-B1AB-77299D463970}"/>
              </a:ext>
            </a:extLst>
          </p:cNvPr>
          <p:cNvSpPr/>
          <p:nvPr/>
        </p:nvSpPr>
        <p:spPr>
          <a:xfrm>
            <a:off x="659289" y="632010"/>
            <a:ext cx="154721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endParaRPr kumimoji="0" lang="en-IN" sz="18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sp>
        <p:nvSpPr>
          <p:cNvPr id="22" name="Rectangle 21">
            <a:extLst>
              <a:ext uri="{FF2B5EF4-FFF2-40B4-BE49-F238E27FC236}">
                <a16:creationId xmlns:a16="http://schemas.microsoft.com/office/drawing/2014/main" id="{E456A8EA-E2DA-9840-AF04-06484384F837}"/>
              </a:ext>
            </a:extLst>
          </p:cNvPr>
          <p:cNvSpPr/>
          <p:nvPr/>
        </p:nvSpPr>
        <p:spPr>
          <a:xfrm>
            <a:off x="6532770" y="301221"/>
            <a:ext cx="6059279" cy="4493538"/>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Procedure to analyse Living Organisms in Water Sample:</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238125" marR="0" lvl="0" indent="-1905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Add water sample into separate test tubes.</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38125" marR="0" lvl="0" indent="-1905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Add about 5 ml of FAA (Formalin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Aceto</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Alcohol) to fix and preserve the living organisms present in each sample.</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38125" marR="0" lvl="0" indent="-1905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Leave the water sample undisturbed till the sediment settles to the bottom of the test tube.</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38125" marR="0" lvl="0" indent="-1905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Decant the clear water, leaving concentrated sediment at the bottom of the test tube.</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38125" marR="0" lvl="0" indent="-1905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With the help of a dropper, transfer a drop of water from the test tube to the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center</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of a glass slide.</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38125" marR="0" lvl="0" indent="-1905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Take a cover slip and place it gently on the slide with the aid of a needle.</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38125" marR="0" lvl="0" indent="-1905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Remove the extra water using a filter paper.</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38125" marR="0" lvl="0" indent="-1905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Place this glass slide on the stage of the compound microscope and observe it.</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Observation:</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60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pH of the bore well water was observed 8 and pond water was found to be pH 5.</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60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Larvae of insects, protists, algae, etc were observed in water samples.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mn-cs"/>
              </a:rPr>
              <a:t>Nostoc</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Chlamydomonas, and rotifers were identified present in the pond water. </a:t>
            </a:r>
          </a:p>
          <a:p>
            <a:pPr marL="0" marR="0" lvl="0" indent="0" algn="just" defTabSz="457200" rtl="0" eaLnBrk="1" fontAlgn="auto" latinLnBrk="0" hangingPunct="1">
              <a:lnSpc>
                <a:spcPct val="100000"/>
              </a:lnSpc>
              <a:spcBef>
                <a:spcPts val="0"/>
              </a:spcBef>
              <a:spcAft>
                <a:spcPts val="60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Pond water was found to be less turbid as it showed lesser beam of light are scattered whereas bore well water exhibited Tyndall effect and hence bore well water was found more turbid.</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1411428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342900"/>
            <a:ext cx="12458700" cy="9105899"/>
            <a:chOff x="209550" y="342900"/>
            <a:chExt cx="12458700" cy="9105899"/>
          </a:xfrm>
        </p:grpSpPr>
        <p:sp>
          <p:nvSpPr>
            <p:cNvPr id="4" name="Frame 3">
              <a:extLst>
                <a:ext uri="{FF2B5EF4-FFF2-40B4-BE49-F238E27FC236}">
                  <a16:creationId xmlns:a16="http://schemas.microsoft.com/office/drawing/2014/main" id="{C327051C-C8A5-4840-B466-DF7B8410F0AE}"/>
                </a:ext>
              </a:extLst>
            </p:cNvPr>
            <p:cNvSpPr/>
            <p:nvPr/>
          </p:nvSpPr>
          <p:spPr>
            <a:xfrm>
              <a:off x="209550" y="342900"/>
              <a:ext cx="12458700" cy="9105899"/>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cxnSpLocks/>
              <a:stCxn id="4" idx="0"/>
              <a:endCxn id="4" idx="2"/>
            </p:cNvCxnSpPr>
            <p:nvPr/>
          </p:nvCxnSpPr>
          <p:spPr>
            <a:xfrm>
              <a:off x="6438900" y="342900"/>
              <a:ext cx="0" cy="91058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EB2B547E-2E96-6A4C-848C-A1704D04A935}"/>
              </a:ext>
            </a:extLst>
          </p:cNvPr>
          <p:cNvPicPr/>
          <p:nvPr/>
        </p:nvPicPr>
        <p:blipFill>
          <a:blip r:embed="rId2"/>
          <a:stretch>
            <a:fillRect/>
          </a:stretch>
        </p:blipFill>
        <p:spPr>
          <a:xfrm>
            <a:off x="1766888" y="2597150"/>
            <a:ext cx="3281361" cy="1993900"/>
          </a:xfrm>
          <a:prstGeom prst="rect">
            <a:avLst/>
          </a:prstGeom>
        </p:spPr>
      </p:pic>
      <p:sp>
        <p:nvSpPr>
          <p:cNvPr id="11" name="Rectangle 10">
            <a:extLst>
              <a:ext uri="{FF2B5EF4-FFF2-40B4-BE49-F238E27FC236}">
                <a16:creationId xmlns:a16="http://schemas.microsoft.com/office/drawing/2014/main" id="{55AED023-F3C4-5444-AC29-94A7EDB69157}"/>
              </a:ext>
            </a:extLst>
          </p:cNvPr>
          <p:cNvSpPr/>
          <p:nvPr/>
        </p:nvSpPr>
        <p:spPr>
          <a:xfrm>
            <a:off x="409805" y="4829176"/>
            <a:ext cx="5828840"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Figure Microscopic view of germination of pollen</a:t>
            </a: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sp>
        <p:nvSpPr>
          <p:cNvPr id="14" name="Rectangle 13">
            <a:extLst>
              <a:ext uri="{FF2B5EF4-FFF2-40B4-BE49-F238E27FC236}">
                <a16:creationId xmlns:a16="http://schemas.microsoft.com/office/drawing/2014/main" id="{E8D4369F-DEFE-3B4C-A01C-9196D6D2ADAD}"/>
              </a:ext>
            </a:extLst>
          </p:cNvPr>
          <p:cNvSpPr/>
          <p:nvPr/>
        </p:nvSpPr>
        <p:spPr>
          <a:xfrm>
            <a:off x="409805" y="578884"/>
            <a:ext cx="1547219"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endParaRPr kumimoji="0" lang="en-IN" sz="18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sp>
        <p:nvSpPr>
          <p:cNvPr id="13" name="Rectangle 12">
            <a:extLst>
              <a:ext uri="{FF2B5EF4-FFF2-40B4-BE49-F238E27FC236}">
                <a16:creationId xmlns:a16="http://schemas.microsoft.com/office/drawing/2014/main" id="{B93A9D29-F507-E14D-9A13-864753746C49}"/>
              </a:ext>
            </a:extLst>
          </p:cNvPr>
          <p:cNvSpPr/>
          <p:nvPr/>
        </p:nvSpPr>
        <p:spPr>
          <a:xfrm>
            <a:off x="6592708" y="147818"/>
            <a:ext cx="5986460" cy="9341019"/>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Aim:</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 To prepare a temporary mount to observe pollen germination.</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5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Principle:</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In nature, pollen grains germinate and form pollen tubes after they get deposited by the process of pollination on compatible stigma. Pollen grains can be induced to germinate in a synthetic nutrient medium. Pollen tube is  made up of cellulose, is an extension of  intine -the inner wall of pollen grain. It emerges through one of the germ pore and passes through tissues of stigma and style to reach the ovule. The growing pollen tube is observed by staining with cotton blue. </a:t>
            </a: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Pollen grain contains two cells </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342900" marR="0" lvl="0" indent="-153988"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vegetative/tube cell (bigger in size, with irregularly shaped nucleus, dense cytoplasm,  has abundant food reserve)</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342900" marR="0" lvl="0" indent="-153988"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generative cells (spindle shaped, small and floats in the cytoplasm of the vegetative cell)</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Generative cell divides mitotically to give rise to the two male gametes. </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5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a:t>
            </a:r>
            <a:endPar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Requirement:</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Freshly plucked flowers with mature pollen grains of (china rose, petunia, sun flower, etc),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petridish</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glass slides, coverslips, brush, needle, microscope, beaker, 10% sucrose solution, boric acid, calcium nitrate, magnesium sulphate, potassium nitrate </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5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Preparation of nutrient solution: </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150813"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Method I:</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Dissolve dissolving 10 g sucrose, 30 mg calcium nitrate and 10 mg boric acid in 100ml of distilled water. </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150813"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Method II:</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Dissolve 10 grams sucrose, 10 milligrams boric acid, 30 milligrams magnesium sulphate and 20 milligrams potassium nitrate in 100ml of distilled water.</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5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Procedure:</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74638" marR="0" lvl="0" indent="-1651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Prepare the nutrient medium of 10% sucrose solution. </a:t>
            </a:r>
          </a:p>
          <a:p>
            <a:pPr marL="274638" marR="0" lvl="0" indent="-1651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Take a drop of 10% sucrose solution on a clean glass slide.</a:t>
            </a:r>
          </a:p>
          <a:p>
            <a:pPr marL="274638" marR="0" lvl="0" indent="-1651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Sprinkle few pollen grains from mature stamen to the slide.</a:t>
            </a:r>
          </a:p>
          <a:p>
            <a:pPr marL="274638" marR="0" lvl="0" indent="-1651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Place the cover slip over the glass slide and gently press it.</a:t>
            </a:r>
          </a:p>
          <a:p>
            <a:pPr marL="274638" marR="0" lvl="0" indent="-1651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After 15 minutes, place the glass slide on the stage of the compound microscope.</a:t>
            </a:r>
          </a:p>
          <a:p>
            <a:pPr marL="274638" marR="0" lvl="0" indent="-1651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Observe the slide through the microscope regularly for about half an hour.</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5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Discussion:</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Although pollen grains of many species germinate and put forth pollen tubes  in this medium, the time taken for germination varies indifferent species. In the nutrient medium, the pollen grain germinates. The tube cell enlarges and comes out of the pollen grain through one of the germ pores to form a pollen tube. The tube nucleus descends to the tip of the pollen tube. The generative cell while passing through pollen tube divides into two male gametes.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5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Precautions</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27013" marR="0" lvl="0" indent="-22701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Freshly picked flowers should have mature stamens with dehisced pollen grains.</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27013" marR="0" lvl="0" indent="-22701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You should stain the specimen well. Extra stain should be removed using blotting paper.</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27013" marR="0" lvl="0" indent="-22701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Careful while placing the coverslip to avoid any bubble in the slide.</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27013" marR="0" lvl="0" indent="-22701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Do not apply too much of pressure on the cover slip. It may break.</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sp>
        <p:nvSpPr>
          <p:cNvPr id="15" name="Rectangle 14">
            <a:extLst>
              <a:ext uri="{FF2B5EF4-FFF2-40B4-BE49-F238E27FC236}">
                <a16:creationId xmlns:a16="http://schemas.microsoft.com/office/drawing/2014/main" id="{FA5A2D39-D9E9-4646-9974-EA297F82BD7D}"/>
              </a:ext>
            </a:extLst>
          </p:cNvPr>
          <p:cNvSpPr/>
          <p:nvPr/>
        </p:nvSpPr>
        <p:spPr>
          <a:xfrm>
            <a:off x="204787" y="9171801"/>
            <a:ext cx="6400800" cy="276999"/>
          </a:xfrm>
          <a:prstGeom prst="rect">
            <a:avLst/>
          </a:prstGeom>
        </p:spPr>
        <p:txBody>
          <a:bodyPr>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Must watch video link: </a:t>
            </a:r>
            <a:r>
              <a:rPr kumimoji="0" lang="en-IN" sz="1200" b="0" i="0" u="sng" strike="noStrike" kern="1200" cap="none" spc="0" normalizeH="0" baseline="0" noProof="0" dirty="0">
                <a:ln>
                  <a:noFill/>
                </a:ln>
                <a:solidFill>
                  <a:srgbClr val="0563C1"/>
                </a:solidFill>
                <a:effectLst/>
                <a:uLnTx/>
                <a:uFillTx/>
                <a:latin typeface="Bookman Old Style" panose="02050604050505020204" pitchFamily="18" charset="0"/>
                <a:ea typeface="Calibri" panose="020F0502020204030204" pitchFamily="34" charset="0"/>
                <a:cs typeface="Microsoft Himalaya" pitchFamily="2" charset="0"/>
                <a:hlinkClick r:id="rId3">
                  <a:extLst>
                    <a:ext uri="{A12FA001-AC4F-418D-AE19-62706E023703}">
                      <ahyp:hlinkClr xmlns:ahyp="http://schemas.microsoft.com/office/drawing/2018/hyperlinkcolor" val="tx"/>
                    </a:ext>
                  </a:extLst>
                </a:hlinkClick>
              </a:rPr>
              <a:t>https://youtu.be/S4wAtd11S5Y</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spTree>
    <p:extLst>
      <p:ext uri="{BB962C8B-B14F-4D97-AF65-F5344CB8AC3E}">
        <p14:creationId xmlns:p14="http://schemas.microsoft.com/office/powerpoint/2010/main" val="569814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B93A9D29-F507-E14D-9A13-864753746C49}"/>
              </a:ext>
            </a:extLst>
          </p:cNvPr>
          <p:cNvSpPr/>
          <p:nvPr/>
        </p:nvSpPr>
        <p:spPr>
          <a:xfrm>
            <a:off x="6605587" y="460111"/>
            <a:ext cx="5986460" cy="8956298"/>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Aim:</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To study texture, moisture content, pH and water holding capacity of soil from at least two different sites and correlate with the kinds of plants found in them.</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Theory:</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17463" marR="0" lvl="0" algn="just" defTabSz="4572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Soil is the top most layer of the earth crust containing humus. It consist rock and mineral particles mixed with decayed organic matter.  Soil, air and water are the three most important natural resources that sustains living forms.  A productive soil contains approximately 46% mineral matter, 4% organic matter, 25 % water and 25% air.</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17463" marR="0" lvl="0" algn="just" defTabSz="4572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Texture of soil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i.e</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percentage of clay (&lt;0.002 mm), silt (0.002-0.05 mm) and sand (0.05-2 mm) based on which classes of soil can be determined. The soil texture triangle is a tool used to visualise and understand the texture of the soil.</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17463" marR="0" lvl="0" algn="just" defTabSz="4572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Texture of soil effects physicochemical properties of soil like density, capillary and non-capillary pore spaces, water holding capacity, aeration, temperature and root penetration.</a:t>
            </a:r>
          </a:p>
          <a:p>
            <a:pPr marL="17463" marR="0" lvl="0" algn="just" defTabSz="4572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The pH of the soil effects chemical property of it. The pH soil indicates acidity or alkalinity of soils. The pH of soil is important in determining the availability of minerals for plants.  Different plants require differing optimum pH soil. The majority of plants survive at pH of 6 to 7 i.e. slightly acidic.</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17463" marR="0" lvl="0" algn="just" defTabSz="4572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 </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17463" marR="0" lvl="0" algn="just" defTabSz="4572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Water holding capacity of Soil is the amount of water retained in capillary spaces of soil after percolation of water into the deeper layers. This physical property of soil retain water for the plant to access.  The amount of water available to plants is determined by the number and size of the pore spaces in soil. Fine sandy loam, silt loam and silty clay loam soil store the largest amount of water, whereas sandy, loamy sand and sandy loam have limited water storage capacity.</a:t>
            </a:r>
          </a:p>
          <a:p>
            <a:pPr marL="13335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Requirements:</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 roadside soil, garden soil, weighing balance, filter paper, funnel, test tubes,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testtube</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 stand, dropper, pH paper booklet, dropper, crucibles, wire gauze, Bunsen burner, mortar and pestle, perforated tin box, petri dish, beaker, measuring cylinder</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 </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Procedure to study pH of soil</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66700" marR="0" lvl="0" indent="-21431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Dissolve the two soil samples into two separate beaker containing water to make soil solution.</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66700" marR="0" lvl="0" indent="-21431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Using funnel with a filter paper, filter the two soil solutions separately by collecting the filtrate into separate test tubes.</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66700" marR="0" lvl="0" indent="-21431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Check pH of the filtrate of the two soil solution using pH paper strips.</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66700" marR="0" lvl="0" indent="-21431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Wait for some time for the pH paper strip to dry.</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66700" marR="0" lvl="0" indent="-21431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Estimate of pH of the soil solutions by comparing  the colour of dried pH strips with the colour chart of broad range pH indicator.</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66700" marR="0" lvl="0" indent="-80963"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pH of filtrate of the soil solution can be checked by adding 5 drops of universal indicator into the test tubes and comparing the colour developed and colour chart of universal indicator.</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sp>
        <p:nvSpPr>
          <p:cNvPr id="15" name="Rectangle 14">
            <a:extLst>
              <a:ext uri="{FF2B5EF4-FFF2-40B4-BE49-F238E27FC236}">
                <a16:creationId xmlns:a16="http://schemas.microsoft.com/office/drawing/2014/main" id="{FA5A2D39-D9E9-4646-9974-EA297F82BD7D}"/>
              </a:ext>
            </a:extLst>
          </p:cNvPr>
          <p:cNvSpPr/>
          <p:nvPr/>
        </p:nvSpPr>
        <p:spPr>
          <a:xfrm>
            <a:off x="209550" y="9059649"/>
            <a:ext cx="6400800" cy="276999"/>
          </a:xfrm>
          <a:prstGeom prst="rect">
            <a:avLst/>
          </a:prstGeom>
        </p:spPr>
        <p:txBody>
          <a:bodyPr>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Must watch video link: </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hlinkClick r:id="rId2"/>
              </a:rPr>
              <a:t>https://youtu.be/POivZf4vc-c</a:t>
            </a:r>
            <a:endPar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endParaRPr>
          </a:p>
        </p:txBody>
      </p:sp>
      <p:pic>
        <p:nvPicPr>
          <p:cNvPr id="3076" name="Picture 20">
            <a:extLst>
              <a:ext uri="{FF2B5EF4-FFF2-40B4-BE49-F238E27FC236}">
                <a16:creationId xmlns:a16="http://schemas.microsoft.com/office/drawing/2014/main" id="{CB36641F-1AA5-A747-8ECD-D4AE74B2C598}"/>
              </a:ext>
            </a:extLst>
          </p:cNvPr>
          <p:cNvPicPr>
            <a:picLocks noChangeAspect="1" noChangeArrowheads="1"/>
          </p:cNvPicPr>
          <p:nvPr/>
        </p:nvPicPr>
        <p:blipFill>
          <a:blip r:embed="rId3" r:link="rId5">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5911" t="3445" r="4025" b="4453"/>
          <a:stretch>
            <a:fillRect/>
          </a:stretch>
        </p:blipFill>
        <p:spPr bwMode="auto">
          <a:xfrm>
            <a:off x="1704974" y="1264683"/>
            <a:ext cx="3514709" cy="33217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228EF74-EB35-4642-AFD2-F04DA6096D59}"/>
              </a:ext>
            </a:extLst>
          </p:cNvPr>
          <p:cNvSpPr/>
          <p:nvPr/>
        </p:nvSpPr>
        <p:spPr>
          <a:xfrm>
            <a:off x="333663" y="4556570"/>
            <a:ext cx="5952891" cy="461665"/>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Figure Soil textural triangle showing 12 textural classes based on the percentage of sand, silt, and clay in each</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6" name="Table 15">
            <a:extLst>
              <a:ext uri="{FF2B5EF4-FFF2-40B4-BE49-F238E27FC236}">
                <a16:creationId xmlns:a16="http://schemas.microsoft.com/office/drawing/2014/main" id="{0AC08746-F9EF-0740-BCD8-BCB055011794}"/>
              </a:ext>
            </a:extLst>
          </p:cNvPr>
          <p:cNvGraphicFramePr>
            <a:graphicFrameLocks noGrp="1"/>
          </p:cNvGraphicFramePr>
          <p:nvPr/>
        </p:nvGraphicFramePr>
        <p:xfrm>
          <a:off x="1983367" y="6612914"/>
          <a:ext cx="2681716" cy="548640"/>
        </p:xfrm>
        <a:graphic>
          <a:graphicData uri="http://schemas.openxmlformats.org/drawingml/2006/table">
            <a:tbl>
              <a:tblPr firstRow="1" firstCol="1" bandRow="1"/>
              <a:tblGrid>
                <a:gridCol w="1340858">
                  <a:extLst>
                    <a:ext uri="{9D8B030D-6E8A-4147-A177-3AD203B41FA5}">
                      <a16:colId xmlns:a16="http://schemas.microsoft.com/office/drawing/2014/main" val="2678769786"/>
                    </a:ext>
                  </a:extLst>
                </a:gridCol>
                <a:gridCol w="1340858">
                  <a:extLst>
                    <a:ext uri="{9D8B030D-6E8A-4147-A177-3AD203B41FA5}">
                      <a16:colId xmlns:a16="http://schemas.microsoft.com/office/drawing/2014/main" val="2207727763"/>
                    </a:ext>
                  </a:extLst>
                </a:gridCol>
              </a:tblGrid>
              <a:tr h="0">
                <a:tc>
                  <a:txBody>
                    <a:bodyPr/>
                    <a:lstStyle/>
                    <a:p>
                      <a:pPr algn="ctr"/>
                      <a:r>
                        <a:rPr lang="en-IN" sz="1200" b="1" dirty="0">
                          <a:effectLst/>
                          <a:latin typeface="Bookman Old Style" panose="02050604050505020204" pitchFamily="18" charset="0"/>
                          <a:ea typeface="Times New Roman" panose="02020603050405020304" pitchFamily="18" charset="0"/>
                          <a:cs typeface="Times New Roman" panose="02020603050405020304" pitchFamily="18" charset="0"/>
                        </a:rPr>
                        <a:t>Soil Samples</a:t>
                      </a:r>
                      <a:endParaRPr lang="en-IN" sz="1200"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b="1" dirty="0">
                          <a:effectLst/>
                          <a:latin typeface="Bookman Old Style" panose="02050604050505020204" pitchFamily="18" charset="0"/>
                          <a:ea typeface="Calibri" panose="020F0502020204030204" pitchFamily="34" charset="0"/>
                          <a:cs typeface="Microsoft Himalaya" pitchFamily="2" charset="0"/>
                        </a:rPr>
                        <a:t>pH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7594596"/>
                  </a:ext>
                </a:extLst>
              </a:tr>
              <a:tr h="0">
                <a:tc>
                  <a:txBody>
                    <a:bodyPr/>
                    <a:lstStyle/>
                    <a:p>
                      <a:r>
                        <a:rPr lang="en-IN" sz="1200">
                          <a:effectLst/>
                          <a:latin typeface="Bookman Old Style" panose="02050604050505020204" pitchFamily="18" charset="0"/>
                          <a:ea typeface="Times New Roman" panose="02020603050405020304" pitchFamily="18" charset="0"/>
                          <a:cs typeface="Times New Roman" panose="02020603050405020304" pitchFamily="18" charset="0"/>
                        </a:rPr>
                        <a:t>Garden soil</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dirty="0">
                          <a:effectLst/>
                          <a:latin typeface="Bookman Old Style" panose="02050604050505020204" pitchFamily="18" charset="0"/>
                          <a:ea typeface="Calibri" panose="020F0502020204030204" pitchFamily="34" charset="0"/>
                          <a:cs typeface="Microsoft Himalaya" pitchFamily="2" charset="0"/>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151756"/>
                  </a:ext>
                </a:extLst>
              </a:tr>
              <a:tr h="0">
                <a:tc>
                  <a:txBody>
                    <a:bodyPr/>
                    <a:lstStyle/>
                    <a:p>
                      <a:r>
                        <a:rPr lang="en-IN" sz="1200">
                          <a:effectLst/>
                          <a:latin typeface="Bookman Old Style" panose="02050604050505020204" pitchFamily="18" charset="0"/>
                          <a:ea typeface="Times New Roman" panose="02020603050405020304" pitchFamily="18" charset="0"/>
                          <a:cs typeface="Times New Roman" panose="02020603050405020304" pitchFamily="18" charset="0"/>
                        </a:rPr>
                        <a:t>Roadside soil</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dirty="0">
                          <a:effectLst/>
                          <a:latin typeface="Bookman Old Style" panose="02050604050505020204" pitchFamily="18" charset="0"/>
                          <a:ea typeface="Calibri" panose="020F0502020204030204" pitchFamily="34" charset="0"/>
                          <a:cs typeface="Microsoft Himalaya" pitchFamily="2" charset="0"/>
                        </a:rPr>
                        <a:t>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5996756"/>
                  </a:ext>
                </a:extLst>
              </a:tr>
            </a:tbl>
          </a:graphicData>
        </a:graphic>
      </p:graphicFrame>
      <p:sp>
        <p:nvSpPr>
          <p:cNvPr id="17" name="Rectangle 16">
            <a:extLst>
              <a:ext uri="{FF2B5EF4-FFF2-40B4-BE49-F238E27FC236}">
                <a16:creationId xmlns:a16="http://schemas.microsoft.com/office/drawing/2014/main" id="{B5A9F216-5580-3343-B61C-03005DBB7820}"/>
              </a:ext>
            </a:extLst>
          </p:cNvPr>
          <p:cNvSpPr/>
          <p:nvPr/>
        </p:nvSpPr>
        <p:spPr>
          <a:xfrm>
            <a:off x="2468863" y="6309499"/>
            <a:ext cx="2024913"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Table pH of soil samples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7A5E775-319B-E14F-92DA-6536D51CA7A2}"/>
              </a:ext>
            </a:extLst>
          </p:cNvPr>
          <p:cNvSpPr/>
          <p:nvPr/>
        </p:nvSpPr>
        <p:spPr>
          <a:xfrm>
            <a:off x="333663" y="578884"/>
            <a:ext cx="1699504"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endParaRPr kumimoji="0" lang="en-IN" sz="18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spTree>
    <p:extLst>
      <p:ext uri="{BB962C8B-B14F-4D97-AF65-F5344CB8AC3E}">
        <p14:creationId xmlns:p14="http://schemas.microsoft.com/office/powerpoint/2010/main" val="1985099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E8D4369F-DEFE-3B4C-A01C-9196D6D2ADAD}"/>
              </a:ext>
            </a:extLst>
          </p:cNvPr>
          <p:cNvSpPr/>
          <p:nvPr/>
        </p:nvSpPr>
        <p:spPr>
          <a:xfrm>
            <a:off x="409805" y="206082"/>
            <a:ext cx="1547219"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endParaRPr kumimoji="0" lang="en-IN" sz="18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sp>
        <p:nvSpPr>
          <p:cNvPr id="13" name="Rectangle 12">
            <a:extLst>
              <a:ext uri="{FF2B5EF4-FFF2-40B4-BE49-F238E27FC236}">
                <a16:creationId xmlns:a16="http://schemas.microsoft.com/office/drawing/2014/main" id="{B93A9D29-F507-E14D-9A13-864753746C49}"/>
              </a:ext>
            </a:extLst>
          </p:cNvPr>
          <p:cNvSpPr/>
          <p:nvPr/>
        </p:nvSpPr>
        <p:spPr>
          <a:xfrm>
            <a:off x="6605587" y="360721"/>
            <a:ext cx="5986460" cy="840230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Procedure to study moisture content of soil</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Weigh the dried clean crucibles. </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Weigh the crucibles with soil sample on a weighing balance.</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Heat dry the soil in crucible over Bunsen burner.</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Weigh the dry weight of dried soil in the crucible.</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Record the weight in form of table.</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Microsoft Himalaya"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Microsoft Himalaya"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Procedure to study water holding capacity of soil</a:t>
            </a:r>
          </a:p>
          <a:p>
            <a:pPr marL="0" marR="0" lvl="0" indent="0" algn="l" defTabSz="457200" rtl="0" eaLnBrk="1" fontAlgn="auto" latinLnBrk="0" hangingPunct="1">
              <a:lnSpc>
                <a:spcPct val="100000"/>
              </a:lnSpc>
              <a:spcBef>
                <a:spcPts val="0"/>
              </a:spcBef>
              <a:spcAft>
                <a:spcPts val="0"/>
              </a:spcAft>
              <a:buClrTx/>
              <a:buSzTx/>
              <a:buFontTx/>
              <a:buNone/>
              <a:tabLst/>
              <a:defRPr/>
            </a:pPr>
            <a:r>
              <a:rPr lang="en-IN" sz="1200" b="1" dirty="0">
                <a:solidFill>
                  <a:prstClr val="black"/>
                </a:solidFill>
                <a:latin typeface="Bookman Old Style" panose="02050604050505020204" pitchFamily="18" charset="0"/>
                <a:ea typeface="Calibri" panose="020F0502020204030204" pitchFamily="34" charset="0"/>
                <a:cs typeface="Times New Roman" panose="02020603050405020304" pitchFamily="18" charset="0"/>
              </a:rPr>
              <a:t>Experiment I</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defRPr/>
            </a:pPr>
            <a:r>
              <a:rPr lang="en-IN" sz="1200" dirty="0">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Put the two funnels placed with filter paper at the mouth of two different measuring cylinders.</a:t>
            </a:r>
          </a:p>
          <a:p>
            <a:pPr marL="342900" lvl="0" indent="-342900" algn="just">
              <a:buFont typeface="+mj-lt"/>
              <a:buAutoNum type="arabicPeriod"/>
              <a:defRPr/>
            </a:pPr>
            <a:r>
              <a:rPr lang="en-IN" sz="1200" dirty="0">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Put the 25 g of garden and road side soil samples in these funnels.</a:t>
            </a:r>
          </a:p>
          <a:p>
            <a:pPr marL="342900" lvl="0" indent="-342900" algn="just">
              <a:buFont typeface="+mj-lt"/>
              <a:buAutoNum type="arabicPeriod"/>
              <a:defRPr/>
            </a:pPr>
            <a:r>
              <a:rPr lang="en-IN" sz="1200" dirty="0">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Add 25 ml of water in each of these funnels of the setup.</a:t>
            </a:r>
          </a:p>
          <a:p>
            <a:pPr marL="342900" lvl="0" indent="-342900" algn="just">
              <a:buFont typeface="+mj-lt"/>
              <a:buAutoNum type="arabicPeriod"/>
              <a:defRPr/>
            </a:pPr>
            <a:r>
              <a:rPr lang="en-IN" sz="1200" dirty="0">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Let the water drip into the measuring cylinder.</a:t>
            </a:r>
          </a:p>
          <a:p>
            <a:pPr marL="342900" lvl="0" indent="-342900" algn="just">
              <a:buFont typeface="+mj-lt"/>
              <a:buAutoNum type="arabicPeriod"/>
              <a:defRPr/>
            </a:pPr>
            <a:r>
              <a:rPr lang="en-IN" sz="1200" dirty="0">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Note the volume of water collected.</a:t>
            </a:r>
          </a:p>
          <a:p>
            <a:pPr lvl="0" algn="ctr">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OR</a:t>
            </a:r>
          </a:p>
          <a:p>
            <a:pPr lvl="0">
              <a:defRPr/>
            </a:pPr>
            <a:r>
              <a:rPr lang="en-IN" sz="1200" b="1" dirty="0">
                <a:solidFill>
                  <a:prstClr val="black"/>
                </a:solidFill>
                <a:latin typeface="Bookman Old Style" panose="02050604050505020204" pitchFamily="18" charset="0"/>
                <a:ea typeface="Calibri" panose="020F0502020204030204" pitchFamily="34" charset="0"/>
                <a:cs typeface="Times New Roman" panose="02020603050405020304" pitchFamily="18" charset="0"/>
              </a:rPr>
              <a:t>Experiment II</a:t>
            </a:r>
            <a:endParaRPr lang="en-IN" sz="1200" dirty="0">
              <a:solidFill>
                <a:prstClr val="black"/>
              </a:solidFill>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defRPr/>
            </a:pPr>
            <a:r>
              <a:rPr lang="en-IN" sz="1200" dirty="0">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Grind the soil samples separately using motor and pestle into fine powder.</a:t>
            </a:r>
            <a:endParaRPr lang="en-IN" sz="1200" dirty="0">
              <a:solidFill>
                <a:prstClr val="black"/>
              </a:solidFill>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defRPr/>
            </a:pPr>
            <a:r>
              <a:rPr lang="en-IN" sz="1200" dirty="0">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Place a filter paper in the bottom of perforated tin box.</a:t>
            </a:r>
            <a:endParaRPr lang="en-IN" sz="1200" dirty="0">
              <a:solidFill>
                <a:prstClr val="black"/>
              </a:solidFill>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defRPr/>
            </a:pPr>
            <a:r>
              <a:rPr lang="en-IN" sz="1200" dirty="0">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Weigh the  tin with the filter paper and note its weight.</a:t>
            </a:r>
            <a:endParaRPr lang="en-IN" sz="1200" dirty="0">
              <a:solidFill>
                <a:prstClr val="black"/>
              </a:solidFill>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defRPr/>
            </a:pPr>
            <a:r>
              <a:rPr lang="en-IN" sz="1200" dirty="0">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Transfer the fine powdered soil sample into the tin box.</a:t>
            </a:r>
            <a:endParaRPr lang="en-IN" sz="1200" dirty="0">
              <a:solidFill>
                <a:prstClr val="black"/>
              </a:solidFill>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defRPr/>
            </a:pPr>
            <a:r>
              <a:rPr lang="en-IN" sz="1200" dirty="0">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Fill soil samples compactly to form uniform layer at the top.</a:t>
            </a:r>
            <a:endParaRPr lang="en-IN" sz="1200" dirty="0">
              <a:solidFill>
                <a:prstClr val="black"/>
              </a:solidFill>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defRPr/>
            </a:pPr>
            <a:r>
              <a:rPr lang="en-IN" sz="1200" dirty="0">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Weigh the tin box with soil sample and note its weight.</a:t>
            </a:r>
            <a:endParaRPr lang="en-IN" sz="1200" dirty="0">
              <a:solidFill>
                <a:prstClr val="black"/>
              </a:solidFill>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defRPr/>
            </a:pPr>
            <a:r>
              <a:rPr lang="en-IN" sz="1200" dirty="0">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Take a petri dish filled with water and place two small glass rods parallel each other.</a:t>
            </a:r>
            <a:endParaRPr lang="en-IN" sz="1200" dirty="0">
              <a:solidFill>
                <a:prstClr val="black"/>
              </a:solidFill>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defRPr/>
            </a:pPr>
            <a:r>
              <a:rPr lang="en-IN" sz="1200" dirty="0">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Place the soil filled tin on the two glass rods in such a manner that its bottom is in contact with water.</a:t>
            </a:r>
            <a:endParaRPr lang="en-IN" sz="1200" dirty="0">
              <a:solidFill>
                <a:prstClr val="black"/>
              </a:solidFill>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defRPr/>
            </a:pPr>
            <a:r>
              <a:rPr lang="en-IN" sz="1200" dirty="0">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Leave the set up undisturbed till entire layer of soil surface is wet.</a:t>
            </a:r>
            <a:endParaRPr lang="en-IN" sz="1200" dirty="0">
              <a:solidFill>
                <a:prstClr val="black"/>
              </a:solidFill>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defRPr/>
            </a:pPr>
            <a:r>
              <a:rPr lang="en-IN" sz="1200" dirty="0">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Remove the tin with wet soil and allow excess water to flow out from the bottom.</a:t>
            </a:r>
            <a:endParaRPr lang="en-IN" sz="1200" dirty="0">
              <a:solidFill>
                <a:prstClr val="black"/>
              </a:solidFill>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defRPr/>
            </a:pPr>
            <a:r>
              <a:rPr lang="en-IN" sz="1200" dirty="0">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When no more water percolates, wipe the bottom to dry it with a filter paper.</a:t>
            </a:r>
            <a:endParaRPr lang="en-IN" sz="1200" dirty="0">
              <a:solidFill>
                <a:prstClr val="black"/>
              </a:solidFill>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defRPr/>
            </a:pPr>
            <a:r>
              <a:rPr lang="en-IN" sz="1200" dirty="0">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Weigh it again and note its weight.</a:t>
            </a:r>
            <a:endParaRPr lang="en-IN" sz="1200" dirty="0">
              <a:solidFill>
                <a:prstClr val="black"/>
              </a:solidFill>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defRPr/>
            </a:pPr>
            <a:r>
              <a:rPr lang="en-IN" sz="1200" dirty="0">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Record all the values of weight in form of table.</a:t>
            </a:r>
          </a:p>
          <a:p>
            <a:pPr marL="342900" lvl="0" indent="-342900" algn="just">
              <a:buFont typeface="+mj-lt"/>
              <a:buAutoNum type="arabicPeriod"/>
              <a:defRPr/>
            </a:pPr>
            <a:endPar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Procedure to study the texture of the soil</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Take 25 gm of soil sample and put it into a 250 ml measuring cylinder.</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Add 100 ml water into the measuring cylinder and shake it to mix the soil sample.</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Allow the soil particles to settle down.</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Record the thickness of different layers formed by different types of particles in the measuring cylinder.</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Using a textural triangle, determine the texture of soil.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DEFCF651-1CB5-B44B-9421-FBD4303DB194}"/>
              </a:ext>
            </a:extLst>
          </p:cNvPr>
          <p:cNvGraphicFramePr>
            <a:graphicFrameLocks noGrp="1"/>
          </p:cNvGraphicFramePr>
          <p:nvPr>
            <p:extLst>
              <p:ext uri="{D42A27DB-BD31-4B8C-83A1-F6EECF244321}">
                <p14:modId xmlns:p14="http://schemas.microsoft.com/office/powerpoint/2010/main" val="2761178848"/>
              </p:ext>
            </p:extLst>
          </p:nvPr>
        </p:nvGraphicFramePr>
        <p:xfrm>
          <a:off x="409805" y="828561"/>
          <a:ext cx="5857626" cy="1501372"/>
        </p:xfrm>
        <a:graphic>
          <a:graphicData uri="http://schemas.openxmlformats.org/drawingml/2006/table">
            <a:tbl>
              <a:tblPr firstRow="1" firstCol="1" bandRow="1"/>
              <a:tblGrid>
                <a:gridCol w="569909">
                  <a:extLst>
                    <a:ext uri="{9D8B030D-6E8A-4147-A177-3AD203B41FA5}">
                      <a16:colId xmlns:a16="http://schemas.microsoft.com/office/drawing/2014/main" val="1894856764"/>
                    </a:ext>
                  </a:extLst>
                </a:gridCol>
                <a:gridCol w="679269">
                  <a:extLst>
                    <a:ext uri="{9D8B030D-6E8A-4147-A177-3AD203B41FA5}">
                      <a16:colId xmlns:a16="http://schemas.microsoft.com/office/drawing/2014/main" val="943640072"/>
                    </a:ext>
                  </a:extLst>
                </a:gridCol>
                <a:gridCol w="860717">
                  <a:extLst>
                    <a:ext uri="{9D8B030D-6E8A-4147-A177-3AD203B41FA5}">
                      <a16:colId xmlns:a16="http://schemas.microsoft.com/office/drawing/2014/main" val="612680875"/>
                    </a:ext>
                  </a:extLst>
                </a:gridCol>
                <a:gridCol w="828591">
                  <a:extLst>
                    <a:ext uri="{9D8B030D-6E8A-4147-A177-3AD203B41FA5}">
                      <a16:colId xmlns:a16="http://schemas.microsoft.com/office/drawing/2014/main" val="2495150468"/>
                    </a:ext>
                  </a:extLst>
                </a:gridCol>
                <a:gridCol w="729094">
                  <a:extLst>
                    <a:ext uri="{9D8B030D-6E8A-4147-A177-3AD203B41FA5}">
                      <a16:colId xmlns:a16="http://schemas.microsoft.com/office/drawing/2014/main" val="837738062"/>
                    </a:ext>
                  </a:extLst>
                </a:gridCol>
                <a:gridCol w="729094">
                  <a:extLst>
                    <a:ext uri="{9D8B030D-6E8A-4147-A177-3AD203B41FA5}">
                      <a16:colId xmlns:a16="http://schemas.microsoft.com/office/drawing/2014/main" val="2132164624"/>
                    </a:ext>
                  </a:extLst>
                </a:gridCol>
                <a:gridCol w="730752">
                  <a:extLst>
                    <a:ext uri="{9D8B030D-6E8A-4147-A177-3AD203B41FA5}">
                      <a16:colId xmlns:a16="http://schemas.microsoft.com/office/drawing/2014/main" val="2980977063"/>
                    </a:ext>
                  </a:extLst>
                </a:gridCol>
                <a:gridCol w="730200">
                  <a:extLst>
                    <a:ext uri="{9D8B030D-6E8A-4147-A177-3AD203B41FA5}">
                      <a16:colId xmlns:a16="http://schemas.microsoft.com/office/drawing/2014/main" val="2378156451"/>
                    </a:ext>
                  </a:extLst>
                </a:gridCol>
              </a:tblGrid>
              <a:tr h="750686">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Soil sample</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Weight of crucible </a:t>
                      </a:r>
                      <a:endParaRPr lang="en-IN" sz="900" dirty="0">
                        <a:effectLst/>
                        <a:latin typeface="Calibri" panose="020F0502020204030204" pitchFamily="34" charset="0"/>
                        <a:ea typeface="Calibri" panose="020F0502020204030204" pitchFamily="34" charset="0"/>
                        <a:cs typeface="Microsoft Himalaya" pitchFamily="2" charset="0"/>
                      </a:endParaRPr>
                    </a:p>
                    <a:p>
                      <a:pPr algn="ctr"/>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(A)</a:t>
                      </a:r>
                      <a:endParaRPr lang="en-IN" sz="9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Weight of crucible + Soil sample</a:t>
                      </a:r>
                      <a:endParaRPr lang="en-IN" sz="900" dirty="0">
                        <a:effectLst/>
                        <a:latin typeface="Calibri" panose="020F0502020204030204" pitchFamily="34" charset="0"/>
                        <a:ea typeface="Calibri" panose="020F0502020204030204" pitchFamily="34" charset="0"/>
                        <a:cs typeface="Microsoft Himalaya" pitchFamily="2" charset="0"/>
                      </a:endParaRPr>
                    </a:p>
                    <a:p>
                      <a:pPr algn="ctr"/>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(B)</a:t>
                      </a:r>
                      <a:endParaRPr lang="en-IN" sz="9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Weight of soil sample</a:t>
                      </a:r>
                      <a:endParaRPr lang="en-IN" sz="900">
                        <a:effectLst/>
                        <a:latin typeface="Calibri" panose="020F0502020204030204" pitchFamily="34" charset="0"/>
                        <a:ea typeface="Calibri" panose="020F0502020204030204" pitchFamily="34" charset="0"/>
                        <a:cs typeface="Microsoft Himalaya" pitchFamily="2" charset="0"/>
                      </a:endParaRPr>
                    </a:p>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B-A = C</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Weight of crucible + dried soil sample</a:t>
                      </a:r>
                      <a:endParaRPr lang="en-IN" sz="900" dirty="0">
                        <a:effectLst/>
                        <a:latin typeface="Calibri" panose="020F0502020204030204" pitchFamily="34" charset="0"/>
                        <a:ea typeface="Calibri" panose="020F0502020204030204" pitchFamily="34" charset="0"/>
                        <a:cs typeface="Microsoft Himalaya" pitchFamily="2" charset="0"/>
                      </a:endParaRPr>
                    </a:p>
                    <a:p>
                      <a:pPr algn="ctr"/>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(D)</a:t>
                      </a:r>
                      <a:endParaRPr lang="en-IN" sz="9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Weight of dried soil</a:t>
                      </a:r>
                      <a:endParaRPr lang="en-IN" sz="900" dirty="0">
                        <a:effectLst/>
                        <a:latin typeface="Calibri" panose="020F0502020204030204" pitchFamily="34" charset="0"/>
                        <a:ea typeface="Calibri" panose="020F0502020204030204" pitchFamily="34" charset="0"/>
                        <a:cs typeface="Microsoft Himalaya" pitchFamily="2" charset="0"/>
                      </a:endParaRPr>
                    </a:p>
                    <a:p>
                      <a:pPr algn="ctr"/>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D -A = E</a:t>
                      </a:r>
                      <a:endParaRPr lang="en-IN" sz="9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Amount of moisture content</a:t>
                      </a:r>
                      <a:endParaRPr lang="en-IN" sz="900" dirty="0">
                        <a:effectLst/>
                        <a:latin typeface="Calibri" panose="020F0502020204030204" pitchFamily="34" charset="0"/>
                        <a:ea typeface="Calibri" panose="020F0502020204030204" pitchFamily="34" charset="0"/>
                        <a:cs typeface="Microsoft Himalaya" pitchFamily="2" charset="0"/>
                      </a:endParaRPr>
                    </a:p>
                    <a:p>
                      <a:pPr algn="ctr"/>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C -E = N</a:t>
                      </a:r>
                      <a:endParaRPr lang="en-IN" sz="9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 of moisture content</a:t>
                      </a:r>
                      <a:endParaRPr lang="en-IN" sz="900" dirty="0">
                        <a:effectLst/>
                        <a:latin typeface="Calibri" panose="020F0502020204030204" pitchFamily="34" charset="0"/>
                        <a:ea typeface="Calibri" panose="020F0502020204030204" pitchFamily="34" charset="0"/>
                        <a:cs typeface="Microsoft Himalaya" pitchFamily="2" charset="0"/>
                      </a:endParaRPr>
                    </a:p>
                    <a:p>
                      <a:pPr algn="ctr"/>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N/C x 100</a:t>
                      </a:r>
                      <a:endParaRPr lang="en-IN" sz="9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8430831"/>
                  </a:ext>
                </a:extLst>
              </a:tr>
              <a:tr h="375343">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Garden soil</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25 g</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55 g</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30 g</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53.8 g</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28.8 g</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1.2</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4 %</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3966170"/>
                  </a:ext>
                </a:extLst>
              </a:tr>
              <a:tr h="375343">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Roadside soil</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25 g</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54.6 g</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29.6</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54.2 g</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29.2</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0.4</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1.3 %</a:t>
                      </a:r>
                      <a:endParaRPr lang="en-IN" sz="9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1087381"/>
                  </a:ext>
                </a:extLst>
              </a:tr>
            </a:tbl>
          </a:graphicData>
        </a:graphic>
      </p:graphicFrame>
      <p:sp>
        <p:nvSpPr>
          <p:cNvPr id="5" name="Rectangle 4">
            <a:extLst>
              <a:ext uri="{FF2B5EF4-FFF2-40B4-BE49-F238E27FC236}">
                <a16:creationId xmlns:a16="http://schemas.microsoft.com/office/drawing/2014/main" id="{BEB1797A-EB4C-C346-A7D7-6E5FAD24F436}"/>
              </a:ext>
            </a:extLst>
          </p:cNvPr>
          <p:cNvSpPr/>
          <p:nvPr/>
        </p:nvSpPr>
        <p:spPr>
          <a:xfrm>
            <a:off x="409805" y="551562"/>
            <a:ext cx="2416046"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Table Moisture content of soil</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0" name="Table 9">
            <a:extLst>
              <a:ext uri="{FF2B5EF4-FFF2-40B4-BE49-F238E27FC236}">
                <a16:creationId xmlns:a16="http://schemas.microsoft.com/office/drawing/2014/main" id="{AF811141-A978-6D4E-A3A3-8CC9AB34C8B8}"/>
              </a:ext>
            </a:extLst>
          </p:cNvPr>
          <p:cNvGraphicFramePr>
            <a:graphicFrameLocks noGrp="1"/>
          </p:cNvGraphicFramePr>
          <p:nvPr>
            <p:extLst>
              <p:ext uri="{D42A27DB-BD31-4B8C-83A1-F6EECF244321}">
                <p14:modId xmlns:p14="http://schemas.microsoft.com/office/powerpoint/2010/main" val="3077985450"/>
              </p:ext>
            </p:extLst>
          </p:nvPr>
        </p:nvGraphicFramePr>
        <p:xfrm>
          <a:off x="336027" y="3967291"/>
          <a:ext cx="5987500" cy="1270283"/>
        </p:xfrm>
        <a:graphic>
          <a:graphicData uri="http://schemas.openxmlformats.org/drawingml/2006/table">
            <a:tbl>
              <a:tblPr firstRow="1" firstCol="1" bandRow="1"/>
              <a:tblGrid>
                <a:gridCol w="742516">
                  <a:extLst>
                    <a:ext uri="{9D8B030D-6E8A-4147-A177-3AD203B41FA5}">
                      <a16:colId xmlns:a16="http://schemas.microsoft.com/office/drawing/2014/main" val="2492096022"/>
                    </a:ext>
                  </a:extLst>
                </a:gridCol>
                <a:gridCol w="593063">
                  <a:extLst>
                    <a:ext uri="{9D8B030D-6E8A-4147-A177-3AD203B41FA5}">
                      <a16:colId xmlns:a16="http://schemas.microsoft.com/office/drawing/2014/main" val="3603420492"/>
                    </a:ext>
                  </a:extLst>
                </a:gridCol>
                <a:gridCol w="798626">
                  <a:extLst>
                    <a:ext uri="{9D8B030D-6E8A-4147-A177-3AD203B41FA5}">
                      <a16:colId xmlns:a16="http://schemas.microsoft.com/office/drawing/2014/main" val="2791808449"/>
                    </a:ext>
                  </a:extLst>
                </a:gridCol>
                <a:gridCol w="745664">
                  <a:extLst>
                    <a:ext uri="{9D8B030D-6E8A-4147-A177-3AD203B41FA5}">
                      <a16:colId xmlns:a16="http://schemas.microsoft.com/office/drawing/2014/main" val="3056601750"/>
                    </a:ext>
                  </a:extLst>
                </a:gridCol>
                <a:gridCol w="911722">
                  <a:extLst>
                    <a:ext uri="{9D8B030D-6E8A-4147-A177-3AD203B41FA5}">
                      <a16:colId xmlns:a16="http://schemas.microsoft.com/office/drawing/2014/main" val="668070210"/>
                    </a:ext>
                  </a:extLst>
                </a:gridCol>
                <a:gridCol w="655741">
                  <a:extLst>
                    <a:ext uri="{9D8B030D-6E8A-4147-A177-3AD203B41FA5}">
                      <a16:colId xmlns:a16="http://schemas.microsoft.com/office/drawing/2014/main" val="4053029607"/>
                    </a:ext>
                  </a:extLst>
                </a:gridCol>
                <a:gridCol w="739171">
                  <a:extLst>
                    <a:ext uri="{9D8B030D-6E8A-4147-A177-3AD203B41FA5}">
                      <a16:colId xmlns:a16="http://schemas.microsoft.com/office/drawing/2014/main" val="174814201"/>
                    </a:ext>
                  </a:extLst>
                </a:gridCol>
                <a:gridCol w="800997">
                  <a:extLst>
                    <a:ext uri="{9D8B030D-6E8A-4147-A177-3AD203B41FA5}">
                      <a16:colId xmlns:a16="http://schemas.microsoft.com/office/drawing/2014/main" val="2322200456"/>
                    </a:ext>
                  </a:extLst>
                </a:gridCol>
              </a:tblGrid>
              <a:tr h="683999">
                <a:tc>
                  <a:txBody>
                    <a:bodyPr/>
                    <a:lstStyle/>
                    <a:p>
                      <a:r>
                        <a:rPr lang="en-IN" sz="800" b="1" dirty="0">
                          <a:effectLst/>
                          <a:latin typeface="Bookman Old Style" panose="02050604050505020204" pitchFamily="18" charset="0"/>
                          <a:ea typeface="Times New Roman" panose="02020603050405020304" pitchFamily="18" charset="0"/>
                          <a:cs typeface="Times New Roman" panose="02020603050405020304" pitchFamily="18" charset="0"/>
                        </a:rPr>
                        <a:t>Soil sample</a:t>
                      </a:r>
                      <a:endParaRPr lang="en-IN" sz="800" b="1"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Weight of tin + blotting paper</a:t>
                      </a:r>
                      <a:endParaRPr lang="en-IN" sz="800" dirty="0">
                        <a:effectLst/>
                        <a:latin typeface="Calibri" panose="020F0502020204030204" pitchFamily="34" charset="0"/>
                        <a:ea typeface="Calibri" panose="020F0502020204030204" pitchFamily="34" charset="0"/>
                        <a:cs typeface="Microsoft Himalaya" pitchFamily="2" charset="0"/>
                      </a:endParaRPr>
                    </a:p>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(A)</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Weight of tin + blotting paper + soil sample</a:t>
                      </a:r>
                      <a:endParaRPr lang="en-IN" sz="800" dirty="0">
                        <a:effectLst/>
                        <a:latin typeface="Calibri" panose="020F0502020204030204" pitchFamily="34" charset="0"/>
                        <a:ea typeface="Calibri" panose="020F0502020204030204" pitchFamily="34" charset="0"/>
                        <a:cs typeface="Microsoft Himalaya" pitchFamily="2" charset="0"/>
                      </a:endParaRPr>
                    </a:p>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(B)</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Weight of soil sample</a:t>
                      </a:r>
                      <a:endParaRPr lang="en-IN" sz="800">
                        <a:effectLst/>
                        <a:latin typeface="Calibri" panose="020F0502020204030204" pitchFamily="34" charset="0"/>
                        <a:ea typeface="Calibri" panose="020F0502020204030204" pitchFamily="34" charset="0"/>
                        <a:cs typeface="Microsoft Himalaya" pitchFamily="2" charset="0"/>
                      </a:endParaRPr>
                    </a:p>
                    <a:p>
                      <a:pPr algn="ctr"/>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B-A = C</a:t>
                      </a:r>
                      <a:endParaRPr lang="en-IN" sz="80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Weight of tin + blotting paper + wet soil sample</a:t>
                      </a:r>
                      <a:endParaRPr lang="en-IN" sz="800" dirty="0">
                        <a:effectLst/>
                        <a:latin typeface="Calibri" panose="020F0502020204030204" pitchFamily="34" charset="0"/>
                        <a:ea typeface="Calibri" panose="020F0502020204030204" pitchFamily="34" charset="0"/>
                        <a:cs typeface="Microsoft Himalaya" pitchFamily="2" charset="0"/>
                      </a:endParaRPr>
                    </a:p>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(D)</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Weight of wet soil</a:t>
                      </a:r>
                      <a:endParaRPr lang="en-IN" sz="800">
                        <a:effectLst/>
                        <a:latin typeface="Calibri" panose="020F0502020204030204" pitchFamily="34" charset="0"/>
                        <a:ea typeface="Calibri" panose="020F0502020204030204" pitchFamily="34" charset="0"/>
                        <a:cs typeface="Microsoft Himalaya" pitchFamily="2" charset="0"/>
                      </a:endParaRPr>
                    </a:p>
                    <a:p>
                      <a:pPr algn="ctr"/>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D -A = E</a:t>
                      </a:r>
                      <a:endParaRPr lang="en-IN" sz="80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Amount of water absorbed</a:t>
                      </a:r>
                      <a:endParaRPr lang="en-IN" sz="800" dirty="0">
                        <a:effectLst/>
                        <a:latin typeface="Calibri" panose="020F0502020204030204" pitchFamily="34" charset="0"/>
                        <a:ea typeface="Calibri" panose="020F0502020204030204" pitchFamily="34" charset="0"/>
                        <a:cs typeface="Microsoft Himalaya" pitchFamily="2" charset="0"/>
                      </a:endParaRPr>
                    </a:p>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E-C = N</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 of water holding capacity</a:t>
                      </a:r>
                      <a:endParaRPr lang="en-IN" sz="800" dirty="0">
                        <a:effectLst/>
                        <a:latin typeface="Calibri" panose="020F0502020204030204" pitchFamily="34" charset="0"/>
                        <a:ea typeface="Calibri" panose="020F0502020204030204" pitchFamily="34" charset="0"/>
                        <a:cs typeface="Microsoft Himalaya" pitchFamily="2" charset="0"/>
                      </a:endParaRPr>
                    </a:p>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N/C x 100</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0370035"/>
                  </a:ext>
                </a:extLst>
              </a:tr>
              <a:tr h="293142">
                <a:tc>
                  <a:txBody>
                    <a:bodyPr/>
                    <a:lstStyle/>
                    <a:p>
                      <a:r>
                        <a:rPr lang="en-IN" sz="800" b="1">
                          <a:effectLst/>
                          <a:latin typeface="Bookman Old Style" panose="02050604050505020204" pitchFamily="18" charset="0"/>
                          <a:ea typeface="Times New Roman" panose="02020603050405020304" pitchFamily="18" charset="0"/>
                          <a:cs typeface="Times New Roman" panose="02020603050405020304" pitchFamily="18" charset="0"/>
                        </a:rPr>
                        <a:t>Garden soil</a:t>
                      </a:r>
                      <a:endParaRPr lang="en-IN" sz="800" b="1">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39 g</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246 g</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800" dirty="0">
                          <a:effectLst/>
                          <a:latin typeface="Bookman Old Style" panose="02050604050505020204" pitchFamily="18" charset="0"/>
                          <a:ea typeface="Calibri" panose="020F0502020204030204" pitchFamily="34" charset="0"/>
                          <a:cs typeface="Times New Roman" panose="02020603050405020304" pitchFamily="18" charset="0"/>
                        </a:rPr>
                        <a:t>207 g</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280 g </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241 g </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34 </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16.42% </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5174732"/>
                  </a:ext>
                </a:extLst>
              </a:tr>
              <a:tr h="293142">
                <a:tc>
                  <a:txBody>
                    <a:bodyPr/>
                    <a:lstStyle/>
                    <a:p>
                      <a:r>
                        <a:rPr lang="en-IN" sz="800" b="1" dirty="0">
                          <a:effectLst/>
                          <a:latin typeface="Bookman Old Style" panose="02050604050505020204" pitchFamily="18" charset="0"/>
                          <a:ea typeface="Times New Roman" panose="02020603050405020304" pitchFamily="18" charset="0"/>
                          <a:cs typeface="Times New Roman" panose="02020603050405020304" pitchFamily="18" charset="0"/>
                        </a:rPr>
                        <a:t>Roadside soil</a:t>
                      </a:r>
                      <a:endParaRPr lang="en-IN" sz="800" b="1"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800" dirty="0">
                          <a:effectLst/>
                          <a:latin typeface="Bookman Old Style" panose="02050604050505020204" pitchFamily="18" charset="0"/>
                          <a:ea typeface="Calibri" panose="020F0502020204030204" pitchFamily="34" charset="0"/>
                          <a:cs typeface="Times New Roman" panose="02020603050405020304" pitchFamily="18" charset="0"/>
                        </a:rPr>
                        <a:t>39 g</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340 g </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301 g </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360 g </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 321 g</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20 </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6.64% </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0322265"/>
                  </a:ext>
                </a:extLst>
              </a:tr>
            </a:tbl>
          </a:graphicData>
        </a:graphic>
      </p:graphicFrame>
      <p:sp>
        <p:nvSpPr>
          <p:cNvPr id="16" name="Rectangle 15">
            <a:extLst>
              <a:ext uri="{FF2B5EF4-FFF2-40B4-BE49-F238E27FC236}">
                <a16:creationId xmlns:a16="http://schemas.microsoft.com/office/drawing/2014/main" id="{2399C8D8-68AD-0F4A-9697-DB19E2C943B9}"/>
              </a:ext>
            </a:extLst>
          </p:cNvPr>
          <p:cNvSpPr/>
          <p:nvPr/>
        </p:nvSpPr>
        <p:spPr>
          <a:xfrm>
            <a:off x="392524" y="2421599"/>
            <a:ext cx="4203395"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Table Water holding capacity of soil (for experiment I)</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2" name="Table 11">
            <a:extLst>
              <a:ext uri="{FF2B5EF4-FFF2-40B4-BE49-F238E27FC236}">
                <a16:creationId xmlns:a16="http://schemas.microsoft.com/office/drawing/2014/main" id="{E2280CF4-9BEA-374A-90B5-699DAFA03482}"/>
              </a:ext>
            </a:extLst>
          </p:cNvPr>
          <p:cNvGraphicFramePr>
            <a:graphicFrameLocks noGrp="1"/>
          </p:cNvGraphicFramePr>
          <p:nvPr>
            <p:extLst>
              <p:ext uri="{D42A27DB-BD31-4B8C-83A1-F6EECF244321}">
                <p14:modId xmlns:p14="http://schemas.microsoft.com/office/powerpoint/2010/main" val="3684088816"/>
              </p:ext>
            </p:extLst>
          </p:nvPr>
        </p:nvGraphicFramePr>
        <p:xfrm>
          <a:off x="393112" y="8275511"/>
          <a:ext cx="5857032" cy="849676"/>
        </p:xfrm>
        <a:graphic>
          <a:graphicData uri="http://schemas.openxmlformats.org/drawingml/2006/table">
            <a:tbl>
              <a:tblPr firstRow="1" firstCol="1" bandRow="1"/>
              <a:tblGrid>
                <a:gridCol w="1170964">
                  <a:extLst>
                    <a:ext uri="{9D8B030D-6E8A-4147-A177-3AD203B41FA5}">
                      <a16:colId xmlns:a16="http://schemas.microsoft.com/office/drawing/2014/main" val="2678769786"/>
                    </a:ext>
                  </a:extLst>
                </a:gridCol>
                <a:gridCol w="1171517">
                  <a:extLst>
                    <a:ext uri="{9D8B030D-6E8A-4147-A177-3AD203B41FA5}">
                      <a16:colId xmlns:a16="http://schemas.microsoft.com/office/drawing/2014/main" val="2673061974"/>
                    </a:ext>
                  </a:extLst>
                </a:gridCol>
                <a:gridCol w="1171517">
                  <a:extLst>
                    <a:ext uri="{9D8B030D-6E8A-4147-A177-3AD203B41FA5}">
                      <a16:colId xmlns:a16="http://schemas.microsoft.com/office/drawing/2014/main" val="483530454"/>
                    </a:ext>
                  </a:extLst>
                </a:gridCol>
                <a:gridCol w="1171517">
                  <a:extLst>
                    <a:ext uri="{9D8B030D-6E8A-4147-A177-3AD203B41FA5}">
                      <a16:colId xmlns:a16="http://schemas.microsoft.com/office/drawing/2014/main" val="931023802"/>
                    </a:ext>
                  </a:extLst>
                </a:gridCol>
                <a:gridCol w="1171517">
                  <a:extLst>
                    <a:ext uri="{9D8B030D-6E8A-4147-A177-3AD203B41FA5}">
                      <a16:colId xmlns:a16="http://schemas.microsoft.com/office/drawing/2014/main" val="1727101295"/>
                    </a:ext>
                  </a:extLst>
                </a:gridCol>
              </a:tblGrid>
              <a:tr h="212419">
                <a:tc rowSpan="2">
                  <a:txBody>
                    <a:bodyPr/>
                    <a:lstStyle/>
                    <a:p>
                      <a:pPr algn="ctr"/>
                      <a:r>
                        <a:rPr lang="en-IN" sz="1200" b="1">
                          <a:effectLst/>
                          <a:latin typeface="Bookman Old Style" panose="02050604050505020204" pitchFamily="18" charset="0"/>
                          <a:ea typeface="Times New Roman" panose="02020603050405020304" pitchFamily="18" charset="0"/>
                          <a:cs typeface="Times New Roman" panose="02020603050405020304" pitchFamily="18" charset="0"/>
                        </a:rPr>
                        <a:t>Soil Samples</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r>
                        <a:rPr lang="en-IN" sz="1200" b="1">
                          <a:effectLst/>
                          <a:latin typeface="Bookman Old Style" panose="02050604050505020204" pitchFamily="18" charset="0"/>
                          <a:ea typeface="Times New Roman" panose="02020603050405020304" pitchFamily="18" charset="0"/>
                          <a:cs typeface="Times New Roman" panose="02020603050405020304" pitchFamily="18" charset="0"/>
                        </a:rPr>
                        <a:t>Percentage (%)</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rowSpan="2">
                  <a:txBody>
                    <a:bodyPr/>
                    <a:lstStyle/>
                    <a:p>
                      <a:pPr algn="ctr"/>
                      <a:r>
                        <a:rPr lang="en-IN" sz="1200" b="1">
                          <a:effectLst/>
                          <a:latin typeface="Bookman Old Style" panose="02050604050505020204" pitchFamily="18" charset="0"/>
                          <a:ea typeface="Times New Roman" panose="02020603050405020304" pitchFamily="18" charset="0"/>
                          <a:cs typeface="Times New Roman" panose="02020603050405020304" pitchFamily="18" charset="0"/>
                        </a:rPr>
                        <a:t>Texture class</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7594596"/>
                  </a:ext>
                </a:extLst>
              </a:tr>
              <a:tr h="212419">
                <a:tc vMerge="1">
                  <a:txBody>
                    <a:bodyPr/>
                    <a:lstStyle/>
                    <a:p>
                      <a:endParaRPr lang="en-US"/>
                    </a:p>
                  </a:txBody>
                  <a:tcPr/>
                </a:tc>
                <a:tc>
                  <a:txBody>
                    <a:bodyPr/>
                    <a:lstStyle/>
                    <a:p>
                      <a:pPr algn="ctr"/>
                      <a:r>
                        <a:rPr lang="en-IN" sz="1200" b="1">
                          <a:effectLst/>
                          <a:latin typeface="Bookman Old Style" panose="02050604050505020204" pitchFamily="18" charset="0"/>
                          <a:ea typeface="Times New Roman" panose="02020603050405020304" pitchFamily="18" charset="0"/>
                          <a:cs typeface="Times New Roman" panose="02020603050405020304" pitchFamily="18" charset="0"/>
                        </a:rPr>
                        <a:t>Sand</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b="1">
                          <a:effectLst/>
                          <a:latin typeface="Bookman Old Style" panose="02050604050505020204" pitchFamily="18" charset="0"/>
                          <a:ea typeface="Times New Roman" panose="02020603050405020304" pitchFamily="18" charset="0"/>
                          <a:cs typeface="Times New Roman" panose="02020603050405020304" pitchFamily="18" charset="0"/>
                        </a:rPr>
                        <a:t>Silt</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b="1">
                          <a:effectLst/>
                          <a:latin typeface="Bookman Old Style" panose="02050604050505020204" pitchFamily="18" charset="0"/>
                          <a:ea typeface="Times New Roman" panose="02020603050405020304" pitchFamily="18" charset="0"/>
                          <a:cs typeface="Times New Roman" panose="02020603050405020304" pitchFamily="18" charset="0"/>
                        </a:rPr>
                        <a:t>Clay</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36624594"/>
                  </a:ext>
                </a:extLst>
              </a:tr>
              <a:tr h="212419">
                <a:tc>
                  <a:txBody>
                    <a:bodyPr/>
                    <a:lstStyle/>
                    <a:p>
                      <a:r>
                        <a:rPr lang="en-IN" sz="1200">
                          <a:effectLst/>
                          <a:latin typeface="Bookman Old Style" panose="02050604050505020204" pitchFamily="18" charset="0"/>
                          <a:ea typeface="Times New Roman" panose="02020603050405020304" pitchFamily="18" charset="0"/>
                          <a:cs typeface="Times New Roman" panose="02020603050405020304" pitchFamily="18" charset="0"/>
                        </a:rPr>
                        <a:t>Garden soil</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a:effectLst/>
                          <a:latin typeface="Bookman Old Style" panose="02050604050505020204" pitchFamily="18" charset="0"/>
                          <a:ea typeface="Times New Roman" panose="02020603050405020304" pitchFamily="18" charset="0"/>
                          <a:cs typeface="Times New Roman" panose="02020603050405020304" pitchFamily="18" charset="0"/>
                        </a:rPr>
                        <a:t>60%</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a:effectLst/>
                          <a:latin typeface="Bookman Old Style" panose="02050604050505020204" pitchFamily="18" charset="0"/>
                          <a:ea typeface="Times New Roman" panose="02020603050405020304" pitchFamily="18" charset="0"/>
                          <a:cs typeface="Times New Roman" panose="02020603050405020304" pitchFamily="18" charset="0"/>
                        </a:rPr>
                        <a:t>28%</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a:effectLst/>
                          <a:latin typeface="Bookman Old Style" panose="02050604050505020204" pitchFamily="18" charset="0"/>
                          <a:ea typeface="Times New Roman" panose="02020603050405020304" pitchFamily="18" charset="0"/>
                          <a:cs typeface="Times New Roman" panose="02020603050405020304" pitchFamily="18" charset="0"/>
                        </a:rPr>
                        <a:t>10%</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200">
                          <a:effectLst/>
                          <a:latin typeface="Bookman Old Style" panose="02050604050505020204" pitchFamily="18" charset="0"/>
                          <a:ea typeface="Times New Roman" panose="02020603050405020304" pitchFamily="18" charset="0"/>
                          <a:cs typeface="Times New Roman" panose="02020603050405020304" pitchFamily="18" charset="0"/>
                        </a:rPr>
                        <a:t>Sandy loam</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151756"/>
                  </a:ext>
                </a:extLst>
              </a:tr>
              <a:tr h="212419">
                <a:tc>
                  <a:txBody>
                    <a:bodyPr/>
                    <a:lstStyle/>
                    <a:p>
                      <a:r>
                        <a:rPr lang="en-IN" sz="1200">
                          <a:effectLst/>
                          <a:latin typeface="Bookman Old Style" panose="02050604050505020204" pitchFamily="18" charset="0"/>
                          <a:ea typeface="Times New Roman" panose="02020603050405020304" pitchFamily="18" charset="0"/>
                          <a:cs typeface="Times New Roman" panose="02020603050405020304" pitchFamily="18" charset="0"/>
                        </a:rPr>
                        <a:t>Roadside soil</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a:effectLst/>
                          <a:latin typeface="Bookman Old Style" panose="02050604050505020204" pitchFamily="18" charset="0"/>
                          <a:ea typeface="Times New Roman" panose="02020603050405020304" pitchFamily="18" charset="0"/>
                          <a:cs typeface="Times New Roman" panose="02020603050405020304" pitchFamily="18" charset="0"/>
                        </a:rPr>
                        <a:t>80%</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dirty="0">
                          <a:effectLst/>
                          <a:latin typeface="Bookman Old Style" panose="02050604050505020204" pitchFamily="18" charset="0"/>
                          <a:ea typeface="Times New Roman" panose="02020603050405020304" pitchFamily="18" charset="0"/>
                          <a:cs typeface="Times New Roman" panose="02020603050405020304" pitchFamily="18" charset="0"/>
                        </a:rPr>
                        <a:t>89%</a:t>
                      </a:r>
                      <a:endParaRPr lang="en-IN" sz="12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a:effectLst/>
                          <a:latin typeface="Bookman Old Style" panose="02050604050505020204" pitchFamily="18" charset="0"/>
                          <a:ea typeface="Times New Roman" panose="02020603050405020304" pitchFamily="18" charset="0"/>
                          <a:cs typeface="Times New Roman" panose="02020603050405020304" pitchFamily="18" charset="0"/>
                        </a:rPr>
                        <a:t>12%</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200" dirty="0">
                          <a:effectLst/>
                          <a:latin typeface="Bookman Old Style" panose="02050604050505020204" pitchFamily="18" charset="0"/>
                          <a:ea typeface="Times New Roman" panose="02020603050405020304" pitchFamily="18" charset="0"/>
                          <a:cs typeface="Times New Roman" panose="02020603050405020304" pitchFamily="18" charset="0"/>
                        </a:rPr>
                        <a:t>Loamy sand</a:t>
                      </a:r>
                      <a:endParaRPr lang="en-IN" sz="12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5996756"/>
                  </a:ext>
                </a:extLst>
              </a:tr>
            </a:tbl>
          </a:graphicData>
        </a:graphic>
      </p:graphicFrame>
      <p:sp>
        <p:nvSpPr>
          <p:cNvPr id="18" name="Rectangle 17">
            <a:extLst>
              <a:ext uri="{FF2B5EF4-FFF2-40B4-BE49-F238E27FC236}">
                <a16:creationId xmlns:a16="http://schemas.microsoft.com/office/drawing/2014/main" id="{1A109F6F-CB48-234F-8E0D-D7B6984EEE99}"/>
              </a:ext>
            </a:extLst>
          </p:cNvPr>
          <p:cNvSpPr/>
          <p:nvPr/>
        </p:nvSpPr>
        <p:spPr>
          <a:xfrm>
            <a:off x="336027" y="7972096"/>
            <a:ext cx="3164649"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Table Texture class of given soil sample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FC8601D-2CB8-CB46-ADCF-4B03BA99F94A}"/>
              </a:ext>
            </a:extLst>
          </p:cNvPr>
          <p:cNvSpPr/>
          <p:nvPr/>
        </p:nvSpPr>
        <p:spPr>
          <a:xfrm>
            <a:off x="538538" y="7675913"/>
            <a:ext cx="5245347"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Figure Layers of soil particles in soil solution in measuring cylinder</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FDAB4B4-9791-6041-B5E6-6652014E0B86}"/>
              </a:ext>
            </a:extLst>
          </p:cNvPr>
          <p:cNvPicPr>
            <a:picLocks noChangeAspect="1"/>
          </p:cNvPicPr>
          <p:nvPr/>
        </p:nvPicPr>
        <p:blipFill rotWithShape="1">
          <a:blip r:embed="rId2"/>
          <a:srcRect l="9845" t="6242" b="7704"/>
          <a:stretch/>
        </p:blipFill>
        <p:spPr>
          <a:xfrm>
            <a:off x="2703152" y="5286635"/>
            <a:ext cx="1401743" cy="2449199"/>
          </a:xfrm>
          <a:prstGeom prst="rect">
            <a:avLst/>
          </a:prstGeom>
        </p:spPr>
      </p:pic>
      <p:graphicFrame>
        <p:nvGraphicFramePr>
          <p:cNvPr id="17" name="Table 16">
            <a:extLst>
              <a:ext uri="{FF2B5EF4-FFF2-40B4-BE49-F238E27FC236}">
                <a16:creationId xmlns:a16="http://schemas.microsoft.com/office/drawing/2014/main" id="{D2F1859E-7DF2-CA4C-AE9D-F0794772433C}"/>
              </a:ext>
            </a:extLst>
          </p:cNvPr>
          <p:cNvGraphicFramePr>
            <a:graphicFrameLocks noGrp="1"/>
          </p:cNvGraphicFramePr>
          <p:nvPr>
            <p:extLst>
              <p:ext uri="{D42A27DB-BD31-4B8C-83A1-F6EECF244321}">
                <p14:modId xmlns:p14="http://schemas.microsoft.com/office/powerpoint/2010/main" val="4213771175"/>
              </p:ext>
            </p:extLst>
          </p:nvPr>
        </p:nvGraphicFramePr>
        <p:xfrm>
          <a:off x="401971" y="2742896"/>
          <a:ext cx="5865459" cy="853440"/>
        </p:xfrm>
        <a:graphic>
          <a:graphicData uri="http://schemas.openxmlformats.org/drawingml/2006/table">
            <a:tbl>
              <a:tblPr firstRow="1" firstCol="1" bandRow="1"/>
              <a:tblGrid>
                <a:gridCol w="979283">
                  <a:extLst>
                    <a:ext uri="{9D8B030D-6E8A-4147-A177-3AD203B41FA5}">
                      <a16:colId xmlns:a16="http://schemas.microsoft.com/office/drawing/2014/main" val="2492096022"/>
                    </a:ext>
                  </a:extLst>
                </a:gridCol>
                <a:gridCol w="782174">
                  <a:extLst>
                    <a:ext uri="{9D8B030D-6E8A-4147-A177-3AD203B41FA5}">
                      <a16:colId xmlns:a16="http://schemas.microsoft.com/office/drawing/2014/main" val="3603420492"/>
                    </a:ext>
                  </a:extLst>
                </a:gridCol>
                <a:gridCol w="1053285">
                  <a:extLst>
                    <a:ext uri="{9D8B030D-6E8A-4147-A177-3AD203B41FA5}">
                      <a16:colId xmlns:a16="http://schemas.microsoft.com/office/drawing/2014/main" val="2791808449"/>
                    </a:ext>
                  </a:extLst>
                </a:gridCol>
                <a:gridCol w="983435">
                  <a:extLst>
                    <a:ext uri="{9D8B030D-6E8A-4147-A177-3AD203B41FA5}">
                      <a16:colId xmlns:a16="http://schemas.microsoft.com/office/drawing/2014/main" val="3056601750"/>
                    </a:ext>
                  </a:extLst>
                </a:gridCol>
                <a:gridCol w="1202444">
                  <a:extLst>
                    <a:ext uri="{9D8B030D-6E8A-4147-A177-3AD203B41FA5}">
                      <a16:colId xmlns:a16="http://schemas.microsoft.com/office/drawing/2014/main" val="668070210"/>
                    </a:ext>
                  </a:extLst>
                </a:gridCol>
                <a:gridCol w="864838">
                  <a:extLst>
                    <a:ext uri="{9D8B030D-6E8A-4147-A177-3AD203B41FA5}">
                      <a16:colId xmlns:a16="http://schemas.microsoft.com/office/drawing/2014/main" val="4053029607"/>
                    </a:ext>
                  </a:extLst>
                </a:gridCol>
              </a:tblGrid>
              <a:tr h="316726">
                <a:tc>
                  <a:txBody>
                    <a:bodyPr/>
                    <a:lstStyle/>
                    <a:p>
                      <a:pPr algn="ctr"/>
                      <a:r>
                        <a:rPr lang="en-IN" sz="800" b="1" dirty="0">
                          <a:effectLst/>
                          <a:latin typeface="Bookman Old Style" panose="02050604050505020204" pitchFamily="18" charset="0"/>
                          <a:ea typeface="Times New Roman" panose="02020603050405020304" pitchFamily="18" charset="0"/>
                          <a:cs typeface="Times New Roman" panose="02020603050405020304" pitchFamily="18" charset="0"/>
                        </a:rPr>
                        <a:t>Soil sample</a:t>
                      </a:r>
                      <a:endParaRPr lang="en-IN" sz="800" b="1" dirty="0">
                        <a:effectLst/>
                        <a:latin typeface="Bookman Old Style" panose="02050604050505020204" pitchFamily="18"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dirty="0">
                          <a:effectLst/>
                          <a:latin typeface="Bookman Old Style" panose="02050604050505020204" pitchFamily="18" charset="0"/>
                          <a:ea typeface="Calibri" panose="020F0502020204030204" pitchFamily="34" charset="0"/>
                          <a:cs typeface="Microsoft Himalaya" pitchFamily="2" charset="0"/>
                        </a:rPr>
                        <a:t>Weight of the soil (g)</a:t>
                      </a:r>
                    </a:p>
                    <a:p>
                      <a:pPr algn="ctr"/>
                      <a:r>
                        <a:rPr lang="en-IN" sz="800" b="1" dirty="0">
                          <a:effectLst/>
                          <a:latin typeface="Bookman Old Style" panose="02050604050505020204" pitchFamily="18" charset="0"/>
                          <a:ea typeface="Calibri" panose="020F0502020204030204" pitchFamily="34" charset="0"/>
                          <a:cs typeface="Microsoft Himalaya" pitchFamily="2" charset="0"/>
                        </a:rPr>
                        <a:t>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dirty="0">
                          <a:effectLst/>
                          <a:latin typeface="Bookman Old Style" panose="02050604050505020204" pitchFamily="18" charset="0"/>
                          <a:ea typeface="Calibri" panose="020F0502020204030204" pitchFamily="34" charset="0"/>
                          <a:cs typeface="Microsoft Himalaya" pitchFamily="2" charset="0"/>
                        </a:rPr>
                        <a:t>Volume of water added (ml) </a:t>
                      </a:r>
                    </a:p>
                    <a:p>
                      <a:pPr algn="ctr"/>
                      <a:r>
                        <a:rPr lang="en-IN" sz="800" b="1" dirty="0">
                          <a:effectLst/>
                          <a:latin typeface="Bookman Old Style" panose="02050604050505020204" pitchFamily="18" charset="0"/>
                          <a:ea typeface="Calibri" panose="020F0502020204030204" pitchFamily="34" charset="0"/>
                          <a:cs typeface="Microsoft Himalaya" pitchFamily="2" charset="0"/>
                        </a:rPr>
                        <a: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dirty="0">
                          <a:effectLst/>
                          <a:latin typeface="Bookman Old Style" panose="02050604050505020204" pitchFamily="18" charset="0"/>
                          <a:ea typeface="Calibri" panose="020F0502020204030204" pitchFamily="34" charset="0"/>
                          <a:cs typeface="Microsoft Himalaya" pitchFamily="2" charset="0"/>
                        </a:rPr>
                        <a:t>Volume of water collected (ml)</a:t>
                      </a:r>
                    </a:p>
                    <a:p>
                      <a:pPr algn="ctr"/>
                      <a:r>
                        <a:rPr lang="en-IN" sz="800" b="1" dirty="0">
                          <a:effectLst/>
                          <a:latin typeface="Bookman Old Style" panose="02050604050505020204" pitchFamily="18" charset="0"/>
                          <a:ea typeface="Calibri" panose="020F0502020204030204" pitchFamily="34" charset="0"/>
                          <a:cs typeface="Microsoft Himalaya" pitchFamily="2" charset="0"/>
                        </a:rPr>
                        <a:t>Z</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dirty="0">
                          <a:effectLst/>
                          <a:latin typeface="Bookman Old Style" panose="02050604050505020204" pitchFamily="18" charset="0"/>
                          <a:ea typeface="Calibri" panose="020F0502020204030204" pitchFamily="34" charset="0"/>
                          <a:cs typeface="Microsoft Himalaya" pitchFamily="2" charset="0"/>
                        </a:rPr>
                        <a:t>Volume of water retained (ml)</a:t>
                      </a:r>
                    </a:p>
                    <a:p>
                      <a:pPr algn="ctr"/>
                      <a:r>
                        <a:rPr lang="en-IN" sz="800" b="1" dirty="0">
                          <a:effectLst/>
                          <a:latin typeface="Bookman Old Style" panose="02050604050505020204" pitchFamily="18" charset="0"/>
                          <a:ea typeface="Calibri" panose="020F0502020204030204" pitchFamily="34" charset="0"/>
                          <a:cs typeface="Microsoft Himalaya" pitchFamily="2" charset="0"/>
                        </a:rPr>
                        <a:t>Y-Z</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dirty="0">
                          <a:effectLst/>
                          <a:latin typeface="Bookman Old Style" panose="02050604050505020204" pitchFamily="18" charset="0"/>
                          <a:ea typeface="Calibri" panose="020F0502020204030204" pitchFamily="34" charset="0"/>
                          <a:cs typeface="Microsoft Himalaya" pitchFamily="2" charset="0"/>
                        </a:rPr>
                        <a:t>Water holding capacity (%) </a:t>
                      </a:r>
                    </a:p>
                    <a:p>
                      <a:pPr marL="0" marR="0" lvl="0" indent="0" algn="ctr" defTabSz="1280160" rtl="0" eaLnBrk="1" fontAlgn="auto" latinLnBrk="0" hangingPunct="1">
                        <a:lnSpc>
                          <a:spcPct val="100000"/>
                        </a:lnSpc>
                        <a:spcBef>
                          <a:spcPts val="0"/>
                        </a:spcBef>
                        <a:spcAft>
                          <a:spcPts val="0"/>
                        </a:spcAft>
                        <a:buClrTx/>
                        <a:buSzTx/>
                        <a:buFontTx/>
                        <a:buNone/>
                        <a:tabLst/>
                        <a:defRPr/>
                      </a:pPr>
                      <a:r>
                        <a:rPr lang="en-IN" sz="800" b="1" dirty="0">
                          <a:effectLst/>
                          <a:latin typeface="Bookman Old Style" panose="02050604050505020204" pitchFamily="18" charset="0"/>
                          <a:ea typeface="Calibri" panose="020F0502020204030204" pitchFamily="34" charset="0"/>
                          <a:cs typeface="Microsoft Himalaya" pitchFamily="2" charset="0"/>
                        </a:rPr>
                        <a:t>Y-Z/X x 100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0370035"/>
                  </a:ext>
                </a:extLst>
              </a:tr>
              <a:tr h="227275">
                <a:tc>
                  <a:txBody>
                    <a:bodyPr/>
                    <a:lstStyle/>
                    <a:p>
                      <a:r>
                        <a:rPr lang="en-IN" sz="800" b="1">
                          <a:effectLst/>
                          <a:latin typeface="Bookman Old Style" panose="02050604050505020204" pitchFamily="18" charset="0"/>
                          <a:ea typeface="Times New Roman" panose="02020603050405020304" pitchFamily="18" charset="0"/>
                          <a:cs typeface="Times New Roman" panose="02020603050405020304" pitchFamily="18" charset="0"/>
                        </a:rPr>
                        <a:t>Garden soil</a:t>
                      </a:r>
                      <a:endParaRPr lang="en-IN" sz="800" b="1">
                        <a:effectLst/>
                        <a:latin typeface="Bookman Old Style" panose="02050604050505020204" pitchFamily="18"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 25 g</a:t>
                      </a:r>
                      <a:endParaRPr lang="en-IN" sz="800" dirty="0">
                        <a:effectLst/>
                        <a:latin typeface="Bookman Old Style" panose="02050604050505020204" pitchFamily="18"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 25 ml</a:t>
                      </a:r>
                      <a:endParaRPr lang="en-IN" sz="800" dirty="0">
                        <a:effectLst/>
                        <a:latin typeface="Bookman Old Style" panose="02050604050505020204" pitchFamily="18"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 21 ml</a:t>
                      </a:r>
                      <a:endParaRPr lang="en-IN" sz="800" dirty="0">
                        <a:effectLst/>
                        <a:latin typeface="Bookman Old Style" panose="02050604050505020204" pitchFamily="18"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 4 ml</a:t>
                      </a:r>
                      <a:endParaRPr lang="en-IN" sz="800" dirty="0">
                        <a:effectLst/>
                        <a:latin typeface="Bookman Old Style" panose="02050604050505020204" pitchFamily="18"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4/25 x 100 = 16%</a:t>
                      </a:r>
                      <a:endParaRPr lang="en-IN" sz="800" dirty="0">
                        <a:effectLst/>
                        <a:latin typeface="Bookman Old Style" panose="02050604050505020204" pitchFamily="18"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5174732"/>
                  </a:ext>
                </a:extLst>
              </a:tr>
              <a:tr h="135740">
                <a:tc>
                  <a:txBody>
                    <a:bodyPr/>
                    <a:lstStyle/>
                    <a:p>
                      <a:r>
                        <a:rPr lang="en-IN" sz="800" b="1" dirty="0">
                          <a:effectLst/>
                          <a:latin typeface="Bookman Old Style" panose="02050604050505020204" pitchFamily="18" charset="0"/>
                          <a:ea typeface="Times New Roman" panose="02020603050405020304" pitchFamily="18" charset="0"/>
                          <a:cs typeface="Times New Roman" panose="02020603050405020304" pitchFamily="18" charset="0"/>
                        </a:rPr>
                        <a:t>Roadside soil</a:t>
                      </a:r>
                      <a:endParaRPr lang="en-IN" sz="800" b="1" dirty="0">
                        <a:effectLst/>
                        <a:latin typeface="Bookman Old Style" panose="02050604050505020204" pitchFamily="18"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 25 g</a:t>
                      </a:r>
                      <a:endParaRPr lang="en-IN" sz="800" dirty="0">
                        <a:effectLst/>
                        <a:latin typeface="Bookman Old Style" panose="02050604050505020204" pitchFamily="18"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 25 ml</a:t>
                      </a:r>
                      <a:endParaRPr lang="en-IN" sz="800" dirty="0">
                        <a:effectLst/>
                        <a:latin typeface="Bookman Old Style" panose="02050604050505020204" pitchFamily="18"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 23.5 ml</a:t>
                      </a:r>
                      <a:endParaRPr lang="en-IN" sz="800" dirty="0">
                        <a:effectLst/>
                        <a:latin typeface="Bookman Old Style" panose="02050604050505020204" pitchFamily="18"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 1.5 ml</a:t>
                      </a:r>
                      <a:endParaRPr lang="en-IN" sz="800" dirty="0">
                        <a:effectLst/>
                        <a:latin typeface="Bookman Old Style" panose="02050604050505020204" pitchFamily="18"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1280160" rtl="0" eaLnBrk="1" fontAlgn="auto" latinLnBrk="0" hangingPunct="1">
                        <a:lnSpc>
                          <a:spcPct val="100000"/>
                        </a:lnSpc>
                        <a:spcBef>
                          <a:spcPts val="0"/>
                        </a:spcBef>
                        <a:spcAft>
                          <a:spcPts val="0"/>
                        </a:spcAft>
                        <a:buClrTx/>
                        <a:buSzTx/>
                        <a:buFontTx/>
                        <a:buNone/>
                        <a:tabLst/>
                        <a:defRPr/>
                      </a:pP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1.5/25 x 100 = 6 %</a:t>
                      </a:r>
                      <a:endParaRPr lang="en-IN" sz="800" dirty="0">
                        <a:effectLst/>
                        <a:latin typeface="Bookman Old Style" panose="02050604050505020204" pitchFamily="18"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0322265"/>
                  </a:ext>
                </a:extLst>
              </a:tr>
            </a:tbl>
          </a:graphicData>
        </a:graphic>
      </p:graphicFrame>
      <p:sp>
        <p:nvSpPr>
          <p:cNvPr id="19" name="Rectangle 18">
            <a:extLst>
              <a:ext uri="{FF2B5EF4-FFF2-40B4-BE49-F238E27FC236}">
                <a16:creationId xmlns:a16="http://schemas.microsoft.com/office/drawing/2014/main" id="{03C8D38D-63B3-A742-B755-6D9E6F6BB4A6}"/>
              </a:ext>
            </a:extLst>
          </p:cNvPr>
          <p:cNvSpPr/>
          <p:nvPr/>
        </p:nvSpPr>
        <p:spPr>
          <a:xfrm>
            <a:off x="414297" y="3726091"/>
            <a:ext cx="4256293"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Table Water holding capacity of soil (for experiment II)</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9656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B646EC05-635E-714A-BCB0-3135AB6DC050}"/>
              </a:ext>
            </a:extLst>
          </p:cNvPr>
          <p:cNvSpPr/>
          <p:nvPr/>
        </p:nvSpPr>
        <p:spPr>
          <a:xfrm>
            <a:off x="6631519" y="323850"/>
            <a:ext cx="5892795" cy="6186309"/>
          </a:xfrm>
          <a:prstGeom prst="rect">
            <a:avLst/>
          </a:prstGeom>
        </p:spPr>
        <p:txBody>
          <a:bodyPr wrap="square">
            <a:spAutoFit/>
          </a:bodyPr>
          <a:lstStyle/>
          <a:p>
            <a:pPr lvl="0">
              <a:defRPr/>
            </a:pPr>
            <a:r>
              <a:rPr lang="en-IN" sz="1200" b="1" dirty="0">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Discussion</a:t>
            </a:r>
            <a:endParaRPr lang="en-IN" sz="1200" dirty="0">
              <a:solidFill>
                <a:prstClr val="black"/>
              </a:solidFill>
              <a:latin typeface="Calibri" panose="020F0502020204030204" pitchFamily="34" charset="0"/>
              <a:ea typeface="Calibri" panose="020F0502020204030204" pitchFamily="34" charset="0"/>
              <a:cs typeface="Microsoft Himalaya" pitchFamily="2" charset="0"/>
            </a:endParaRPr>
          </a:p>
          <a:p>
            <a:pPr lvl="0" algn="just">
              <a:defRPr/>
            </a:pPr>
            <a:r>
              <a:rPr lang="en-IN" sz="1200" dirty="0">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The physical properties of soil like texture, moisture content, pH and water holding capacity affect the growth of plants. pH of the roadside soil and the garden soil was found to be around 7 </a:t>
            </a:r>
            <a:r>
              <a:rPr lang="en-IN" sz="1200" dirty="0" err="1">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i.e</a:t>
            </a:r>
            <a:r>
              <a:rPr lang="en-IN" sz="1200" dirty="0">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 neutral (neither acidic nor basic). The pH range of approximately 6 to 7 promotes the most ready availability of plant nutrients. But some plants, such as blueberries, white potatoes and conifer trees, tolerate strong acid soils and grow well. Some plants survive well only in slightly acid to moderately alkaline soils. </a:t>
            </a:r>
            <a:endParaRPr lang="en-IN" sz="1200" dirty="0">
              <a:solidFill>
                <a:prstClr val="black"/>
              </a:solidFill>
              <a:latin typeface="Calibri" panose="020F0502020204030204" pitchFamily="34" charset="0"/>
              <a:ea typeface="Calibri" panose="020F0502020204030204" pitchFamily="34" charset="0"/>
              <a:cs typeface="Microsoft Himalaya" pitchFamily="2" charset="0"/>
            </a:endParaRPr>
          </a:p>
          <a:p>
            <a:pPr lvl="0" algn="just">
              <a:defRPr/>
            </a:pPr>
            <a:r>
              <a:rPr lang="en-IN" sz="1200" dirty="0">
                <a:solidFill>
                  <a:prstClr val="black"/>
                </a:solidFill>
                <a:latin typeface="Bookman Old Style" panose="02050604050505020204" pitchFamily="18" charset="0"/>
                <a:ea typeface="Times New Roman" panose="02020603050405020304" pitchFamily="18" charset="0"/>
                <a:cs typeface="Times New Roman" panose="02020603050405020304" pitchFamily="18" charset="0"/>
              </a:rPr>
              <a:t>Garden soil shows higher moisture content than the roadside soil. The garden soil was found to be sandy loam with 10% clay, 60% sand, and 28% silt. The road side soil with 12% clay, 80% sand, and 89% silt was identified as loamy sand.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The variation in water holding capacity is due to varying proportion of sand, silt and clay in the soil of different habitats. Soil with very high proportion of sand have very low water holding capacity due to large pore spaces between the particles which enables the water to percolate freely into deeper layers leaving upper layers practically dry. In clay soil, due to very small size of the pore spaces (fine capillaries) the water is retained in the capillary spaces as capillary water. In these soil the water does not percolate freely. Soil with more or less equal proportion of sand, silt and clay (loam soil) combines the properties of sand and clay and therefore has optimum water holding capacity and optimum soil-air for root growth.</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In sandy soil the non-capillary pore spaces will be more and the capillary pore spaces will be less. The condition will be reverse in case of clay soil. The pore space in turn determines water holding capacity, percolation rate, aeration, root penetration and soil flora and fauna. Clay particles are anionic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colloides</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and adsorb mineral nutrients and minimise their leaching.</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Microsoft Himalaya"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Microsoft Himalaya" pitchFamily="2" charset="0"/>
            </a:endParaRPr>
          </a:p>
        </p:txBody>
      </p:sp>
    </p:spTree>
    <p:extLst>
      <p:ext uri="{BB962C8B-B14F-4D97-AF65-F5344CB8AC3E}">
        <p14:creationId xmlns:p14="http://schemas.microsoft.com/office/powerpoint/2010/main" val="2562089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3A94C6C-B256-6C4C-959F-1D055785A013}"/>
              </a:ext>
            </a:extLst>
          </p:cNvPr>
          <p:cNvSpPr/>
          <p:nvPr/>
        </p:nvSpPr>
        <p:spPr>
          <a:xfrm>
            <a:off x="7173691" y="1492000"/>
            <a:ext cx="4996539"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SPOTTINGS</a:t>
            </a:r>
          </a:p>
        </p:txBody>
      </p:sp>
      <p:sp>
        <p:nvSpPr>
          <p:cNvPr id="3" name="Rectangle 2">
            <a:extLst>
              <a:ext uri="{FF2B5EF4-FFF2-40B4-BE49-F238E27FC236}">
                <a16:creationId xmlns:a16="http://schemas.microsoft.com/office/drawing/2014/main" id="{03B99B15-81B7-5142-81E3-F7A23E727B9A}"/>
              </a:ext>
            </a:extLst>
          </p:cNvPr>
          <p:cNvSpPr/>
          <p:nvPr/>
        </p:nvSpPr>
        <p:spPr>
          <a:xfrm>
            <a:off x="6711048" y="2261443"/>
            <a:ext cx="5881002" cy="3970318"/>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TERM - II</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B.6 Common disease </a:t>
            </a:r>
            <a:r>
              <a:rPr kumimoji="0" lang="en-US" sz="1800" b="1"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causing organisms</a:t>
            </a:r>
            <a:r>
              <a:rPr kumimoji="0" lang="en-US" sz="1800" b="0" i="1"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 like Ascaris, Entamoeba, Plasmodium, any fungus causing ringworm through permanent slides, models or virtual images. Comment on symptoms of diseases that they cause.</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B.7 Two xeric plants and two xeric animals </a:t>
            </a:r>
            <a:r>
              <a:rPr kumimoji="0" lang="en-US" sz="18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(models/virtual images)</a:t>
            </a:r>
            <a:r>
              <a:rPr kumimoji="0" lang="en-US" sz="1800" b="0" i="1"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 Comment upon their morphological adaptations.</a:t>
            </a:r>
            <a:r>
              <a:rPr kumimoji="0" lang="en-US" sz="18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B.8 Two aquatic plants and two aquatic  animals </a:t>
            </a:r>
            <a:r>
              <a:rPr kumimoji="0" lang="en-US" sz="18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(models/virtual images)</a:t>
            </a:r>
            <a:r>
              <a:rPr kumimoji="0" lang="en-US" sz="1800" b="0" i="1"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 Comment upon their morphological adaptations. </a:t>
            </a:r>
          </a:p>
        </p:txBody>
      </p:sp>
    </p:spTree>
    <p:extLst>
      <p:ext uri="{BB962C8B-B14F-4D97-AF65-F5344CB8AC3E}">
        <p14:creationId xmlns:p14="http://schemas.microsoft.com/office/powerpoint/2010/main" val="2399867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060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3A94C6C-B256-6C4C-959F-1D055785A013}"/>
              </a:ext>
            </a:extLst>
          </p:cNvPr>
          <p:cNvSpPr/>
          <p:nvPr/>
        </p:nvSpPr>
        <p:spPr>
          <a:xfrm>
            <a:off x="7055306" y="483417"/>
            <a:ext cx="4996539" cy="307777"/>
          </a:xfrm>
          <a:prstGeom prst="rect">
            <a:avLst/>
          </a:prstGeom>
        </p:spPr>
        <p:txBody>
          <a:bodyPr wrap="square">
            <a:spAutoFit/>
          </a:bodyPr>
          <a:lstStyle/>
          <a:p>
            <a:pPr algn="ctr"/>
            <a:r>
              <a:rPr lang="en-US" sz="1400" b="1" dirty="0">
                <a:latin typeface="Bookman Old Style" panose="02050604050505020204" pitchFamily="18" charset="0"/>
              </a:rPr>
              <a:t>INDEX</a:t>
            </a:r>
          </a:p>
        </p:txBody>
      </p:sp>
      <p:graphicFrame>
        <p:nvGraphicFramePr>
          <p:cNvPr id="5" name="Table 5">
            <a:extLst>
              <a:ext uri="{FF2B5EF4-FFF2-40B4-BE49-F238E27FC236}">
                <a16:creationId xmlns:a16="http://schemas.microsoft.com/office/drawing/2014/main" id="{15D9CB8D-76F1-E542-9D9F-827203459668}"/>
              </a:ext>
            </a:extLst>
          </p:cNvPr>
          <p:cNvGraphicFramePr>
            <a:graphicFrameLocks noGrp="1"/>
          </p:cNvGraphicFramePr>
          <p:nvPr/>
        </p:nvGraphicFramePr>
        <p:xfrm>
          <a:off x="6598755" y="895626"/>
          <a:ext cx="5909640" cy="5699760"/>
        </p:xfrm>
        <a:graphic>
          <a:graphicData uri="http://schemas.openxmlformats.org/drawingml/2006/table">
            <a:tbl>
              <a:tblPr firstRow="1" bandRow="1">
                <a:tableStyleId>{5940675A-B579-460E-94D1-54222C63F5DA}</a:tableStyleId>
              </a:tblPr>
              <a:tblGrid>
                <a:gridCol w="636932">
                  <a:extLst>
                    <a:ext uri="{9D8B030D-6E8A-4147-A177-3AD203B41FA5}">
                      <a16:colId xmlns:a16="http://schemas.microsoft.com/office/drawing/2014/main" val="2286421795"/>
                    </a:ext>
                  </a:extLst>
                </a:gridCol>
                <a:gridCol w="3590512">
                  <a:extLst>
                    <a:ext uri="{9D8B030D-6E8A-4147-A177-3AD203B41FA5}">
                      <a16:colId xmlns:a16="http://schemas.microsoft.com/office/drawing/2014/main" val="173094146"/>
                    </a:ext>
                  </a:extLst>
                </a:gridCol>
                <a:gridCol w="654601">
                  <a:extLst>
                    <a:ext uri="{9D8B030D-6E8A-4147-A177-3AD203B41FA5}">
                      <a16:colId xmlns:a16="http://schemas.microsoft.com/office/drawing/2014/main" val="3467010806"/>
                    </a:ext>
                  </a:extLst>
                </a:gridCol>
                <a:gridCol w="1027595">
                  <a:extLst>
                    <a:ext uri="{9D8B030D-6E8A-4147-A177-3AD203B41FA5}">
                      <a16:colId xmlns:a16="http://schemas.microsoft.com/office/drawing/2014/main" val="398837473"/>
                    </a:ext>
                  </a:extLst>
                </a:gridCol>
              </a:tblGrid>
              <a:tr h="370840">
                <a:tc>
                  <a:txBody>
                    <a:bodyPr/>
                    <a:lstStyle/>
                    <a:p>
                      <a:pPr algn="ctr"/>
                      <a:r>
                        <a:rPr lang="en-US" sz="1200" b="1" dirty="0" err="1">
                          <a:latin typeface="Bookman Old Style" panose="02050604050505020204" pitchFamily="18" charset="0"/>
                        </a:rPr>
                        <a:t>S.No</a:t>
                      </a:r>
                      <a:r>
                        <a:rPr lang="en-US" sz="1200" b="1" dirty="0">
                          <a:latin typeface="Bookman Old Style" panose="02050604050505020204" pitchFamily="18" charset="0"/>
                        </a:rPr>
                        <a:t>.</a:t>
                      </a:r>
                    </a:p>
                  </a:txBody>
                  <a:tcPr/>
                </a:tc>
                <a:tc>
                  <a:txBody>
                    <a:bodyPr/>
                    <a:lstStyle/>
                    <a:p>
                      <a:pPr algn="ctr"/>
                      <a:r>
                        <a:rPr lang="en-US" sz="1200" b="1" dirty="0">
                          <a:latin typeface="Bookman Old Style" panose="02050604050505020204" pitchFamily="18" charset="0"/>
                        </a:rPr>
                        <a:t>Title of the experiment</a:t>
                      </a:r>
                    </a:p>
                  </a:txBody>
                  <a:tcPr/>
                </a:tc>
                <a:tc>
                  <a:txBody>
                    <a:bodyPr/>
                    <a:lstStyle/>
                    <a:p>
                      <a:pPr algn="ctr"/>
                      <a:r>
                        <a:rPr lang="en-US" sz="1200" b="1" dirty="0">
                          <a:latin typeface="Bookman Old Style" panose="02050604050505020204" pitchFamily="18" charset="0"/>
                        </a:rPr>
                        <a:t>Date</a:t>
                      </a:r>
                    </a:p>
                  </a:txBody>
                  <a:tcPr/>
                </a:tc>
                <a:tc>
                  <a:txBody>
                    <a:bodyPr/>
                    <a:lstStyle/>
                    <a:p>
                      <a:pPr algn="ctr"/>
                      <a:r>
                        <a:rPr lang="en-US" sz="1200" b="1" dirty="0">
                          <a:latin typeface="Bookman Old Style" panose="02050604050505020204" pitchFamily="18" charset="0"/>
                        </a:rPr>
                        <a:t>Remarks</a:t>
                      </a:r>
                    </a:p>
                  </a:txBody>
                  <a:tcPr/>
                </a:tc>
                <a:extLst>
                  <a:ext uri="{0D108BD9-81ED-4DB2-BD59-A6C34878D82A}">
                    <a16:rowId xmlns:a16="http://schemas.microsoft.com/office/drawing/2014/main" val="2583267377"/>
                  </a:ext>
                </a:extLst>
              </a:tr>
              <a:tr h="370840">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endParaRPr lang="en-US" sz="1200" dirty="0">
                        <a:latin typeface="Bookman Old Style" panose="02050604050505020204" pitchFamily="18" charset="0"/>
                      </a:endParaRPr>
                    </a:p>
                  </a:txBody>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en-US" sz="1200" b="1" dirty="0">
                          <a:latin typeface="Bookman Old Style" panose="02050604050505020204" pitchFamily="18" charset="0"/>
                        </a:rPr>
                        <a:t>Major Experiment</a:t>
                      </a:r>
                    </a:p>
                  </a:txBody>
                  <a:tcPr/>
                </a:tc>
                <a:tc>
                  <a:txBody>
                    <a:bodyPr/>
                    <a:lstStyle/>
                    <a:p>
                      <a:endParaRPr lang="en-US" sz="1200" dirty="0">
                        <a:latin typeface="Bookman Old Style" panose="02050604050505020204" pitchFamily="18" charset="0"/>
                      </a:endParaRPr>
                    </a:p>
                  </a:txBody>
                  <a:tcPr/>
                </a:tc>
                <a:tc>
                  <a:txBody>
                    <a:bodyPr/>
                    <a:lstStyle/>
                    <a:p>
                      <a:endParaRPr lang="en-US" sz="1200" dirty="0">
                        <a:latin typeface="Bookman Old Style" panose="02050604050505020204" pitchFamily="18" charset="0"/>
                      </a:endParaRPr>
                    </a:p>
                  </a:txBody>
                  <a:tcPr/>
                </a:tc>
                <a:extLst>
                  <a:ext uri="{0D108BD9-81ED-4DB2-BD59-A6C34878D82A}">
                    <a16:rowId xmlns:a16="http://schemas.microsoft.com/office/drawing/2014/main" val="3374798499"/>
                  </a:ext>
                </a:extLst>
              </a:tr>
              <a:tr h="370840">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en-IN" sz="1200" dirty="0">
                          <a:latin typeface="Bookman Old Style" panose="02050604050505020204" pitchFamily="18" charset="0"/>
                        </a:rPr>
                        <a:t>1</a:t>
                      </a:r>
                      <a:endParaRPr lang="en-US" sz="1200" dirty="0">
                        <a:latin typeface="Bookman Old Style" panose="02050604050505020204" pitchFamily="18" charset="0"/>
                      </a:endParaRPr>
                    </a:p>
                  </a:txBody>
                  <a:tcPr/>
                </a:tc>
                <a:tc>
                  <a:txBody>
                    <a:bodyPr/>
                    <a:lstStyle/>
                    <a:p>
                      <a:pPr marL="0" marR="0" indent="0" algn="l"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Isolate DNA from available plant material</a:t>
                      </a:r>
                    </a:p>
                  </a:txBody>
                  <a:tcPr/>
                </a:tc>
                <a:tc>
                  <a:txBody>
                    <a:bodyPr/>
                    <a:lstStyle/>
                    <a:p>
                      <a:endParaRPr lang="en-US" sz="1200" dirty="0">
                        <a:latin typeface="Bookman Old Style" panose="02050604050505020204" pitchFamily="18" charset="0"/>
                      </a:endParaRPr>
                    </a:p>
                  </a:txBody>
                  <a:tcPr/>
                </a:tc>
                <a:tc>
                  <a:txBody>
                    <a:bodyPr/>
                    <a:lstStyle/>
                    <a:p>
                      <a:endParaRPr lang="en-US" sz="1200">
                        <a:latin typeface="Bookman Old Style" panose="02050604050505020204" pitchFamily="18" charset="0"/>
                      </a:endParaRPr>
                    </a:p>
                  </a:txBody>
                  <a:tcPr/>
                </a:tc>
                <a:extLst>
                  <a:ext uri="{0D108BD9-81ED-4DB2-BD59-A6C34878D82A}">
                    <a16:rowId xmlns:a16="http://schemas.microsoft.com/office/drawing/2014/main" val="3631924056"/>
                  </a:ext>
                </a:extLst>
              </a:tr>
              <a:tr h="370840">
                <a:tc>
                  <a:txBody>
                    <a:bodyPr/>
                    <a:lstStyle/>
                    <a:p>
                      <a:pPr algn="ctr"/>
                      <a:r>
                        <a:rPr lang="en-US" sz="1200" dirty="0">
                          <a:latin typeface="Bookman Old Style" panose="02050604050505020204" pitchFamily="18" charset="0"/>
                        </a:rPr>
                        <a:t>2</a:t>
                      </a:r>
                    </a:p>
                  </a:txBody>
                  <a:tcPr/>
                </a:tc>
                <a:tc>
                  <a:txBody>
                    <a:bodyPr/>
                    <a:lstStyle/>
                    <a:p>
                      <a:pPr marL="0" marR="0" indent="0" algn="l"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Prepare a temporary mount to observe pollen germination. </a:t>
                      </a:r>
                    </a:p>
                  </a:txBody>
                  <a:tcPr/>
                </a:tc>
                <a:tc>
                  <a:txBody>
                    <a:bodyPr/>
                    <a:lstStyle/>
                    <a:p>
                      <a:endParaRPr lang="en-US" sz="1200">
                        <a:latin typeface="Bookman Old Style" panose="02050604050505020204" pitchFamily="18" charset="0"/>
                      </a:endParaRPr>
                    </a:p>
                  </a:txBody>
                  <a:tcPr/>
                </a:tc>
                <a:tc>
                  <a:txBody>
                    <a:bodyPr/>
                    <a:lstStyle/>
                    <a:p>
                      <a:endParaRPr lang="en-US" sz="1200">
                        <a:latin typeface="Bookman Old Style" panose="02050604050505020204" pitchFamily="18" charset="0"/>
                      </a:endParaRPr>
                    </a:p>
                  </a:txBody>
                  <a:tcPr/>
                </a:tc>
                <a:extLst>
                  <a:ext uri="{0D108BD9-81ED-4DB2-BD59-A6C34878D82A}">
                    <a16:rowId xmlns:a16="http://schemas.microsoft.com/office/drawing/2014/main" val="3253542116"/>
                  </a:ext>
                </a:extLst>
              </a:tr>
              <a:tr h="370840">
                <a:tc>
                  <a:txBody>
                    <a:bodyPr/>
                    <a:lstStyle/>
                    <a:p>
                      <a:pPr algn="ctr"/>
                      <a:endParaRPr lang="en-US" sz="1200">
                        <a:latin typeface="Bookman Old Style" panose="02050604050505020204" pitchFamily="18" charset="0"/>
                      </a:endParaRPr>
                    </a:p>
                  </a:txBody>
                  <a:tcPr/>
                </a:tc>
                <a:tc>
                  <a:txBody>
                    <a:bodyPr/>
                    <a:lstStyle/>
                    <a:p>
                      <a:endParaRPr lang="en-US" sz="1200" dirty="0">
                        <a:latin typeface="Bookman Old Style" panose="02050604050505020204" pitchFamily="18" charset="0"/>
                      </a:endParaRPr>
                    </a:p>
                  </a:txBody>
                  <a:tcPr/>
                </a:tc>
                <a:tc>
                  <a:txBody>
                    <a:bodyPr/>
                    <a:lstStyle/>
                    <a:p>
                      <a:endParaRPr lang="en-US" sz="1200">
                        <a:latin typeface="Bookman Old Style" panose="02050604050505020204" pitchFamily="18" charset="0"/>
                      </a:endParaRPr>
                    </a:p>
                  </a:txBody>
                  <a:tcPr/>
                </a:tc>
                <a:tc>
                  <a:txBody>
                    <a:bodyPr/>
                    <a:lstStyle/>
                    <a:p>
                      <a:endParaRPr lang="en-US" sz="1200" dirty="0">
                        <a:latin typeface="Bookman Old Style" panose="02050604050505020204" pitchFamily="18" charset="0"/>
                      </a:endParaRPr>
                    </a:p>
                  </a:txBody>
                  <a:tcPr/>
                </a:tc>
                <a:extLst>
                  <a:ext uri="{0D108BD9-81ED-4DB2-BD59-A6C34878D82A}">
                    <a16:rowId xmlns:a16="http://schemas.microsoft.com/office/drawing/2014/main" val="571259547"/>
                  </a:ext>
                </a:extLst>
              </a:tr>
              <a:tr h="370840">
                <a:tc>
                  <a:txBody>
                    <a:bodyPr/>
                    <a:lstStyle/>
                    <a:p>
                      <a:pPr algn="ctr"/>
                      <a:endParaRPr lang="en-US" sz="1200">
                        <a:latin typeface="Bookman Old Style" panose="02050604050505020204" pitchFamily="18" charset="0"/>
                      </a:endParaRPr>
                    </a:p>
                  </a:txBody>
                  <a:tcPr/>
                </a:tc>
                <a:tc>
                  <a:txBody>
                    <a:bodyPr/>
                    <a:lstStyle/>
                    <a:p>
                      <a:pPr algn="ctr"/>
                      <a:r>
                        <a:rPr lang="en-US" sz="1200" b="1" dirty="0" err="1">
                          <a:latin typeface="Bookman Old Style" panose="02050604050505020204" pitchFamily="18" charset="0"/>
                        </a:rPr>
                        <a:t>Spottings</a:t>
                      </a:r>
                      <a:endParaRPr lang="en-US" sz="1200" b="1" dirty="0">
                        <a:latin typeface="Bookman Old Style" panose="02050604050505020204" pitchFamily="18" charset="0"/>
                      </a:endParaRPr>
                    </a:p>
                  </a:txBody>
                  <a:tcPr/>
                </a:tc>
                <a:tc>
                  <a:txBody>
                    <a:bodyPr/>
                    <a:lstStyle/>
                    <a:p>
                      <a:endParaRPr lang="en-US" sz="1200">
                        <a:latin typeface="Bookman Old Style" panose="02050604050505020204" pitchFamily="18" charset="0"/>
                      </a:endParaRPr>
                    </a:p>
                  </a:txBody>
                  <a:tcPr/>
                </a:tc>
                <a:tc>
                  <a:txBody>
                    <a:bodyPr/>
                    <a:lstStyle/>
                    <a:p>
                      <a:endParaRPr lang="en-US" sz="1200">
                        <a:latin typeface="Bookman Old Style" panose="02050604050505020204" pitchFamily="18" charset="0"/>
                      </a:endParaRPr>
                    </a:p>
                  </a:txBody>
                  <a:tcPr/>
                </a:tc>
                <a:extLst>
                  <a:ext uri="{0D108BD9-81ED-4DB2-BD59-A6C34878D82A}">
                    <a16:rowId xmlns:a16="http://schemas.microsoft.com/office/drawing/2014/main" val="4215131329"/>
                  </a:ext>
                </a:extLst>
              </a:tr>
              <a:tr h="370840">
                <a:tc>
                  <a:txBody>
                    <a:bodyPr/>
                    <a:lstStyle/>
                    <a:p>
                      <a:pPr algn="ctr"/>
                      <a:r>
                        <a:rPr lang="en-US" sz="1200" dirty="0">
                          <a:latin typeface="Bookman Old Style" panose="02050604050505020204" pitchFamily="18" charset="0"/>
                        </a:rPr>
                        <a:t>1</a:t>
                      </a:r>
                    </a:p>
                  </a:txBody>
                  <a:tcPr/>
                </a:tc>
                <a:tc>
                  <a:txBody>
                    <a:bodyPr/>
                    <a:lstStyle/>
                    <a:p>
                      <a:pPr algn="just"/>
                      <a:r>
                        <a:rPr lang="en-US" sz="1200" dirty="0">
                          <a:latin typeface="Bookman Old Style" panose="02050604050505020204" pitchFamily="18" charset="0"/>
                        </a:rPr>
                        <a:t>Flowers adapted to pollination by different agencies (wind, insects, birds).</a:t>
                      </a:r>
                    </a:p>
                  </a:txBody>
                  <a:tcPr/>
                </a:tc>
                <a:tc>
                  <a:txBody>
                    <a:bodyPr/>
                    <a:lstStyle/>
                    <a:p>
                      <a:endParaRPr lang="en-US" sz="1200">
                        <a:latin typeface="Bookman Old Style" panose="02050604050505020204" pitchFamily="18" charset="0"/>
                      </a:endParaRPr>
                    </a:p>
                  </a:txBody>
                  <a:tcPr/>
                </a:tc>
                <a:tc>
                  <a:txBody>
                    <a:bodyPr/>
                    <a:lstStyle/>
                    <a:p>
                      <a:endParaRPr lang="en-US" sz="1200">
                        <a:latin typeface="Bookman Old Style" panose="02050604050505020204" pitchFamily="18" charset="0"/>
                      </a:endParaRPr>
                    </a:p>
                  </a:txBody>
                  <a:tcPr/>
                </a:tc>
                <a:extLst>
                  <a:ext uri="{0D108BD9-81ED-4DB2-BD59-A6C34878D82A}">
                    <a16:rowId xmlns:a16="http://schemas.microsoft.com/office/drawing/2014/main" val="2488672661"/>
                  </a:ext>
                </a:extLst>
              </a:tr>
              <a:tr h="370840">
                <a:tc>
                  <a:txBody>
                    <a:bodyPr/>
                    <a:lstStyle/>
                    <a:p>
                      <a:pPr algn="ctr"/>
                      <a:r>
                        <a:rPr lang="en-US" sz="1200" dirty="0">
                          <a:latin typeface="Bookman Old Style" panose="02050604050505020204" pitchFamily="18" charset="0"/>
                        </a:rPr>
                        <a:t>2</a:t>
                      </a:r>
                    </a:p>
                  </a:txBody>
                  <a:tcPr/>
                </a:tc>
                <a:tc>
                  <a:txBody>
                    <a:bodyPr/>
                    <a:lstStyle/>
                    <a:p>
                      <a:pPr algn="just"/>
                      <a:r>
                        <a:rPr lang="en-US" sz="1200" dirty="0">
                          <a:latin typeface="Bookman Old Style" panose="02050604050505020204" pitchFamily="18" charset="0"/>
                        </a:rPr>
                        <a:t>Identification of stages of gamete development, i.e., T.S. of testis and T.S. of ovary through permanent slides (from grasshopper/mice).</a:t>
                      </a:r>
                    </a:p>
                  </a:txBody>
                  <a:tcPr/>
                </a:tc>
                <a:tc>
                  <a:txBody>
                    <a:bodyPr/>
                    <a:lstStyle/>
                    <a:p>
                      <a:endParaRPr lang="en-US" sz="1200" dirty="0">
                        <a:latin typeface="Bookman Old Style" panose="02050604050505020204" pitchFamily="18" charset="0"/>
                      </a:endParaRPr>
                    </a:p>
                  </a:txBody>
                  <a:tcPr/>
                </a:tc>
                <a:tc>
                  <a:txBody>
                    <a:bodyPr/>
                    <a:lstStyle/>
                    <a:p>
                      <a:endParaRPr lang="en-US" sz="1200" dirty="0">
                        <a:latin typeface="Bookman Old Style" panose="02050604050505020204" pitchFamily="18" charset="0"/>
                      </a:endParaRPr>
                    </a:p>
                  </a:txBody>
                  <a:tcPr/>
                </a:tc>
                <a:extLst>
                  <a:ext uri="{0D108BD9-81ED-4DB2-BD59-A6C34878D82A}">
                    <a16:rowId xmlns:a16="http://schemas.microsoft.com/office/drawing/2014/main" val="2315261435"/>
                  </a:ext>
                </a:extLst>
              </a:tr>
              <a:tr h="370840">
                <a:tc>
                  <a:txBody>
                    <a:bodyPr/>
                    <a:lstStyle/>
                    <a:p>
                      <a:pPr algn="ctr"/>
                      <a:r>
                        <a:rPr lang="en-US" sz="1200" dirty="0">
                          <a:latin typeface="Bookman Old Style" panose="02050604050505020204" pitchFamily="18" charset="0"/>
                        </a:rPr>
                        <a:t>3</a:t>
                      </a:r>
                    </a:p>
                  </a:txBody>
                  <a:tcPr/>
                </a:tc>
                <a:tc>
                  <a:txBody>
                    <a:bodyPr/>
                    <a:lstStyle/>
                    <a:p>
                      <a:pPr algn="just"/>
                      <a:r>
                        <a:rPr lang="en-US" sz="1200" dirty="0">
                          <a:latin typeface="Bookman Old Style" panose="02050604050505020204" pitchFamily="18" charset="0"/>
                        </a:rPr>
                        <a:t>Meiosis in onion bud cell or grasshopper testis through permanent slides.</a:t>
                      </a:r>
                    </a:p>
                  </a:txBody>
                  <a:tcPr/>
                </a:tc>
                <a:tc>
                  <a:txBody>
                    <a:bodyPr/>
                    <a:lstStyle/>
                    <a:p>
                      <a:endParaRPr lang="en-US" sz="1200" dirty="0">
                        <a:latin typeface="Bookman Old Style" panose="02050604050505020204" pitchFamily="18" charset="0"/>
                      </a:endParaRPr>
                    </a:p>
                  </a:txBody>
                  <a:tcPr/>
                </a:tc>
                <a:tc>
                  <a:txBody>
                    <a:bodyPr/>
                    <a:lstStyle/>
                    <a:p>
                      <a:endParaRPr lang="en-US" sz="1200" dirty="0">
                        <a:latin typeface="Bookman Old Style" panose="02050604050505020204" pitchFamily="18" charset="0"/>
                      </a:endParaRPr>
                    </a:p>
                  </a:txBody>
                  <a:tcPr/>
                </a:tc>
                <a:extLst>
                  <a:ext uri="{0D108BD9-81ED-4DB2-BD59-A6C34878D82A}">
                    <a16:rowId xmlns:a16="http://schemas.microsoft.com/office/drawing/2014/main" val="2424238262"/>
                  </a:ext>
                </a:extLst>
              </a:tr>
              <a:tr h="370840">
                <a:tc>
                  <a:txBody>
                    <a:bodyPr/>
                    <a:lstStyle/>
                    <a:p>
                      <a:pPr algn="ctr"/>
                      <a:r>
                        <a:rPr lang="en-US" sz="1200" dirty="0">
                          <a:latin typeface="Bookman Old Style" panose="02050604050505020204" pitchFamily="18" charset="0"/>
                        </a:rPr>
                        <a:t>4</a:t>
                      </a:r>
                    </a:p>
                  </a:txBody>
                  <a:tcPr/>
                </a:tc>
                <a:tc>
                  <a:txBody>
                    <a:bodyPr/>
                    <a:lstStyle/>
                    <a:p>
                      <a:pPr algn="just"/>
                      <a:r>
                        <a:rPr lang="en-US" sz="1200" dirty="0">
                          <a:latin typeface="Bookman Old Style" panose="02050604050505020204" pitchFamily="18" charset="0"/>
                        </a:rPr>
                        <a:t>T.S. of blastula through permanent slides (Mammalian).</a:t>
                      </a:r>
                    </a:p>
                  </a:txBody>
                  <a:tcPr/>
                </a:tc>
                <a:tc>
                  <a:txBody>
                    <a:bodyPr/>
                    <a:lstStyle/>
                    <a:p>
                      <a:endParaRPr lang="en-US" sz="1200" dirty="0">
                        <a:latin typeface="Bookman Old Style" panose="02050604050505020204" pitchFamily="18" charset="0"/>
                      </a:endParaRPr>
                    </a:p>
                  </a:txBody>
                  <a:tcPr/>
                </a:tc>
                <a:tc>
                  <a:txBody>
                    <a:bodyPr/>
                    <a:lstStyle/>
                    <a:p>
                      <a:endParaRPr lang="en-US" sz="1200" dirty="0">
                        <a:latin typeface="Bookman Old Style" panose="02050604050505020204" pitchFamily="18" charset="0"/>
                      </a:endParaRPr>
                    </a:p>
                  </a:txBody>
                  <a:tcPr/>
                </a:tc>
                <a:extLst>
                  <a:ext uri="{0D108BD9-81ED-4DB2-BD59-A6C34878D82A}">
                    <a16:rowId xmlns:a16="http://schemas.microsoft.com/office/drawing/2014/main" val="2260280352"/>
                  </a:ext>
                </a:extLst>
              </a:tr>
              <a:tr h="370840">
                <a:tc>
                  <a:txBody>
                    <a:bodyPr/>
                    <a:lstStyle/>
                    <a:p>
                      <a:pPr algn="ctr"/>
                      <a:r>
                        <a:rPr lang="en-US" sz="1200" dirty="0">
                          <a:latin typeface="Bookman Old Style" panose="02050604050505020204" pitchFamily="18" charset="0"/>
                        </a:rPr>
                        <a:t>5</a:t>
                      </a:r>
                    </a:p>
                  </a:txBody>
                  <a:tcPr/>
                </a:tc>
                <a:tc>
                  <a:txBody>
                    <a:bodyPr/>
                    <a:lstStyle/>
                    <a:p>
                      <a:pPr algn="just"/>
                      <a:r>
                        <a:rPr lang="en-US" sz="1200" dirty="0">
                          <a:latin typeface="Bookman Old Style" panose="02050604050505020204" pitchFamily="18" charset="0"/>
                        </a:rPr>
                        <a:t>Prepared pedigree charts of any one of the genetic traits such as rolling of tongue, blood groups, ear lobes, widow's peak and colour blindness.</a:t>
                      </a:r>
                    </a:p>
                  </a:txBody>
                  <a:tcPr/>
                </a:tc>
                <a:tc>
                  <a:txBody>
                    <a:bodyPr/>
                    <a:lstStyle/>
                    <a:p>
                      <a:endParaRPr lang="en-US" sz="1200" dirty="0">
                        <a:latin typeface="Bookman Old Style" panose="02050604050505020204" pitchFamily="18" charset="0"/>
                      </a:endParaRPr>
                    </a:p>
                  </a:txBody>
                  <a:tcPr/>
                </a:tc>
                <a:tc>
                  <a:txBody>
                    <a:bodyPr/>
                    <a:lstStyle/>
                    <a:p>
                      <a:endParaRPr lang="en-US" sz="1200" dirty="0">
                        <a:latin typeface="Bookman Old Style" panose="02050604050505020204" pitchFamily="18" charset="0"/>
                      </a:endParaRPr>
                    </a:p>
                  </a:txBody>
                  <a:tcPr/>
                </a:tc>
                <a:extLst>
                  <a:ext uri="{0D108BD9-81ED-4DB2-BD59-A6C34878D82A}">
                    <a16:rowId xmlns:a16="http://schemas.microsoft.com/office/drawing/2014/main" val="4184786000"/>
                  </a:ext>
                </a:extLst>
              </a:tr>
              <a:tr h="370840">
                <a:tc>
                  <a:txBody>
                    <a:bodyPr/>
                    <a:lstStyle/>
                    <a:p>
                      <a:pPr algn="ctr"/>
                      <a:endParaRPr lang="en-US" sz="1200" dirty="0">
                        <a:latin typeface="Bookman Old Style" panose="02050604050505020204" pitchFamily="18" charset="0"/>
                      </a:endParaRPr>
                    </a:p>
                  </a:txBody>
                  <a:tcPr/>
                </a:tc>
                <a:tc>
                  <a:txBody>
                    <a:bodyPr/>
                    <a:lstStyle/>
                    <a:p>
                      <a:endParaRPr lang="en-US" sz="1200">
                        <a:latin typeface="Bookman Old Style" panose="02050604050505020204" pitchFamily="18" charset="0"/>
                      </a:endParaRPr>
                    </a:p>
                  </a:txBody>
                  <a:tcPr/>
                </a:tc>
                <a:tc>
                  <a:txBody>
                    <a:bodyPr/>
                    <a:lstStyle/>
                    <a:p>
                      <a:endParaRPr lang="en-US" sz="1200" dirty="0">
                        <a:latin typeface="Bookman Old Style" panose="02050604050505020204" pitchFamily="18" charset="0"/>
                      </a:endParaRPr>
                    </a:p>
                  </a:txBody>
                  <a:tcPr/>
                </a:tc>
                <a:tc>
                  <a:txBody>
                    <a:bodyPr/>
                    <a:lstStyle/>
                    <a:p>
                      <a:endParaRPr lang="en-US" sz="1200" dirty="0">
                        <a:latin typeface="Bookman Old Style" panose="02050604050505020204" pitchFamily="18" charset="0"/>
                      </a:endParaRPr>
                    </a:p>
                  </a:txBody>
                  <a:tcPr/>
                </a:tc>
                <a:extLst>
                  <a:ext uri="{0D108BD9-81ED-4DB2-BD59-A6C34878D82A}">
                    <a16:rowId xmlns:a16="http://schemas.microsoft.com/office/drawing/2014/main" val="1814046011"/>
                  </a:ext>
                </a:extLst>
              </a:tr>
            </a:tbl>
          </a:graphicData>
        </a:graphic>
      </p:graphicFrame>
    </p:spTree>
    <p:extLst>
      <p:ext uri="{BB962C8B-B14F-4D97-AF65-F5344CB8AC3E}">
        <p14:creationId xmlns:p14="http://schemas.microsoft.com/office/powerpoint/2010/main" val="13792520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EB8F0973-7BEB-B344-A193-5BCC7D7F8FC3}"/>
              </a:ext>
            </a:extLst>
          </p:cNvPr>
          <p:cNvSpPr/>
          <p:nvPr/>
        </p:nvSpPr>
        <p:spPr>
          <a:xfrm>
            <a:off x="6497058" y="295776"/>
            <a:ext cx="6094990" cy="9217908"/>
          </a:xfrm>
          <a:prstGeom prst="rect">
            <a:avLst/>
          </a:prstGeom>
        </p:spPr>
        <p:txBody>
          <a:bodyPr wrap="square">
            <a:spAutoFit/>
          </a:bodyPr>
          <a:lstStyle/>
          <a:p>
            <a:pPr marL="342900" marR="0" lvl="0" indent="-342900" algn="just" defTabSz="457200" rtl="0" eaLnBrk="1" fontAlgn="auto" latinLnBrk="0" hangingPunct="1">
              <a:lnSpc>
                <a:spcPct val="100000"/>
              </a:lnSpc>
              <a:spcBef>
                <a:spcPts val="0"/>
              </a:spcBef>
              <a:spcAft>
                <a:spcPts val="0"/>
              </a:spcAft>
              <a:buClrTx/>
              <a:buSzTx/>
              <a:buFont typeface="+mj-lt"/>
              <a:buAutoNum type="arabicPeriod" startAt="9"/>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Now slowly tap the cover slip using the blunt end of a pencil so that the meristematic tissue of the root tip below the cover slip is properly squashed and spread as a thin layer of cells. Carefully seal the margins of the cover slip using molten paraffin wax or nail polish.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startAt="9"/>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This preparation of onion root tips cells is now ready for the study of mitosis.</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startAt="9"/>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Observe the slide on the stage of a good quality compound microscope.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startAt="9"/>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First observe it under the lower magnification (10 X objective) to search for the area having a few dividing cells.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startAt="9"/>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Examine the dividing cells under higher magnification of the microscope to observe the detailed features of mitosis.</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Observation</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stages of mitosis can be broadly categorised into two parts: karyokinesis (division of nucleus) followed by cytokinesis (division of cytoplasm, and ultimately of the cell). Those cells, which are not in the phases of cell division are considered to be in interphase. Most of the cells in a microscope field are in interphase few cells are found in other stages of cell cycle.</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Interphase</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cells are mostly rectangular, oval or even circular in shape, with almost centrally situated densely stained nucleus. The chromatic (coloured) material of the nucleus is homogeneous and looks granular. The boundary of the nucleus is distinct. One or few nucleoli (sing: nucleolus) can also be observed inside the nucleus.</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Prophase</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Intact nuclear outline is seen. The chromatin (seen as a homogeneous material in the nucleus at interphase) appears as a network of fine threads(chromosomes). </a:t>
            </a:r>
            <a:r>
              <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Few cells are found in the early stage of prophase with thing chromatin fibres (chromosomes). However, cells at late prophase were observed with comparatively thicker chromatin fibres. Besides this, in the late prophase the nuclear membrane may not be noticed.</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Metaphase</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nuclear membrane disappears. Chromosomes are thick and are seen arranged at the equatorial plane of the cell. Each chromosome at this stage has two chromatids joined together at the centromere, which can be seen by changing the resolution of the microscope. Nucleolus is not observed during metaphase.</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Anaphase</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This stage shows the separation of the chromatids of each chromosome. The chromatids separate due to the splitting of the centromere. Each chromatid now represents a separate chromosome as it has its own centromere. The chromosomes are found as if they have moved towards the two poles of the cell. The chromosomes at this stage may look like the shape of alphabets 'V','J' or 'I' depending upon the position of centromere in them. Different anaphase cells show different stages of movement of chromosomes to opposite poles, and they are designated to represent early, mid and late anaphase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3" name="Rectangle 2">
            <a:extLst>
              <a:ext uri="{FF2B5EF4-FFF2-40B4-BE49-F238E27FC236}">
                <a16:creationId xmlns:a16="http://schemas.microsoft.com/office/drawing/2014/main" id="{ED9379D3-B6E5-8C47-88A0-0AF7ABB79E65}"/>
              </a:ext>
            </a:extLst>
          </p:cNvPr>
          <p:cNvSpPr/>
          <p:nvPr/>
        </p:nvSpPr>
        <p:spPr>
          <a:xfrm>
            <a:off x="457200" y="8220753"/>
            <a:ext cx="5709423"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Figure Microscopic view on left side and its diagrammatic representation on the right hand side </a:t>
            </a:r>
          </a:p>
        </p:txBody>
      </p:sp>
      <p:sp>
        <p:nvSpPr>
          <p:cNvPr id="14" name="Rectangle 13">
            <a:extLst>
              <a:ext uri="{FF2B5EF4-FFF2-40B4-BE49-F238E27FC236}">
                <a16:creationId xmlns:a16="http://schemas.microsoft.com/office/drawing/2014/main" id="{68C2DE3B-EDE0-5842-A0FE-8CA9052A6366}"/>
              </a:ext>
            </a:extLst>
          </p:cNvPr>
          <p:cNvSpPr/>
          <p:nvPr/>
        </p:nvSpPr>
        <p:spPr>
          <a:xfrm>
            <a:off x="561567" y="207168"/>
            <a:ext cx="154721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endParaRPr kumimoji="0" lang="en-IN" sz="18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grpSp>
        <p:nvGrpSpPr>
          <p:cNvPr id="34" name="Group 33">
            <a:extLst>
              <a:ext uri="{FF2B5EF4-FFF2-40B4-BE49-F238E27FC236}">
                <a16:creationId xmlns:a16="http://schemas.microsoft.com/office/drawing/2014/main" id="{160A6EE7-0C0E-F341-BBC5-46E3DA0D1542}"/>
              </a:ext>
            </a:extLst>
          </p:cNvPr>
          <p:cNvGrpSpPr/>
          <p:nvPr/>
        </p:nvGrpSpPr>
        <p:grpSpPr>
          <a:xfrm>
            <a:off x="1063690" y="575561"/>
            <a:ext cx="4492593" cy="7600700"/>
            <a:chOff x="1063690" y="575561"/>
            <a:chExt cx="4492593" cy="7600700"/>
          </a:xfrm>
        </p:grpSpPr>
        <p:grpSp>
          <p:nvGrpSpPr>
            <p:cNvPr id="19" name="Group 18">
              <a:extLst>
                <a:ext uri="{FF2B5EF4-FFF2-40B4-BE49-F238E27FC236}">
                  <a16:creationId xmlns:a16="http://schemas.microsoft.com/office/drawing/2014/main" id="{B894F4DF-82D1-A147-A763-E402BB6A40D4}"/>
                </a:ext>
              </a:extLst>
            </p:cNvPr>
            <p:cNvGrpSpPr/>
            <p:nvPr/>
          </p:nvGrpSpPr>
          <p:grpSpPr>
            <a:xfrm>
              <a:off x="1063690" y="575561"/>
              <a:ext cx="4492593" cy="6796278"/>
              <a:chOff x="1063690" y="1303344"/>
              <a:chExt cx="4492593" cy="6796278"/>
            </a:xfrm>
          </p:grpSpPr>
          <p:pic>
            <p:nvPicPr>
              <p:cNvPr id="6146" name="Picture 2" descr="onion root tip mitosis - Google Search | Mitosis, Biology resources,  Biology labs">
                <a:extLst>
                  <a:ext uri="{FF2B5EF4-FFF2-40B4-BE49-F238E27FC236}">
                    <a16:creationId xmlns:a16="http://schemas.microsoft.com/office/drawing/2014/main" id="{B3E39D9B-8975-7544-AE04-295D8DC404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711" t="22941" r="61697" b="4655"/>
              <a:stretch/>
            </p:blipFill>
            <p:spPr bwMode="auto">
              <a:xfrm>
                <a:off x="3911215" y="1303344"/>
                <a:ext cx="1645068" cy="65723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nion root tip mitosis - Google Search | Mitosis, Biology resources,  Biology labs">
                <a:extLst>
                  <a:ext uri="{FF2B5EF4-FFF2-40B4-BE49-F238E27FC236}">
                    <a16:creationId xmlns:a16="http://schemas.microsoft.com/office/drawing/2014/main" id="{4EE7BE77-0551-3A4A-A84B-06FBF4A9C3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03" t="22942" r="77029" b="2702"/>
              <a:stretch/>
            </p:blipFill>
            <p:spPr bwMode="auto">
              <a:xfrm>
                <a:off x="1063690" y="1350081"/>
                <a:ext cx="1642189" cy="67495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C00288D-ADC8-B740-9133-76AA209063E6}"/>
                  </a:ext>
                </a:extLst>
              </p:cNvPr>
              <p:cNvSpPr/>
              <p:nvPr/>
            </p:nvSpPr>
            <p:spPr>
              <a:xfrm>
                <a:off x="2664080" y="1816750"/>
                <a:ext cx="1394934" cy="369332"/>
              </a:xfrm>
              <a:prstGeom prst="rect">
                <a:avLst/>
              </a:prstGeom>
            </p:spPr>
            <p:txBody>
              <a:bodyPr wrap="non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Interphase</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6" name="Rectangle 5">
                <a:extLst>
                  <a:ext uri="{FF2B5EF4-FFF2-40B4-BE49-F238E27FC236}">
                    <a16:creationId xmlns:a16="http://schemas.microsoft.com/office/drawing/2014/main" id="{DC2053BE-1735-BB4C-A4FE-A73A157BA821}"/>
                  </a:ext>
                </a:extLst>
              </p:cNvPr>
              <p:cNvSpPr/>
              <p:nvPr/>
            </p:nvSpPr>
            <p:spPr>
              <a:xfrm>
                <a:off x="2664080" y="3133310"/>
                <a:ext cx="1228221" cy="369332"/>
              </a:xfrm>
              <a:prstGeom prst="rect">
                <a:avLst/>
              </a:prstGeom>
            </p:spPr>
            <p:txBody>
              <a:bodyPr wrap="non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Prophase</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0" name="Rectangle 9">
                <a:extLst>
                  <a:ext uri="{FF2B5EF4-FFF2-40B4-BE49-F238E27FC236}">
                    <a16:creationId xmlns:a16="http://schemas.microsoft.com/office/drawing/2014/main" id="{5F3C6F47-C2A7-1F41-8F37-D17F612BC9E8}"/>
                  </a:ext>
                </a:extLst>
              </p:cNvPr>
              <p:cNvSpPr/>
              <p:nvPr/>
            </p:nvSpPr>
            <p:spPr>
              <a:xfrm>
                <a:off x="2664080" y="5733892"/>
                <a:ext cx="1298753" cy="369332"/>
              </a:xfrm>
              <a:prstGeom prst="rect">
                <a:avLst/>
              </a:prstGeom>
            </p:spPr>
            <p:txBody>
              <a:bodyPr wrap="non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Anaphase</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1" name="Rectangle 10">
                <a:extLst>
                  <a:ext uri="{FF2B5EF4-FFF2-40B4-BE49-F238E27FC236}">
                    <a16:creationId xmlns:a16="http://schemas.microsoft.com/office/drawing/2014/main" id="{FAF72DA3-6CB2-4A4A-BE00-F3CDBA0318CD}"/>
                  </a:ext>
                </a:extLst>
              </p:cNvPr>
              <p:cNvSpPr/>
              <p:nvPr/>
            </p:nvSpPr>
            <p:spPr>
              <a:xfrm>
                <a:off x="2664080" y="7172451"/>
                <a:ext cx="1316386" cy="369332"/>
              </a:xfrm>
              <a:prstGeom prst="rect">
                <a:avLst/>
              </a:prstGeom>
            </p:spPr>
            <p:txBody>
              <a:bodyPr wrap="non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Telophase</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2" name="Rectangle 11">
                <a:extLst>
                  <a:ext uri="{FF2B5EF4-FFF2-40B4-BE49-F238E27FC236}">
                    <a16:creationId xmlns:a16="http://schemas.microsoft.com/office/drawing/2014/main" id="{15CD40F1-03C4-7540-ADD3-EC9B4F5C0432}"/>
                  </a:ext>
                </a:extLst>
              </p:cNvPr>
              <p:cNvSpPr/>
              <p:nvPr/>
            </p:nvSpPr>
            <p:spPr>
              <a:xfrm>
                <a:off x="2664080" y="4404851"/>
                <a:ext cx="1409360" cy="369332"/>
              </a:xfrm>
              <a:prstGeom prst="rect">
                <a:avLst/>
              </a:prstGeom>
            </p:spPr>
            <p:txBody>
              <a:bodyPr wrap="non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Metaphase</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grpSp>
        <p:pic>
          <p:nvPicPr>
            <p:cNvPr id="27" name="Picture 26">
              <a:extLst>
                <a:ext uri="{FF2B5EF4-FFF2-40B4-BE49-F238E27FC236}">
                  <a16:creationId xmlns:a16="http://schemas.microsoft.com/office/drawing/2014/main" id="{EE3F168F-C5AF-6645-AEB5-7ED27C6F60B6}"/>
                </a:ext>
              </a:extLst>
            </p:cNvPr>
            <p:cNvPicPr>
              <a:picLocks noChangeAspect="1"/>
            </p:cNvPicPr>
            <p:nvPr/>
          </p:nvPicPr>
          <p:blipFill rotWithShape="1">
            <a:blip r:embed="rId3"/>
            <a:srcRect l="376" t="8791" r="3983" b="8604"/>
            <a:stretch/>
          </p:blipFill>
          <p:spPr>
            <a:xfrm>
              <a:off x="1111174" y="7313686"/>
              <a:ext cx="1547219" cy="862575"/>
            </a:xfrm>
            <a:prstGeom prst="rect">
              <a:avLst/>
            </a:prstGeom>
          </p:spPr>
        </p:pic>
        <p:grpSp>
          <p:nvGrpSpPr>
            <p:cNvPr id="30" name="Group 29">
              <a:extLst>
                <a:ext uri="{FF2B5EF4-FFF2-40B4-BE49-F238E27FC236}">
                  <a16:creationId xmlns:a16="http://schemas.microsoft.com/office/drawing/2014/main" id="{F1F57913-E103-7D44-B392-45F310F226D0}"/>
                </a:ext>
              </a:extLst>
            </p:cNvPr>
            <p:cNvGrpSpPr/>
            <p:nvPr/>
          </p:nvGrpSpPr>
          <p:grpSpPr>
            <a:xfrm>
              <a:off x="4017042" y="7386838"/>
              <a:ext cx="1327846" cy="759338"/>
              <a:chOff x="3892843" y="7426959"/>
              <a:chExt cx="1344411" cy="617076"/>
            </a:xfrm>
          </p:grpSpPr>
          <p:pic>
            <p:nvPicPr>
              <p:cNvPr id="28" name="Picture 27">
                <a:extLst>
                  <a:ext uri="{FF2B5EF4-FFF2-40B4-BE49-F238E27FC236}">
                    <a16:creationId xmlns:a16="http://schemas.microsoft.com/office/drawing/2014/main" id="{0EB108AB-4DDD-F04D-8C02-36555469119F}"/>
                  </a:ext>
                </a:extLst>
              </p:cNvPr>
              <p:cNvPicPr>
                <a:picLocks noChangeAspect="1"/>
              </p:cNvPicPr>
              <p:nvPr/>
            </p:nvPicPr>
            <p:blipFill>
              <a:blip r:embed="rId4"/>
              <a:stretch>
                <a:fillRect/>
              </a:stretch>
            </p:blipFill>
            <p:spPr>
              <a:xfrm>
                <a:off x="4487954" y="7447135"/>
                <a:ext cx="749300" cy="596900"/>
              </a:xfrm>
              <a:prstGeom prst="rect">
                <a:avLst/>
              </a:prstGeom>
            </p:spPr>
          </p:pic>
          <p:pic>
            <p:nvPicPr>
              <p:cNvPr id="32" name="Picture 31">
                <a:extLst>
                  <a:ext uri="{FF2B5EF4-FFF2-40B4-BE49-F238E27FC236}">
                    <a16:creationId xmlns:a16="http://schemas.microsoft.com/office/drawing/2014/main" id="{B5B5DE18-05DB-BD4C-B67A-BD30F6CE68F4}"/>
                  </a:ext>
                </a:extLst>
              </p:cNvPr>
              <p:cNvPicPr>
                <a:picLocks noChangeAspect="1"/>
              </p:cNvPicPr>
              <p:nvPr/>
            </p:nvPicPr>
            <p:blipFill>
              <a:blip r:embed="rId4"/>
              <a:stretch>
                <a:fillRect/>
              </a:stretch>
            </p:blipFill>
            <p:spPr>
              <a:xfrm rot="10800000">
                <a:off x="3892843" y="7426959"/>
                <a:ext cx="749300" cy="596900"/>
              </a:xfrm>
              <a:prstGeom prst="rect">
                <a:avLst/>
              </a:prstGeom>
            </p:spPr>
          </p:pic>
        </p:grpSp>
        <p:sp>
          <p:nvSpPr>
            <p:cNvPr id="33" name="Rectangle 32">
              <a:extLst>
                <a:ext uri="{FF2B5EF4-FFF2-40B4-BE49-F238E27FC236}">
                  <a16:creationId xmlns:a16="http://schemas.microsoft.com/office/drawing/2014/main" id="{0D728ED6-A8CD-7241-801D-FF0143195F5B}"/>
                </a:ext>
              </a:extLst>
            </p:cNvPr>
            <p:cNvSpPr/>
            <p:nvPr/>
          </p:nvSpPr>
          <p:spPr>
            <a:xfrm>
              <a:off x="2658393" y="7584581"/>
              <a:ext cx="1492716" cy="369332"/>
            </a:xfrm>
            <a:prstGeom prst="rect">
              <a:avLst/>
            </a:prstGeom>
          </p:spPr>
          <p:txBody>
            <a:bodyPr wrap="non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Cytokinesis</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grpSp>
    </p:spTree>
    <p:extLst>
      <p:ext uri="{BB962C8B-B14F-4D97-AF65-F5344CB8AC3E}">
        <p14:creationId xmlns:p14="http://schemas.microsoft.com/office/powerpoint/2010/main" val="9840814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EB8F0973-7BEB-B344-A193-5BCC7D7F8FC3}"/>
              </a:ext>
            </a:extLst>
          </p:cNvPr>
          <p:cNvSpPr/>
          <p:nvPr/>
        </p:nvSpPr>
        <p:spPr>
          <a:xfrm>
            <a:off x="6497058" y="219576"/>
            <a:ext cx="6094990" cy="5447645"/>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Telophase</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Chromosomes reach the opposite poles, lose their individuality, and look like a mass of chromatin. Nuclear membrane reappears to form the nuclei of the two future daughter cells.</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Cytokinesis</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In plants, a cell plate is formed in the middle after telophase. The plate can be seen to extend outwards to ultimately reach the margin of the cell and divide the cell into two. Such cell plates are characteristic of plant cells. However, in an animal cell, the two sides of the cell show constrictions formed from the peripheral region in the middle of the cell, which grow inward and meet to divide the cell into two daughter cells.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Discussion</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Mitotic index (MI) is defined as a ratio of the total number of dividing cells (n) and the total number of cells (N) in a particular focus chosen randomly under the microscope and is calculated as MI = n/N x100. By randomly selecting 5 to 10 such foci, one can estimate the mitotic index for a given type.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The effect of different samples of water (polluted or contaminated) can be assayed on the mitotic-index (an indicative feature of somatic growth rate in them).Further, the impact of different types of pollutants on different phases of mitosis can also be assayed</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Precautions</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27013" marR="0" lvl="0" indent="-22701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Careful while placing the coverslip to avoid any bubble in the slide.</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27013" marR="0" lvl="0" indent="-22701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Do not apply too much of pressure on the cover slip. It may break.</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C4A9C61-9A1E-0C45-9E2F-F0B9D6AAC638}"/>
              </a:ext>
            </a:extLst>
          </p:cNvPr>
          <p:cNvSpPr/>
          <p:nvPr/>
        </p:nvSpPr>
        <p:spPr>
          <a:xfrm>
            <a:off x="862762" y="1314498"/>
            <a:ext cx="2704096" cy="830997"/>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Mitotic index (MI) = n/N x100</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 15/65 x 100</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 0.23 x 100</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 0.0023</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5" name="Rectangle 4">
            <a:extLst>
              <a:ext uri="{FF2B5EF4-FFF2-40B4-BE49-F238E27FC236}">
                <a16:creationId xmlns:a16="http://schemas.microsoft.com/office/drawing/2014/main" id="{65261726-0599-604D-BCED-5621CF0CA856}"/>
              </a:ext>
            </a:extLst>
          </p:cNvPr>
          <p:cNvSpPr/>
          <p:nvPr/>
        </p:nvSpPr>
        <p:spPr>
          <a:xfrm>
            <a:off x="402072" y="747568"/>
            <a:ext cx="2848857"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Calculation of Mitotic index (MI) </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0317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EB2B547E-2E96-6A4C-848C-A1704D04A935}"/>
              </a:ext>
            </a:extLst>
          </p:cNvPr>
          <p:cNvPicPr/>
          <p:nvPr/>
        </p:nvPicPr>
        <p:blipFill>
          <a:blip r:embed="rId2"/>
          <a:stretch>
            <a:fillRect/>
          </a:stretch>
        </p:blipFill>
        <p:spPr>
          <a:xfrm>
            <a:off x="1766888" y="2597150"/>
            <a:ext cx="3281361" cy="1993900"/>
          </a:xfrm>
          <a:prstGeom prst="rect">
            <a:avLst/>
          </a:prstGeom>
        </p:spPr>
      </p:pic>
      <p:sp>
        <p:nvSpPr>
          <p:cNvPr id="11" name="Rectangle 10">
            <a:extLst>
              <a:ext uri="{FF2B5EF4-FFF2-40B4-BE49-F238E27FC236}">
                <a16:creationId xmlns:a16="http://schemas.microsoft.com/office/drawing/2014/main" id="{55AED023-F3C4-5444-AC29-94A7EDB69157}"/>
              </a:ext>
            </a:extLst>
          </p:cNvPr>
          <p:cNvSpPr/>
          <p:nvPr/>
        </p:nvSpPr>
        <p:spPr>
          <a:xfrm>
            <a:off x="409805" y="4829176"/>
            <a:ext cx="5828840" cy="369332"/>
          </a:xfrm>
          <a:prstGeom prst="rect">
            <a:avLst/>
          </a:prstGeom>
        </p:spPr>
        <p:txBody>
          <a:bodyPr wrap="none">
            <a:spAutoFit/>
          </a:bodyPr>
          <a:lstStyle/>
          <a:p>
            <a:pPr algn="ctr"/>
            <a:r>
              <a:rPr lang="en-IN" dirty="0">
                <a:latin typeface="Bookman Old Style" panose="02050604050505020204" pitchFamily="18" charset="0"/>
                <a:ea typeface="Calibri" panose="020F0502020204030204" pitchFamily="34" charset="0"/>
                <a:cs typeface="Microsoft Himalaya" pitchFamily="2" charset="0"/>
              </a:rPr>
              <a:t>Figure Microscopic view of germination of pollen</a:t>
            </a:r>
            <a:endParaRPr lang="en-IN" dirty="0">
              <a:latin typeface="Calibri" panose="020F0502020204030204" pitchFamily="34" charset="0"/>
              <a:ea typeface="Calibri" panose="020F0502020204030204" pitchFamily="34" charset="0"/>
              <a:cs typeface="Microsoft Himalaya" pitchFamily="2" charset="0"/>
            </a:endParaRPr>
          </a:p>
        </p:txBody>
      </p:sp>
      <p:sp>
        <p:nvSpPr>
          <p:cNvPr id="14" name="Rectangle 13">
            <a:extLst>
              <a:ext uri="{FF2B5EF4-FFF2-40B4-BE49-F238E27FC236}">
                <a16:creationId xmlns:a16="http://schemas.microsoft.com/office/drawing/2014/main" id="{E8D4369F-DEFE-3B4C-A01C-9196D6D2ADAD}"/>
              </a:ext>
            </a:extLst>
          </p:cNvPr>
          <p:cNvSpPr/>
          <p:nvPr/>
        </p:nvSpPr>
        <p:spPr>
          <a:xfrm>
            <a:off x="409805" y="578884"/>
            <a:ext cx="1547219" cy="369332"/>
          </a:xfrm>
          <a:prstGeom prst="rect">
            <a:avLst/>
          </a:prstGeom>
        </p:spPr>
        <p:txBody>
          <a:bodyPr wrap="none">
            <a:spAutoFit/>
          </a:bodyPr>
          <a:lstStyle/>
          <a:p>
            <a:pPr algn="ctr"/>
            <a:r>
              <a:rPr lang="en-IN" u="sng" dirty="0">
                <a:latin typeface="Bookman Old Style" panose="02050604050505020204" pitchFamily="18" charset="0"/>
                <a:ea typeface="Calibri" panose="020F0502020204030204" pitchFamily="34" charset="0"/>
                <a:cs typeface="Microsoft Himalaya" pitchFamily="2" charset="0"/>
              </a:rPr>
              <a:t>Observation</a:t>
            </a:r>
            <a:endParaRPr lang="en-IN" u="sng" dirty="0">
              <a:latin typeface="Calibri" panose="020F0502020204030204" pitchFamily="34" charset="0"/>
              <a:ea typeface="Calibri" panose="020F0502020204030204" pitchFamily="34" charset="0"/>
              <a:cs typeface="Microsoft Himalaya" pitchFamily="2" charset="0"/>
            </a:endParaRPr>
          </a:p>
        </p:txBody>
      </p:sp>
      <p:sp>
        <p:nvSpPr>
          <p:cNvPr id="13" name="Rectangle 12">
            <a:extLst>
              <a:ext uri="{FF2B5EF4-FFF2-40B4-BE49-F238E27FC236}">
                <a16:creationId xmlns:a16="http://schemas.microsoft.com/office/drawing/2014/main" id="{B93A9D29-F507-E14D-9A13-864753746C49}"/>
              </a:ext>
            </a:extLst>
          </p:cNvPr>
          <p:cNvSpPr/>
          <p:nvPr/>
        </p:nvSpPr>
        <p:spPr>
          <a:xfrm>
            <a:off x="6592708" y="73676"/>
            <a:ext cx="5986460" cy="9341019"/>
          </a:xfrm>
          <a:prstGeom prst="rect">
            <a:avLst/>
          </a:prstGeom>
        </p:spPr>
        <p:txBody>
          <a:bodyPr wrap="square">
            <a:spAutoFit/>
          </a:bodyPr>
          <a:lstStyle/>
          <a:p>
            <a:pPr algn="just"/>
            <a:endParaRPr lang="en-IN" sz="1200" b="1" dirty="0">
              <a:latin typeface="Bookman Old Style" panose="02050604050505020204" pitchFamily="18" charset="0"/>
              <a:ea typeface="Times New Roman" panose="02020603050405020304" pitchFamily="18" charset="0"/>
              <a:cs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cs typeface="Times New Roman" panose="02020603050405020304" pitchFamily="18" charset="0"/>
              </a:rPr>
              <a:t>Aim:</a:t>
            </a:r>
            <a:r>
              <a:rPr lang="en-IN" sz="1200" dirty="0">
                <a:latin typeface="Bookman Old Style" panose="02050604050505020204" pitchFamily="18" charset="0"/>
                <a:ea typeface="Times New Roman" panose="02020603050405020304" pitchFamily="18" charset="0"/>
                <a:cs typeface="Times New Roman" panose="02020603050405020304" pitchFamily="18" charset="0"/>
              </a:rPr>
              <a:t> To prepare a temporary mount to observe pollen germination.</a:t>
            </a:r>
            <a:endParaRPr lang="en-IN" sz="1200" dirty="0">
              <a:latin typeface="Calibri" panose="020F0502020204030204" pitchFamily="34" charset="0"/>
              <a:ea typeface="Calibri" panose="020F0502020204030204" pitchFamily="34" charset="0"/>
              <a:cs typeface="Microsoft Himalaya" pitchFamily="2" charset="0"/>
            </a:endParaRPr>
          </a:p>
          <a:p>
            <a:pPr algn="just"/>
            <a:r>
              <a:rPr lang="en-IN" sz="500" dirty="0">
                <a:latin typeface="Bookman Old Style" panose="02050604050505020204" pitchFamily="18" charset="0"/>
                <a:ea typeface="Calibri" panose="020F0502020204030204" pitchFamily="34" charset="0"/>
                <a:cs typeface="Microsoft Himalaya" pitchFamily="2" charset="0"/>
              </a:rPr>
              <a:t>   </a:t>
            </a:r>
            <a:endParaRPr lang="en-IN" sz="1200" dirty="0">
              <a:latin typeface="Calibri" panose="020F0502020204030204" pitchFamily="34" charset="0"/>
              <a:ea typeface="Calibri" panose="020F0502020204030204" pitchFamily="34" charset="0"/>
              <a:cs typeface="Microsoft Himalaya" pitchFamily="2" charset="0"/>
            </a:endParaRPr>
          </a:p>
          <a:p>
            <a:pPr algn="just"/>
            <a:r>
              <a:rPr lang="en-IN" sz="1200" b="1" dirty="0">
                <a:latin typeface="Bookman Old Style" panose="02050604050505020204" pitchFamily="18" charset="0"/>
                <a:ea typeface="Calibri" panose="020F0502020204030204" pitchFamily="34" charset="0"/>
                <a:cs typeface="Microsoft Himalaya" pitchFamily="2" charset="0"/>
              </a:rPr>
              <a:t>Principle:</a:t>
            </a:r>
            <a:r>
              <a:rPr lang="en-IN" sz="1200" dirty="0">
                <a:latin typeface="Bookman Old Style" panose="02050604050505020204" pitchFamily="18" charset="0"/>
                <a:ea typeface="Calibri" panose="020F0502020204030204" pitchFamily="34" charset="0"/>
                <a:cs typeface="Microsoft Himalaya" pitchFamily="2" charset="0"/>
              </a:rPr>
              <a:t> </a:t>
            </a:r>
            <a:endParaRPr lang="en-IN" sz="1200" dirty="0">
              <a:latin typeface="Calibri" panose="020F0502020204030204" pitchFamily="34" charset="0"/>
              <a:ea typeface="Calibri" panose="020F0502020204030204" pitchFamily="34" charset="0"/>
              <a:cs typeface="Microsoft Himalaya" pitchFamily="2" charset="0"/>
            </a:endParaRPr>
          </a:p>
          <a:p>
            <a:pPr algn="just"/>
            <a:r>
              <a:rPr lang="en-IN" sz="1200" dirty="0">
                <a:latin typeface="Bookman Old Style" panose="02050604050505020204" pitchFamily="18" charset="0"/>
                <a:ea typeface="Calibri" panose="020F0502020204030204" pitchFamily="34" charset="0"/>
                <a:cs typeface="Microsoft Himalaya" pitchFamily="2" charset="0"/>
              </a:rPr>
              <a:t>In nature, pollen grains germinate and form pollen tubes after they get deposited by the process of pollination on compatible stigma. Pollen grains can be induced to germinate in a synthetic nutrient medium. Pollen tube is  made up of cellulose, is an extension of  intine -the inner wall of pollen grain. It emerges through one of the germ pore and passes through tissues of stigma and style to reach the ovule. The growing pollen tube is observed by staining with cotton blue. </a:t>
            </a:r>
            <a:r>
              <a:rPr lang="en-US" sz="1200" dirty="0">
                <a:latin typeface="Bookman Old Style" panose="02050604050505020204" pitchFamily="18" charset="0"/>
                <a:ea typeface="Calibri" panose="020F0502020204030204" pitchFamily="34" charset="0"/>
                <a:cs typeface="Microsoft Himalaya" pitchFamily="2" charset="0"/>
              </a:rPr>
              <a:t>Pollen grain contains two cells </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153988" algn="just">
              <a:buFont typeface="+mj-lt"/>
              <a:buAutoNum type="arabicPeriod"/>
            </a:pPr>
            <a:r>
              <a:rPr lang="en-IN" sz="1200" dirty="0">
                <a:latin typeface="Bookman Old Style" panose="02050604050505020204" pitchFamily="18" charset="0"/>
                <a:ea typeface="Calibri" panose="020F0502020204030204" pitchFamily="34" charset="0"/>
                <a:cs typeface="Microsoft Himalaya" pitchFamily="2" charset="0"/>
              </a:rPr>
              <a:t>vegetative/tube cell (bigger in size, with irregularly shaped nucleus, dense cytoplasm,  has abundant food reserve)</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153988" algn="just">
              <a:buFont typeface="+mj-lt"/>
              <a:buAutoNum type="arabicPeriod"/>
            </a:pPr>
            <a:r>
              <a:rPr lang="en-IN" sz="1200" dirty="0">
                <a:latin typeface="Bookman Old Style" panose="02050604050505020204" pitchFamily="18" charset="0"/>
                <a:ea typeface="Calibri" panose="020F0502020204030204" pitchFamily="34" charset="0"/>
                <a:cs typeface="Microsoft Himalaya" pitchFamily="2" charset="0"/>
              </a:rPr>
              <a:t>generative cells (spindle shaped, small and floats in the cytoplasm of the vegetative cell)</a:t>
            </a:r>
            <a:endParaRPr lang="en-IN" sz="1200" dirty="0">
              <a:latin typeface="Calibri" panose="020F0502020204030204" pitchFamily="34" charset="0"/>
              <a:ea typeface="Calibri" panose="020F0502020204030204" pitchFamily="34" charset="0"/>
              <a:cs typeface="Microsoft Himalaya" pitchFamily="2" charset="0"/>
            </a:endParaRPr>
          </a:p>
          <a:p>
            <a:pPr algn="just"/>
            <a:r>
              <a:rPr lang="en-US" sz="1200" dirty="0">
                <a:latin typeface="Bookman Old Style" panose="02050604050505020204" pitchFamily="18" charset="0"/>
                <a:ea typeface="Calibri" panose="020F0502020204030204" pitchFamily="34" charset="0"/>
                <a:cs typeface="Microsoft Himalaya" pitchFamily="2" charset="0"/>
              </a:rPr>
              <a:t>Generative cell divides mitotically to give rise to the two male gametes. </a:t>
            </a:r>
            <a:endParaRPr lang="en-IN" sz="1200" dirty="0">
              <a:latin typeface="Calibri" panose="020F0502020204030204" pitchFamily="34" charset="0"/>
              <a:ea typeface="Calibri" panose="020F0502020204030204" pitchFamily="34" charset="0"/>
              <a:cs typeface="Microsoft Himalaya" pitchFamily="2" charset="0"/>
            </a:endParaRPr>
          </a:p>
          <a:p>
            <a:pPr algn="just"/>
            <a:r>
              <a:rPr lang="en-IN" sz="500" b="1" dirty="0">
                <a:latin typeface="Bookman Old Style" panose="02050604050505020204" pitchFamily="18" charset="0"/>
                <a:ea typeface="Calibri" panose="020F0502020204030204" pitchFamily="34" charset="0"/>
                <a:cs typeface="Microsoft Himalaya" pitchFamily="2" charset="0"/>
              </a:rPr>
              <a:t>  </a:t>
            </a:r>
            <a:endParaRPr lang="en-IN" sz="1200" b="1" dirty="0">
              <a:latin typeface="Bookman Old Style" panose="02050604050505020204" pitchFamily="18" charset="0"/>
              <a:ea typeface="Calibri" panose="020F0502020204030204" pitchFamily="34" charset="0"/>
              <a:cs typeface="Microsoft Himalaya" pitchFamily="2" charset="0"/>
            </a:endParaRPr>
          </a:p>
          <a:p>
            <a:pPr algn="just"/>
            <a:r>
              <a:rPr lang="en-IN" sz="1200" b="1" dirty="0">
                <a:latin typeface="Bookman Old Style" panose="02050604050505020204" pitchFamily="18" charset="0"/>
                <a:ea typeface="Calibri" panose="020F0502020204030204" pitchFamily="34" charset="0"/>
                <a:cs typeface="Microsoft Himalaya" pitchFamily="2" charset="0"/>
              </a:rPr>
              <a:t>Requirement:</a:t>
            </a:r>
            <a:r>
              <a:rPr lang="en-IN" sz="1200" dirty="0">
                <a:latin typeface="Bookman Old Style" panose="02050604050505020204" pitchFamily="18" charset="0"/>
                <a:ea typeface="Calibri" panose="020F0502020204030204" pitchFamily="34" charset="0"/>
                <a:cs typeface="Microsoft Himalaya" pitchFamily="2" charset="0"/>
              </a:rPr>
              <a:t> Freshly plucked flowers with mature pollen grains of (china rose, petunia, sun flower, etc), </a:t>
            </a:r>
            <a:r>
              <a:rPr lang="en-IN" sz="1200" dirty="0" err="1">
                <a:latin typeface="Bookman Old Style" panose="02050604050505020204" pitchFamily="18" charset="0"/>
                <a:ea typeface="Calibri" panose="020F0502020204030204" pitchFamily="34" charset="0"/>
                <a:cs typeface="Microsoft Himalaya" pitchFamily="2" charset="0"/>
              </a:rPr>
              <a:t>petridish</a:t>
            </a:r>
            <a:r>
              <a:rPr lang="en-IN" sz="1200" dirty="0">
                <a:latin typeface="Bookman Old Style" panose="02050604050505020204" pitchFamily="18" charset="0"/>
                <a:ea typeface="Calibri" panose="020F0502020204030204" pitchFamily="34" charset="0"/>
                <a:cs typeface="Microsoft Himalaya" pitchFamily="2" charset="0"/>
              </a:rPr>
              <a:t>, glass slides, coverslips, brush, needle, microscope, beaker, 10% sucrose solution, </a:t>
            </a:r>
            <a:r>
              <a:rPr lang="en-IN" sz="1200" dirty="0" err="1">
                <a:latin typeface="Bookman Old Style" panose="02050604050505020204" pitchFamily="18" charset="0"/>
                <a:ea typeface="Calibri" panose="020F0502020204030204" pitchFamily="34" charset="0"/>
                <a:cs typeface="Microsoft Himalaya" pitchFamily="2" charset="0"/>
              </a:rPr>
              <a:t>bori</a:t>
            </a:r>
            <a:r>
              <a:rPr lang="en-IN" sz="1200" dirty="0">
                <a:latin typeface="Bookman Old Style" panose="02050604050505020204" pitchFamily="18" charset="0"/>
                <a:ea typeface="Calibri" panose="020F0502020204030204" pitchFamily="34" charset="0"/>
                <a:cs typeface="Microsoft Himalaya" pitchFamily="2" charset="0"/>
              </a:rPr>
              <a:t> acid, calcium nitrate, magnesium sulphate, potassium nitrate </a:t>
            </a:r>
            <a:endParaRPr lang="en-IN" sz="1200" dirty="0">
              <a:latin typeface="Calibri" panose="020F0502020204030204" pitchFamily="34" charset="0"/>
              <a:ea typeface="Calibri" panose="020F0502020204030204" pitchFamily="34" charset="0"/>
              <a:cs typeface="Microsoft Himalaya" pitchFamily="2" charset="0"/>
            </a:endParaRPr>
          </a:p>
          <a:p>
            <a:pPr algn="just"/>
            <a:endParaRPr lang="en-IN" sz="500" dirty="0">
              <a:latin typeface="Calibri" panose="020F0502020204030204" pitchFamily="34" charset="0"/>
              <a:ea typeface="Calibri" panose="020F0502020204030204" pitchFamily="34" charset="0"/>
              <a:cs typeface="Microsoft Himalaya" pitchFamily="2" charset="0"/>
            </a:endParaRPr>
          </a:p>
          <a:p>
            <a:pPr algn="just"/>
            <a:r>
              <a:rPr lang="en-IN" sz="1200" b="1" dirty="0">
                <a:latin typeface="Bookman Old Style" panose="02050604050505020204" pitchFamily="18" charset="0"/>
                <a:ea typeface="Calibri" panose="020F0502020204030204" pitchFamily="34" charset="0"/>
                <a:cs typeface="Microsoft Himalaya" pitchFamily="2" charset="0"/>
              </a:rPr>
              <a:t>Preparation of nutrient solution: </a:t>
            </a:r>
            <a:endParaRPr lang="en-IN" sz="1200" dirty="0">
              <a:latin typeface="Calibri" panose="020F0502020204030204" pitchFamily="34" charset="0"/>
              <a:ea typeface="Calibri" panose="020F0502020204030204" pitchFamily="34" charset="0"/>
              <a:cs typeface="Microsoft Himalaya" pitchFamily="2" charset="0"/>
            </a:endParaRPr>
          </a:p>
          <a:p>
            <a:pPr marL="150813" algn="just"/>
            <a:r>
              <a:rPr lang="en-IN" sz="1200" b="1" dirty="0">
                <a:latin typeface="Bookman Old Style" panose="02050604050505020204" pitchFamily="18" charset="0"/>
                <a:ea typeface="Calibri" panose="020F0502020204030204" pitchFamily="34" charset="0"/>
                <a:cs typeface="Microsoft Himalaya" pitchFamily="2" charset="0"/>
              </a:rPr>
              <a:t>Method I:</a:t>
            </a:r>
            <a:r>
              <a:rPr lang="en-IN" sz="1200" dirty="0">
                <a:latin typeface="Bookman Old Style" panose="02050604050505020204" pitchFamily="18" charset="0"/>
                <a:ea typeface="Calibri" panose="020F0502020204030204" pitchFamily="34" charset="0"/>
                <a:cs typeface="Microsoft Himalaya" pitchFamily="2" charset="0"/>
              </a:rPr>
              <a:t> Dissolve dissolving 10 g sucrose, 30 mg calcium nitrate and 10 mg boric acid in 100ml of distilled water. </a:t>
            </a:r>
            <a:endParaRPr lang="en-IN" sz="1200" dirty="0">
              <a:latin typeface="Calibri" panose="020F0502020204030204" pitchFamily="34" charset="0"/>
              <a:ea typeface="Calibri" panose="020F0502020204030204" pitchFamily="34" charset="0"/>
              <a:cs typeface="Microsoft Himalaya" pitchFamily="2" charset="0"/>
            </a:endParaRPr>
          </a:p>
          <a:p>
            <a:pPr marL="150813" algn="just"/>
            <a:r>
              <a:rPr lang="en-IN" sz="1200" b="1" dirty="0">
                <a:latin typeface="Bookman Old Style" panose="02050604050505020204" pitchFamily="18" charset="0"/>
                <a:ea typeface="Calibri" panose="020F0502020204030204" pitchFamily="34" charset="0"/>
                <a:cs typeface="Microsoft Himalaya" pitchFamily="2" charset="0"/>
              </a:rPr>
              <a:t>Method II:</a:t>
            </a:r>
            <a:r>
              <a:rPr lang="en-IN" sz="1200" dirty="0">
                <a:latin typeface="Bookman Old Style" panose="02050604050505020204" pitchFamily="18" charset="0"/>
                <a:ea typeface="Calibri" panose="020F0502020204030204" pitchFamily="34" charset="0"/>
                <a:cs typeface="Microsoft Himalaya" pitchFamily="2" charset="0"/>
              </a:rPr>
              <a:t> Dissolve 10 grams sucrose, 10 milligrams boric acid, 30 milligrams magnesium sulphate and 20 milligrams potassium nitrate in 100ml of distilled water.</a:t>
            </a:r>
            <a:endParaRPr lang="en-IN" sz="1200" dirty="0">
              <a:latin typeface="Calibri" panose="020F0502020204030204" pitchFamily="34" charset="0"/>
              <a:ea typeface="Calibri" panose="020F0502020204030204" pitchFamily="34" charset="0"/>
              <a:cs typeface="Microsoft Himalaya" pitchFamily="2" charset="0"/>
            </a:endParaRPr>
          </a:p>
          <a:p>
            <a:pPr algn="just"/>
            <a:endParaRPr lang="en-IN" sz="500" dirty="0">
              <a:latin typeface="Calibri" panose="020F0502020204030204" pitchFamily="34" charset="0"/>
              <a:ea typeface="Calibri" panose="020F0502020204030204" pitchFamily="34" charset="0"/>
              <a:cs typeface="Microsoft Himalaya" pitchFamily="2" charset="0"/>
            </a:endParaRPr>
          </a:p>
          <a:p>
            <a:pPr algn="just"/>
            <a:r>
              <a:rPr lang="en-IN" sz="1200" b="1" dirty="0">
                <a:latin typeface="Bookman Old Style" panose="02050604050505020204" pitchFamily="18" charset="0"/>
                <a:ea typeface="Calibri" panose="020F0502020204030204" pitchFamily="34" charset="0"/>
                <a:cs typeface="Microsoft Himalaya" pitchFamily="2" charset="0"/>
              </a:rPr>
              <a:t>Procedure:</a:t>
            </a:r>
            <a:endParaRPr lang="en-IN" sz="1200" dirty="0">
              <a:latin typeface="Calibri" panose="020F0502020204030204" pitchFamily="34" charset="0"/>
              <a:ea typeface="Calibri" panose="020F0502020204030204" pitchFamily="34" charset="0"/>
              <a:cs typeface="Microsoft Himalaya" pitchFamily="2" charset="0"/>
            </a:endParaRPr>
          </a:p>
          <a:p>
            <a:pPr marL="274638" lvl="0" indent="-165100" algn="just">
              <a:buFont typeface="+mj-lt"/>
              <a:buAutoNum type="arabicPeriod"/>
            </a:pPr>
            <a:r>
              <a:rPr lang="en-IN" sz="1200" dirty="0">
                <a:latin typeface="Bookman Old Style" panose="02050604050505020204" pitchFamily="18" charset="0"/>
                <a:ea typeface="Calibri" panose="020F0502020204030204" pitchFamily="34" charset="0"/>
                <a:cs typeface="Microsoft Himalaya" pitchFamily="2" charset="0"/>
              </a:rPr>
              <a:t>Prepare the nutrient medium of 10% sucrose solution. </a:t>
            </a:r>
          </a:p>
          <a:p>
            <a:pPr marL="274638" lvl="0" indent="-165100" algn="just">
              <a:buFont typeface="+mj-lt"/>
              <a:buAutoNum type="arabicPeriod"/>
            </a:pPr>
            <a:r>
              <a:rPr lang="en-IN" sz="1200" dirty="0">
                <a:latin typeface="Bookman Old Style" panose="02050604050505020204" pitchFamily="18" charset="0"/>
                <a:ea typeface="Calibri" panose="020F0502020204030204" pitchFamily="34" charset="0"/>
                <a:cs typeface="Microsoft Himalaya" pitchFamily="2" charset="0"/>
              </a:rPr>
              <a:t>Take a drop of 10% sucrose solution on a clean glass slide.</a:t>
            </a:r>
          </a:p>
          <a:p>
            <a:pPr marL="274638" lvl="0" indent="-165100" algn="just">
              <a:buFont typeface="+mj-lt"/>
              <a:buAutoNum type="arabicPeriod"/>
            </a:pPr>
            <a:r>
              <a:rPr lang="en-IN" sz="1200" dirty="0">
                <a:latin typeface="Bookman Old Style" panose="02050604050505020204" pitchFamily="18" charset="0"/>
                <a:ea typeface="Calibri" panose="020F0502020204030204" pitchFamily="34" charset="0"/>
                <a:cs typeface="Microsoft Himalaya" pitchFamily="2" charset="0"/>
              </a:rPr>
              <a:t>Sprinkle few pollen grains from mature stamen to the slide.</a:t>
            </a:r>
          </a:p>
          <a:p>
            <a:pPr marL="274638" lvl="0" indent="-165100" algn="just">
              <a:buFont typeface="+mj-lt"/>
              <a:buAutoNum type="arabicPeriod"/>
            </a:pPr>
            <a:r>
              <a:rPr lang="en-IN" sz="1200" dirty="0">
                <a:latin typeface="Bookman Old Style" panose="02050604050505020204" pitchFamily="18" charset="0"/>
                <a:ea typeface="Calibri" panose="020F0502020204030204" pitchFamily="34" charset="0"/>
                <a:cs typeface="Microsoft Himalaya" pitchFamily="2" charset="0"/>
              </a:rPr>
              <a:t>Place the cover slip over the glass slide and gently press it.</a:t>
            </a:r>
          </a:p>
          <a:p>
            <a:pPr marL="274638" lvl="0" indent="-165100" algn="just">
              <a:buFont typeface="+mj-lt"/>
              <a:buAutoNum type="arabicPeriod"/>
            </a:pPr>
            <a:r>
              <a:rPr lang="en-IN" sz="1200" dirty="0">
                <a:latin typeface="Bookman Old Style" panose="02050604050505020204" pitchFamily="18" charset="0"/>
                <a:ea typeface="Calibri" panose="020F0502020204030204" pitchFamily="34" charset="0"/>
                <a:cs typeface="Microsoft Himalaya" pitchFamily="2" charset="0"/>
              </a:rPr>
              <a:t>After 5 minutes, place the glass slide on the stage of the compound microscope.</a:t>
            </a:r>
          </a:p>
          <a:p>
            <a:pPr marL="274638" lvl="0" indent="-165100" algn="just">
              <a:buFont typeface="+mj-lt"/>
              <a:buAutoNum type="arabicPeriod"/>
            </a:pPr>
            <a:r>
              <a:rPr lang="en-IN" sz="1200" dirty="0">
                <a:latin typeface="Bookman Old Style" panose="02050604050505020204" pitchFamily="18" charset="0"/>
                <a:ea typeface="Calibri" panose="020F0502020204030204" pitchFamily="34" charset="0"/>
                <a:cs typeface="Microsoft Himalaya" pitchFamily="2" charset="0"/>
              </a:rPr>
              <a:t>Observe the slide through the microscope regularly for about half an hour.</a:t>
            </a:r>
          </a:p>
          <a:p>
            <a:pPr lvl="0" algn="just"/>
            <a:endParaRPr lang="en-IN" sz="500" dirty="0">
              <a:latin typeface="Calibri" panose="020F0502020204030204" pitchFamily="34" charset="0"/>
              <a:ea typeface="Calibri" panose="020F0502020204030204" pitchFamily="34" charset="0"/>
              <a:cs typeface="Microsoft Himalaya" pitchFamily="2" charset="0"/>
            </a:endParaRPr>
          </a:p>
          <a:p>
            <a:pPr algn="just"/>
            <a:r>
              <a:rPr lang="en-IN" sz="1200" b="1" dirty="0">
                <a:latin typeface="Bookman Old Style" panose="02050604050505020204" pitchFamily="18" charset="0"/>
                <a:ea typeface="Calibri" panose="020F0502020204030204" pitchFamily="34" charset="0"/>
                <a:cs typeface="Microsoft Himalaya" pitchFamily="2" charset="0"/>
              </a:rPr>
              <a:t>Discussion:</a:t>
            </a:r>
            <a:endParaRPr lang="en-IN" sz="1200" dirty="0">
              <a:latin typeface="Calibri" panose="020F0502020204030204" pitchFamily="34" charset="0"/>
              <a:ea typeface="Calibri" panose="020F0502020204030204" pitchFamily="34" charset="0"/>
              <a:cs typeface="Microsoft Himalaya" pitchFamily="2" charset="0"/>
            </a:endParaRPr>
          </a:p>
          <a:p>
            <a:pPr algn="just"/>
            <a:r>
              <a:rPr lang="en-IN" sz="1200" dirty="0">
                <a:latin typeface="Bookman Old Style" panose="02050604050505020204" pitchFamily="18" charset="0"/>
                <a:ea typeface="Calibri" panose="020F0502020204030204" pitchFamily="34" charset="0"/>
                <a:cs typeface="Microsoft Himalaya" pitchFamily="2" charset="0"/>
              </a:rPr>
              <a:t>Although pollen grains of many species germinate and put forth pollen tubes  in this medium, the time taken for germination varies indifferent species. In the nutrient medium, the pollen grain germinates. The tube cell enlarges and comes out of the pollen grain through one of the germ pores to form a pollen tube. The tube nucleus descends to the tip of the pollen tube. The generative cell while passing through pollen tube divides into two male gametes.</a:t>
            </a:r>
          </a:p>
          <a:p>
            <a:pPr algn="just"/>
            <a:r>
              <a:rPr lang="en-IN" sz="500" dirty="0">
                <a:latin typeface="Bookman Old Style" panose="02050604050505020204" pitchFamily="18" charset="0"/>
                <a:ea typeface="Calibri" panose="020F0502020204030204" pitchFamily="34" charset="0"/>
                <a:cs typeface="Microsoft Himalaya" pitchFamily="2" charset="0"/>
              </a:rPr>
              <a:t>    </a:t>
            </a:r>
          </a:p>
          <a:p>
            <a:pPr algn="just"/>
            <a:r>
              <a:rPr lang="en-IN" sz="1200" b="1" dirty="0">
                <a:latin typeface="Bookman Old Style" panose="02050604050505020204" pitchFamily="18" charset="0"/>
                <a:ea typeface="Calibri" panose="020F0502020204030204" pitchFamily="34" charset="0"/>
                <a:cs typeface="Microsoft Himalaya" pitchFamily="2" charset="0"/>
              </a:rPr>
              <a:t>Precautions</a:t>
            </a:r>
            <a:endParaRPr lang="en-IN" sz="1200" dirty="0">
              <a:latin typeface="Calibri" panose="020F0502020204030204" pitchFamily="34" charset="0"/>
              <a:ea typeface="Calibri" panose="020F0502020204030204" pitchFamily="34" charset="0"/>
              <a:cs typeface="Microsoft Himalaya" pitchFamily="2" charset="0"/>
            </a:endParaRPr>
          </a:p>
          <a:p>
            <a:pPr marL="227013" lvl="0" indent="-227013" algn="just">
              <a:buFont typeface="+mj-lt"/>
              <a:buAutoNum type="arabicPeriod"/>
            </a:pPr>
            <a:r>
              <a:rPr lang="en-IN" sz="1200" dirty="0">
                <a:latin typeface="Bookman Old Style" panose="02050604050505020204" pitchFamily="18" charset="0"/>
                <a:ea typeface="Calibri" panose="020F0502020204030204" pitchFamily="34" charset="0"/>
                <a:cs typeface="Microsoft Himalaya" pitchFamily="2" charset="0"/>
              </a:rPr>
              <a:t>Freshly picked flowers should have mature stamens with dehisced pollen grains.</a:t>
            </a:r>
            <a:endParaRPr lang="en-IN" sz="1200" dirty="0">
              <a:latin typeface="Calibri" panose="020F0502020204030204" pitchFamily="34" charset="0"/>
              <a:ea typeface="Calibri" panose="020F0502020204030204" pitchFamily="34" charset="0"/>
              <a:cs typeface="Microsoft Himalaya" pitchFamily="2" charset="0"/>
            </a:endParaRPr>
          </a:p>
          <a:p>
            <a:pPr marL="227013" lvl="0" indent="-227013" algn="just">
              <a:buFont typeface="+mj-lt"/>
              <a:buAutoNum type="arabicPeriod"/>
            </a:pPr>
            <a:r>
              <a:rPr lang="en-IN" sz="1200" dirty="0">
                <a:latin typeface="Bookman Old Style" panose="02050604050505020204" pitchFamily="18" charset="0"/>
                <a:ea typeface="Calibri" panose="020F0502020204030204" pitchFamily="34" charset="0"/>
                <a:cs typeface="Microsoft Himalaya" pitchFamily="2" charset="0"/>
              </a:rPr>
              <a:t>You should stain the specimen well. Extra stain should be removed using blotting paper.</a:t>
            </a:r>
            <a:endParaRPr lang="en-IN" sz="1200" dirty="0">
              <a:latin typeface="Calibri" panose="020F0502020204030204" pitchFamily="34" charset="0"/>
              <a:ea typeface="Calibri" panose="020F0502020204030204" pitchFamily="34" charset="0"/>
              <a:cs typeface="Microsoft Himalaya" pitchFamily="2" charset="0"/>
            </a:endParaRPr>
          </a:p>
          <a:p>
            <a:pPr marL="227013" lvl="0" indent="-227013" algn="just">
              <a:buFont typeface="+mj-lt"/>
              <a:buAutoNum type="arabicPeriod"/>
            </a:pPr>
            <a:r>
              <a:rPr lang="en-IN" sz="1200" dirty="0">
                <a:latin typeface="Bookman Old Style" panose="02050604050505020204" pitchFamily="18" charset="0"/>
                <a:ea typeface="Calibri" panose="020F0502020204030204" pitchFamily="34" charset="0"/>
                <a:cs typeface="Microsoft Himalaya" pitchFamily="2" charset="0"/>
              </a:rPr>
              <a:t>Careful while placing the coverslip to avoid any bubble in the slide.</a:t>
            </a:r>
            <a:endParaRPr lang="en-IN" sz="1200" dirty="0">
              <a:latin typeface="Calibri" panose="020F0502020204030204" pitchFamily="34" charset="0"/>
              <a:ea typeface="Calibri" panose="020F0502020204030204" pitchFamily="34" charset="0"/>
              <a:cs typeface="Microsoft Himalaya" pitchFamily="2" charset="0"/>
            </a:endParaRPr>
          </a:p>
          <a:p>
            <a:pPr marL="227013" lvl="0" indent="-227013" algn="just">
              <a:buFont typeface="+mj-lt"/>
              <a:buAutoNum type="arabicPeriod"/>
            </a:pPr>
            <a:r>
              <a:rPr lang="en-IN" sz="1200" dirty="0">
                <a:latin typeface="Bookman Old Style" panose="02050604050505020204" pitchFamily="18" charset="0"/>
                <a:ea typeface="Calibri" panose="020F0502020204030204" pitchFamily="34" charset="0"/>
                <a:cs typeface="Microsoft Himalaya" pitchFamily="2" charset="0"/>
              </a:rPr>
              <a:t>Do not apply too much of pressure on the cover slip. It may break.</a:t>
            </a:r>
            <a:endParaRPr lang="en-IN" sz="1200" dirty="0">
              <a:latin typeface="Calibri" panose="020F0502020204030204" pitchFamily="34" charset="0"/>
              <a:ea typeface="Calibri" panose="020F0502020204030204" pitchFamily="34" charset="0"/>
              <a:cs typeface="Microsoft Himalaya" pitchFamily="2" charset="0"/>
            </a:endParaRPr>
          </a:p>
        </p:txBody>
      </p:sp>
      <p:sp>
        <p:nvSpPr>
          <p:cNvPr id="15" name="Rectangle 14">
            <a:extLst>
              <a:ext uri="{FF2B5EF4-FFF2-40B4-BE49-F238E27FC236}">
                <a16:creationId xmlns:a16="http://schemas.microsoft.com/office/drawing/2014/main" id="{FA5A2D39-D9E9-4646-9974-EA297F82BD7D}"/>
              </a:ext>
            </a:extLst>
          </p:cNvPr>
          <p:cNvSpPr/>
          <p:nvPr/>
        </p:nvSpPr>
        <p:spPr>
          <a:xfrm>
            <a:off x="204787" y="9171801"/>
            <a:ext cx="6400800" cy="276999"/>
          </a:xfrm>
          <a:prstGeom prst="rect">
            <a:avLst/>
          </a:prstGeom>
        </p:spPr>
        <p:txBody>
          <a:bodyPr>
            <a:spAutoFit/>
          </a:bodyPr>
          <a:lstStyle/>
          <a:p>
            <a:pPr lvl="0" algn="just"/>
            <a:r>
              <a:rPr lang="en-IN" sz="1200" dirty="0">
                <a:solidFill>
                  <a:prstClr val="black"/>
                </a:solidFill>
                <a:latin typeface="Bookman Old Style" panose="02050604050505020204" pitchFamily="18" charset="0"/>
                <a:ea typeface="Calibri" panose="020F0502020204030204" pitchFamily="34" charset="0"/>
                <a:cs typeface="Microsoft Himalaya" pitchFamily="2" charset="0"/>
              </a:rPr>
              <a:t>Must watch video link: </a:t>
            </a:r>
            <a:r>
              <a:rPr lang="en-IN" sz="1200" u="sng" dirty="0">
                <a:solidFill>
                  <a:srgbClr val="0563C1"/>
                </a:solidFill>
                <a:latin typeface="Bookman Old Style" panose="02050604050505020204" pitchFamily="18" charset="0"/>
                <a:ea typeface="Calibri" panose="020F0502020204030204" pitchFamily="34" charset="0"/>
                <a:cs typeface="Microsoft Himalaya" pitchFamily="2" charset="0"/>
                <a:hlinkClick r:id="rId3">
                  <a:extLst>
                    <a:ext uri="{A12FA001-AC4F-418D-AE19-62706E023703}">
                      <ahyp:hlinkClr xmlns:ahyp="http://schemas.microsoft.com/office/drawing/2018/hyperlinkcolor" val="tx"/>
                    </a:ext>
                  </a:extLst>
                </a:hlinkClick>
              </a:rPr>
              <a:t>https://youtu.be/S4wAtd11S5Y</a:t>
            </a:r>
            <a:endParaRPr lang="en-IN" sz="1200" dirty="0">
              <a:solidFill>
                <a:prstClr val="black"/>
              </a:solidFill>
              <a:latin typeface="Calibri" panose="020F0502020204030204" pitchFamily="34" charset="0"/>
              <a:ea typeface="Calibri" panose="020F0502020204030204" pitchFamily="34" charset="0"/>
              <a:cs typeface="Microsoft Himalaya" pitchFamily="2" charset="0"/>
            </a:endParaRPr>
          </a:p>
        </p:txBody>
      </p:sp>
    </p:spTree>
    <p:extLst>
      <p:ext uri="{BB962C8B-B14F-4D97-AF65-F5344CB8AC3E}">
        <p14:creationId xmlns:p14="http://schemas.microsoft.com/office/powerpoint/2010/main" val="8641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B93A9D29-F507-E14D-9A13-864753746C49}"/>
              </a:ext>
            </a:extLst>
          </p:cNvPr>
          <p:cNvSpPr/>
          <p:nvPr/>
        </p:nvSpPr>
        <p:spPr>
          <a:xfrm>
            <a:off x="6605587" y="460111"/>
            <a:ext cx="5986460" cy="8956298"/>
          </a:xfrm>
          <a:prstGeom prst="rect">
            <a:avLst/>
          </a:prstGeom>
        </p:spPr>
        <p:txBody>
          <a:bodyPr wrap="square">
            <a:spAutoFit/>
          </a:bodyPr>
          <a:lstStyle/>
          <a:p>
            <a:pPr algn="just"/>
            <a:r>
              <a:rPr lang="en-IN" sz="1200" b="1" dirty="0">
                <a:latin typeface="Bookman Old Style" panose="02050604050505020204" pitchFamily="18" charset="0"/>
                <a:ea typeface="Calibri" panose="020F0502020204030204" pitchFamily="34" charset="0"/>
                <a:cs typeface="Microsoft Himalaya" pitchFamily="2" charset="0"/>
              </a:rPr>
              <a:t>Aim:</a:t>
            </a:r>
            <a:r>
              <a:rPr lang="en-IN" sz="1200" dirty="0">
                <a:latin typeface="Bookman Old Style" panose="02050604050505020204" pitchFamily="18" charset="0"/>
                <a:ea typeface="Calibri" panose="020F0502020204030204" pitchFamily="34" charset="0"/>
                <a:cs typeface="Microsoft Himalaya" pitchFamily="2" charset="0"/>
              </a:rPr>
              <a:t> To study texture, moisture content, pH and water holding capacity of soil from at least two different sites and correlate with the kinds of plants found in them.</a:t>
            </a:r>
            <a:endParaRPr lang="en-IN" sz="1200" dirty="0">
              <a:latin typeface="Calibri" panose="020F0502020204030204" pitchFamily="34" charset="0"/>
              <a:ea typeface="Calibri" panose="020F0502020204030204" pitchFamily="34" charset="0"/>
              <a:cs typeface="Microsoft Himalaya" pitchFamily="2" charset="0"/>
            </a:endParaRPr>
          </a:p>
          <a:p>
            <a:pPr algn="just"/>
            <a:r>
              <a:rPr lang="en-IN" sz="1200" dirty="0">
                <a:latin typeface="Bookman Old Style" panose="02050604050505020204" pitchFamily="18" charset="0"/>
                <a:ea typeface="Calibri" panose="020F0502020204030204" pitchFamily="34" charset="0"/>
                <a:cs typeface="Microsoft Himalaya" pitchFamily="2" charset="0"/>
              </a:rPr>
              <a:t> </a:t>
            </a:r>
            <a:endParaRPr lang="en-IN" sz="1200" dirty="0">
              <a:latin typeface="Calibri" panose="020F0502020204030204" pitchFamily="34" charset="0"/>
              <a:ea typeface="Calibri" panose="020F0502020204030204" pitchFamily="34" charset="0"/>
              <a:cs typeface="Microsoft Himalaya" pitchFamily="2" charset="0"/>
            </a:endParaRPr>
          </a:p>
          <a:p>
            <a:pPr algn="just"/>
            <a:r>
              <a:rPr lang="en-IN" sz="1200" b="1" dirty="0">
                <a:latin typeface="Bookman Old Style" panose="02050604050505020204" pitchFamily="18" charset="0"/>
                <a:ea typeface="Calibri" panose="020F0502020204030204" pitchFamily="34" charset="0"/>
                <a:cs typeface="Microsoft Himalaya" pitchFamily="2" charset="0"/>
              </a:rPr>
              <a:t>Theory:</a:t>
            </a:r>
            <a:endParaRPr lang="en-IN" sz="1200" dirty="0">
              <a:latin typeface="Calibri" panose="020F0502020204030204" pitchFamily="34" charset="0"/>
              <a:ea typeface="Calibri" panose="020F0502020204030204" pitchFamily="34" charset="0"/>
              <a:cs typeface="Microsoft Himalaya" pitchFamily="2" charset="0"/>
            </a:endParaRPr>
          </a:p>
          <a:p>
            <a:pPr marL="133350" algn="just"/>
            <a:r>
              <a:rPr lang="en-IN" sz="1200" dirty="0">
                <a:latin typeface="Bookman Old Style" panose="02050604050505020204" pitchFamily="18" charset="0"/>
                <a:ea typeface="Calibri" panose="020F0502020204030204" pitchFamily="34" charset="0"/>
                <a:cs typeface="Microsoft Himalaya" pitchFamily="2" charset="0"/>
              </a:rPr>
              <a:t>Soil is the top most layer of the earth crust containing humus. It consist rock and mineral particles mixed with decayed organic matter.  Soil, air and water are the three most important natural resources that sustains living forms.  A productive soil contains approximately 46% mineral matter, 4% organic matter, 25 % water and 25% air.</a:t>
            </a:r>
            <a:endParaRPr lang="en-IN" sz="1200" dirty="0">
              <a:latin typeface="Calibri" panose="020F0502020204030204" pitchFamily="34" charset="0"/>
              <a:ea typeface="Calibri" panose="020F0502020204030204" pitchFamily="34" charset="0"/>
              <a:cs typeface="Microsoft Himalaya" pitchFamily="2" charset="0"/>
            </a:endParaRPr>
          </a:p>
          <a:p>
            <a:pPr marL="133350" algn="just"/>
            <a:r>
              <a:rPr lang="en-IN" sz="1200" dirty="0">
                <a:latin typeface="Bookman Old Style" panose="02050604050505020204" pitchFamily="18" charset="0"/>
                <a:ea typeface="Calibri" panose="020F0502020204030204" pitchFamily="34" charset="0"/>
                <a:cs typeface="Microsoft Himalaya" pitchFamily="2" charset="0"/>
              </a:rPr>
              <a:t>Texture of soil </a:t>
            </a:r>
            <a:r>
              <a:rPr lang="en-IN" sz="1200" dirty="0" err="1">
                <a:latin typeface="Bookman Old Style" panose="02050604050505020204" pitchFamily="18" charset="0"/>
                <a:ea typeface="Calibri" panose="020F0502020204030204" pitchFamily="34" charset="0"/>
                <a:cs typeface="Microsoft Himalaya" pitchFamily="2" charset="0"/>
              </a:rPr>
              <a:t>i.e</a:t>
            </a:r>
            <a:r>
              <a:rPr lang="en-IN" sz="1200" dirty="0">
                <a:latin typeface="Bookman Old Style" panose="02050604050505020204" pitchFamily="18" charset="0"/>
                <a:ea typeface="Calibri" panose="020F0502020204030204" pitchFamily="34" charset="0"/>
                <a:cs typeface="Microsoft Himalaya" pitchFamily="2" charset="0"/>
              </a:rPr>
              <a:t> percentage of clay (&lt;0.002 mm), silt (0.002-0.05 mm) and sand (0.05-2 mm) based on which classes of soil can be determined. The soil texture triangle is a tool used to visualise and understand the texture of the soil.</a:t>
            </a:r>
            <a:endParaRPr lang="en-IN" sz="1200" dirty="0">
              <a:latin typeface="Calibri" panose="020F0502020204030204" pitchFamily="34" charset="0"/>
              <a:ea typeface="Calibri" panose="020F0502020204030204" pitchFamily="34" charset="0"/>
              <a:cs typeface="Microsoft Himalaya" pitchFamily="2" charset="0"/>
            </a:endParaRPr>
          </a:p>
          <a:p>
            <a:pPr marL="133350" algn="just"/>
            <a:r>
              <a:rPr lang="en-IN" sz="1200" dirty="0">
                <a:latin typeface="Bookman Old Style" panose="02050604050505020204" pitchFamily="18" charset="0"/>
                <a:ea typeface="Calibri" panose="020F0502020204030204" pitchFamily="34" charset="0"/>
                <a:cs typeface="Microsoft Himalaya" pitchFamily="2" charset="0"/>
              </a:rPr>
              <a:t>Texture of soil effects physicochemical properties of soil like density, capillary and non-capillary pore spaces, water holding capacity, aeration, temperature and root penetration.</a:t>
            </a:r>
          </a:p>
          <a:p>
            <a:pPr marL="133350" algn="just"/>
            <a:r>
              <a:rPr lang="en-IN" sz="1200" dirty="0">
                <a:latin typeface="Bookman Old Style" panose="02050604050505020204" pitchFamily="18" charset="0"/>
                <a:ea typeface="Times New Roman" panose="02020603050405020304" pitchFamily="18" charset="0"/>
                <a:cs typeface="Times New Roman" panose="02020603050405020304" pitchFamily="18" charset="0"/>
              </a:rPr>
              <a:t>The pH of the soil effects chemical property of it. The pH soil indicates acidity or alkalinity of soils. The pH of soil is important in determining the availability of minerals for plants.  Different plants require differing optimum pH soil. The majority of plants survive at pH of 6 to 7 i.e. slightly acidic.</a:t>
            </a:r>
            <a:endParaRPr lang="en-IN" sz="1200" dirty="0">
              <a:latin typeface="Calibri" panose="020F0502020204030204" pitchFamily="34" charset="0"/>
              <a:ea typeface="Calibri" panose="020F0502020204030204" pitchFamily="34" charset="0"/>
              <a:cs typeface="Microsoft Himalaya" pitchFamily="2" charset="0"/>
            </a:endParaRPr>
          </a:p>
          <a:p>
            <a:pPr marL="133350" algn="just"/>
            <a:r>
              <a:rPr lang="en-IN" sz="1200" dirty="0">
                <a:latin typeface="Bookman Old Style" panose="02050604050505020204" pitchFamily="18" charset="0"/>
                <a:ea typeface="Times New Roman" panose="02020603050405020304" pitchFamily="18"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Microsoft Himalaya" pitchFamily="2" charset="0"/>
            </a:endParaRPr>
          </a:p>
          <a:p>
            <a:pPr marL="133350" algn="just"/>
            <a:r>
              <a:rPr lang="en-IN" sz="1200" dirty="0">
                <a:latin typeface="Bookman Old Style" panose="02050604050505020204" pitchFamily="18" charset="0"/>
                <a:ea typeface="Times New Roman" panose="02020603050405020304" pitchFamily="18" charset="0"/>
                <a:cs typeface="Times New Roman" panose="02020603050405020304" pitchFamily="18" charset="0"/>
              </a:rPr>
              <a:t>Water holding capacity of Soil is the amount of water retained in capillary spaces of soil after percolation of water into the deeper layers. This physical property of soil retain water for the plant to access.  The amount of water available to plants is determined by the number and size of the pore spaces in soil. Fine sandy loam, silt loam and silty clay loam soil store the largest amount of water, whereas sandy, loamy sand and sandy loam have limited water storage capacity.</a:t>
            </a:r>
          </a:p>
          <a:p>
            <a:pPr marL="133350" algn="just"/>
            <a:endParaRPr lang="en-IN" sz="1200" dirty="0">
              <a:latin typeface="Bookman Old Style" panose="02050604050505020204" pitchFamily="18" charset="0"/>
              <a:ea typeface="Calibri" panose="020F0502020204030204" pitchFamily="34" charset="0"/>
              <a:cs typeface="Times New Roman" panose="02020603050405020304" pitchFamily="18" charset="0"/>
            </a:endParaRPr>
          </a:p>
          <a:p>
            <a:r>
              <a:rPr lang="en-IN" sz="1200" b="1" dirty="0">
                <a:latin typeface="Bookman Old Style" panose="02050604050505020204" pitchFamily="18" charset="0"/>
                <a:ea typeface="Times New Roman" panose="02020603050405020304" pitchFamily="18" charset="0"/>
                <a:cs typeface="Times New Roman" panose="02020603050405020304" pitchFamily="18" charset="0"/>
              </a:rPr>
              <a:t>Requirements:</a:t>
            </a:r>
            <a:r>
              <a:rPr lang="en-IN" sz="1200" dirty="0">
                <a:latin typeface="Bookman Old Style" panose="02050604050505020204" pitchFamily="18" charset="0"/>
                <a:ea typeface="Times New Roman" panose="02020603050405020304" pitchFamily="18" charset="0"/>
                <a:cs typeface="Times New Roman" panose="02020603050405020304" pitchFamily="18" charset="0"/>
              </a:rPr>
              <a:t> roadside soil, garden soil, weighing balance, filter paper, funnel, test tubes, </a:t>
            </a:r>
            <a:r>
              <a:rPr lang="en-IN" sz="1200" dirty="0" err="1">
                <a:latin typeface="Bookman Old Style" panose="02050604050505020204" pitchFamily="18" charset="0"/>
                <a:ea typeface="Times New Roman" panose="02020603050405020304" pitchFamily="18" charset="0"/>
                <a:cs typeface="Times New Roman" panose="02020603050405020304" pitchFamily="18" charset="0"/>
              </a:rPr>
              <a:t>testtube</a:t>
            </a:r>
            <a:r>
              <a:rPr lang="en-IN" sz="1200" dirty="0">
                <a:latin typeface="Bookman Old Style" panose="02050604050505020204" pitchFamily="18" charset="0"/>
                <a:ea typeface="Times New Roman" panose="02020603050405020304" pitchFamily="18" charset="0"/>
                <a:cs typeface="Times New Roman" panose="02020603050405020304" pitchFamily="18" charset="0"/>
              </a:rPr>
              <a:t> stand, dropper, pH paper booklet, dropper, crucibles, wire gauze, Bunsen burner, mortar and pestle, perforated tin box, petri dish, beaker, measuring cylinder</a:t>
            </a:r>
            <a:endParaRPr lang="en-IN" sz="1200" dirty="0">
              <a:latin typeface="Calibri" panose="020F0502020204030204" pitchFamily="34" charset="0"/>
              <a:ea typeface="Calibri" panose="020F0502020204030204" pitchFamily="34" charset="0"/>
              <a:cs typeface="Microsoft Himalaya" pitchFamily="2" charset="0"/>
            </a:endParaRPr>
          </a:p>
          <a:p>
            <a:r>
              <a:rPr lang="en-IN" sz="1200" dirty="0">
                <a:latin typeface="Bookman Old Style" panose="02050604050505020204" pitchFamily="18" charset="0"/>
                <a:ea typeface="Times New Roman" panose="02020603050405020304" pitchFamily="18"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Microsoft Himalaya" pitchFamily="2" charset="0"/>
            </a:endParaRPr>
          </a:p>
          <a:p>
            <a:r>
              <a:rPr lang="en-IN" sz="1200" b="1" dirty="0">
                <a:latin typeface="Bookman Old Style" panose="02050604050505020204" pitchFamily="18" charset="0"/>
                <a:ea typeface="Times New Roman" panose="02020603050405020304" pitchFamily="18" charset="0"/>
                <a:cs typeface="Times New Roman" panose="02020603050405020304" pitchFamily="18" charset="0"/>
              </a:rPr>
              <a:t>Procedure to study pH of soil</a:t>
            </a:r>
            <a:endParaRPr lang="en-IN" sz="1200" dirty="0">
              <a:latin typeface="Calibri" panose="020F0502020204030204" pitchFamily="34" charset="0"/>
              <a:ea typeface="Calibri" panose="020F0502020204030204" pitchFamily="34" charset="0"/>
              <a:cs typeface="Microsoft Himalaya" pitchFamily="2" charset="0"/>
            </a:endParaRPr>
          </a:p>
          <a:p>
            <a:pPr marL="266700" lvl="0" indent="-214313" algn="just">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Dissolve the two soil samples into two separate beaker containing water to make soil solution.</a:t>
            </a:r>
            <a:endParaRPr lang="en-IN" sz="1200" dirty="0">
              <a:latin typeface="Calibri" panose="020F0502020204030204" pitchFamily="34" charset="0"/>
              <a:ea typeface="Calibri" panose="020F0502020204030204" pitchFamily="34" charset="0"/>
              <a:cs typeface="Microsoft Himalaya" pitchFamily="2" charset="0"/>
            </a:endParaRPr>
          </a:p>
          <a:p>
            <a:pPr marL="266700" lvl="0" indent="-214313" algn="just">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Using funnel with a filter paper, filter the two soil solutions separately by collecting the filtrate into separate test tubes.</a:t>
            </a:r>
            <a:endParaRPr lang="en-IN" sz="1200" dirty="0">
              <a:latin typeface="Calibri" panose="020F0502020204030204" pitchFamily="34" charset="0"/>
              <a:ea typeface="Calibri" panose="020F0502020204030204" pitchFamily="34" charset="0"/>
              <a:cs typeface="Microsoft Himalaya" pitchFamily="2" charset="0"/>
            </a:endParaRPr>
          </a:p>
          <a:p>
            <a:pPr marL="266700" lvl="0" indent="-214313" algn="just">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Check pH of the filtrate of the two soil solution using pH paper strips.</a:t>
            </a:r>
            <a:endParaRPr lang="en-IN" sz="1200" dirty="0">
              <a:latin typeface="Calibri" panose="020F0502020204030204" pitchFamily="34" charset="0"/>
              <a:ea typeface="Calibri" panose="020F0502020204030204" pitchFamily="34" charset="0"/>
              <a:cs typeface="Microsoft Himalaya" pitchFamily="2" charset="0"/>
            </a:endParaRPr>
          </a:p>
          <a:p>
            <a:pPr marL="266700" lvl="0" indent="-214313" algn="just">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Wait for some time for the pH paper strip to dry.</a:t>
            </a:r>
            <a:endParaRPr lang="en-IN" sz="1200" dirty="0">
              <a:latin typeface="Calibri" panose="020F0502020204030204" pitchFamily="34" charset="0"/>
              <a:ea typeface="Calibri" panose="020F0502020204030204" pitchFamily="34" charset="0"/>
              <a:cs typeface="Microsoft Himalaya" pitchFamily="2" charset="0"/>
            </a:endParaRPr>
          </a:p>
          <a:p>
            <a:pPr marL="266700" lvl="0" indent="-214313" algn="just">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Estimate of pH of the soil solutions by comparing  the colour of dried pH strips with the colour chart of broad range pH indicator.</a:t>
            </a:r>
            <a:endParaRPr lang="en-IN" sz="1200" dirty="0">
              <a:latin typeface="Calibri" panose="020F0502020204030204" pitchFamily="34" charset="0"/>
              <a:ea typeface="Calibri" panose="020F0502020204030204" pitchFamily="34" charset="0"/>
              <a:cs typeface="Microsoft Himalaya" pitchFamily="2" charset="0"/>
            </a:endParaRPr>
          </a:p>
          <a:p>
            <a:pPr marL="266700" indent="-80963" algn="just"/>
            <a:r>
              <a:rPr lang="en-IN" sz="1200" dirty="0">
                <a:latin typeface="Bookman Old Style" panose="02050604050505020204" pitchFamily="18" charset="0"/>
                <a:ea typeface="Times New Roman" panose="02020603050405020304" pitchFamily="18" charset="0"/>
                <a:cs typeface="Times New Roman" panose="02020603050405020304" pitchFamily="18" charset="0"/>
              </a:rPr>
              <a:t>*</a:t>
            </a:r>
            <a:r>
              <a:rPr lang="en-IN" sz="1200" dirty="0">
                <a:latin typeface="Bookman Old Style" panose="02050604050505020204" pitchFamily="18" charset="0"/>
                <a:ea typeface="Calibri" panose="020F0502020204030204" pitchFamily="34" charset="0"/>
                <a:cs typeface="Microsoft Himalaya" pitchFamily="2" charset="0"/>
              </a:rPr>
              <a:t> </a:t>
            </a:r>
            <a:r>
              <a:rPr lang="en-IN" sz="1200" dirty="0">
                <a:latin typeface="Bookman Old Style" panose="02050604050505020204" pitchFamily="18" charset="0"/>
                <a:ea typeface="Times New Roman" panose="02020603050405020304" pitchFamily="18" charset="0"/>
                <a:cs typeface="Times New Roman" panose="02020603050405020304" pitchFamily="18" charset="0"/>
              </a:rPr>
              <a:t>pH of filtrate of the soil solution can be checked by adding 5 drops of universal indicator into the test tubes and comparing the colour developed and colour chart of universal indicator.</a:t>
            </a:r>
            <a:endParaRPr lang="en-IN" sz="1200" dirty="0">
              <a:latin typeface="Calibri" panose="020F0502020204030204" pitchFamily="34" charset="0"/>
              <a:ea typeface="Calibri" panose="020F0502020204030204" pitchFamily="34" charset="0"/>
              <a:cs typeface="Microsoft Himalaya" pitchFamily="2" charset="0"/>
            </a:endParaRPr>
          </a:p>
        </p:txBody>
      </p:sp>
      <p:sp>
        <p:nvSpPr>
          <p:cNvPr id="15" name="Rectangle 14">
            <a:extLst>
              <a:ext uri="{FF2B5EF4-FFF2-40B4-BE49-F238E27FC236}">
                <a16:creationId xmlns:a16="http://schemas.microsoft.com/office/drawing/2014/main" id="{FA5A2D39-D9E9-4646-9974-EA297F82BD7D}"/>
              </a:ext>
            </a:extLst>
          </p:cNvPr>
          <p:cNvSpPr/>
          <p:nvPr/>
        </p:nvSpPr>
        <p:spPr>
          <a:xfrm>
            <a:off x="209550" y="9059649"/>
            <a:ext cx="6400800" cy="276999"/>
          </a:xfrm>
          <a:prstGeom prst="rect">
            <a:avLst/>
          </a:prstGeom>
        </p:spPr>
        <p:txBody>
          <a:bodyPr>
            <a:spAutoFit/>
          </a:bodyPr>
          <a:lstStyle/>
          <a:p>
            <a:pPr lvl="0" algn="just"/>
            <a:r>
              <a:rPr lang="en-IN" sz="1200" dirty="0">
                <a:solidFill>
                  <a:prstClr val="black"/>
                </a:solidFill>
                <a:latin typeface="Bookman Old Style" panose="02050604050505020204" pitchFamily="18" charset="0"/>
                <a:ea typeface="Calibri" panose="020F0502020204030204" pitchFamily="34" charset="0"/>
                <a:cs typeface="Microsoft Himalaya" pitchFamily="2" charset="0"/>
              </a:rPr>
              <a:t>Must watch video link: </a:t>
            </a:r>
            <a:r>
              <a:rPr lang="en-IN" sz="1200" dirty="0">
                <a:solidFill>
                  <a:prstClr val="black"/>
                </a:solidFill>
                <a:latin typeface="Bookman Old Style" panose="02050604050505020204" pitchFamily="18" charset="0"/>
                <a:ea typeface="Calibri" panose="020F0502020204030204" pitchFamily="34" charset="0"/>
                <a:cs typeface="Microsoft Himalaya" pitchFamily="2" charset="0"/>
                <a:hlinkClick r:id="rId2"/>
              </a:rPr>
              <a:t>https://youtu.be/POivZf4vc-c</a:t>
            </a:r>
            <a:endParaRPr lang="en-IN" sz="1200" dirty="0">
              <a:solidFill>
                <a:prstClr val="black"/>
              </a:solidFill>
              <a:latin typeface="Bookman Old Style" panose="02050604050505020204" pitchFamily="18" charset="0"/>
              <a:ea typeface="Calibri" panose="020F0502020204030204" pitchFamily="34" charset="0"/>
              <a:cs typeface="Microsoft Himalaya" pitchFamily="2" charset="0"/>
            </a:endParaRPr>
          </a:p>
        </p:txBody>
      </p:sp>
      <p:pic>
        <p:nvPicPr>
          <p:cNvPr id="3076" name="Picture 20">
            <a:extLst>
              <a:ext uri="{FF2B5EF4-FFF2-40B4-BE49-F238E27FC236}">
                <a16:creationId xmlns:a16="http://schemas.microsoft.com/office/drawing/2014/main" id="{CB36641F-1AA5-A747-8ECD-D4AE74B2C598}"/>
              </a:ext>
            </a:extLst>
          </p:cNvPr>
          <p:cNvPicPr>
            <a:picLocks noChangeAspect="1" noChangeArrowheads="1"/>
          </p:cNvPicPr>
          <p:nvPr/>
        </p:nvPicPr>
        <p:blipFill>
          <a:blip r:embed="rId3" r:link="rId5">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5911" t="3445" r="4025" b="4453"/>
          <a:stretch>
            <a:fillRect/>
          </a:stretch>
        </p:blipFill>
        <p:spPr bwMode="auto">
          <a:xfrm>
            <a:off x="1704974" y="1264683"/>
            <a:ext cx="3514709" cy="33217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228EF74-EB35-4642-AFD2-F04DA6096D59}"/>
              </a:ext>
            </a:extLst>
          </p:cNvPr>
          <p:cNvSpPr/>
          <p:nvPr/>
        </p:nvSpPr>
        <p:spPr>
          <a:xfrm>
            <a:off x="333663" y="4556570"/>
            <a:ext cx="5952891" cy="461665"/>
          </a:xfrm>
          <a:prstGeom prst="rect">
            <a:avLst/>
          </a:prstGeom>
        </p:spPr>
        <p:txBody>
          <a:bodyPr wrap="square">
            <a:spAutoFit/>
          </a:bodyPr>
          <a:lstStyle/>
          <a:p>
            <a:pPr algn="just"/>
            <a:r>
              <a:rPr lang="en-IN" sz="1200" dirty="0">
                <a:latin typeface="Bookman Old Style" panose="02050604050505020204" pitchFamily="18" charset="0"/>
                <a:ea typeface="Calibri" panose="020F0502020204030204" pitchFamily="34" charset="0"/>
                <a:cs typeface="Microsoft Himalaya" pitchFamily="2" charset="0"/>
              </a:rPr>
              <a:t>Figure Soil textural triangle showing 12 textural classes based on the percentage of sand, silt, and clay in each</a:t>
            </a:r>
            <a:r>
              <a:rPr lang="en-IN" sz="1200" dirty="0"/>
              <a:t> </a:t>
            </a:r>
            <a:endParaRPr lang="en-US" sz="1200" dirty="0"/>
          </a:p>
        </p:txBody>
      </p:sp>
      <p:graphicFrame>
        <p:nvGraphicFramePr>
          <p:cNvPr id="16" name="Table 15">
            <a:extLst>
              <a:ext uri="{FF2B5EF4-FFF2-40B4-BE49-F238E27FC236}">
                <a16:creationId xmlns:a16="http://schemas.microsoft.com/office/drawing/2014/main" id="{0AC08746-F9EF-0740-BCD8-BCB055011794}"/>
              </a:ext>
            </a:extLst>
          </p:cNvPr>
          <p:cNvGraphicFramePr>
            <a:graphicFrameLocks noGrp="1"/>
          </p:cNvGraphicFramePr>
          <p:nvPr>
            <p:extLst>
              <p:ext uri="{D42A27DB-BD31-4B8C-83A1-F6EECF244321}">
                <p14:modId xmlns:p14="http://schemas.microsoft.com/office/powerpoint/2010/main" val="2851444022"/>
              </p:ext>
            </p:extLst>
          </p:nvPr>
        </p:nvGraphicFramePr>
        <p:xfrm>
          <a:off x="1983367" y="6612914"/>
          <a:ext cx="2681716" cy="548640"/>
        </p:xfrm>
        <a:graphic>
          <a:graphicData uri="http://schemas.openxmlformats.org/drawingml/2006/table">
            <a:tbl>
              <a:tblPr firstRow="1" firstCol="1" bandRow="1"/>
              <a:tblGrid>
                <a:gridCol w="1340858">
                  <a:extLst>
                    <a:ext uri="{9D8B030D-6E8A-4147-A177-3AD203B41FA5}">
                      <a16:colId xmlns:a16="http://schemas.microsoft.com/office/drawing/2014/main" val="2678769786"/>
                    </a:ext>
                  </a:extLst>
                </a:gridCol>
                <a:gridCol w="1340858">
                  <a:extLst>
                    <a:ext uri="{9D8B030D-6E8A-4147-A177-3AD203B41FA5}">
                      <a16:colId xmlns:a16="http://schemas.microsoft.com/office/drawing/2014/main" val="2207727763"/>
                    </a:ext>
                  </a:extLst>
                </a:gridCol>
              </a:tblGrid>
              <a:tr h="0">
                <a:tc>
                  <a:txBody>
                    <a:bodyPr/>
                    <a:lstStyle/>
                    <a:p>
                      <a:pPr algn="ctr"/>
                      <a:r>
                        <a:rPr lang="en-IN" sz="1200" b="1" dirty="0">
                          <a:effectLst/>
                          <a:latin typeface="Bookman Old Style" panose="02050604050505020204" pitchFamily="18" charset="0"/>
                          <a:ea typeface="Times New Roman" panose="02020603050405020304" pitchFamily="18" charset="0"/>
                          <a:cs typeface="Times New Roman" panose="02020603050405020304" pitchFamily="18" charset="0"/>
                        </a:rPr>
                        <a:t>Soil Samples</a:t>
                      </a:r>
                      <a:endParaRPr lang="en-IN" sz="1200" dirty="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b="1" dirty="0">
                          <a:effectLst/>
                          <a:latin typeface="Bookman Old Style" panose="02050604050505020204" pitchFamily="18" charset="0"/>
                          <a:ea typeface="Calibri" panose="020F0502020204030204" pitchFamily="34" charset="0"/>
                          <a:cs typeface="Microsoft Himalaya" pitchFamily="2" charset="0"/>
                        </a:rPr>
                        <a:t>pH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7594596"/>
                  </a:ext>
                </a:extLst>
              </a:tr>
              <a:tr h="0">
                <a:tc>
                  <a:txBody>
                    <a:bodyPr/>
                    <a:lstStyle/>
                    <a:p>
                      <a:r>
                        <a:rPr lang="en-IN" sz="1200">
                          <a:effectLst/>
                          <a:latin typeface="Bookman Old Style" panose="02050604050505020204" pitchFamily="18" charset="0"/>
                          <a:ea typeface="Times New Roman" panose="02020603050405020304" pitchFamily="18" charset="0"/>
                          <a:cs typeface="Times New Roman" panose="02020603050405020304" pitchFamily="18" charset="0"/>
                        </a:rPr>
                        <a:t>Garden soil</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dirty="0">
                          <a:effectLst/>
                          <a:latin typeface="Bookman Old Style" panose="02050604050505020204" pitchFamily="18" charset="0"/>
                          <a:ea typeface="Calibri" panose="020F0502020204030204" pitchFamily="34" charset="0"/>
                          <a:cs typeface="Microsoft Himalaya" pitchFamily="2" charset="0"/>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151756"/>
                  </a:ext>
                </a:extLst>
              </a:tr>
              <a:tr h="0">
                <a:tc>
                  <a:txBody>
                    <a:bodyPr/>
                    <a:lstStyle/>
                    <a:p>
                      <a:r>
                        <a:rPr lang="en-IN" sz="1200">
                          <a:effectLst/>
                          <a:latin typeface="Bookman Old Style" panose="02050604050505020204" pitchFamily="18" charset="0"/>
                          <a:ea typeface="Times New Roman" panose="02020603050405020304" pitchFamily="18" charset="0"/>
                          <a:cs typeface="Times New Roman" panose="02020603050405020304" pitchFamily="18" charset="0"/>
                        </a:rPr>
                        <a:t>Roadside soil</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dirty="0">
                          <a:effectLst/>
                          <a:latin typeface="Bookman Old Style" panose="02050604050505020204" pitchFamily="18" charset="0"/>
                          <a:ea typeface="Calibri" panose="020F0502020204030204" pitchFamily="34" charset="0"/>
                          <a:cs typeface="Microsoft Himalaya" pitchFamily="2" charset="0"/>
                        </a:rPr>
                        <a:t>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5996756"/>
                  </a:ext>
                </a:extLst>
              </a:tr>
            </a:tbl>
          </a:graphicData>
        </a:graphic>
      </p:graphicFrame>
      <p:sp>
        <p:nvSpPr>
          <p:cNvPr id="17" name="Rectangle 16">
            <a:extLst>
              <a:ext uri="{FF2B5EF4-FFF2-40B4-BE49-F238E27FC236}">
                <a16:creationId xmlns:a16="http://schemas.microsoft.com/office/drawing/2014/main" id="{B5A9F216-5580-3343-B61C-03005DBB7820}"/>
              </a:ext>
            </a:extLst>
          </p:cNvPr>
          <p:cNvSpPr/>
          <p:nvPr/>
        </p:nvSpPr>
        <p:spPr>
          <a:xfrm>
            <a:off x="2468863" y="6309499"/>
            <a:ext cx="2024913" cy="276999"/>
          </a:xfrm>
          <a:prstGeom prst="rect">
            <a:avLst/>
          </a:prstGeom>
        </p:spPr>
        <p:txBody>
          <a:bodyPr wrap="none">
            <a:spAutoFit/>
          </a:bodyPr>
          <a:lstStyle/>
          <a:p>
            <a:r>
              <a:rPr lang="en-IN" sz="1200" dirty="0">
                <a:latin typeface="Bookman Old Style" panose="02050604050505020204" pitchFamily="18" charset="0"/>
                <a:ea typeface="Times New Roman" panose="02020603050405020304" pitchFamily="18" charset="0"/>
                <a:cs typeface="Times New Roman" panose="02020603050405020304" pitchFamily="18" charset="0"/>
              </a:rPr>
              <a:t>Table pH of soil samples</a:t>
            </a:r>
            <a:endParaRPr lang="en-US" sz="1200" dirty="0"/>
          </a:p>
        </p:txBody>
      </p:sp>
      <p:sp>
        <p:nvSpPr>
          <p:cNvPr id="18" name="Rectangle 17">
            <a:extLst>
              <a:ext uri="{FF2B5EF4-FFF2-40B4-BE49-F238E27FC236}">
                <a16:creationId xmlns:a16="http://schemas.microsoft.com/office/drawing/2014/main" id="{97A5E775-319B-E14F-92DA-6536D51CA7A2}"/>
              </a:ext>
            </a:extLst>
          </p:cNvPr>
          <p:cNvSpPr/>
          <p:nvPr/>
        </p:nvSpPr>
        <p:spPr>
          <a:xfrm>
            <a:off x="333663" y="578884"/>
            <a:ext cx="1699504" cy="369332"/>
          </a:xfrm>
          <a:prstGeom prst="rect">
            <a:avLst/>
          </a:prstGeom>
        </p:spPr>
        <p:txBody>
          <a:bodyPr wrap="square">
            <a:spAutoFit/>
          </a:bodyPr>
          <a:lstStyle/>
          <a:p>
            <a:pPr algn="ctr"/>
            <a:r>
              <a:rPr lang="en-IN" u="sng" dirty="0">
                <a:latin typeface="Bookman Old Style" panose="02050604050505020204" pitchFamily="18" charset="0"/>
                <a:ea typeface="Calibri" panose="020F0502020204030204" pitchFamily="34" charset="0"/>
                <a:cs typeface="Microsoft Himalaya" pitchFamily="2" charset="0"/>
              </a:rPr>
              <a:t>Observation</a:t>
            </a:r>
            <a:endParaRPr lang="en-IN" u="sng" dirty="0">
              <a:latin typeface="Calibri" panose="020F0502020204030204" pitchFamily="34" charset="0"/>
              <a:ea typeface="Calibri" panose="020F0502020204030204" pitchFamily="34" charset="0"/>
              <a:cs typeface="Microsoft Himalaya" pitchFamily="2" charset="0"/>
            </a:endParaRPr>
          </a:p>
        </p:txBody>
      </p:sp>
    </p:spTree>
    <p:extLst>
      <p:ext uri="{BB962C8B-B14F-4D97-AF65-F5344CB8AC3E}">
        <p14:creationId xmlns:p14="http://schemas.microsoft.com/office/powerpoint/2010/main" val="3888470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342900"/>
            <a:ext cx="12458700" cy="9105899"/>
            <a:chOff x="209550" y="342900"/>
            <a:chExt cx="12458700" cy="9105899"/>
          </a:xfrm>
        </p:grpSpPr>
        <p:sp>
          <p:nvSpPr>
            <p:cNvPr id="4" name="Frame 3">
              <a:extLst>
                <a:ext uri="{FF2B5EF4-FFF2-40B4-BE49-F238E27FC236}">
                  <a16:creationId xmlns:a16="http://schemas.microsoft.com/office/drawing/2014/main" id="{C327051C-C8A5-4840-B466-DF7B8410F0AE}"/>
                </a:ext>
              </a:extLst>
            </p:cNvPr>
            <p:cNvSpPr/>
            <p:nvPr/>
          </p:nvSpPr>
          <p:spPr>
            <a:xfrm>
              <a:off x="209550" y="342900"/>
              <a:ext cx="12458700" cy="9105899"/>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cxnSpLocks/>
              <a:stCxn id="4" idx="0"/>
              <a:endCxn id="4" idx="2"/>
            </p:cNvCxnSpPr>
            <p:nvPr/>
          </p:nvCxnSpPr>
          <p:spPr>
            <a:xfrm>
              <a:off x="6438900" y="342900"/>
              <a:ext cx="0" cy="91058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55AED023-F3C4-5444-AC29-94A7EDB69157}"/>
              </a:ext>
            </a:extLst>
          </p:cNvPr>
          <p:cNvSpPr/>
          <p:nvPr/>
        </p:nvSpPr>
        <p:spPr>
          <a:xfrm>
            <a:off x="80773" y="3465794"/>
            <a:ext cx="6511935" cy="30777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Figure Density studies of the given vegetation </a:t>
            </a:r>
          </a:p>
        </p:txBody>
      </p:sp>
      <p:sp>
        <p:nvSpPr>
          <p:cNvPr id="14" name="Rectangle 13">
            <a:extLst>
              <a:ext uri="{FF2B5EF4-FFF2-40B4-BE49-F238E27FC236}">
                <a16:creationId xmlns:a16="http://schemas.microsoft.com/office/drawing/2014/main" id="{E8D4369F-DEFE-3B4C-A01C-9196D6D2ADAD}"/>
              </a:ext>
            </a:extLst>
          </p:cNvPr>
          <p:cNvSpPr/>
          <p:nvPr/>
        </p:nvSpPr>
        <p:spPr>
          <a:xfrm>
            <a:off x="409805" y="578884"/>
            <a:ext cx="1547219"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endParaRPr kumimoji="0" lang="en-IN" sz="18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93A9D29-F507-E14D-9A13-864753746C49}"/>
                  </a:ext>
                </a:extLst>
              </p:cNvPr>
              <p:cNvSpPr/>
              <p:nvPr/>
            </p:nvSpPr>
            <p:spPr>
              <a:xfrm>
                <a:off x="6660440" y="232483"/>
                <a:ext cx="5986460" cy="9287351"/>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Aim:</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 To study the plant population density by quadrat method.</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5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Theory:</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Population size/population density (N) is the total number of individuals of a species in a specific geographical area, which can interbreed under natural conditions to produce fertile offspring and function as a unit of biotic community of ecosystem. The size of the population tells us a lot about its status in the habitat. The unit area may be as small as 5 square cm to as large as 10 square metre depending on the size and nature of the plant community under study. For herbaceous vegetation a metre square quadrat is normally used. Population density (N) which gives an idea of degree of competition is calculated as follows.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Population density (N) </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a:t>
                </a:r>
                <a14:m>
                  <m:oMath xmlns:m="http://schemas.openxmlformats.org/officeDocument/2006/math">
                    <m:f>
                      <m:fPr>
                        <m:ctrlPr>
                          <a:rPr kumimoji="0" lang="en-IN"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icrosoft Himalaya" pitchFamily="2" charset="0"/>
                          </a:rPr>
                        </m:ctrlPr>
                      </m:fPr>
                      <m:num>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Total</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number</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of</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smtClean="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individual</m:t>
                        </m:r>
                        <m:r>
                          <m:rPr>
                            <m:nor/>
                          </m:rPr>
                          <a:rPr kumimoji="0" lang="en-IN" sz="1100" b="0" i="1" u="none" strike="noStrike" kern="1200" cap="none" spc="0" normalizeH="0" baseline="0" noProof="0" dirty="0" smtClean="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m:t>
                        </m:r>
                        <m:r>
                          <m:rPr>
                            <m:nor/>
                          </m:rPr>
                          <a:rPr kumimoji="0" lang="en-IN" sz="1100" b="0" i="1" u="none" strike="noStrike" kern="1200" cap="none" spc="0" normalizeH="0" baseline="0" noProof="0" dirty="0" smtClean="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s</m:t>
                        </m:r>
                        <m:r>
                          <m:rPr>
                            <m:nor/>
                          </m:rPr>
                          <a:rPr kumimoji="0" lang="en-IN" sz="1100" b="0" i="1" u="none" strike="noStrike" kern="1200" cap="none" spc="0" normalizeH="0" baseline="0" noProof="0" dirty="0" smtClean="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smtClean="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in</m:t>
                        </m:r>
                        <m:r>
                          <m:rPr>
                            <m:nor/>
                          </m:rPr>
                          <a:rPr kumimoji="0" lang="en-IN" sz="1100" b="0" i="1" u="none" strike="noStrike" kern="1200" cap="none" spc="0" normalizeH="0" baseline="0" noProof="0" dirty="0" smtClean="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smtClean="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all</m:t>
                        </m:r>
                        <m:r>
                          <m:rPr>
                            <m:nor/>
                          </m:rPr>
                          <a:rPr kumimoji="0" lang="en-IN" sz="1100" b="0" i="1" u="none" strike="noStrike" kern="1200" cap="none" spc="0" normalizeH="0" baseline="0" noProof="0" dirty="0" smtClean="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smtClean="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the</m:t>
                        </m:r>
                        <m:r>
                          <m:rPr>
                            <m:nor/>
                          </m:rPr>
                          <a:rPr kumimoji="0" lang="en-IN" sz="1100" b="0" i="1" u="none" strike="noStrike" kern="1200" cap="none" spc="0" normalizeH="0" baseline="0" noProof="0" dirty="0" smtClean="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smtClean="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sampling</m:t>
                        </m:r>
                        <m:r>
                          <m:rPr>
                            <m:nor/>
                          </m:rPr>
                          <a:rPr kumimoji="0" lang="en-IN" sz="1100" b="0" i="1" u="none" strike="noStrike" kern="1200" cap="none" spc="0" normalizeH="0" baseline="0" noProof="0" dirty="0" smtClean="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smtClean="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unit</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S</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m:t>
                        </m:r>
                      </m:num>
                      <m:den>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Total</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number</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of</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sampling</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units</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studied</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Q</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m:t>
                        </m:r>
                      </m:den>
                    </m:f>
                  </m:oMath>
                </a14:m>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a:t>
                </a:r>
                <a:endPar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The value thus obtained is then expressed as number of individuals per unit area. When the measured unit area is divided by the number of individuals the average area occupied by each individual is obtained.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5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Procedure:</a:t>
                </a:r>
                <a:r>
                  <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rPr>
                  <a:t> </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Cotton/nylon thread (five meters), 4 nails and a hammer</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5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Procedure:</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74638" marR="0" lvl="0" indent="-1651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Select a site of study.</a:t>
                </a:r>
              </a:p>
              <a:p>
                <a:pPr marL="274638" marR="0" lvl="0" indent="-1651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Make a 1m </a:t>
                </a: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X</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1m quadrat with the help of nails and thread. </a:t>
                </a:r>
              </a:p>
              <a:p>
                <a:pPr marL="274638" marR="0" lvl="0" indent="-1651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List the plant species seen in the quadrat as species A, B, C, etc. and the same species if seen in other quadrats assign the same alphabet). </a:t>
                </a:r>
              </a:p>
              <a:p>
                <a:pPr marL="274638" marR="0" lvl="0" indent="-1651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Count the number of individuals of each species present in the quadrat and record the data as shown in the table. </a:t>
                </a:r>
              </a:p>
              <a:p>
                <a:pPr marL="274638" marR="0" lvl="0" indent="-165100"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Similarly make nine more quadrats randomly in the site of study and record the names and number of individuals of each species.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5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Record the total number of species seen in the ten quadrats. This will give an idea about the composition of the vegetation. There will be difference in the species composition in the quadrats made in shady areas, exposed areas with bright sunlight, dry or wet areas etc</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Discussion:</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Plants growing together exhibit mutual relationships among themselves and also with the environment. Such a group of plants in an area represent a community. The number of individuals of a species varies from place to place, making it necessary to take many random sample areas for reliable results. Density values are significant because they show relative importance of each species. With increasing density the competition stress increases and the same is reflected in poor growth and lower reproductive capacity of the species. Data on population density are often very essential in measuring the effects of reseeding, burning, spraying and successional changes.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Discuss the vegetation composition of the area (herbs/shrubs) and comment on the dominant component species.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5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Precautions: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Vegetation in the quadrats should not be damaged while hammering the nails. </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mc:Choice>
        <mc:Fallback xmlns="">
          <p:sp>
            <p:nvSpPr>
              <p:cNvPr id="13" name="Rectangle 12">
                <a:extLst>
                  <a:ext uri="{FF2B5EF4-FFF2-40B4-BE49-F238E27FC236}">
                    <a16:creationId xmlns:a16="http://schemas.microsoft.com/office/drawing/2014/main" id="{B93A9D29-F507-E14D-9A13-864753746C49}"/>
                  </a:ext>
                </a:extLst>
              </p:cNvPr>
              <p:cNvSpPr>
                <a:spLocks noRot="1" noChangeAspect="1" noMove="1" noResize="1" noEditPoints="1" noAdjustHandles="1" noChangeArrowheads="1" noChangeShapeType="1" noTextEdit="1"/>
              </p:cNvSpPr>
              <p:nvPr/>
            </p:nvSpPr>
            <p:spPr>
              <a:xfrm>
                <a:off x="6660440" y="232483"/>
                <a:ext cx="5986460" cy="9287351"/>
              </a:xfrm>
              <a:prstGeom prst="rect">
                <a:avLst/>
              </a:prstGeom>
              <a:blipFill>
                <a:blip r:embed="rId2"/>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A5A2D39-D9E9-4646-9974-EA297F82BD7D}"/>
              </a:ext>
            </a:extLst>
          </p:cNvPr>
          <p:cNvSpPr/>
          <p:nvPr/>
        </p:nvSpPr>
        <p:spPr>
          <a:xfrm>
            <a:off x="204787" y="9171801"/>
            <a:ext cx="6400800" cy="276999"/>
          </a:xfrm>
          <a:prstGeom prst="rect">
            <a:avLst/>
          </a:prstGeom>
        </p:spPr>
        <p:txBody>
          <a:bodyPr>
            <a:spAutoFit/>
          </a:bodyPr>
          <a:lstStyle/>
          <a:p>
            <a:pPr algn="ju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Must watch video link: </a:t>
            </a:r>
            <a:r>
              <a:rPr kumimoji="0" lang="en-IN" sz="1200" b="0" i="0" u="sng" strike="noStrike" kern="1200" cap="none" spc="0" normalizeH="0" baseline="0" noProof="0" dirty="0">
                <a:ln>
                  <a:noFill/>
                </a:ln>
                <a:solidFill>
                  <a:srgbClr val="0563C1"/>
                </a:solidFill>
                <a:effectLst/>
                <a:uLnTx/>
                <a:uFillTx/>
                <a:latin typeface="Bookman Old Style" panose="02050604050505020204" pitchFamily="18" charset="0"/>
                <a:ea typeface="Calibri" panose="020F0502020204030204" pitchFamily="34" charset="0"/>
                <a:cs typeface="Microsoft Himalaya" pitchFamily="2" charset="0"/>
              </a:rPr>
              <a:t>https://</a:t>
            </a:r>
            <a:r>
              <a:rPr kumimoji="0" lang="en-IN" sz="1200" b="0" i="0" u="sng" strike="noStrike" kern="1200" cap="none" spc="0" normalizeH="0" baseline="0" noProof="0" dirty="0" err="1">
                <a:ln>
                  <a:noFill/>
                </a:ln>
                <a:solidFill>
                  <a:srgbClr val="0563C1"/>
                </a:solidFill>
                <a:effectLst/>
                <a:uLnTx/>
                <a:uFillTx/>
                <a:latin typeface="Bookman Old Style" panose="02050604050505020204" pitchFamily="18" charset="0"/>
                <a:ea typeface="Calibri" panose="020F0502020204030204" pitchFamily="34" charset="0"/>
                <a:cs typeface="Microsoft Himalaya" pitchFamily="2" charset="0"/>
              </a:rPr>
              <a:t>youtu.be</a:t>
            </a:r>
            <a:r>
              <a:rPr kumimoji="0" lang="en-IN" sz="1200" b="0" i="0" u="sng" strike="noStrike" kern="1200" cap="none" spc="0" normalizeH="0" baseline="0" noProof="0" dirty="0">
                <a:ln>
                  <a:noFill/>
                </a:ln>
                <a:solidFill>
                  <a:srgbClr val="0563C1"/>
                </a:solidFill>
                <a:effectLst/>
                <a:uLnTx/>
                <a:uFillTx/>
                <a:latin typeface="Bookman Old Style" panose="02050604050505020204" pitchFamily="18" charset="0"/>
                <a:ea typeface="Calibri" panose="020F0502020204030204" pitchFamily="34" charset="0"/>
                <a:cs typeface="Microsoft Himalaya" pitchFamily="2" charset="0"/>
              </a:rPr>
              <a:t>/FlwR-EGE9zA</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graphicFrame>
        <p:nvGraphicFramePr>
          <p:cNvPr id="3" name="Table 4">
            <a:extLst>
              <a:ext uri="{FF2B5EF4-FFF2-40B4-BE49-F238E27FC236}">
                <a16:creationId xmlns:a16="http://schemas.microsoft.com/office/drawing/2014/main" id="{DCA77083-9E5A-1A88-4396-2B599C14FE0E}"/>
              </a:ext>
            </a:extLst>
          </p:cNvPr>
          <p:cNvGraphicFramePr>
            <a:graphicFrameLocks noGrp="1"/>
          </p:cNvGraphicFramePr>
          <p:nvPr>
            <p:extLst>
              <p:ext uri="{D42A27DB-BD31-4B8C-83A1-F6EECF244321}">
                <p14:modId xmlns:p14="http://schemas.microsoft.com/office/powerpoint/2010/main" val="1328175218"/>
              </p:ext>
            </p:extLst>
          </p:nvPr>
        </p:nvGraphicFramePr>
        <p:xfrm>
          <a:off x="309475" y="1261380"/>
          <a:ext cx="5843672" cy="2002296"/>
        </p:xfrm>
        <a:graphic>
          <a:graphicData uri="http://schemas.openxmlformats.org/drawingml/2006/table">
            <a:tbl>
              <a:tblPr firstRow="1" bandRow="1">
                <a:tableStyleId>{5940675A-B579-460E-94D1-54222C63F5DA}</a:tableStyleId>
              </a:tblPr>
              <a:tblGrid>
                <a:gridCol w="446485">
                  <a:extLst>
                    <a:ext uri="{9D8B030D-6E8A-4147-A177-3AD203B41FA5}">
                      <a16:colId xmlns:a16="http://schemas.microsoft.com/office/drawing/2014/main" val="3668024952"/>
                    </a:ext>
                  </a:extLst>
                </a:gridCol>
                <a:gridCol w="519384">
                  <a:extLst>
                    <a:ext uri="{9D8B030D-6E8A-4147-A177-3AD203B41FA5}">
                      <a16:colId xmlns:a16="http://schemas.microsoft.com/office/drawing/2014/main" val="3757525647"/>
                    </a:ext>
                  </a:extLst>
                </a:gridCol>
                <a:gridCol w="298709">
                  <a:extLst>
                    <a:ext uri="{9D8B030D-6E8A-4147-A177-3AD203B41FA5}">
                      <a16:colId xmlns:a16="http://schemas.microsoft.com/office/drawing/2014/main" val="1073837515"/>
                    </a:ext>
                  </a:extLst>
                </a:gridCol>
                <a:gridCol w="298709">
                  <a:extLst>
                    <a:ext uri="{9D8B030D-6E8A-4147-A177-3AD203B41FA5}">
                      <a16:colId xmlns:a16="http://schemas.microsoft.com/office/drawing/2014/main" val="3338211270"/>
                    </a:ext>
                  </a:extLst>
                </a:gridCol>
                <a:gridCol w="298709">
                  <a:extLst>
                    <a:ext uri="{9D8B030D-6E8A-4147-A177-3AD203B41FA5}">
                      <a16:colId xmlns:a16="http://schemas.microsoft.com/office/drawing/2014/main" val="381207558"/>
                    </a:ext>
                  </a:extLst>
                </a:gridCol>
                <a:gridCol w="298709">
                  <a:extLst>
                    <a:ext uri="{9D8B030D-6E8A-4147-A177-3AD203B41FA5}">
                      <a16:colId xmlns:a16="http://schemas.microsoft.com/office/drawing/2014/main" val="2415328115"/>
                    </a:ext>
                  </a:extLst>
                </a:gridCol>
                <a:gridCol w="298709">
                  <a:extLst>
                    <a:ext uri="{9D8B030D-6E8A-4147-A177-3AD203B41FA5}">
                      <a16:colId xmlns:a16="http://schemas.microsoft.com/office/drawing/2014/main" val="3889342844"/>
                    </a:ext>
                  </a:extLst>
                </a:gridCol>
                <a:gridCol w="298709">
                  <a:extLst>
                    <a:ext uri="{9D8B030D-6E8A-4147-A177-3AD203B41FA5}">
                      <a16:colId xmlns:a16="http://schemas.microsoft.com/office/drawing/2014/main" val="3085005204"/>
                    </a:ext>
                  </a:extLst>
                </a:gridCol>
                <a:gridCol w="298709">
                  <a:extLst>
                    <a:ext uri="{9D8B030D-6E8A-4147-A177-3AD203B41FA5}">
                      <a16:colId xmlns:a16="http://schemas.microsoft.com/office/drawing/2014/main" val="653811201"/>
                    </a:ext>
                  </a:extLst>
                </a:gridCol>
                <a:gridCol w="298709">
                  <a:extLst>
                    <a:ext uri="{9D8B030D-6E8A-4147-A177-3AD203B41FA5}">
                      <a16:colId xmlns:a16="http://schemas.microsoft.com/office/drawing/2014/main" val="3371030072"/>
                    </a:ext>
                  </a:extLst>
                </a:gridCol>
                <a:gridCol w="478352">
                  <a:extLst>
                    <a:ext uri="{9D8B030D-6E8A-4147-A177-3AD203B41FA5}">
                      <a16:colId xmlns:a16="http://schemas.microsoft.com/office/drawing/2014/main" val="3199136490"/>
                    </a:ext>
                  </a:extLst>
                </a:gridCol>
                <a:gridCol w="597825">
                  <a:extLst>
                    <a:ext uri="{9D8B030D-6E8A-4147-A177-3AD203B41FA5}">
                      <a16:colId xmlns:a16="http://schemas.microsoft.com/office/drawing/2014/main" val="1417077738"/>
                    </a:ext>
                  </a:extLst>
                </a:gridCol>
                <a:gridCol w="617735">
                  <a:extLst>
                    <a:ext uri="{9D8B030D-6E8A-4147-A177-3AD203B41FA5}">
                      <a16:colId xmlns:a16="http://schemas.microsoft.com/office/drawing/2014/main" val="783778983"/>
                    </a:ext>
                  </a:extLst>
                </a:gridCol>
                <a:gridCol w="794219">
                  <a:extLst>
                    <a:ext uri="{9D8B030D-6E8A-4147-A177-3AD203B41FA5}">
                      <a16:colId xmlns:a16="http://schemas.microsoft.com/office/drawing/2014/main" val="1110129593"/>
                    </a:ext>
                  </a:extLst>
                </a:gridCol>
              </a:tblGrid>
              <a:tr h="749954">
                <a:tc rowSpan="2">
                  <a:txBody>
                    <a:bodyPr/>
                    <a:lstStyle/>
                    <a:p>
                      <a:pPr algn="ctr"/>
                      <a:r>
                        <a:rPr lang="en-US" sz="1200" dirty="0">
                          <a:latin typeface="Bookman Old Style" panose="02050604050505020204" pitchFamily="18" charset="0"/>
                        </a:rPr>
                        <a:t>Plant Species </a:t>
                      </a:r>
                    </a:p>
                  </a:txBody>
                  <a:tcPr vert="vert270" anchor="ctr"/>
                </a:tc>
                <a:tc gridSpan="10">
                  <a:txBody>
                    <a:bodyPr/>
                    <a:lstStyle/>
                    <a:p>
                      <a:pPr algn="ctr"/>
                      <a:r>
                        <a:rPr lang="en-US" sz="1200" dirty="0">
                          <a:latin typeface="Bookman Old Style" panose="02050604050505020204" pitchFamily="18" charset="0"/>
                        </a:rPr>
                        <a:t>Quadrats employed in study &amp; no. of individuals in each quadrat </a:t>
                      </a:r>
                    </a:p>
                  </a:txBody>
                  <a:tcPr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rowSpan="2">
                  <a:txBody>
                    <a:bodyPr/>
                    <a:lstStyle/>
                    <a:p>
                      <a:pPr algn="ctr"/>
                      <a:r>
                        <a:rPr lang="en-US" sz="1200" dirty="0">
                          <a:latin typeface="Bookman Old Style" panose="02050604050505020204" pitchFamily="18" charset="0"/>
                        </a:rPr>
                        <a:t>Total No. of individuals (S)</a:t>
                      </a:r>
                    </a:p>
                  </a:txBody>
                  <a:tcPr vert="vert270" anchor="ctr"/>
                </a:tc>
                <a:tc rowSpan="2">
                  <a:txBody>
                    <a:bodyPr/>
                    <a:lstStyle/>
                    <a:p>
                      <a:pPr algn="ctr"/>
                      <a:r>
                        <a:rPr lang="en-US" sz="1200" dirty="0">
                          <a:latin typeface="Bookman Old Style" panose="02050604050505020204" pitchFamily="18" charset="0"/>
                        </a:rPr>
                        <a:t>Total no. of Quadrats studied (Q) </a:t>
                      </a:r>
                    </a:p>
                  </a:txBody>
                  <a:tcPr vert="vert270" anchor="ctr"/>
                </a:tc>
                <a:tc row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Population density (N) </a:t>
                      </a:r>
                    </a:p>
                  </a:txBody>
                  <a:tcPr vert="vert270" anchor="ctr"/>
                </a:tc>
                <a:extLst>
                  <a:ext uri="{0D108BD9-81ED-4DB2-BD59-A6C34878D82A}">
                    <a16:rowId xmlns:a16="http://schemas.microsoft.com/office/drawing/2014/main" val="2726524844"/>
                  </a:ext>
                </a:extLst>
              </a:tr>
              <a:tr h="337942">
                <a:tc vMerge="1">
                  <a:txBody>
                    <a:bodyPr/>
                    <a:lstStyle/>
                    <a:p>
                      <a:endParaRPr lang="en-US" sz="1200" dirty="0">
                        <a:latin typeface="Bookman Old Style" panose="02050604050505020204" pitchFamily="18" charset="0"/>
                      </a:endParaRPr>
                    </a:p>
                  </a:txBody>
                  <a:tcPr/>
                </a:tc>
                <a:tc>
                  <a:txBody>
                    <a:bodyPr/>
                    <a:lstStyle/>
                    <a:p>
                      <a:pPr algn="ctr"/>
                      <a:r>
                        <a:rPr lang="en-US" sz="1200" b="1" dirty="0">
                          <a:latin typeface="Bookman Old Style" panose="02050604050505020204" pitchFamily="18" charset="0"/>
                        </a:rPr>
                        <a:t>1</a:t>
                      </a:r>
                    </a:p>
                  </a:txBody>
                  <a:tcPr anchor="ctr"/>
                </a:tc>
                <a:tc>
                  <a:txBody>
                    <a:bodyPr/>
                    <a:lstStyle/>
                    <a:p>
                      <a:pPr algn="ctr"/>
                      <a:r>
                        <a:rPr lang="en-US" sz="1200" b="1" dirty="0">
                          <a:latin typeface="Bookman Old Style" panose="02050604050505020204" pitchFamily="18" charset="0"/>
                        </a:rPr>
                        <a:t>2</a:t>
                      </a:r>
                    </a:p>
                  </a:txBody>
                  <a:tcPr anchor="ctr"/>
                </a:tc>
                <a:tc>
                  <a:txBody>
                    <a:bodyPr/>
                    <a:lstStyle/>
                    <a:p>
                      <a:pPr algn="ctr"/>
                      <a:r>
                        <a:rPr lang="en-US" sz="1200" b="1" dirty="0">
                          <a:latin typeface="Bookman Old Style" panose="02050604050505020204" pitchFamily="18" charset="0"/>
                        </a:rPr>
                        <a:t>3</a:t>
                      </a:r>
                    </a:p>
                  </a:txBody>
                  <a:tcPr anchor="ctr"/>
                </a:tc>
                <a:tc>
                  <a:txBody>
                    <a:bodyPr/>
                    <a:lstStyle/>
                    <a:p>
                      <a:pPr algn="ctr"/>
                      <a:r>
                        <a:rPr lang="en-US" sz="1200" b="1" dirty="0">
                          <a:latin typeface="Bookman Old Style" panose="02050604050505020204" pitchFamily="18" charset="0"/>
                        </a:rPr>
                        <a:t>4</a:t>
                      </a:r>
                    </a:p>
                  </a:txBody>
                  <a:tcPr anchor="ctr"/>
                </a:tc>
                <a:tc>
                  <a:txBody>
                    <a:bodyPr/>
                    <a:lstStyle/>
                    <a:p>
                      <a:pPr algn="ctr"/>
                      <a:r>
                        <a:rPr lang="en-US" sz="1200" b="1" dirty="0">
                          <a:latin typeface="Bookman Old Style" panose="02050604050505020204" pitchFamily="18" charset="0"/>
                        </a:rPr>
                        <a:t>5</a:t>
                      </a:r>
                    </a:p>
                  </a:txBody>
                  <a:tcPr anchor="ctr"/>
                </a:tc>
                <a:tc>
                  <a:txBody>
                    <a:bodyPr/>
                    <a:lstStyle/>
                    <a:p>
                      <a:pPr algn="ctr"/>
                      <a:r>
                        <a:rPr lang="en-US" sz="1200" b="1" dirty="0">
                          <a:latin typeface="Bookman Old Style" panose="02050604050505020204" pitchFamily="18" charset="0"/>
                        </a:rPr>
                        <a:t>6</a:t>
                      </a:r>
                    </a:p>
                  </a:txBody>
                  <a:tcPr anchor="ctr"/>
                </a:tc>
                <a:tc>
                  <a:txBody>
                    <a:bodyPr/>
                    <a:lstStyle/>
                    <a:p>
                      <a:pPr algn="ctr"/>
                      <a:r>
                        <a:rPr lang="en-US" sz="1200" b="1" dirty="0">
                          <a:latin typeface="Bookman Old Style" panose="02050604050505020204" pitchFamily="18" charset="0"/>
                        </a:rPr>
                        <a:t>7</a:t>
                      </a:r>
                    </a:p>
                  </a:txBody>
                  <a:tcPr anchor="ctr"/>
                </a:tc>
                <a:tc>
                  <a:txBody>
                    <a:bodyPr/>
                    <a:lstStyle/>
                    <a:p>
                      <a:pPr algn="ctr"/>
                      <a:r>
                        <a:rPr lang="en-US" sz="1200" b="1" dirty="0">
                          <a:latin typeface="Bookman Old Style" panose="02050604050505020204" pitchFamily="18" charset="0"/>
                        </a:rPr>
                        <a:t>8</a:t>
                      </a:r>
                    </a:p>
                  </a:txBody>
                  <a:tcPr anchor="ctr"/>
                </a:tc>
                <a:tc>
                  <a:txBody>
                    <a:bodyPr/>
                    <a:lstStyle/>
                    <a:p>
                      <a:pPr algn="ctr"/>
                      <a:r>
                        <a:rPr lang="en-US" sz="1200" b="1" dirty="0">
                          <a:latin typeface="Bookman Old Style" panose="02050604050505020204" pitchFamily="18" charset="0"/>
                        </a:rPr>
                        <a:t>9</a:t>
                      </a:r>
                    </a:p>
                  </a:txBody>
                  <a:tcPr anchor="ctr"/>
                </a:tc>
                <a:tc>
                  <a:txBody>
                    <a:bodyPr/>
                    <a:lstStyle/>
                    <a:p>
                      <a:pPr algn="ctr"/>
                      <a:r>
                        <a:rPr lang="en-US" sz="1200" b="1" dirty="0">
                          <a:latin typeface="Bookman Old Style" panose="02050604050505020204" pitchFamily="18" charset="0"/>
                        </a:rPr>
                        <a:t>10</a:t>
                      </a:r>
                    </a:p>
                  </a:txBody>
                  <a:tcPr anchor="ctr"/>
                </a:tc>
                <a:tc vMerge="1">
                  <a:txBody>
                    <a:bodyPr/>
                    <a:lstStyle/>
                    <a:p>
                      <a:endParaRPr lang="en-US" sz="1200" dirty="0">
                        <a:latin typeface="Bookman Old Style" panose="02050604050505020204" pitchFamily="18" charset="0"/>
                      </a:endParaRPr>
                    </a:p>
                  </a:txBody>
                  <a:tcPr/>
                </a:tc>
                <a:tc vMerge="1">
                  <a:txBody>
                    <a:bodyPr/>
                    <a:lstStyle/>
                    <a:p>
                      <a:endParaRPr lang="en-US" sz="1200" dirty="0">
                        <a:latin typeface="Bookman Old Style" panose="02050604050505020204" pitchFamily="18" charset="0"/>
                      </a:endParaRPr>
                    </a:p>
                  </a:txBody>
                  <a:tcPr/>
                </a:tc>
                <a:tc vMerge="1">
                  <a:txBody>
                    <a:bodyPr/>
                    <a:lstStyle/>
                    <a:p>
                      <a:endParaRPr lang="en-US" sz="1200" dirty="0">
                        <a:latin typeface="Bookman Old Style" panose="02050604050505020204" pitchFamily="18" charset="0"/>
                      </a:endParaRPr>
                    </a:p>
                  </a:txBody>
                  <a:tcPr/>
                </a:tc>
                <a:extLst>
                  <a:ext uri="{0D108BD9-81ED-4DB2-BD59-A6C34878D82A}">
                    <a16:rowId xmlns:a16="http://schemas.microsoft.com/office/drawing/2014/main" val="1046162266"/>
                  </a:ext>
                </a:extLst>
              </a:tr>
              <a:tr h="337942">
                <a:tc>
                  <a:txBody>
                    <a:bodyPr/>
                    <a:lstStyle/>
                    <a:p>
                      <a:pPr algn="ctr"/>
                      <a:r>
                        <a:rPr lang="en-US" sz="1200" dirty="0">
                          <a:latin typeface="Bookman Old Style" panose="02050604050505020204" pitchFamily="18" charset="0"/>
                        </a:rPr>
                        <a:t>A</a:t>
                      </a:r>
                    </a:p>
                  </a:txBody>
                  <a:tcPr anchor="ctr"/>
                </a:tc>
                <a:tc>
                  <a:txBody>
                    <a:bodyPr/>
                    <a:lstStyle/>
                    <a:p>
                      <a:pPr algn="ctr"/>
                      <a:r>
                        <a:rPr lang="en-US" sz="1200" dirty="0">
                          <a:solidFill>
                            <a:schemeClr val="bg1">
                              <a:lumMod val="65000"/>
                            </a:schemeClr>
                          </a:solidFill>
                          <a:latin typeface="Bookman Old Style" panose="02050604050505020204" pitchFamily="18" charset="0"/>
                        </a:rPr>
                        <a:t>1</a:t>
                      </a:r>
                    </a:p>
                  </a:txBody>
                  <a:tcPr anchor="ctr"/>
                </a:tc>
                <a:tc>
                  <a:txBody>
                    <a:bodyPr/>
                    <a:lstStyle/>
                    <a:p>
                      <a:pPr algn="ctr"/>
                      <a:r>
                        <a:rPr lang="en-US" sz="1200" dirty="0">
                          <a:solidFill>
                            <a:schemeClr val="bg1">
                              <a:lumMod val="65000"/>
                            </a:schemeClr>
                          </a:solidFill>
                          <a:latin typeface="Bookman Old Style" panose="02050604050505020204" pitchFamily="18" charset="0"/>
                        </a:rPr>
                        <a:t>-</a:t>
                      </a:r>
                    </a:p>
                  </a:txBody>
                  <a:tcPr anchor="ctr"/>
                </a:tc>
                <a:tc>
                  <a:txBody>
                    <a:bodyPr/>
                    <a:lstStyle/>
                    <a:p>
                      <a:pPr algn="ctr"/>
                      <a:r>
                        <a:rPr lang="en-US" sz="1200" dirty="0">
                          <a:solidFill>
                            <a:schemeClr val="bg1">
                              <a:lumMod val="65000"/>
                            </a:schemeClr>
                          </a:solidFill>
                          <a:latin typeface="Bookman Old Style" panose="02050604050505020204" pitchFamily="18" charset="0"/>
                        </a:rPr>
                        <a:t>2</a:t>
                      </a:r>
                    </a:p>
                  </a:txBody>
                  <a:tcPr anchor="ctr"/>
                </a:tc>
                <a:tc>
                  <a:txBody>
                    <a:bodyPr/>
                    <a:lstStyle/>
                    <a:p>
                      <a:pPr algn="ctr"/>
                      <a:endParaRPr lang="en-US" sz="1200" dirty="0">
                        <a:solidFill>
                          <a:schemeClr val="bg1">
                            <a:lumMod val="65000"/>
                          </a:schemeClr>
                        </a:solidFill>
                        <a:latin typeface="Bookman Old Style" panose="02050604050505020204" pitchFamily="18" charset="0"/>
                      </a:endParaRPr>
                    </a:p>
                  </a:txBody>
                  <a:tcPr anchor="ctr"/>
                </a:tc>
                <a:tc>
                  <a:txBody>
                    <a:bodyPr/>
                    <a:lstStyle/>
                    <a:p>
                      <a:pPr algn="ctr"/>
                      <a:r>
                        <a:rPr lang="en-US" sz="1200" dirty="0">
                          <a:solidFill>
                            <a:schemeClr val="bg1">
                              <a:lumMod val="65000"/>
                            </a:schemeClr>
                          </a:solidFill>
                          <a:latin typeface="Bookman Old Style" panose="02050604050505020204" pitchFamily="18" charset="0"/>
                        </a:rPr>
                        <a:t>7</a:t>
                      </a:r>
                    </a:p>
                  </a:txBody>
                  <a:tcPr anchor="ctr"/>
                </a:tc>
                <a:tc>
                  <a:txBody>
                    <a:bodyPr/>
                    <a:lstStyle/>
                    <a:p>
                      <a:pPr algn="ctr"/>
                      <a:r>
                        <a:rPr lang="en-US" sz="1200" dirty="0">
                          <a:solidFill>
                            <a:schemeClr val="bg1">
                              <a:lumMod val="65000"/>
                            </a:schemeClr>
                          </a:solidFill>
                          <a:latin typeface="Bookman Old Style" panose="02050604050505020204" pitchFamily="18" charset="0"/>
                        </a:rPr>
                        <a:t>5</a:t>
                      </a:r>
                    </a:p>
                  </a:txBody>
                  <a:tcPr anchor="ctr"/>
                </a:tc>
                <a:tc>
                  <a:txBody>
                    <a:bodyPr/>
                    <a:lstStyle/>
                    <a:p>
                      <a:pPr algn="ctr"/>
                      <a:r>
                        <a:rPr lang="en-US" sz="1200" dirty="0">
                          <a:solidFill>
                            <a:schemeClr val="bg1">
                              <a:lumMod val="65000"/>
                            </a:schemeClr>
                          </a:solidFill>
                          <a:latin typeface="Bookman Old Style" panose="02050604050505020204" pitchFamily="18" charset="0"/>
                        </a:rPr>
                        <a:t>3</a:t>
                      </a:r>
                    </a:p>
                  </a:txBody>
                  <a:tcPr anchor="ctr"/>
                </a:tc>
                <a:tc>
                  <a:txBody>
                    <a:bodyPr/>
                    <a:lstStyle/>
                    <a:p>
                      <a:pPr algn="ctr"/>
                      <a:endParaRPr lang="en-US" sz="1200" dirty="0">
                        <a:solidFill>
                          <a:schemeClr val="bg1">
                            <a:lumMod val="65000"/>
                          </a:schemeClr>
                        </a:solidFill>
                        <a:latin typeface="Bookman Old Style" panose="02050604050505020204" pitchFamily="18" charset="0"/>
                      </a:endParaRPr>
                    </a:p>
                  </a:txBody>
                  <a:tcPr anchor="ctr"/>
                </a:tc>
                <a:tc>
                  <a:txBody>
                    <a:bodyPr/>
                    <a:lstStyle/>
                    <a:p>
                      <a:pPr algn="ctr"/>
                      <a:r>
                        <a:rPr lang="en-US" sz="1200" dirty="0">
                          <a:solidFill>
                            <a:schemeClr val="bg1">
                              <a:lumMod val="65000"/>
                            </a:schemeClr>
                          </a:solidFill>
                          <a:latin typeface="Bookman Old Style" panose="02050604050505020204" pitchFamily="18" charset="0"/>
                        </a:rPr>
                        <a:t>5</a:t>
                      </a:r>
                    </a:p>
                  </a:txBody>
                  <a:tcPr anchor="ctr"/>
                </a:tc>
                <a:tc>
                  <a:txBody>
                    <a:bodyPr/>
                    <a:lstStyle/>
                    <a:p>
                      <a:pPr algn="ctr"/>
                      <a:r>
                        <a:rPr lang="en-US" sz="1200" dirty="0">
                          <a:solidFill>
                            <a:schemeClr val="bg1">
                              <a:lumMod val="65000"/>
                            </a:schemeClr>
                          </a:solidFill>
                          <a:latin typeface="Bookman Old Style" panose="02050604050505020204" pitchFamily="18" charset="0"/>
                        </a:rPr>
                        <a:t>-</a:t>
                      </a:r>
                    </a:p>
                  </a:txBody>
                  <a:tcPr anchor="ctr"/>
                </a:tc>
                <a:tc>
                  <a:txBody>
                    <a:bodyPr/>
                    <a:lstStyle/>
                    <a:p>
                      <a:pPr algn="ctr"/>
                      <a:r>
                        <a:rPr lang="en-US" sz="1200" dirty="0">
                          <a:solidFill>
                            <a:schemeClr val="bg1">
                              <a:lumMod val="65000"/>
                            </a:schemeClr>
                          </a:solidFill>
                          <a:latin typeface="Bookman Old Style" panose="02050604050505020204" pitchFamily="18" charset="0"/>
                        </a:rPr>
                        <a:t>23</a:t>
                      </a:r>
                    </a:p>
                  </a:txBody>
                  <a:tcPr anchor="ctr"/>
                </a:tc>
                <a:tc>
                  <a:txBody>
                    <a:bodyPr/>
                    <a:lstStyle/>
                    <a:p>
                      <a:pPr algn="ctr"/>
                      <a:r>
                        <a:rPr lang="en-US" sz="1200" dirty="0">
                          <a:solidFill>
                            <a:schemeClr val="bg1">
                              <a:lumMod val="65000"/>
                            </a:schemeClr>
                          </a:solidFill>
                          <a:latin typeface="Bookman Old Style" panose="02050604050505020204" pitchFamily="18" charset="0"/>
                        </a:rPr>
                        <a:t>10</a:t>
                      </a:r>
                    </a:p>
                  </a:txBody>
                  <a:tcPr anchor="ctr"/>
                </a:tc>
                <a:tc>
                  <a:txBody>
                    <a:bodyPr/>
                    <a:lstStyle/>
                    <a:p>
                      <a:pPr algn="ctr"/>
                      <a:r>
                        <a:rPr lang="en-US" sz="1200" dirty="0">
                          <a:solidFill>
                            <a:schemeClr val="bg1">
                              <a:lumMod val="65000"/>
                            </a:schemeClr>
                          </a:solidFill>
                          <a:latin typeface="Bookman Old Style" panose="02050604050505020204" pitchFamily="18" charset="0"/>
                        </a:rPr>
                        <a:t>23/10 =2.3</a:t>
                      </a:r>
                    </a:p>
                  </a:txBody>
                  <a:tcPr anchor="ctr"/>
                </a:tc>
                <a:extLst>
                  <a:ext uri="{0D108BD9-81ED-4DB2-BD59-A6C34878D82A}">
                    <a16:rowId xmlns:a16="http://schemas.microsoft.com/office/drawing/2014/main" val="1927410870"/>
                  </a:ext>
                </a:extLst>
              </a:tr>
              <a:tr h="337942">
                <a:tc>
                  <a:txBody>
                    <a:bodyPr/>
                    <a:lstStyle/>
                    <a:p>
                      <a:pPr algn="ctr"/>
                      <a:r>
                        <a:rPr lang="en-US" sz="1200" dirty="0">
                          <a:latin typeface="Bookman Old Style" panose="02050604050505020204" pitchFamily="18" charset="0"/>
                        </a:rPr>
                        <a:t>B</a:t>
                      </a:r>
                    </a:p>
                  </a:txBody>
                  <a:tcPr anchor="ctr"/>
                </a:tc>
                <a:tc>
                  <a:txBody>
                    <a:bodyPr/>
                    <a:lstStyle/>
                    <a:p>
                      <a:pPr algn="ctr"/>
                      <a:r>
                        <a:rPr lang="en-US" sz="1200" dirty="0">
                          <a:solidFill>
                            <a:schemeClr val="bg1">
                              <a:lumMod val="65000"/>
                            </a:schemeClr>
                          </a:solidFill>
                          <a:latin typeface="Bookman Old Style" panose="02050604050505020204" pitchFamily="18" charset="0"/>
                        </a:rPr>
                        <a:t>3</a:t>
                      </a:r>
                    </a:p>
                  </a:txBody>
                  <a:tcPr anchor="ctr"/>
                </a:tc>
                <a:tc>
                  <a:txBody>
                    <a:bodyPr/>
                    <a:lstStyle/>
                    <a:p>
                      <a:pPr algn="ctr"/>
                      <a:r>
                        <a:rPr lang="en-US" sz="1200" dirty="0">
                          <a:solidFill>
                            <a:schemeClr val="bg1">
                              <a:lumMod val="65000"/>
                            </a:schemeClr>
                          </a:solidFill>
                          <a:latin typeface="Bookman Old Style" panose="02050604050505020204" pitchFamily="18" charset="0"/>
                        </a:rPr>
                        <a:t>2</a:t>
                      </a:r>
                    </a:p>
                  </a:txBody>
                  <a:tcPr anchor="ctr"/>
                </a:tc>
                <a:tc>
                  <a:txBody>
                    <a:bodyPr/>
                    <a:lstStyle/>
                    <a:p>
                      <a:pPr algn="ctr"/>
                      <a:r>
                        <a:rPr lang="en-US" sz="1200" dirty="0">
                          <a:solidFill>
                            <a:schemeClr val="bg1">
                              <a:lumMod val="65000"/>
                            </a:schemeClr>
                          </a:solidFill>
                          <a:latin typeface="Bookman Old Style" panose="02050604050505020204" pitchFamily="18" charset="0"/>
                        </a:rPr>
                        <a:t>-</a:t>
                      </a:r>
                    </a:p>
                  </a:txBody>
                  <a:tcPr anchor="ctr"/>
                </a:tc>
                <a:tc>
                  <a:txBody>
                    <a:bodyPr/>
                    <a:lstStyle/>
                    <a:p>
                      <a:pPr algn="ctr"/>
                      <a:r>
                        <a:rPr lang="en-US" sz="1200" dirty="0">
                          <a:solidFill>
                            <a:schemeClr val="bg1">
                              <a:lumMod val="65000"/>
                            </a:schemeClr>
                          </a:solidFill>
                          <a:latin typeface="Bookman Old Style" panose="02050604050505020204" pitchFamily="18" charset="0"/>
                        </a:rPr>
                        <a:t>4</a:t>
                      </a:r>
                    </a:p>
                  </a:txBody>
                  <a:tcPr anchor="ctr"/>
                </a:tc>
                <a:tc>
                  <a:txBody>
                    <a:bodyPr/>
                    <a:lstStyle/>
                    <a:p>
                      <a:pPr algn="ctr"/>
                      <a:r>
                        <a:rPr lang="en-US" sz="1200" dirty="0">
                          <a:solidFill>
                            <a:schemeClr val="bg1">
                              <a:lumMod val="65000"/>
                            </a:schemeClr>
                          </a:solidFill>
                          <a:latin typeface="Bookman Old Style" panose="02050604050505020204" pitchFamily="18" charset="0"/>
                        </a:rPr>
                        <a:t>5</a:t>
                      </a:r>
                    </a:p>
                  </a:txBody>
                  <a:tcPr anchor="ctr"/>
                </a:tc>
                <a:tc>
                  <a:txBody>
                    <a:bodyPr/>
                    <a:lstStyle/>
                    <a:p>
                      <a:pPr algn="ctr"/>
                      <a:r>
                        <a:rPr lang="en-US" sz="1200" dirty="0">
                          <a:solidFill>
                            <a:schemeClr val="bg1">
                              <a:lumMod val="65000"/>
                            </a:schemeClr>
                          </a:solidFill>
                          <a:latin typeface="Bookman Old Style" panose="02050604050505020204" pitchFamily="18" charset="0"/>
                        </a:rPr>
                        <a:t>1</a:t>
                      </a:r>
                    </a:p>
                  </a:txBody>
                  <a:tcPr anchor="ctr"/>
                </a:tc>
                <a:tc>
                  <a:txBody>
                    <a:bodyPr/>
                    <a:lstStyle/>
                    <a:p>
                      <a:pPr algn="ctr"/>
                      <a:r>
                        <a:rPr lang="en-US" sz="1200" dirty="0">
                          <a:solidFill>
                            <a:schemeClr val="bg1">
                              <a:lumMod val="65000"/>
                            </a:schemeClr>
                          </a:solidFill>
                          <a:latin typeface="Bookman Old Style" panose="02050604050505020204" pitchFamily="18" charset="0"/>
                        </a:rPr>
                        <a:t>2</a:t>
                      </a:r>
                    </a:p>
                  </a:txBody>
                  <a:tcPr anchor="ctr"/>
                </a:tc>
                <a:tc>
                  <a:txBody>
                    <a:bodyPr/>
                    <a:lstStyle/>
                    <a:p>
                      <a:pPr algn="ctr"/>
                      <a:r>
                        <a:rPr lang="en-US" sz="1200" dirty="0">
                          <a:solidFill>
                            <a:schemeClr val="bg1">
                              <a:lumMod val="65000"/>
                            </a:schemeClr>
                          </a:solidFill>
                          <a:latin typeface="Bookman Old Style" panose="02050604050505020204" pitchFamily="18" charset="0"/>
                        </a:rPr>
                        <a:t>5</a:t>
                      </a:r>
                    </a:p>
                  </a:txBody>
                  <a:tcPr anchor="ctr"/>
                </a:tc>
                <a:tc>
                  <a:txBody>
                    <a:bodyPr/>
                    <a:lstStyle/>
                    <a:p>
                      <a:pPr algn="ctr"/>
                      <a:r>
                        <a:rPr lang="en-US" sz="1200" dirty="0">
                          <a:solidFill>
                            <a:schemeClr val="bg1">
                              <a:lumMod val="65000"/>
                            </a:schemeClr>
                          </a:solidFill>
                          <a:latin typeface="Bookman Old Style" panose="02050604050505020204" pitchFamily="18" charset="0"/>
                        </a:rPr>
                        <a:t>3</a:t>
                      </a:r>
                    </a:p>
                  </a:txBody>
                  <a:tcPr anchor="ctr"/>
                </a:tc>
                <a:tc>
                  <a:txBody>
                    <a:bodyPr/>
                    <a:lstStyle/>
                    <a:p>
                      <a:pPr algn="ctr"/>
                      <a:r>
                        <a:rPr lang="en-US" sz="1200" dirty="0">
                          <a:solidFill>
                            <a:schemeClr val="bg1">
                              <a:lumMod val="65000"/>
                            </a:schemeClr>
                          </a:solidFill>
                          <a:latin typeface="Bookman Old Style" panose="02050604050505020204" pitchFamily="18" charset="0"/>
                        </a:rPr>
                        <a:t>-</a:t>
                      </a:r>
                    </a:p>
                  </a:txBody>
                  <a:tcPr anchor="ctr"/>
                </a:tc>
                <a:tc>
                  <a:txBody>
                    <a:bodyPr/>
                    <a:lstStyle/>
                    <a:p>
                      <a:pPr algn="ctr"/>
                      <a:r>
                        <a:rPr lang="en-US" sz="1200" dirty="0">
                          <a:solidFill>
                            <a:schemeClr val="bg1">
                              <a:lumMod val="65000"/>
                            </a:schemeClr>
                          </a:solidFill>
                          <a:latin typeface="Bookman Old Style" panose="02050604050505020204" pitchFamily="18" charset="0"/>
                        </a:rPr>
                        <a:t>25</a:t>
                      </a:r>
                    </a:p>
                  </a:txBody>
                  <a:tcPr anchor="ctr"/>
                </a:tc>
                <a:tc>
                  <a:txBody>
                    <a:bodyPr/>
                    <a:lstStyle/>
                    <a:p>
                      <a:pPr algn="ctr"/>
                      <a:r>
                        <a:rPr lang="en-US" sz="1200" dirty="0">
                          <a:solidFill>
                            <a:schemeClr val="bg1">
                              <a:lumMod val="65000"/>
                            </a:schemeClr>
                          </a:solidFill>
                          <a:latin typeface="Bookman Old Style" panose="02050604050505020204" pitchFamily="18" charset="0"/>
                        </a:rPr>
                        <a:t>10</a:t>
                      </a:r>
                    </a:p>
                  </a:txBody>
                  <a:tcPr anchor="ctr"/>
                </a:tc>
                <a:tc>
                  <a:txBody>
                    <a:bodyPr/>
                    <a:lstStyle/>
                    <a:p>
                      <a:pPr algn="ctr"/>
                      <a:r>
                        <a:rPr lang="en-US" sz="1200" dirty="0">
                          <a:solidFill>
                            <a:schemeClr val="bg1">
                              <a:lumMod val="65000"/>
                            </a:schemeClr>
                          </a:solidFill>
                          <a:latin typeface="Bookman Old Style" panose="02050604050505020204" pitchFamily="18" charset="0"/>
                        </a:rPr>
                        <a:t>25/10 = 2.5</a:t>
                      </a:r>
                    </a:p>
                  </a:txBody>
                  <a:tcPr anchor="ctr"/>
                </a:tc>
                <a:extLst>
                  <a:ext uri="{0D108BD9-81ED-4DB2-BD59-A6C34878D82A}">
                    <a16:rowId xmlns:a16="http://schemas.microsoft.com/office/drawing/2014/main" val="3356511541"/>
                  </a:ext>
                </a:extLst>
              </a:tr>
            </a:tbl>
          </a:graphicData>
        </a:graphic>
      </p:graphicFrame>
    </p:spTree>
    <p:extLst>
      <p:ext uri="{BB962C8B-B14F-4D97-AF65-F5344CB8AC3E}">
        <p14:creationId xmlns:p14="http://schemas.microsoft.com/office/powerpoint/2010/main" val="3610280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E8D4369F-DEFE-3B4C-A01C-9196D6D2ADAD}"/>
              </a:ext>
            </a:extLst>
          </p:cNvPr>
          <p:cNvSpPr/>
          <p:nvPr/>
        </p:nvSpPr>
        <p:spPr>
          <a:xfrm>
            <a:off x="409805" y="578884"/>
            <a:ext cx="1547219" cy="369332"/>
          </a:xfrm>
          <a:prstGeom prst="rect">
            <a:avLst/>
          </a:prstGeom>
        </p:spPr>
        <p:txBody>
          <a:bodyPr wrap="none">
            <a:spAutoFit/>
          </a:bodyPr>
          <a:lstStyle/>
          <a:p>
            <a:pPr algn="ctr"/>
            <a:r>
              <a:rPr lang="en-IN" u="sng" dirty="0">
                <a:latin typeface="Bookman Old Style" panose="02050604050505020204" pitchFamily="18" charset="0"/>
                <a:ea typeface="Calibri" panose="020F0502020204030204" pitchFamily="34" charset="0"/>
                <a:cs typeface="Microsoft Himalaya" pitchFamily="2" charset="0"/>
              </a:rPr>
              <a:t>Observation</a:t>
            </a:r>
            <a:endParaRPr lang="en-IN" u="sng" dirty="0">
              <a:latin typeface="Calibri" panose="020F0502020204030204" pitchFamily="34" charset="0"/>
              <a:ea typeface="Calibri" panose="020F0502020204030204" pitchFamily="34" charset="0"/>
              <a:cs typeface="Microsoft Himalaya" pitchFamily="2" charset="0"/>
            </a:endParaRPr>
          </a:p>
        </p:txBody>
      </p:sp>
      <p:sp>
        <p:nvSpPr>
          <p:cNvPr id="13" name="Rectangle 12">
            <a:extLst>
              <a:ext uri="{FF2B5EF4-FFF2-40B4-BE49-F238E27FC236}">
                <a16:creationId xmlns:a16="http://schemas.microsoft.com/office/drawing/2014/main" id="{B93A9D29-F507-E14D-9A13-864753746C49}"/>
              </a:ext>
            </a:extLst>
          </p:cNvPr>
          <p:cNvSpPr/>
          <p:nvPr/>
        </p:nvSpPr>
        <p:spPr>
          <a:xfrm>
            <a:off x="6605587" y="360721"/>
            <a:ext cx="5986460" cy="8956298"/>
          </a:xfrm>
          <a:prstGeom prst="rect">
            <a:avLst/>
          </a:prstGeom>
        </p:spPr>
        <p:txBody>
          <a:bodyPr wrap="square">
            <a:spAutoFit/>
          </a:bodyPr>
          <a:lstStyle/>
          <a:p>
            <a:r>
              <a:rPr lang="en-IN" sz="1200" b="1" dirty="0">
                <a:latin typeface="Bookman Old Style" panose="02050604050505020204" pitchFamily="18" charset="0"/>
                <a:ea typeface="Times New Roman" panose="02020603050405020304" pitchFamily="18" charset="0"/>
                <a:cs typeface="Times New Roman" panose="02020603050405020304" pitchFamily="18" charset="0"/>
              </a:rPr>
              <a:t>Procedure to study moisture content of soil</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Weigh the dried clean crucibles. </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Weigh the crucibles with soil sample on a weighing balance.</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Heat dry the soil in crucible over Bunsen burner.</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Weigh the dry weight of dried soil in the crucible.</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Record the weight in form of table.</a:t>
            </a:r>
            <a:endParaRPr lang="en-IN" sz="1200" dirty="0">
              <a:latin typeface="Calibri" panose="020F0502020204030204" pitchFamily="34" charset="0"/>
              <a:ea typeface="Times New Roman" panose="02020603050405020304" pitchFamily="18" charset="0"/>
              <a:cs typeface="Microsoft Himalaya" pitchFamily="2" charset="0"/>
            </a:endParaRPr>
          </a:p>
          <a:p>
            <a:pPr lvl="0"/>
            <a:endParaRPr lang="en-IN" sz="1200" dirty="0">
              <a:latin typeface="Calibri" panose="020F0502020204030204" pitchFamily="34" charset="0"/>
              <a:ea typeface="Times New Roman" panose="02020603050405020304" pitchFamily="18" charset="0"/>
              <a:cs typeface="Microsoft Himalaya" pitchFamily="2" charset="0"/>
            </a:endParaRPr>
          </a:p>
          <a:p>
            <a:r>
              <a:rPr lang="en-IN" sz="1200" b="1" dirty="0">
                <a:latin typeface="Bookman Old Style" panose="02050604050505020204" pitchFamily="18" charset="0"/>
                <a:ea typeface="Times New Roman" panose="02020603050405020304" pitchFamily="18" charset="0"/>
                <a:cs typeface="Times New Roman" panose="02020603050405020304" pitchFamily="18" charset="0"/>
              </a:rPr>
              <a:t>Procedure to study water holding capacity of soil</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Grind the soil samples separately using motor and pestle into fine powder.</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Place a filter paper in the bottom of perforated tin box.</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Weigh the  tin with the filter paper and note its weight.</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Transfer the fine powdered soil sample into the tin box.</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Fill soil samples compactly to form uniform layer at the top.</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Weigh the tin box with soil sample and note its weight.</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Take a Petri dish filled with water and place two small glass rods parallel each other.</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Place the soil filled tin on the two glass rods in such a manner that its bottom is in contact with water.</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Leave the set up undisturbed till entire layer of soil surface is wet.</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Remove the tin with wet soil and allow excess water to flow out from the bottom.</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When no more water percolates, wipe the bottom to dry it with a filter paper.</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Weigh it again and note its weight.</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lgn="just">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Record all the values of weight in form of table.</a:t>
            </a:r>
          </a:p>
          <a:p>
            <a:pPr lvl="0" algn="just"/>
            <a:endParaRPr lang="en-IN" sz="1200" dirty="0">
              <a:latin typeface="Bookman Old Style" panose="02050604050505020204" pitchFamily="18" charset="0"/>
              <a:ea typeface="Calibri" panose="020F0502020204030204" pitchFamily="34" charset="0"/>
              <a:cs typeface="Times New Roman" panose="02020603050405020304" pitchFamily="18" charset="0"/>
            </a:endParaRPr>
          </a:p>
          <a:p>
            <a:r>
              <a:rPr lang="en-IN" sz="1200" b="1" dirty="0">
                <a:latin typeface="Bookman Old Style" panose="02050604050505020204" pitchFamily="18" charset="0"/>
                <a:ea typeface="Times New Roman" panose="02020603050405020304" pitchFamily="18" charset="0"/>
                <a:cs typeface="Times New Roman" panose="02020603050405020304" pitchFamily="18" charset="0"/>
              </a:rPr>
              <a:t>Procedure to study the texture of the soil</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Take 25 gm of soil sample and put it into a 250 ml measuring cylinder.</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Add 100 ml water into the measuring cylinder and shake it to mix the soil sample.</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Allow the soil particles to settle down.</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Record the thickness of different layers formed by different types of particles in the measuring cylinder.</a:t>
            </a:r>
            <a:endParaRPr lang="en-IN" sz="1200" dirty="0">
              <a:latin typeface="Calibri" panose="020F0502020204030204" pitchFamily="34" charset="0"/>
              <a:ea typeface="Calibri" panose="020F0502020204030204" pitchFamily="34" charset="0"/>
              <a:cs typeface="Microsoft Himalaya" pitchFamily="2" charset="0"/>
            </a:endParaRPr>
          </a:p>
          <a:p>
            <a:pPr marL="342900" lvl="0" indent="-342900">
              <a:buFont typeface="+mj-lt"/>
              <a:buAutoNum type="arabicPeriod"/>
            </a:pPr>
            <a:r>
              <a:rPr lang="en-IN" sz="1200" dirty="0">
                <a:latin typeface="Bookman Old Style" panose="02050604050505020204" pitchFamily="18" charset="0"/>
                <a:ea typeface="Times New Roman" panose="02020603050405020304" pitchFamily="18" charset="0"/>
                <a:cs typeface="Times New Roman" panose="02020603050405020304" pitchFamily="18" charset="0"/>
              </a:rPr>
              <a:t>Using a textural triangle, determine the texture of soil.</a:t>
            </a:r>
          </a:p>
          <a:p>
            <a:pPr lvl="0"/>
            <a:endParaRPr lang="en-IN" sz="1200" dirty="0">
              <a:latin typeface="Bookman Old Style" panose="02050604050505020204" pitchFamily="18" charset="0"/>
              <a:ea typeface="Calibri" panose="020F0502020204030204" pitchFamily="34" charset="0"/>
              <a:cs typeface="Times New Roman" panose="02020603050405020304" pitchFamily="18" charset="0"/>
            </a:endParaRPr>
          </a:p>
          <a:p>
            <a:r>
              <a:rPr lang="en-IN" sz="1200" b="1" dirty="0">
                <a:latin typeface="Bookman Old Style" panose="02050604050505020204" pitchFamily="18" charset="0"/>
                <a:ea typeface="Times New Roman" panose="02020603050405020304" pitchFamily="18" charset="0"/>
                <a:cs typeface="Times New Roman" panose="02020603050405020304" pitchFamily="18" charset="0"/>
              </a:rPr>
              <a:t>Discussion</a:t>
            </a:r>
            <a:endParaRPr lang="en-IN" sz="1200" dirty="0">
              <a:latin typeface="Calibri" panose="020F0502020204030204" pitchFamily="34" charset="0"/>
              <a:ea typeface="Calibri" panose="020F0502020204030204" pitchFamily="34" charset="0"/>
              <a:cs typeface="Microsoft Himalaya" pitchFamily="2" charset="0"/>
            </a:endParaRPr>
          </a:p>
          <a:p>
            <a:pPr algn="just"/>
            <a:r>
              <a:rPr lang="en-IN" sz="1200" dirty="0">
                <a:latin typeface="Bookman Old Style" panose="02050604050505020204" pitchFamily="18" charset="0"/>
                <a:ea typeface="Times New Roman" panose="02020603050405020304" pitchFamily="18" charset="0"/>
                <a:cs typeface="Times New Roman" panose="02020603050405020304" pitchFamily="18" charset="0"/>
              </a:rPr>
              <a:t>The physical properties of soil like texture, moisture content, pH and water holding capacity affect the growth of plants. pH of the roadside soil and the garden soil was found to be around 7 </a:t>
            </a:r>
            <a:r>
              <a:rPr lang="en-IN" sz="1200" dirty="0" err="1">
                <a:latin typeface="Bookman Old Style" panose="02050604050505020204" pitchFamily="18" charset="0"/>
                <a:ea typeface="Times New Roman" panose="02020603050405020304" pitchFamily="18" charset="0"/>
                <a:cs typeface="Times New Roman" panose="02020603050405020304" pitchFamily="18" charset="0"/>
              </a:rPr>
              <a:t>i.e</a:t>
            </a:r>
            <a:r>
              <a:rPr lang="en-IN" sz="1200" dirty="0">
                <a:latin typeface="Bookman Old Style" panose="02050604050505020204" pitchFamily="18" charset="0"/>
                <a:ea typeface="Times New Roman" panose="02020603050405020304" pitchFamily="18" charset="0"/>
                <a:cs typeface="Times New Roman" panose="02020603050405020304" pitchFamily="18" charset="0"/>
              </a:rPr>
              <a:t> neutral (neither acidic nor basic). The pH range of approximately 6 to 7 promotes the most ready availability of plant nutrients. But some plants, such as blueberries, white potatoes and conifer trees, tolerate strong acid soils and grow well. Some plants survive well only in slightly acid to moderately alkaline soils. </a:t>
            </a:r>
            <a:endParaRPr lang="en-IN" sz="1200" dirty="0">
              <a:latin typeface="Calibri" panose="020F0502020204030204" pitchFamily="34" charset="0"/>
              <a:ea typeface="Calibri" panose="020F0502020204030204" pitchFamily="34" charset="0"/>
              <a:cs typeface="Microsoft Himalaya" pitchFamily="2" charset="0"/>
            </a:endParaRPr>
          </a:p>
          <a:p>
            <a:pPr algn="just"/>
            <a:r>
              <a:rPr lang="en-IN" sz="1200" dirty="0">
                <a:latin typeface="Bookman Old Style" panose="02050604050505020204" pitchFamily="18" charset="0"/>
                <a:ea typeface="Times New Roman" panose="02020603050405020304" pitchFamily="18" charset="0"/>
                <a:cs typeface="Times New Roman" panose="02020603050405020304" pitchFamily="18" charset="0"/>
              </a:rPr>
              <a:t>Garden soil shows higher moisture content than the roadside soil. The garden soil was found to be sandy loam with 10% clay, 60% sand, and 28% silt. The road side soil with 12% clay, 80% sand, and 89% silt was identified as loamy sand. </a:t>
            </a:r>
          </a:p>
        </p:txBody>
      </p:sp>
      <p:sp>
        <p:nvSpPr>
          <p:cNvPr id="15" name="Rectangle 14">
            <a:extLst>
              <a:ext uri="{FF2B5EF4-FFF2-40B4-BE49-F238E27FC236}">
                <a16:creationId xmlns:a16="http://schemas.microsoft.com/office/drawing/2014/main" id="{FA5A2D39-D9E9-4646-9974-EA297F82BD7D}"/>
              </a:ext>
            </a:extLst>
          </p:cNvPr>
          <p:cNvSpPr/>
          <p:nvPr/>
        </p:nvSpPr>
        <p:spPr>
          <a:xfrm>
            <a:off x="209550" y="9201485"/>
            <a:ext cx="6400800" cy="276999"/>
          </a:xfrm>
          <a:prstGeom prst="rect">
            <a:avLst/>
          </a:prstGeom>
        </p:spPr>
        <p:txBody>
          <a:bodyPr>
            <a:spAutoFit/>
          </a:bodyPr>
          <a:lstStyle/>
          <a:p>
            <a:pPr lvl="0" algn="just"/>
            <a:r>
              <a:rPr lang="en-IN" sz="1200" dirty="0">
                <a:solidFill>
                  <a:prstClr val="black"/>
                </a:solidFill>
                <a:latin typeface="Bookman Old Style" panose="02050604050505020204" pitchFamily="18" charset="0"/>
                <a:ea typeface="Calibri" panose="020F0502020204030204" pitchFamily="34" charset="0"/>
                <a:cs typeface="Microsoft Himalaya" pitchFamily="2" charset="0"/>
              </a:rPr>
              <a:t>Must watch video link: </a:t>
            </a:r>
            <a:r>
              <a:rPr lang="en-IN" sz="1200" dirty="0">
                <a:solidFill>
                  <a:prstClr val="black"/>
                </a:solidFill>
                <a:latin typeface="Bookman Old Style" panose="02050604050505020204" pitchFamily="18" charset="0"/>
                <a:ea typeface="Calibri" panose="020F0502020204030204" pitchFamily="34" charset="0"/>
                <a:cs typeface="Microsoft Himalaya" pitchFamily="2" charset="0"/>
                <a:hlinkClick r:id="rId2"/>
              </a:rPr>
              <a:t>https://youtu.be/POivZf4vc-c</a:t>
            </a:r>
            <a:endParaRPr lang="en-IN" sz="1200" dirty="0">
              <a:solidFill>
                <a:prstClr val="black"/>
              </a:solidFill>
              <a:latin typeface="Bookman Old Style" panose="02050604050505020204" pitchFamily="18" charset="0"/>
              <a:ea typeface="Calibri" panose="020F0502020204030204" pitchFamily="34" charset="0"/>
              <a:cs typeface="Microsoft Himalaya" pitchFamily="2" charset="0"/>
            </a:endParaRPr>
          </a:p>
        </p:txBody>
      </p:sp>
      <p:graphicFrame>
        <p:nvGraphicFramePr>
          <p:cNvPr id="3" name="Table 2">
            <a:extLst>
              <a:ext uri="{FF2B5EF4-FFF2-40B4-BE49-F238E27FC236}">
                <a16:creationId xmlns:a16="http://schemas.microsoft.com/office/drawing/2014/main" id="{DEFCF651-1CB5-B44B-9421-FBD4303DB194}"/>
              </a:ext>
            </a:extLst>
          </p:cNvPr>
          <p:cNvGraphicFramePr>
            <a:graphicFrameLocks noGrp="1"/>
          </p:cNvGraphicFramePr>
          <p:nvPr>
            <p:extLst>
              <p:ext uri="{D42A27DB-BD31-4B8C-83A1-F6EECF244321}">
                <p14:modId xmlns:p14="http://schemas.microsoft.com/office/powerpoint/2010/main" val="3278566844"/>
              </p:ext>
            </p:extLst>
          </p:nvPr>
        </p:nvGraphicFramePr>
        <p:xfrm>
          <a:off x="409805" y="1330153"/>
          <a:ext cx="5857626" cy="1501372"/>
        </p:xfrm>
        <a:graphic>
          <a:graphicData uri="http://schemas.openxmlformats.org/drawingml/2006/table">
            <a:tbl>
              <a:tblPr firstRow="1" firstCol="1" bandRow="1"/>
              <a:tblGrid>
                <a:gridCol w="569909">
                  <a:extLst>
                    <a:ext uri="{9D8B030D-6E8A-4147-A177-3AD203B41FA5}">
                      <a16:colId xmlns:a16="http://schemas.microsoft.com/office/drawing/2014/main" val="1894856764"/>
                    </a:ext>
                  </a:extLst>
                </a:gridCol>
                <a:gridCol w="679269">
                  <a:extLst>
                    <a:ext uri="{9D8B030D-6E8A-4147-A177-3AD203B41FA5}">
                      <a16:colId xmlns:a16="http://schemas.microsoft.com/office/drawing/2014/main" val="943640072"/>
                    </a:ext>
                  </a:extLst>
                </a:gridCol>
                <a:gridCol w="860717">
                  <a:extLst>
                    <a:ext uri="{9D8B030D-6E8A-4147-A177-3AD203B41FA5}">
                      <a16:colId xmlns:a16="http://schemas.microsoft.com/office/drawing/2014/main" val="612680875"/>
                    </a:ext>
                  </a:extLst>
                </a:gridCol>
                <a:gridCol w="828591">
                  <a:extLst>
                    <a:ext uri="{9D8B030D-6E8A-4147-A177-3AD203B41FA5}">
                      <a16:colId xmlns:a16="http://schemas.microsoft.com/office/drawing/2014/main" val="2495150468"/>
                    </a:ext>
                  </a:extLst>
                </a:gridCol>
                <a:gridCol w="729094">
                  <a:extLst>
                    <a:ext uri="{9D8B030D-6E8A-4147-A177-3AD203B41FA5}">
                      <a16:colId xmlns:a16="http://schemas.microsoft.com/office/drawing/2014/main" val="837738062"/>
                    </a:ext>
                  </a:extLst>
                </a:gridCol>
                <a:gridCol w="729094">
                  <a:extLst>
                    <a:ext uri="{9D8B030D-6E8A-4147-A177-3AD203B41FA5}">
                      <a16:colId xmlns:a16="http://schemas.microsoft.com/office/drawing/2014/main" val="2132164624"/>
                    </a:ext>
                  </a:extLst>
                </a:gridCol>
                <a:gridCol w="730752">
                  <a:extLst>
                    <a:ext uri="{9D8B030D-6E8A-4147-A177-3AD203B41FA5}">
                      <a16:colId xmlns:a16="http://schemas.microsoft.com/office/drawing/2014/main" val="2980977063"/>
                    </a:ext>
                  </a:extLst>
                </a:gridCol>
                <a:gridCol w="730200">
                  <a:extLst>
                    <a:ext uri="{9D8B030D-6E8A-4147-A177-3AD203B41FA5}">
                      <a16:colId xmlns:a16="http://schemas.microsoft.com/office/drawing/2014/main" val="2378156451"/>
                    </a:ext>
                  </a:extLst>
                </a:gridCol>
              </a:tblGrid>
              <a:tr h="750686">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Soil sample</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Weight of crucible </a:t>
                      </a:r>
                      <a:endParaRPr lang="en-IN" sz="900" dirty="0">
                        <a:effectLst/>
                        <a:latin typeface="Calibri" panose="020F0502020204030204" pitchFamily="34" charset="0"/>
                        <a:ea typeface="Calibri" panose="020F0502020204030204" pitchFamily="34" charset="0"/>
                        <a:cs typeface="Microsoft Himalaya" pitchFamily="2" charset="0"/>
                      </a:endParaRPr>
                    </a:p>
                    <a:p>
                      <a:pPr algn="ctr"/>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(A)</a:t>
                      </a:r>
                      <a:endParaRPr lang="en-IN" sz="9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Weight of crucible + Soil sample</a:t>
                      </a:r>
                      <a:endParaRPr lang="en-IN" sz="900" dirty="0">
                        <a:effectLst/>
                        <a:latin typeface="Calibri" panose="020F0502020204030204" pitchFamily="34" charset="0"/>
                        <a:ea typeface="Calibri" panose="020F0502020204030204" pitchFamily="34" charset="0"/>
                        <a:cs typeface="Microsoft Himalaya" pitchFamily="2" charset="0"/>
                      </a:endParaRPr>
                    </a:p>
                    <a:p>
                      <a:pPr algn="ctr"/>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(B)</a:t>
                      </a:r>
                      <a:endParaRPr lang="en-IN" sz="9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Weight of soil sample</a:t>
                      </a:r>
                      <a:endParaRPr lang="en-IN" sz="900">
                        <a:effectLst/>
                        <a:latin typeface="Calibri" panose="020F0502020204030204" pitchFamily="34" charset="0"/>
                        <a:ea typeface="Calibri" panose="020F0502020204030204" pitchFamily="34" charset="0"/>
                        <a:cs typeface="Microsoft Himalaya" pitchFamily="2" charset="0"/>
                      </a:endParaRPr>
                    </a:p>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B-A = C</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Weight of crucible + dried soil sample</a:t>
                      </a:r>
                      <a:endParaRPr lang="en-IN" sz="900" dirty="0">
                        <a:effectLst/>
                        <a:latin typeface="Calibri" panose="020F0502020204030204" pitchFamily="34" charset="0"/>
                        <a:ea typeface="Calibri" panose="020F0502020204030204" pitchFamily="34" charset="0"/>
                        <a:cs typeface="Microsoft Himalaya" pitchFamily="2" charset="0"/>
                      </a:endParaRPr>
                    </a:p>
                    <a:p>
                      <a:pPr algn="ctr"/>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(D)</a:t>
                      </a:r>
                      <a:endParaRPr lang="en-IN" sz="9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Weight of dried soil</a:t>
                      </a:r>
                      <a:endParaRPr lang="en-IN" sz="900" dirty="0">
                        <a:effectLst/>
                        <a:latin typeface="Calibri" panose="020F0502020204030204" pitchFamily="34" charset="0"/>
                        <a:ea typeface="Calibri" panose="020F0502020204030204" pitchFamily="34" charset="0"/>
                        <a:cs typeface="Microsoft Himalaya" pitchFamily="2" charset="0"/>
                      </a:endParaRPr>
                    </a:p>
                    <a:p>
                      <a:pPr algn="ctr"/>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D -A = E</a:t>
                      </a:r>
                      <a:endParaRPr lang="en-IN" sz="9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Amount of moisture content</a:t>
                      </a:r>
                      <a:endParaRPr lang="en-IN" sz="900" dirty="0">
                        <a:effectLst/>
                        <a:latin typeface="Calibri" panose="020F0502020204030204" pitchFamily="34" charset="0"/>
                        <a:ea typeface="Calibri" panose="020F0502020204030204" pitchFamily="34" charset="0"/>
                        <a:cs typeface="Microsoft Himalaya" pitchFamily="2" charset="0"/>
                      </a:endParaRPr>
                    </a:p>
                    <a:p>
                      <a:pPr algn="ctr"/>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C -E = N</a:t>
                      </a:r>
                      <a:endParaRPr lang="en-IN" sz="9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 of moisture capacity</a:t>
                      </a:r>
                      <a:endParaRPr lang="en-IN" sz="900" dirty="0">
                        <a:effectLst/>
                        <a:latin typeface="Calibri" panose="020F0502020204030204" pitchFamily="34" charset="0"/>
                        <a:ea typeface="Calibri" panose="020F0502020204030204" pitchFamily="34" charset="0"/>
                        <a:cs typeface="Microsoft Himalaya" pitchFamily="2" charset="0"/>
                      </a:endParaRPr>
                    </a:p>
                    <a:p>
                      <a:pPr algn="ctr"/>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N/C x 100</a:t>
                      </a:r>
                      <a:endParaRPr lang="en-IN" sz="9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8430831"/>
                  </a:ext>
                </a:extLst>
              </a:tr>
              <a:tr h="375343">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Garden soil</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25 g</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55 g</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30 g</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53.8 g</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28.8 g</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1.2</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4 %</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3966170"/>
                  </a:ext>
                </a:extLst>
              </a:tr>
              <a:tr h="375343">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Roadside soil</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25 g</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54.6 g</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29.6</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54.2 g</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29.2</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a:effectLst/>
                          <a:latin typeface="Bookman Old Style" panose="02050604050505020204" pitchFamily="18" charset="0"/>
                          <a:ea typeface="Times New Roman" panose="02020603050405020304" pitchFamily="18" charset="0"/>
                          <a:cs typeface="Times New Roman" panose="02020603050405020304" pitchFamily="18" charset="0"/>
                        </a:rPr>
                        <a:t>0.4</a:t>
                      </a:r>
                      <a:endParaRPr lang="en-IN" sz="9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900" dirty="0">
                          <a:effectLst/>
                          <a:latin typeface="Bookman Old Style" panose="02050604050505020204" pitchFamily="18" charset="0"/>
                          <a:ea typeface="Times New Roman" panose="02020603050405020304" pitchFamily="18" charset="0"/>
                          <a:cs typeface="Times New Roman" panose="02020603050405020304" pitchFamily="18" charset="0"/>
                        </a:rPr>
                        <a:t>1.3 %</a:t>
                      </a:r>
                      <a:endParaRPr lang="en-IN" sz="9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1087381"/>
                  </a:ext>
                </a:extLst>
              </a:tr>
            </a:tbl>
          </a:graphicData>
        </a:graphic>
      </p:graphicFrame>
      <p:sp>
        <p:nvSpPr>
          <p:cNvPr id="5" name="Rectangle 4">
            <a:extLst>
              <a:ext uri="{FF2B5EF4-FFF2-40B4-BE49-F238E27FC236}">
                <a16:creationId xmlns:a16="http://schemas.microsoft.com/office/drawing/2014/main" id="{BEB1797A-EB4C-C346-A7D7-6E5FAD24F436}"/>
              </a:ext>
            </a:extLst>
          </p:cNvPr>
          <p:cNvSpPr/>
          <p:nvPr/>
        </p:nvSpPr>
        <p:spPr>
          <a:xfrm>
            <a:off x="409805" y="1053154"/>
            <a:ext cx="2416046" cy="276999"/>
          </a:xfrm>
          <a:prstGeom prst="rect">
            <a:avLst/>
          </a:prstGeom>
        </p:spPr>
        <p:txBody>
          <a:bodyPr wrap="none">
            <a:spAutoFit/>
          </a:bodyPr>
          <a:lstStyle/>
          <a:p>
            <a:r>
              <a:rPr lang="en-IN" sz="1200" dirty="0">
                <a:latin typeface="Bookman Old Style" panose="02050604050505020204" pitchFamily="18" charset="0"/>
                <a:ea typeface="Times New Roman" panose="02020603050405020304" pitchFamily="18" charset="0"/>
                <a:cs typeface="Times New Roman" panose="02020603050405020304" pitchFamily="18" charset="0"/>
              </a:rPr>
              <a:t>Table Moisture content of soil</a:t>
            </a:r>
            <a:endParaRPr lang="en-US" sz="1200" dirty="0"/>
          </a:p>
        </p:txBody>
      </p:sp>
      <p:graphicFrame>
        <p:nvGraphicFramePr>
          <p:cNvPr id="10" name="Table 9">
            <a:extLst>
              <a:ext uri="{FF2B5EF4-FFF2-40B4-BE49-F238E27FC236}">
                <a16:creationId xmlns:a16="http://schemas.microsoft.com/office/drawing/2014/main" id="{AF811141-A978-6D4E-A3A3-8CC9AB34C8B8}"/>
              </a:ext>
            </a:extLst>
          </p:cNvPr>
          <p:cNvGraphicFramePr>
            <a:graphicFrameLocks noGrp="1"/>
          </p:cNvGraphicFramePr>
          <p:nvPr>
            <p:extLst>
              <p:ext uri="{D42A27DB-BD31-4B8C-83A1-F6EECF244321}">
                <p14:modId xmlns:p14="http://schemas.microsoft.com/office/powerpoint/2010/main" val="3867513629"/>
              </p:ext>
            </p:extLst>
          </p:nvPr>
        </p:nvGraphicFramePr>
        <p:xfrm>
          <a:off x="392524" y="3530316"/>
          <a:ext cx="5857625" cy="1270283"/>
        </p:xfrm>
        <a:graphic>
          <a:graphicData uri="http://schemas.openxmlformats.org/drawingml/2006/table">
            <a:tbl>
              <a:tblPr firstRow="1" firstCol="1" bandRow="1"/>
              <a:tblGrid>
                <a:gridCol w="534939">
                  <a:extLst>
                    <a:ext uri="{9D8B030D-6E8A-4147-A177-3AD203B41FA5}">
                      <a16:colId xmlns:a16="http://schemas.microsoft.com/office/drawing/2014/main" val="2492096022"/>
                    </a:ext>
                  </a:extLst>
                </a:gridCol>
                <a:gridCol w="638023">
                  <a:extLst>
                    <a:ext uri="{9D8B030D-6E8A-4147-A177-3AD203B41FA5}">
                      <a16:colId xmlns:a16="http://schemas.microsoft.com/office/drawing/2014/main" val="3603420492"/>
                    </a:ext>
                  </a:extLst>
                </a:gridCol>
                <a:gridCol w="936933">
                  <a:extLst>
                    <a:ext uri="{9D8B030D-6E8A-4147-A177-3AD203B41FA5}">
                      <a16:colId xmlns:a16="http://schemas.microsoft.com/office/drawing/2014/main" val="2791808449"/>
                    </a:ext>
                  </a:extLst>
                </a:gridCol>
                <a:gridCol w="737170">
                  <a:extLst>
                    <a:ext uri="{9D8B030D-6E8A-4147-A177-3AD203B41FA5}">
                      <a16:colId xmlns:a16="http://schemas.microsoft.com/office/drawing/2014/main" val="3056601750"/>
                    </a:ext>
                  </a:extLst>
                </a:gridCol>
                <a:gridCol w="901337">
                  <a:extLst>
                    <a:ext uri="{9D8B030D-6E8A-4147-A177-3AD203B41FA5}">
                      <a16:colId xmlns:a16="http://schemas.microsoft.com/office/drawing/2014/main" val="668070210"/>
                    </a:ext>
                  </a:extLst>
                </a:gridCol>
                <a:gridCol w="648272">
                  <a:extLst>
                    <a:ext uri="{9D8B030D-6E8A-4147-A177-3AD203B41FA5}">
                      <a16:colId xmlns:a16="http://schemas.microsoft.com/office/drawing/2014/main" val="4053029607"/>
                    </a:ext>
                  </a:extLst>
                </a:gridCol>
                <a:gridCol w="730752">
                  <a:extLst>
                    <a:ext uri="{9D8B030D-6E8A-4147-A177-3AD203B41FA5}">
                      <a16:colId xmlns:a16="http://schemas.microsoft.com/office/drawing/2014/main" val="174814201"/>
                    </a:ext>
                  </a:extLst>
                </a:gridCol>
                <a:gridCol w="730199">
                  <a:extLst>
                    <a:ext uri="{9D8B030D-6E8A-4147-A177-3AD203B41FA5}">
                      <a16:colId xmlns:a16="http://schemas.microsoft.com/office/drawing/2014/main" val="2322200456"/>
                    </a:ext>
                  </a:extLst>
                </a:gridCol>
              </a:tblGrid>
              <a:tr h="683999">
                <a:tc>
                  <a:txBody>
                    <a:bodyPr/>
                    <a:lstStyle/>
                    <a:p>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Soil sample</a:t>
                      </a:r>
                      <a:endParaRPr lang="en-IN" sz="8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Weight of tin + blotting paper</a:t>
                      </a:r>
                      <a:endParaRPr lang="en-IN" sz="800" dirty="0">
                        <a:effectLst/>
                        <a:latin typeface="Calibri" panose="020F0502020204030204" pitchFamily="34" charset="0"/>
                        <a:ea typeface="Calibri" panose="020F0502020204030204" pitchFamily="34" charset="0"/>
                        <a:cs typeface="Microsoft Himalaya" pitchFamily="2" charset="0"/>
                      </a:endParaRPr>
                    </a:p>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(A)</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Weight of tin + blotting paper + soil sample</a:t>
                      </a:r>
                      <a:endParaRPr lang="en-IN" sz="800" dirty="0">
                        <a:effectLst/>
                        <a:latin typeface="Calibri" panose="020F0502020204030204" pitchFamily="34" charset="0"/>
                        <a:ea typeface="Calibri" panose="020F0502020204030204" pitchFamily="34" charset="0"/>
                        <a:cs typeface="Microsoft Himalaya" pitchFamily="2" charset="0"/>
                      </a:endParaRPr>
                    </a:p>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(B)</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Weight of soil sample</a:t>
                      </a:r>
                      <a:endParaRPr lang="en-IN" sz="800">
                        <a:effectLst/>
                        <a:latin typeface="Calibri" panose="020F0502020204030204" pitchFamily="34" charset="0"/>
                        <a:ea typeface="Calibri" panose="020F0502020204030204" pitchFamily="34" charset="0"/>
                        <a:cs typeface="Microsoft Himalaya" pitchFamily="2" charset="0"/>
                      </a:endParaRPr>
                    </a:p>
                    <a:p>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B-A = C</a:t>
                      </a:r>
                      <a:endParaRPr lang="en-IN" sz="8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Weight of tin + blotting paper + wet soil sample</a:t>
                      </a:r>
                      <a:endParaRPr lang="en-IN" sz="800" dirty="0">
                        <a:effectLst/>
                        <a:latin typeface="Calibri" panose="020F0502020204030204" pitchFamily="34" charset="0"/>
                        <a:ea typeface="Calibri" panose="020F0502020204030204" pitchFamily="34" charset="0"/>
                        <a:cs typeface="Microsoft Himalaya" pitchFamily="2" charset="0"/>
                      </a:endParaRPr>
                    </a:p>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(D)</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Weight of wet soil</a:t>
                      </a:r>
                      <a:endParaRPr lang="en-IN" sz="800">
                        <a:effectLst/>
                        <a:latin typeface="Calibri" panose="020F0502020204030204" pitchFamily="34" charset="0"/>
                        <a:ea typeface="Calibri" panose="020F0502020204030204" pitchFamily="34" charset="0"/>
                        <a:cs typeface="Microsoft Himalaya" pitchFamily="2" charset="0"/>
                      </a:endParaRPr>
                    </a:p>
                    <a:p>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D -A = E</a:t>
                      </a:r>
                      <a:endParaRPr lang="en-IN" sz="8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Amount of water absorbed</a:t>
                      </a:r>
                      <a:endParaRPr lang="en-IN" sz="800" dirty="0">
                        <a:effectLst/>
                        <a:latin typeface="Calibri" panose="020F0502020204030204" pitchFamily="34" charset="0"/>
                        <a:ea typeface="Calibri" panose="020F0502020204030204" pitchFamily="34" charset="0"/>
                        <a:cs typeface="Microsoft Himalaya" pitchFamily="2" charset="0"/>
                      </a:endParaRPr>
                    </a:p>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E-C = N</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 of water holding capacity</a:t>
                      </a:r>
                      <a:endParaRPr lang="en-IN" sz="800" dirty="0">
                        <a:effectLst/>
                        <a:latin typeface="Calibri" panose="020F0502020204030204" pitchFamily="34" charset="0"/>
                        <a:ea typeface="Calibri" panose="020F0502020204030204" pitchFamily="34" charset="0"/>
                        <a:cs typeface="Microsoft Himalaya" pitchFamily="2" charset="0"/>
                      </a:endParaRPr>
                    </a:p>
                    <a:p>
                      <a:pPr algn="ctr"/>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N/C x 100</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0370035"/>
                  </a:ext>
                </a:extLst>
              </a:tr>
              <a:tr h="293142">
                <a:tc>
                  <a:txBody>
                    <a:bodyPr/>
                    <a:lstStyle/>
                    <a:p>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Garden soil</a:t>
                      </a:r>
                      <a:endParaRPr lang="en-IN" sz="8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 </a:t>
                      </a:r>
                      <a:endParaRPr lang="en-IN" sz="8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 </a:t>
                      </a:r>
                      <a:endParaRPr lang="en-IN" sz="8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 </a:t>
                      </a:r>
                      <a:endParaRPr lang="en-IN" sz="8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 </a:t>
                      </a:r>
                      <a:endParaRPr lang="en-IN" sz="8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 </a:t>
                      </a:r>
                      <a:endParaRPr lang="en-IN" sz="8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 </a:t>
                      </a:r>
                      <a:endParaRPr lang="en-IN" sz="8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 </a:t>
                      </a:r>
                      <a:endParaRPr lang="en-IN" sz="8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5174732"/>
                  </a:ext>
                </a:extLst>
              </a:tr>
              <a:tr h="293142">
                <a:tc>
                  <a:txBody>
                    <a:bodyPr/>
                    <a:lstStyle/>
                    <a:p>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Roadside soil</a:t>
                      </a:r>
                      <a:endParaRPr lang="en-IN" sz="8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 </a:t>
                      </a:r>
                      <a:endParaRPr lang="en-IN" sz="8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 </a:t>
                      </a:r>
                      <a:endParaRPr lang="en-IN" sz="8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 </a:t>
                      </a:r>
                      <a:endParaRPr lang="en-IN" sz="8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 </a:t>
                      </a:r>
                      <a:endParaRPr lang="en-IN" sz="8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 </a:t>
                      </a:r>
                      <a:endParaRPr lang="en-IN" sz="8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a:effectLst/>
                          <a:latin typeface="Bookman Old Style" panose="02050604050505020204" pitchFamily="18" charset="0"/>
                          <a:ea typeface="Times New Roman" panose="02020603050405020304" pitchFamily="18" charset="0"/>
                          <a:cs typeface="Times New Roman" panose="02020603050405020304" pitchFamily="18" charset="0"/>
                        </a:rPr>
                        <a:t> </a:t>
                      </a:r>
                      <a:endParaRPr lang="en-IN" sz="8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800" dirty="0">
                          <a:effectLst/>
                          <a:latin typeface="Bookman Old Style" panose="02050604050505020204" pitchFamily="18" charset="0"/>
                          <a:ea typeface="Times New Roman" panose="02020603050405020304" pitchFamily="18" charset="0"/>
                          <a:cs typeface="Times New Roman" panose="02020603050405020304" pitchFamily="18" charset="0"/>
                        </a:rPr>
                        <a:t> </a:t>
                      </a:r>
                      <a:endParaRPr lang="en-IN" sz="8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0322265"/>
                  </a:ext>
                </a:extLst>
              </a:tr>
            </a:tbl>
          </a:graphicData>
        </a:graphic>
      </p:graphicFrame>
      <p:sp>
        <p:nvSpPr>
          <p:cNvPr id="16" name="Rectangle 15">
            <a:extLst>
              <a:ext uri="{FF2B5EF4-FFF2-40B4-BE49-F238E27FC236}">
                <a16:creationId xmlns:a16="http://schemas.microsoft.com/office/drawing/2014/main" id="{2399C8D8-68AD-0F4A-9697-DB19E2C943B9}"/>
              </a:ext>
            </a:extLst>
          </p:cNvPr>
          <p:cNvSpPr/>
          <p:nvPr/>
        </p:nvSpPr>
        <p:spPr>
          <a:xfrm>
            <a:off x="392524" y="3167892"/>
            <a:ext cx="2951449" cy="276999"/>
          </a:xfrm>
          <a:prstGeom prst="rect">
            <a:avLst/>
          </a:prstGeom>
        </p:spPr>
        <p:txBody>
          <a:bodyPr wrap="none">
            <a:spAutoFit/>
          </a:bodyPr>
          <a:lstStyle/>
          <a:p>
            <a:r>
              <a:rPr lang="en-IN" sz="1200" dirty="0">
                <a:latin typeface="Bookman Old Style" panose="02050604050505020204" pitchFamily="18" charset="0"/>
                <a:ea typeface="Times New Roman" panose="02020603050405020304" pitchFamily="18" charset="0"/>
                <a:cs typeface="Times New Roman" panose="02020603050405020304" pitchFamily="18" charset="0"/>
              </a:rPr>
              <a:t>Table Water holding capacity of soil</a:t>
            </a:r>
            <a:endParaRPr lang="en-US" sz="1200" dirty="0"/>
          </a:p>
        </p:txBody>
      </p:sp>
      <p:graphicFrame>
        <p:nvGraphicFramePr>
          <p:cNvPr id="12" name="Table 11">
            <a:extLst>
              <a:ext uri="{FF2B5EF4-FFF2-40B4-BE49-F238E27FC236}">
                <a16:creationId xmlns:a16="http://schemas.microsoft.com/office/drawing/2014/main" id="{E2280CF4-9BEA-374A-90B5-699DAFA03482}"/>
              </a:ext>
            </a:extLst>
          </p:cNvPr>
          <p:cNvGraphicFramePr>
            <a:graphicFrameLocks noGrp="1"/>
          </p:cNvGraphicFramePr>
          <p:nvPr>
            <p:extLst>
              <p:ext uri="{D42A27DB-BD31-4B8C-83A1-F6EECF244321}">
                <p14:modId xmlns:p14="http://schemas.microsoft.com/office/powerpoint/2010/main" val="3975034351"/>
              </p:ext>
            </p:extLst>
          </p:nvPr>
        </p:nvGraphicFramePr>
        <p:xfrm>
          <a:off x="393112" y="7965264"/>
          <a:ext cx="5857032" cy="849676"/>
        </p:xfrm>
        <a:graphic>
          <a:graphicData uri="http://schemas.openxmlformats.org/drawingml/2006/table">
            <a:tbl>
              <a:tblPr firstRow="1" firstCol="1" bandRow="1"/>
              <a:tblGrid>
                <a:gridCol w="1170964">
                  <a:extLst>
                    <a:ext uri="{9D8B030D-6E8A-4147-A177-3AD203B41FA5}">
                      <a16:colId xmlns:a16="http://schemas.microsoft.com/office/drawing/2014/main" val="2678769786"/>
                    </a:ext>
                  </a:extLst>
                </a:gridCol>
                <a:gridCol w="1171517">
                  <a:extLst>
                    <a:ext uri="{9D8B030D-6E8A-4147-A177-3AD203B41FA5}">
                      <a16:colId xmlns:a16="http://schemas.microsoft.com/office/drawing/2014/main" val="2673061974"/>
                    </a:ext>
                  </a:extLst>
                </a:gridCol>
                <a:gridCol w="1171517">
                  <a:extLst>
                    <a:ext uri="{9D8B030D-6E8A-4147-A177-3AD203B41FA5}">
                      <a16:colId xmlns:a16="http://schemas.microsoft.com/office/drawing/2014/main" val="483530454"/>
                    </a:ext>
                  </a:extLst>
                </a:gridCol>
                <a:gridCol w="1171517">
                  <a:extLst>
                    <a:ext uri="{9D8B030D-6E8A-4147-A177-3AD203B41FA5}">
                      <a16:colId xmlns:a16="http://schemas.microsoft.com/office/drawing/2014/main" val="931023802"/>
                    </a:ext>
                  </a:extLst>
                </a:gridCol>
                <a:gridCol w="1171517">
                  <a:extLst>
                    <a:ext uri="{9D8B030D-6E8A-4147-A177-3AD203B41FA5}">
                      <a16:colId xmlns:a16="http://schemas.microsoft.com/office/drawing/2014/main" val="1727101295"/>
                    </a:ext>
                  </a:extLst>
                </a:gridCol>
              </a:tblGrid>
              <a:tr h="212419">
                <a:tc rowSpan="2">
                  <a:txBody>
                    <a:bodyPr/>
                    <a:lstStyle/>
                    <a:p>
                      <a:pPr algn="ctr"/>
                      <a:r>
                        <a:rPr lang="en-IN" sz="1200" b="1">
                          <a:effectLst/>
                          <a:latin typeface="Bookman Old Style" panose="02050604050505020204" pitchFamily="18" charset="0"/>
                          <a:ea typeface="Times New Roman" panose="02020603050405020304" pitchFamily="18" charset="0"/>
                          <a:cs typeface="Times New Roman" panose="02020603050405020304" pitchFamily="18" charset="0"/>
                        </a:rPr>
                        <a:t>Soil Samples</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r>
                        <a:rPr lang="en-IN" sz="1200" b="1">
                          <a:effectLst/>
                          <a:latin typeface="Bookman Old Style" panose="02050604050505020204" pitchFamily="18" charset="0"/>
                          <a:ea typeface="Times New Roman" panose="02020603050405020304" pitchFamily="18" charset="0"/>
                          <a:cs typeface="Times New Roman" panose="02020603050405020304" pitchFamily="18" charset="0"/>
                        </a:rPr>
                        <a:t>Percentage (%)</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rowSpan="2">
                  <a:txBody>
                    <a:bodyPr/>
                    <a:lstStyle/>
                    <a:p>
                      <a:pPr algn="ctr"/>
                      <a:r>
                        <a:rPr lang="en-IN" sz="1200" b="1">
                          <a:effectLst/>
                          <a:latin typeface="Bookman Old Style" panose="02050604050505020204" pitchFamily="18" charset="0"/>
                          <a:ea typeface="Times New Roman" panose="02020603050405020304" pitchFamily="18" charset="0"/>
                          <a:cs typeface="Times New Roman" panose="02020603050405020304" pitchFamily="18" charset="0"/>
                        </a:rPr>
                        <a:t>Texture class</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7594596"/>
                  </a:ext>
                </a:extLst>
              </a:tr>
              <a:tr h="212419">
                <a:tc vMerge="1">
                  <a:txBody>
                    <a:bodyPr/>
                    <a:lstStyle/>
                    <a:p>
                      <a:endParaRPr lang="en-US"/>
                    </a:p>
                  </a:txBody>
                  <a:tcPr/>
                </a:tc>
                <a:tc>
                  <a:txBody>
                    <a:bodyPr/>
                    <a:lstStyle/>
                    <a:p>
                      <a:pPr algn="ctr"/>
                      <a:r>
                        <a:rPr lang="en-IN" sz="1200" b="1">
                          <a:effectLst/>
                          <a:latin typeface="Bookman Old Style" panose="02050604050505020204" pitchFamily="18" charset="0"/>
                          <a:ea typeface="Times New Roman" panose="02020603050405020304" pitchFamily="18" charset="0"/>
                          <a:cs typeface="Times New Roman" panose="02020603050405020304" pitchFamily="18" charset="0"/>
                        </a:rPr>
                        <a:t>Sand</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b="1">
                          <a:effectLst/>
                          <a:latin typeface="Bookman Old Style" panose="02050604050505020204" pitchFamily="18" charset="0"/>
                          <a:ea typeface="Times New Roman" panose="02020603050405020304" pitchFamily="18" charset="0"/>
                          <a:cs typeface="Times New Roman" panose="02020603050405020304" pitchFamily="18" charset="0"/>
                        </a:rPr>
                        <a:t>Silt</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b="1">
                          <a:effectLst/>
                          <a:latin typeface="Bookman Old Style" panose="02050604050505020204" pitchFamily="18" charset="0"/>
                          <a:ea typeface="Times New Roman" panose="02020603050405020304" pitchFamily="18" charset="0"/>
                          <a:cs typeface="Times New Roman" panose="02020603050405020304" pitchFamily="18" charset="0"/>
                        </a:rPr>
                        <a:t>Clay</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36624594"/>
                  </a:ext>
                </a:extLst>
              </a:tr>
              <a:tr h="212419">
                <a:tc>
                  <a:txBody>
                    <a:bodyPr/>
                    <a:lstStyle/>
                    <a:p>
                      <a:r>
                        <a:rPr lang="en-IN" sz="1200">
                          <a:effectLst/>
                          <a:latin typeface="Bookman Old Style" panose="02050604050505020204" pitchFamily="18" charset="0"/>
                          <a:ea typeface="Times New Roman" panose="02020603050405020304" pitchFamily="18" charset="0"/>
                          <a:cs typeface="Times New Roman" panose="02020603050405020304" pitchFamily="18" charset="0"/>
                        </a:rPr>
                        <a:t>Garden soil</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a:effectLst/>
                          <a:latin typeface="Bookman Old Style" panose="02050604050505020204" pitchFamily="18" charset="0"/>
                          <a:ea typeface="Times New Roman" panose="02020603050405020304" pitchFamily="18" charset="0"/>
                          <a:cs typeface="Times New Roman" panose="02020603050405020304" pitchFamily="18" charset="0"/>
                        </a:rPr>
                        <a:t>60%</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a:effectLst/>
                          <a:latin typeface="Bookman Old Style" panose="02050604050505020204" pitchFamily="18" charset="0"/>
                          <a:ea typeface="Times New Roman" panose="02020603050405020304" pitchFamily="18" charset="0"/>
                          <a:cs typeface="Times New Roman" panose="02020603050405020304" pitchFamily="18" charset="0"/>
                        </a:rPr>
                        <a:t>28%</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a:effectLst/>
                          <a:latin typeface="Bookman Old Style" panose="02050604050505020204" pitchFamily="18" charset="0"/>
                          <a:ea typeface="Times New Roman" panose="02020603050405020304" pitchFamily="18" charset="0"/>
                          <a:cs typeface="Times New Roman" panose="02020603050405020304" pitchFamily="18" charset="0"/>
                        </a:rPr>
                        <a:t>10%</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200">
                          <a:effectLst/>
                          <a:latin typeface="Bookman Old Style" panose="02050604050505020204" pitchFamily="18" charset="0"/>
                          <a:ea typeface="Times New Roman" panose="02020603050405020304" pitchFamily="18" charset="0"/>
                          <a:cs typeface="Times New Roman" panose="02020603050405020304" pitchFamily="18" charset="0"/>
                        </a:rPr>
                        <a:t>Sandy loam</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151756"/>
                  </a:ext>
                </a:extLst>
              </a:tr>
              <a:tr h="212419">
                <a:tc>
                  <a:txBody>
                    <a:bodyPr/>
                    <a:lstStyle/>
                    <a:p>
                      <a:r>
                        <a:rPr lang="en-IN" sz="1200">
                          <a:effectLst/>
                          <a:latin typeface="Bookman Old Style" panose="02050604050505020204" pitchFamily="18" charset="0"/>
                          <a:ea typeface="Times New Roman" panose="02020603050405020304" pitchFamily="18" charset="0"/>
                          <a:cs typeface="Times New Roman" panose="02020603050405020304" pitchFamily="18" charset="0"/>
                        </a:rPr>
                        <a:t>Roadside soil</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a:effectLst/>
                          <a:latin typeface="Bookman Old Style" panose="02050604050505020204" pitchFamily="18" charset="0"/>
                          <a:ea typeface="Times New Roman" panose="02020603050405020304" pitchFamily="18" charset="0"/>
                          <a:cs typeface="Times New Roman" panose="02020603050405020304" pitchFamily="18" charset="0"/>
                        </a:rPr>
                        <a:t>80%</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dirty="0">
                          <a:effectLst/>
                          <a:latin typeface="Bookman Old Style" panose="02050604050505020204" pitchFamily="18" charset="0"/>
                          <a:ea typeface="Times New Roman" panose="02020603050405020304" pitchFamily="18" charset="0"/>
                          <a:cs typeface="Times New Roman" panose="02020603050405020304" pitchFamily="18" charset="0"/>
                        </a:rPr>
                        <a:t>89%</a:t>
                      </a:r>
                      <a:endParaRPr lang="en-IN" sz="12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a:effectLst/>
                          <a:latin typeface="Bookman Old Style" panose="02050604050505020204" pitchFamily="18" charset="0"/>
                          <a:ea typeface="Times New Roman" panose="02020603050405020304" pitchFamily="18" charset="0"/>
                          <a:cs typeface="Times New Roman" panose="02020603050405020304" pitchFamily="18" charset="0"/>
                        </a:rPr>
                        <a:t>12%</a:t>
                      </a:r>
                      <a:endParaRPr lang="en-IN" sz="120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200" dirty="0">
                          <a:effectLst/>
                          <a:latin typeface="Bookman Old Style" panose="02050604050505020204" pitchFamily="18" charset="0"/>
                          <a:ea typeface="Times New Roman" panose="02020603050405020304" pitchFamily="18" charset="0"/>
                          <a:cs typeface="Times New Roman" panose="02020603050405020304" pitchFamily="18" charset="0"/>
                        </a:rPr>
                        <a:t>Loamy sand</a:t>
                      </a:r>
                      <a:endParaRPr lang="en-IN" sz="1200" dirty="0">
                        <a:effectLst/>
                        <a:latin typeface="Calibri" panose="020F0502020204030204" pitchFamily="34" charset="0"/>
                        <a:ea typeface="Calibri" panose="020F0502020204030204" pitchFamily="34" charset="0"/>
                        <a:cs typeface="Microsoft Himalaya" pitchFamily="2"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5996756"/>
                  </a:ext>
                </a:extLst>
              </a:tr>
            </a:tbl>
          </a:graphicData>
        </a:graphic>
      </p:graphicFrame>
      <p:sp>
        <p:nvSpPr>
          <p:cNvPr id="18" name="Rectangle 17">
            <a:extLst>
              <a:ext uri="{FF2B5EF4-FFF2-40B4-BE49-F238E27FC236}">
                <a16:creationId xmlns:a16="http://schemas.microsoft.com/office/drawing/2014/main" id="{1A109F6F-CB48-234F-8E0D-D7B6984EEE99}"/>
              </a:ext>
            </a:extLst>
          </p:cNvPr>
          <p:cNvSpPr/>
          <p:nvPr/>
        </p:nvSpPr>
        <p:spPr>
          <a:xfrm>
            <a:off x="336027" y="7661849"/>
            <a:ext cx="3164649" cy="276999"/>
          </a:xfrm>
          <a:prstGeom prst="rect">
            <a:avLst/>
          </a:prstGeom>
        </p:spPr>
        <p:txBody>
          <a:bodyPr wrap="none">
            <a:spAutoFit/>
          </a:bodyPr>
          <a:lstStyle/>
          <a:p>
            <a:r>
              <a:rPr lang="en-IN" sz="1200" dirty="0">
                <a:latin typeface="Bookman Old Style" panose="02050604050505020204" pitchFamily="18" charset="0"/>
                <a:ea typeface="Times New Roman" panose="02020603050405020304" pitchFamily="18" charset="0"/>
                <a:cs typeface="Times New Roman" panose="02020603050405020304" pitchFamily="18" charset="0"/>
              </a:rPr>
              <a:t>Table Texture class of given soil sample</a:t>
            </a:r>
            <a:endParaRPr lang="en-US" sz="1200" dirty="0"/>
          </a:p>
        </p:txBody>
      </p:sp>
      <p:sp>
        <p:nvSpPr>
          <p:cNvPr id="20" name="Rectangle 19">
            <a:extLst>
              <a:ext uri="{FF2B5EF4-FFF2-40B4-BE49-F238E27FC236}">
                <a16:creationId xmlns:a16="http://schemas.microsoft.com/office/drawing/2014/main" id="{8FC8601D-2CB8-CB46-ADCF-4B03BA99F94A}"/>
              </a:ext>
            </a:extLst>
          </p:cNvPr>
          <p:cNvSpPr/>
          <p:nvPr/>
        </p:nvSpPr>
        <p:spPr>
          <a:xfrm>
            <a:off x="538538" y="7275302"/>
            <a:ext cx="5245347" cy="276999"/>
          </a:xfrm>
          <a:prstGeom prst="rect">
            <a:avLst/>
          </a:prstGeom>
        </p:spPr>
        <p:txBody>
          <a:bodyPr wrap="none">
            <a:spAutoFit/>
          </a:bodyPr>
          <a:lstStyle/>
          <a:p>
            <a:r>
              <a:rPr lang="en-IN" sz="1200" dirty="0">
                <a:latin typeface="Bookman Old Style" panose="02050604050505020204" pitchFamily="18" charset="0"/>
                <a:ea typeface="Times New Roman" panose="02020603050405020304" pitchFamily="18" charset="0"/>
                <a:cs typeface="Times New Roman" panose="02020603050405020304" pitchFamily="18" charset="0"/>
              </a:rPr>
              <a:t>Figure Layers of soil particles in soil solution in measuring cylinder</a:t>
            </a:r>
            <a:endParaRPr lang="en-US" sz="1200" dirty="0"/>
          </a:p>
        </p:txBody>
      </p:sp>
      <p:pic>
        <p:nvPicPr>
          <p:cNvPr id="2" name="Picture 1">
            <a:extLst>
              <a:ext uri="{FF2B5EF4-FFF2-40B4-BE49-F238E27FC236}">
                <a16:creationId xmlns:a16="http://schemas.microsoft.com/office/drawing/2014/main" id="{EFDAB4B4-9791-6041-B5E6-6652014E0B86}"/>
              </a:ext>
            </a:extLst>
          </p:cNvPr>
          <p:cNvPicPr>
            <a:picLocks noChangeAspect="1"/>
          </p:cNvPicPr>
          <p:nvPr/>
        </p:nvPicPr>
        <p:blipFill rotWithShape="1">
          <a:blip r:embed="rId3"/>
          <a:srcRect l="9845" t="6242" b="7704"/>
          <a:stretch/>
        </p:blipFill>
        <p:spPr>
          <a:xfrm>
            <a:off x="2703152" y="4886024"/>
            <a:ext cx="1401743" cy="2449199"/>
          </a:xfrm>
          <a:prstGeom prst="rect">
            <a:avLst/>
          </a:prstGeom>
        </p:spPr>
      </p:pic>
    </p:spTree>
    <p:extLst>
      <p:ext uri="{BB962C8B-B14F-4D97-AF65-F5344CB8AC3E}">
        <p14:creationId xmlns:p14="http://schemas.microsoft.com/office/powerpoint/2010/main" val="617446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B646EC05-635E-714A-BCB0-3135AB6DC050}"/>
              </a:ext>
            </a:extLst>
          </p:cNvPr>
          <p:cNvSpPr/>
          <p:nvPr/>
        </p:nvSpPr>
        <p:spPr>
          <a:xfrm>
            <a:off x="6631519" y="323850"/>
            <a:ext cx="5892795" cy="3600986"/>
          </a:xfrm>
          <a:prstGeom prst="rect">
            <a:avLst/>
          </a:prstGeom>
        </p:spPr>
        <p:txBody>
          <a:bodyPr wrap="square">
            <a:spAutoFit/>
          </a:bodyPr>
          <a:lstStyle/>
          <a:p>
            <a:pPr algn="just"/>
            <a:r>
              <a:rPr lang="en-IN" sz="1200" dirty="0">
                <a:latin typeface="Bookman Old Style" panose="02050604050505020204" pitchFamily="18" charset="0"/>
                <a:ea typeface="Times New Roman" panose="02020603050405020304" pitchFamily="18" charset="0"/>
                <a:cs typeface="Times New Roman" panose="02020603050405020304" pitchFamily="18" charset="0"/>
              </a:rPr>
              <a:t>The variation in water holding capacity is due to varying proportion of sand, silt and clay in the soil of different habitats. Soil with very high proportion of sand have very low water holding capacity due to large pore spaces between the particles which enables the water to percolate freely into deeper layers leaving upper layers practically dry. In clay soil, due to very small size of the pore spaces (fine capillaries) the water is retained in the capillary spaces as capillary water. In these soil the water does not percolate freely. Soil with more or less equal proportion of sand, silt and clay (loam soil) combines the properties of sand and clay and therefore has optimum water holding capacity and optimum soil-air for root growth.</a:t>
            </a:r>
            <a:endParaRPr lang="en-IN" sz="1200" dirty="0">
              <a:latin typeface="Calibri" panose="020F0502020204030204" pitchFamily="34" charset="0"/>
              <a:ea typeface="Calibri" panose="020F0502020204030204" pitchFamily="34" charset="0"/>
              <a:cs typeface="Microsoft Himalaya" pitchFamily="2" charset="0"/>
            </a:endParaRPr>
          </a:p>
          <a:p>
            <a:pPr algn="just"/>
            <a:r>
              <a:rPr lang="en-IN" sz="1200" dirty="0">
                <a:latin typeface="Bookman Old Style" panose="02050604050505020204" pitchFamily="18" charset="0"/>
                <a:ea typeface="Calibri" panose="020F0502020204030204" pitchFamily="34" charset="0"/>
                <a:cs typeface="Microsoft Himalaya" pitchFamily="2" charset="0"/>
              </a:rPr>
              <a:t>In sandy soil the non-capillary pore spaces will be more and the capillary pore spaces will be less. The condition will be reverse in case of clay soil. The pore space in turn determines water holding capacity, percolation rate, aeration, root penetration and soil flora and fauna. Clay particles are anionic </a:t>
            </a:r>
            <a:r>
              <a:rPr lang="en-IN" sz="1200" dirty="0" err="1">
                <a:latin typeface="Bookman Old Style" panose="02050604050505020204" pitchFamily="18" charset="0"/>
                <a:ea typeface="Calibri" panose="020F0502020204030204" pitchFamily="34" charset="0"/>
                <a:cs typeface="Microsoft Himalaya" pitchFamily="2" charset="0"/>
              </a:rPr>
              <a:t>colloides</a:t>
            </a:r>
            <a:r>
              <a:rPr lang="en-IN" sz="1200" dirty="0">
                <a:latin typeface="Bookman Old Style" panose="02050604050505020204" pitchFamily="18" charset="0"/>
                <a:ea typeface="Calibri" panose="020F0502020204030204" pitchFamily="34" charset="0"/>
                <a:cs typeface="Microsoft Himalaya" pitchFamily="2" charset="0"/>
              </a:rPr>
              <a:t> and adsorb mineral nutrients and minimise their leaching.</a:t>
            </a:r>
            <a:endParaRPr lang="en-IN" sz="1200" dirty="0">
              <a:latin typeface="Calibri" panose="020F0502020204030204" pitchFamily="34" charset="0"/>
              <a:ea typeface="Calibri" panose="020F0502020204030204" pitchFamily="34" charset="0"/>
              <a:cs typeface="Microsoft Himalaya" pitchFamily="2" charset="0"/>
            </a:endParaRPr>
          </a:p>
          <a:p>
            <a:pPr lvl="0"/>
            <a:endParaRPr lang="en-IN" sz="1200" dirty="0">
              <a:latin typeface="Calibri" panose="020F0502020204030204" pitchFamily="34" charset="0"/>
              <a:ea typeface="Calibri" panose="020F0502020204030204" pitchFamily="34" charset="0"/>
              <a:cs typeface="Microsoft Himalaya" pitchFamily="2" charset="0"/>
            </a:endParaRPr>
          </a:p>
          <a:p>
            <a:pPr lvl="0" algn="just"/>
            <a:endParaRPr lang="en-IN" sz="1200" dirty="0">
              <a:latin typeface="Calibri" panose="020F0502020204030204" pitchFamily="34" charset="0"/>
              <a:ea typeface="Calibri" panose="020F0502020204030204" pitchFamily="34" charset="0"/>
              <a:cs typeface="Microsoft Himalaya" pitchFamily="2" charset="0"/>
            </a:endParaRPr>
          </a:p>
          <a:p>
            <a:pPr lvl="0"/>
            <a:endParaRPr lang="en-IN" sz="1200" dirty="0">
              <a:latin typeface="Calibri" panose="020F0502020204030204" pitchFamily="34" charset="0"/>
              <a:ea typeface="Times New Roman" panose="02020603050405020304" pitchFamily="18" charset="0"/>
              <a:cs typeface="Microsoft Himalaya" pitchFamily="2" charset="0"/>
            </a:endParaRPr>
          </a:p>
          <a:p>
            <a:pPr lvl="0"/>
            <a:endParaRPr lang="en-IN" sz="1200" dirty="0">
              <a:latin typeface="Calibri" panose="020F0502020204030204" pitchFamily="34" charset="0"/>
              <a:ea typeface="Times New Roman" panose="02020603050405020304" pitchFamily="18" charset="0"/>
              <a:cs typeface="Microsoft Himalaya" pitchFamily="2" charset="0"/>
            </a:endParaRPr>
          </a:p>
        </p:txBody>
      </p:sp>
    </p:spTree>
    <p:extLst>
      <p:ext uri="{BB962C8B-B14F-4D97-AF65-F5344CB8AC3E}">
        <p14:creationId xmlns:p14="http://schemas.microsoft.com/office/powerpoint/2010/main" val="2894680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6DC65087-2AAA-D849-824E-D073E23F0BDF}"/>
              </a:ext>
            </a:extLst>
          </p:cNvPr>
          <p:cNvSpPr/>
          <p:nvPr/>
        </p:nvSpPr>
        <p:spPr>
          <a:xfrm>
            <a:off x="6495462" y="171450"/>
            <a:ext cx="6153149" cy="9325630"/>
          </a:xfrm>
          <a:prstGeom prst="rect">
            <a:avLst/>
          </a:prstGeom>
        </p:spPr>
        <p:txBody>
          <a:bodyPr wrap="square">
            <a:spAutoFit/>
          </a:bodyPr>
          <a:lstStyle/>
          <a:p>
            <a:pPr algn="just"/>
            <a:r>
              <a:rPr lang="en-IN" sz="1200" b="1" dirty="0">
                <a:latin typeface="Bookman Old Style" panose="02050604050505020204" pitchFamily="18" charset="0"/>
                <a:ea typeface="Times New Roman" panose="02020603050405020304" pitchFamily="18" charset="0"/>
              </a:rPr>
              <a:t>Aim:</a:t>
            </a:r>
            <a:r>
              <a:rPr lang="en-IN" sz="1200" dirty="0">
                <a:latin typeface="Bookman Old Style" panose="02050604050505020204" pitchFamily="18" charset="0"/>
                <a:ea typeface="Times New Roman" panose="02020603050405020304" pitchFamily="18" charset="0"/>
              </a:rPr>
              <a:t> To study the effect of different temperatures and three different pH on the activity of salivary amylase on starch.</a:t>
            </a:r>
            <a:endParaRPr lang="en-IN" sz="1200" dirty="0">
              <a:latin typeface="Times New Roman" panose="02020603050405020304" pitchFamily="18" charset="0"/>
              <a:ea typeface="Times New Roman" panose="02020603050405020304" pitchFamily="18" charset="0"/>
            </a:endParaRPr>
          </a:p>
          <a:p>
            <a:pPr algn="just"/>
            <a:r>
              <a:rPr lang="en-IN" sz="1200" dirty="0">
                <a:latin typeface="Bookman Old Style" panose="02050604050505020204" pitchFamily="18" charset="0"/>
                <a:ea typeface="Times New Roman" panose="02020603050405020304" pitchFamily="18" charset="0"/>
              </a:rPr>
              <a:t> </a:t>
            </a:r>
            <a:endParaRPr lang="en-IN" sz="600" dirty="0">
              <a:latin typeface="Times New Roman" panose="02020603050405020304" pitchFamily="18" charset="0"/>
              <a:ea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rPr>
              <a:t>Theory:</a:t>
            </a:r>
            <a:r>
              <a:rPr lang="en-IN" sz="1200" dirty="0">
                <a:latin typeface="Bookman Old Style" panose="02050604050505020204" pitchFamily="18" charset="0"/>
                <a:ea typeface="Times New Roman" panose="02020603050405020304" pitchFamily="18" charset="0"/>
              </a:rPr>
              <a:t> </a:t>
            </a:r>
            <a:endParaRPr lang="en-IN" sz="1200" dirty="0">
              <a:latin typeface="Times New Roman" panose="02020603050405020304" pitchFamily="18" charset="0"/>
              <a:ea typeface="Times New Roman" panose="02020603050405020304" pitchFamily="18" charset="0"/>
            </a:endParaRPr>
          </a:p>
          <a:p>
            <a:pPr algn="just"/>
            <a:r>
              <a:rPr lang="en-IN" sz="1200" dirty="0">
                <a:latin typeface="Bookman Old Style" panose="02050604050505020204" pitchFamily="18" charset="0"/>
                <a:ea typeface="Times New Roman" panose="02020603050405020304" pitchFamily="18" charset="0"/>
              </a:rPr>
              <a:t>In human, digestion of starch starts in oral cavity. It is achieved in presence of salivary amylase at pH of 6.8 and temperature of 37 ºC and produce disaccharide (maltose). The complete digestion of starch occurs only in the small intestine by the action of pancreatic amylase.</a:t>
            </a:r>
            <a:endParaRPr lang="en-IN" sz="1200" dirty="0">
              <a:latin typeface="Times New Roman" panose="02020603050405020304" pitchFamily="18" charset="0"/>
              <a:ea typeface="Times New Roman" panose="02020603050405020304" pitchFamily="18" charset="0"/>
            </a:endParaRPr>
          </a:p>
          <a:p>
            <a:pPr algn="just"/>
            <a:r>
              <a:rPr lang="en-IN" sz="1200" dirty="0">
                <a:latin typeface="Bookman Old Style" panose="02050604050505020204" pitchFamily="18" charset="0"/>
                <a:ea typeface="Times New Roman" panose="02020603050405020304" pitchFamily="18" charset="0"/>
              </a:rPr>
              <a:t>As enzymes are proteinaceous, they get deactivated at lower temperature denatured at the higher temperature. Hence, more time will be taken by an enzyme to digest the starch at lower and higher temperatures. Optimum temperature for the enzymatic activity of salivary amylase ranges from 32 °C to 37 °C. The optimum temperature means that the temperature at which the enzyme shows the maximum activity.  At this optimum temperature, the enzyme is most active and hence, takes less time to digest the starch.</a:t>
            </a:r>
            <a:endParaRPr lang="en-IN" sz="1200" dirty="0">
              <a:latin typeface="Times New Roman" panose="02020603050405020304" pitchFamily="18" charset="0"/>
              <a:ea typeface="Times New Roman" panose="02020603050405020304" pitchFamily="18" charset="0"/>
            </a:endParaRPr>
          </a:p>
          <a:p>
            <a:pPr algn="just"/>
            <a:r>
              <a:rPr lang="en-IN" sz="1200" dirty="0">
                <a:latin typeface="Bookman Old Style" panose="02050604050505020204" pitchFamily="18" charset="0"/>
                <a:ea typeface="Times New Roman" panose="02020603050405020304" pitchFamily="18" charset="0"/>
              </a:rPr>
              <a:t>The optimum pH for the enzymatic activity of salivary amylase ranges from 6 to 7. Above and below this range, the reaction rate reduces as enzymes get denatured. The enzyme salivary amylase is most active at pH 6.8.  </a:t>
            </a:r>
            <a:endParaRPr lang="en-IN" sz="1200" dirty="0">
              <a:latin typeface="Times New Roman" panose="02020603050405020304" pitchFamily="18" charset="0"/>
              <a:ea typeface="Times New Roman" panose="02020603050405020304" pitchFamily="18" charset="0"/>
            </a:endParaRPr>
          </a:p>
          <a:p>
            <a:pPr algn="just"/>
            <a:r>
              <a:rPr lang="en-IN" sz="1200" dirty="0">
                <a:latin typeface="Bookman Old Style" panose="02050604050505020204" pitchFamily="18" charset="0"/>
                <a:ea typeface="Times New Roman" panose="02020603050405020304" pitchFamily="18" charset="0"/>
              </a:rPr>
              <a:t>The effect of temperature and pH on the activity of salivary amylase on starch can be studied by using the Iodine test.  If we add saliva on starch, the salivary amylase present in saliva gradually acts on starch and converts it into maltose.  Starch keeps on giving blue colour with iodine till it is completely digested into maltose.  At this point, no blue colour is formed.  This is the end point or achromic point.</a:t>
            </a:r>
            <a:endParaRPr lang="en-IN" sz="1200" dirty="0">
              <a:latin typeface="Times New Roman" panose="02020603050405020304" pitchFamily="18" charset="0"/>
              <a:ea typeface="Times New Roman" panose="02020603050405020304" pitchFamily="18" charset="0"/>
            </a:endParaRPr>
          </a:p>
          <a:p>
            <a:pPr algn="just"/>
            <a:r>
              <a:rPr lang="en-IN" sz="1200" dirty="0">
                <a:latin typeface="Bookman Old Style" panose="02050604050505020204" pitchFamily="18" charset="0"/>
                <a:ea typeface="Times New Roman" panose="02020603050405020304" pitchFamily="18" charset="0"/>
              </a:rPr>
              <a:t> </a:t>
            </a:r>
            <a:endParaRPr lang="en-IN" sz="1200" dirty="0">
              <a:latin typeface="Times New Roman" panose="02020603050405020304" pitchFamily="18" charset="0"/>
              <a:ea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rPr>
              <a:t>Materials Required</a:t>
            </a:r>
            <a:r>
              <a:rPr lang="en-IN" sz="1200" b="1" dirty="0">
                <a:latin typeface="Times New Roman" panose="02020603050405020304" pitchFamily="18" charset="0"/>
                <a:ea typeface="Times New Roman" panose="02020603050405020304" pitchFamily="18" charset="0"/>
              </a:rPr>
              <a:t>: </a:t>
            </a:r>
            <a:r>
              <a:rPr lang="en-IN" sz="1200" dirty="0">
                <a:latin typeface="Bookman Old Style" panose="02050604050505020204" pitchFamily="18" charset="0"/>
                <a:ea typeface="Times New Roman" panose="02020603050405020304" pitchFamily="18" charset="0"/>
              </a:rPr>
              <a:t>Iodine solution, test tubes, ice cubes, water, 1% starch solution, 1% NaCl, saliva solution, droppers, thermometer, Bunsen burner and wire gauze, pH tablets of 5, 6.8 and 8, beaker  </a:t>
            </a:r>
            <a:endParaRPr lang="en-IN" sz="1200" dirty="0">
              <a:latin typeface="Times New Roman" panose="02020603050405020304" pitchFamily="18" charset="0"/>
              <a:ea typeface="Times New Roman" panose="02020603050405020304" pitchFamily="18" charset="0"/>
            </a:endParaRPr>
          </a:p>
          <a:p>
            <a:pPr algn="just"/>
            <a:endParaRPr lang="en-IN" sz="1200" dirty="0">
              <a:latin typeface="Bookman Old Style" panose="02050604050505020204" pitchFamily="18" charset="0"/>
              <a:ea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rPr>
              <a:t>Procedure to study the effect of Different Temperatures on the Activity of Salivary Amylase on Starch</a:t>
            </a:r>
            <a:endParaRPr lang="en-IN" sz="1200" b="1" dirty="0">
              <a:latin typeface="Times New Roman" panose="02020603050405020304" pitchFamily="18" charset="0"/>
              <a:ea typeface="Times New Roman" panose="02020603050405020304" pitchFamily="18" charset="0"/>
            </a:endParaRPr>
          </a:p>
          <a:p>
            <a:pPr marL="228600" indent="-228600" algn="just">
              <a:buFont typeface="+mj-lt"/>
              <a:buAutoNum type="arabicPeriod"/>
            </a:pPr>
            <a:r>
              <a:rPr lang="en-IN" sz="1200" dirty="0">
                <a:latin typeface="Bookman Old Style" panose="02050604050505020204" pitchFamily="18" charset="0"/>
                <a:ea typeface="Times New Roman" panose="02020603050405020304" pitchFamily="18" charset="0"/>
              </a:rPr>
              <a:t>Prepare 15 ml of 1% starch solution and 3 ml of 1% NaCl solution in a beaker.</a:t>
            </a:r>
            <a:endParaRPr lang="en-IN" sz="1200" dirty="0">
              <a:latin typeface="Times New Roman" panose="02020603050405020304" pitchFamily="18" charset="0"/>
              <a:ea typeface="Times New Roman" panose="02020603050405020304" pitchFamily="18" charset="0"/>
            </a:endParaRPr>
          </a:p>
          <a:p>
            <a:pPr marL="228600" indent="-228600" algn="just">
              <a:buFont typeface="+mj-lt"/>
              <a:buAutoNum type="arabicPeriod"/>
            </a:pPr>
            <a:r>
              <a:rPr lang="en-IN" sz="1200" dirty="0">
                <a:latin typeface="Bookman Old Style" panose="02050604050505020204" pitchFamily="18" charset="0"/>
                <a:ea typeface="Times New Roman" panose="02020603050405020304" pitchFamily="18" charset="0"/>
              </a:rPr>
              <a:t>Divide and pour this solution into three test tubes and mark them as A, B and C.</a:t>
            </a:r>
            <a:endParaRPr lang="en-IN" sz="1200" dirty="0">
              <a:latin typeface="Times New Roman" panose="02020603050405020304" pitchFamily="18" charset="0"/>
              <a:ea typeface="Times New Roman" panose="02020603050405020304" pitchFamily="18" charset="0"/>
            </a:endParaRPr>
          </a:p>
          <a:p>
            <a:pPr marL="228600" indent="-228600" algn="just">
              <a:buFont typeface="+mj-lt"/>
              <a:buAutoNum type="arabicPeriod"/>
            </a:pPr>
            <a:r>
              <a:rPr lang="en-IN" sz="1200" dirty="0">
                <a:latin typeface="Bookman Old Style" panose="02050604050505020204" pitchFamily="18" charset="0"/>
                <a:ea typeface="Times New Roman" panose="02020603050405020304" pitchFamily="18" charset="0"/>
              </a:rPr>
              <a:t>Take a beaker containing ice cubes and maintain the temperature at 5°C.</a:t>
            </a:r>
            <a:endParaRPr lang="en-IN" sz="1200" dirty="0">
              <a:latin typeface="Times New Roman" panose="02020603050405020304" pitchFamily="18" charset="0"/>
              <a:ea typeface="Times New Roman" panose="02020603050405020304" pitchFamily="18" charset="0"/>
            </a:endParaRPr>
          </a:p>
          <a:p>
            <a:pPr marL="228600" indent="-228600" algn="just">
              <a:buFont typeface="+mj-lt"/>
              <a:buAutoNum type="arabicPeriod"/>
            </a:pPr>
            <a:r>
              <a:rPr lang="en-IN" sz="1200" dirty="0">
                <a:latin typeface="Bookman Old Style" panose="02050604050505020204" pitchFamily="18" charset="0"/>
                <a:ea typeface="Times New Roman" panose="02020603050405020304" pitchFamily="18" charset="0"/>
              </a:rPr>
              <a:t>Take another two beakers containing water and heat over the Bunsen burner.</a:t>
            </a:r>
            <a:endParaRPr lang="en-IN" sz="1200" dirty="0">
              <a:latin typeface="Times New Roman" panose="02020603050405020304" pitchFamily="18" charset="0"/>
              <a:ea typeface="Times New Roman" panose="02020603050405020304" pitchFamily="18" charset="0"/>
            </a:endParaRPr>
          </a:p>
          <a:p>
            <a:pPr marL="228600" indent="-228600" algn="just">
              <a:buFont typeface="+mj-lt"/>
              <a:buAutoNum type="arabicPeriod"/>
            </a:pPr>
            <a:r>
              <a:rPr lang="en-IN" sz="1200" dirty="0">
                <a:latin typeface="Bookman Old Style" panose="02050604050505020204" pitchFamily="18" charset="0"/>
                <a:ea typeface="Times New Roman" panose="02020603050405020304" pitchFamily="18" charset="0"/>
              </a:rPr>
              <a:t>Transfer the experimental tube A into a beaker containing ice.</a:t>
            </a:r>
            <a:endParaRPr lang="en-IN" sz="1200" dirty="0">
              <a:latin typeface="Times New Roman" panose="02020603050405020304" pitchFamily="18" charset="0"/>
              <a:ea typeface="Times New Roman" panose="02020603050405020304" pitchFamily="18" charset="0"/>
            </a:endParaRPr>
          </a:p>
          <a:p>
            <a:pPr marL="228600" indent="-228600" algn="just">
              <a:buFont typeface="+mj-lt"/>
              <a:buAutoNum type="arabicPeriod"/>
            </a:pPr>
            <a:r>
              <a:rPr lang="en-IN" sz="1200" dirty="0">
                <a:latin typeface="Bookman Old Style" panose="02050604050505020204" pitchFamily="18" charset="0"/>
                <a:ea typeface="Times New Roman" panose="02020603050405020304" pitchFamily="18" charset="0"/>
              </a:rPr>
              <a:t>Transfer the second experimental tube B into water bath set at 37°C and third experimental tube C into the beaker maintained at 50°C.</a:t>
            </a:r>
            <a:endParaRPr lang="en-IN" sz="1200" dirty="0">
              <a:latin typeface="Times New Roman" panose="02020603050405020304" pitchFamily="18" charset="0"/>
              <a:ea typeface="Times New Roman" panose="02020603050405020304" pitchFamily="18" charset="0"/>
            </a:endParaRPr>
          </a:p>
          <a:p>
            <a:pPr marL="228600" indent="-228600" algn="just">
              <a:buFont typeface="+mj-lt"/>
              <a:buAutoNum type="arabicPeriod"/>
            </a:pPr>
            <a:r>
              <a:rPr lang="en-IN" sz="1200" dirty="0">
                <a:latin typeface="Bookman Old Style" panose="02050604050505020204" pitchFamily="18" charset="0"/>
                <a:ea typeface="Times New Roman" panose="02020603050405020304" pitchFamily="18" charset="0"/>
              </a:rPr>
              <a:t>Using a dropper, add 1 ml saliva solution each into test tube A, B and C.</a:t>
            </a:r>
            <a:endParaRPr lang="en-IN" sz="1200" dirty="0">
              <a:latin typeface="Times New Roman" panose="02020603050405020304" pitchFamily="18" charset="0"/>
              <a:ea typeface="Times New Roman" panose="02020603050405020304" pitchFamily="18" charset="0"/>
            </a:endParaRPr>
          </a:p>
          <a:p>
            <a:pPr marL="228600" indent="-228600" algn="just">
              <a:buFont typeface="+mj-lt"/>
              <a:buAutoNum type="arabicPeriod"/>
            </a:pPr>
            <a:r>
              <a:rPr lang="en-IN" sz="1200" dirty="0">
                <a:latin typeface="Bookman Old Style" panose="02050604050505020204" pitchFamily="18" charset="0"/>
                <a:ea typeface="Times New Roman" panose="02020603050405020304" pitchFamily="18" charset="0"/>
              </a:rPr>
              <a:t>Using a fresh droppers, take few drops from experimental tube A, B and C and transfer these separately into set of three series of test tubes having iodine solution. Note this time as zero minute reading. </a:t>
            </a:r>
            <a:endParaRPr lang="en-IN" sz="1200" dirty="0">
              <a:latin typeface="Times New Roman" panose="02020603050405020304" pitchFamily="18" charset="0"/>
              <a:ea typeface="Times New Roman" panose="02020603050405020304" pitchFamily="18" charset="0"/>
            </a:endParaRPr>
          </a:p>
          <a:p>
            <a:pPr marL="228600" indent="-228600" algn="just">
              <a:buFont typeface="+mj-lt"/>
              <a:buAutoNum type="arabicPeriod"/>
            </a:pPr>
            <a:r>
              <a:rPr lang="en-IN" sz="1200" dirty="0">
                <a:latin typeface="Bookman Old Style" panose="02050604050505020204" pitchFamily="18" charset="0"/>
                <a:ea typeface="Times New Roman" panose="02020603050405020304" pitchFamily="18" charset="0"/>
              </a:rPr>
              <a:t>After an interval of 2 minutes, again add few drops each from the tubes A, B and C, and add to the test tubes containing iodine solution and note the change in colour of iodine.</a:t>
            </a:r>
            <a:endParaRPr lang="en-IN" sz="1200" dirty="0">
              <a:latin typeface="Times New Roman" panose="02020603050405020304" pitchFamily="18" charset="0"/>
              <a:ea typeface="Times New Roman" panose="02020603050405020304" pitchFamily="18" charset="0"/>
            </a:endParaRPr>
          </a:p>
          <a:p>
            <a:pPr marL="228600" indent="-228600" algn="just">
              <a:buFont typeface="+mj-lt"/>
              <a:buAutoNum type="arabicPeriod"/>
            </a:pPr>
            <a:r>
              <a:rPr lang="en-IN" sz="1200" dirty="0">
                <a:latin typeface="Bookman Old Style" panose="02050604050505020204" pitchFamily="18" charset="0"/>
                <a:ea typeface="Times New Roman" panose="02020603050405020304" pitchFamily="18" charset="0"/>
              </a:rPr>
              <a:t>Keep on repeating the experiment at an interval of every 2 minutes till colour of iodine does not change.</a:t>
            </a:r>
            <a:endParaRPr lang="en-IN" sz="1200" dirty="0">
              <a:latin typeface="Times New Roman" panose="02020603050405020304" pitchFamily="18" charset="0"/>
              <a:ea typeface="Times New Roman" panose="02020603050405020304" pitchFamily="18" charset="0"/>
            </a:endParaRPr>
          </a:p>
        </p:txBody>
      </p:sp>
      <p:graphicFrame>
        <p:nvGraphicFramePr>
          <p:cNvPr id="5" name="Table 4">
            <a:extLst>
              <a:ext uri="{FF2B5EF4-FFF2-40B4-BE49-F238E27FC236}">
                <a16:creationId xmlns:a16="http://schemas.microsoft.com/office/drawing/2014/main" id="{E8FBD73A-AC6B-D444-A32B-A59DEDAE2E20}"/>
              </a:ext>
            </a:extLst>
          </p:cNvPr>
          <p:cNvGraphicFramePr>
            <a:graphicFrameLocks noGrp="1"/>
          </p:cNvGraphicFramePr>
          <p:nvPr>
            <p:extLst>
              <p:ext uri="{D42A27DB-BD31-4B8C-83A1-F6EECF244321}">
                <p14:modId xmlns:p14="http://schemas.microsoft.com/office/powerpoint/2010/main" val="1518717367"/>
              </p:ext>
            </p:extLst>
          </p:nvPr>
        </p:nvGraphicFramePr>
        <p:xfrm>
          <a:off x="1036307" y="2340717"/>
          <a:ext cx="3461113" cy="731520"/>
        </p:xfrm>
        <a:graphic>
          <a:graphicData uri="http://schemas.openxmlformats.org/drawingml/2006/table">
            <a:tbl>
              <a:tblPr firstRow="1" firstCol="1" bandRow="1"/>
              <a:tblGrid>
                <a:gridCol w="1730393">
                  <a:extLst>
                    <a:ext uri="{9D8B030D-6E8A-4147-A177-3AD203B41FA5}">
                      <a16:colId xmlns:a16="http://schemas.microsoft.com/office/drawing/2014/main" val="2299029872"/>
                    </a:ext>
                  </a:extLst>
                </a:gridCol>
                <a:gridCol w="1730720">
                  <a:extLst>
                    <a:ext uri="{9D8B030D-6E8A-4147-A177-3AD203B41FA5}">
                      <a16:colId xmlns:a16="http://schemas.microsoft.com/office/drawing/2014/main" val="3735163873"/>
                    </a:ext>
                  </a:extLst>
                </a:gridCol>
              </a:tblGrid>
              <a:tr h="0">
                <a:tc>
                  <a:txBody>
                    <a:bodyPr/>
                    <a:lstStyle/>
                    <a:p>
                      <a:pPr algn="ctr"/>
                      <a:r>
                        <a:rPr lang="en-IN" sz="1200" b="1">
                          <a:effectLst/>
                          <a:latin typeface="Bookman Old Style" panose="02050604050505020204" pitchFamily="18" charset="0"/>
                          <a:ea typeface="Times New Roman" panose="02020603050405020304" pitchFamily="18" charset="0"/>
                        </a:rPr>
                        <a:t>Temperature</a:t>
                      </a:r>
                      <a:endParaRPr lang="en-IN"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b="1" dirty="0">
                          <a:effectLst/>
                          <a:latin typeface="Bookman Old Style" panose="02050604050505020204" pitchFamily="18" charset="0"/>
                          <a:ea typeface="Times New Roman" panose="02020603050405020304" pitchFamily="18" charset="0"/>
                        </a:rPr>
                        <a:t>Time taken</a:t>
                      </a:r>
                      <a:endParaRPr lang="en-IN"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1484335"/>
                  </a:ext>
                </a:extLst>
              </a:tr>
              <a:tr h="0">
                <a:tc>
                  <a:txBody>
                    <a:bodyPr/>
                    <a:lstStyle/>
                    <a:p>
                      <a:pPr algn="ctr"/>
                      <a:r>
                        <a:rPr lang="en-IN" sz="1200">
                          <a:effectLst/>
                          <a:latin typeface="Bookman Old Style" panose="02050604050505020204" pitchFamily="18" charset="0"/>
                          <a:ea typeface="Times New Roman" panose="02020603050405020304" pitchFamily="18" charset="0"/>
                        </a:rPr>
                        <a:t>5°C</a:t>
                      </a:r>
                      <a:endParaRPr lang="en-IN"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b="0" dirty="0">
                          <a:effectLst/>
                          <a:latin typeface="Bookman Old Style" panose="02050604050505020204" pitchFamily="18" charset="0"/>
                          <a:ea typeface="Times New Roman" panose="02020603050405020304" pitchFamily="18" charset="0"/>
                        </a:rPr>
                        <a:t>16 minutes</a:t>
                      </a:r>
                      <a:endParaRPr lang="en-IN" sz="12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8525396"/>
                  </a:ext>
                </a:extLst>
              </a:tr>
              <a:tr h="0">
                <a:tc>
                  <a:txBody>
                    <a:bodyPr/>
                    <a:lstStyle/>
                    <a:p>
                      <a:pPr algn="ctr"/>
                      <a:r>
                        <a:rPr lang="en-IN" sz="1200">
                          <a:effectLst/>
                          <a:latin typeface="Bookman Old Style" panose="02050604050505020204" pitchFamily="18" charset="0"/>
                          <a:ea typeface="Times New Roman" panose="02020603050405020304" pitchFamily="18" charset="0"/>
                        </a:rPr>
                        <a:t>37°C</a:t>
                      </a:r>
                      <a:endParaRPr lang="en-IN"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b="0" dirty="0">
                          <a:effectLst/>
                          <a:latin typeface="Bookman Old Style" panose="02050604050505020204" pitchFamily="18" charset="0"/>
                          <a:ea typeface="Times New Roman" panose="02020603050405020304" pitchFamily="18" charset="0"/>
                        </a:rPr>
                        <a:t>4 minutes</a:t>
                      </a:r>
                      <a:endParaRPr lang="en-IN" sz="12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9974050"/>
                  </a:ext>
                </a:extLst>
              </a:tr>
              <a:tr h="0">
                <a:tc>
                  <a:txBody>
                    <a:bodyPr/>
                    <a:lstStyle/>
                    <a:p>
                      <a:pPr algn="ctr"/>
                      <a:r>
                        <a:rPr lang="en-IN" sz="1200">
                          <a:effectLst/>
                          <a:latin typeface="Bookman Old Style" panose="02050604050505020204" pitchFamily="18" charset="0"/>
                          <a:ea typeface="Times New Roman" panose="02020603050405020304" pitchFamily="18" charset="0"/>
                        </a:rPr>
                        <a:t>50°C</a:t>
                      </a:r>
                      <a:endParaRPr lang="en-IN"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b="0" dirty="0">
                          <a:effectLst/>
                          <a:latin typeface="Bookman Old Style" panose="02050604050505020204" pitchFamily="18" charset="0"/>
                          <a:ea typeface="Times New Roman" panose="02020603050405020304" pitchFamily="18" charset="0"/>
                        </a:rPr>
                        <a:t>12 minutes</a:t>
                      </a:r>
                      <a:endParaRPr lang="en-IN" sz="12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9438585"/>
                  </a:ext>
                </a:extLst>
              </a:tr>
            </a:tbl>
          </a:graphicData>
        </a:graphic>
      </p:graphicFrame>
      <p:sp>
        <p:nvSpPr>
          <p:cNvPr id="9" name="Rectangle 8">
            <a:extLst>
              <a:ext uri="{FF2B5EF4-FFF2-40B4-BE49-F238E27FC236}">
                <a16:creationId xmlns:a16="http://schemas.microsoft.com/office/drawing/2014/main" id="{B25952AE-E5B3-AC4E-BC0E-C6159863FC67}"/>
              </a:ext>
            </a:extLst>
          </p:cNvPr>
          <p:cNvSpPr/>
          <p:nvPr/>
        </p:nvSpPr>
        <p:spPr>
          <a:xfrm>
            <a:off x="220129" y="207168"/>
            <a:ext cx="2230099" cy="369332"/>
          </a:xfrm>
          <a:prstGeom prst="rect">
            <a:avLst/>
          </a:prstGeom>
        </p:spPr>
        <p:txBody>
          <a:bodyPr wrap="none">
            <a:spAutoFit/>
          </a:bodyPr>
          <a:lstStyle/>
          <a:p>
            <a:pPr algn="ctr"/>
            <a:r>
              <a:rPr lang="en-IN" u="sng" dirty="0">
                <a:latin typeface="Bookman Old Style" panose="02050604050505020204" pitchFamily="18" charset="0"/>
                <a:ea typeface="Calibri" panose="020F0502020204030204" pitchFamily="34" charset="0"/>
                <a:cs typeface="Microsoft Himalaya" pitchFamily="2" charset="0"/>
              </a:rPr>
              <a:t>Observation Table</a:t>
            </a:r>
            <a:endParaRPr lang="en-IN" u="sng" dirty="0">
              <a:latin typeface="Calibri" panose="020F0502020204030204" pitchFamily="34" charset="0"/>
              <a:ea typeface="Calibri" panose="020F0502020204030204" pitchFamily="34" charset="0"/>
              <a:cs typeface="Microsoft Himalaya" pitchFamily="2" charset="0"/>
            </a:endParaRPr>
          </a:p>
        </p:txBody>
      </p:sp>
      <p:sp>
        <p:nvSpPr>
          <p:cNvPr id="6" name="Rectangle 5">
            <a:extLst>
              <a:ext uri="{FF2B5EF4-FFF2-40B4-BE49-F238E27FC236}">
                <a16:creationId xmlns:a16="http://schemas.microsoft.com/office/drawing/2014/main" id="{93B7C52E-3A2A-0B4B-984A-E2ED00BB26D9}"/>
              </a:ext>
            </a:extLst>
          </p:cNvPr>
          <p:cNvSpPr/>
          <p:nvPr/>
        </p:nvSpPr>
        <p:spPr>
          <a:xfrm>
            <a:off x="388226" y="2014202"/>
            <a:ext cx="6229348" cy="261610"/>
          </a:xfrm>
          <a:prstGeom prst="rect">
            <a:avLst/>
          </a:prstGeom>
        </p:spPr>
        <p:txBody>
          <a:bodyPr wrap="square">
            <a:spAutoFit/>
          </a:bodyPr>
          <a:lstStyle/>
          <a:p>
            <a:r>
              <a:rPr lang="en-IN" sz="1100" dirty="0">
                <a:latin typeface="Bookman Old Style" panose="02050604050505020204" pitchFamily="18" charset="0"/>
                <a:ea typeface="Times New Roman" panose="02020603050405020304" pitchFamily="18" charset="0"/>
              </a:rPr>
              <a:t>Table Effect of Different Temperatures on the Activity of Salivary Amylase on Starch</a:t>
            </a:r>
            <a:endParaRPr lang="en-US" sz="1100" dirty="0"/>
          </a:p>
        </p:txBody>
      </p:sp>
      <p:sp>
        <p:nvSpPr>
          <p:cNvPr id="10" name="Rectangle 9">
            <a:extLst>
              <a:ext uri="{FF2B5EF4-FFF2-40B4-BE49-F238E27FC236}">
                <a16:creationId xmlns:a16="http://schemas.microsoft.com/office/drawing/2014/main" id="{A1B0CE38-C702-7646-9730-61350D5C885E}"/>
              </a:ext>
            </a:extLst>
          </p:cNvPr>
          <p:cNvSpPr/>
          <p:nvPr/>
        </p:nvSpPr>
        <p:spPr>
          <a:xfrm>
            <a:off x="370617" y="3251849"/>
            <a:ext cx="5963778" cy="461665"/>
          </a:xfrm>
          <a:prstGeom prst="rect">
            <a:avLst/>
          </a:prstGeom>
        </p:spPr>
        <p:txBody>
          <a:bodyPr wrap="square">
            <a:spAutoFit/>
          </a:bodyPr>
          <a:lstStyle/>
          <a:p>
            <a:pPr algn="just"/>
            <a:r>
              <a:rPr lang="en-IN" sz="1200" dirty="0">
                <a:latin typeface="Bookman Old Style" panose="02050604050505020204" pitchFamily="18" charset="0"/>
                <a:ea typeface="Times New Roman" panose="02020603050405020304" pitchFamily="18" charset="0"/>
              </a:rPr>
              <a:t>To digest completely 5 ml of 1% starch solution, 1 ml of diluted enzyme takes 16 minutes at 5 °C, 4 minutes at 37 °C and 12 minutes at 50 °C. </a:t>
            </a:r>
            <a:endParaRPr lang="en-IN" sz="1200" dirty="0">
              <a:latin typeface="Times New Roman" panose="02020603050405020304" pitchFamily="18" charset="0"/>
              <a:ea typeface="Times New Roman" panose="02020603050405020304" pitchFamily="18" charset="0"/>
            </a:endParaRPr>
          </a:p>
        </p:txBody>
      </p:sp>
      <p:sp>
        <p:nvSpPr>
          <p:cNvPr id="11" name="Rectangle 10">
            <a:extLst>
              <a:ext uri="{FF2B5EF4-FFF2-40B4-BE49-F238E27FC236}">
                <a16:creationId xmlns:a16="http://schemas.microsoft.com/office/drawing/2014/main" id="{08B6567B-C60A-8947-A65B-CD2109B92B80}"/>
              </a:ext>
            </a:extLst>
          </p:cNvPr>
          <p:cNvSpPr/>
          <p:nvPr/>
        </p:nvSpPr>
        <p:spPr>
          <a:xfrm>
            <a:off x="220129" y="9152751"/>
            <a:ext cx="3938899" cy="276999"/>
          </a:xfrm>
          <a:prstGeom prst="rect">
            <a:avLst/>
          </a:prstGeom>
        </p:spPr>
        <p:txBody>
          <a:bodyPr wrap="none">
            <a:spAutoFit/>
          </a:bodyPr>
          <a:lstStyle/>
          <a:p>
            <a:pPr algn="just"/>
            <a:r>
              <a:rPr lang="en-IN" sz="1200" dirty="0">
                <a:latin typeface="Bookman Old Style" panose="02050604050505020204" pitchFamily="18" charset="0"/>
                <a:ea typeface="Times New Roman" panose="02020603050405020304" pitchFamily="18" charset="0"/>
              </a:rPr>
              <a:t>Must watch video: </a:t>
            </a:r>
            <a:r>
              <a:rPr lang="en-IN" sz="1200" u="sng" dirty="0">
                <a:solidFill>
                  <a:srgbClr val="0563C1"/>
                </a:solidFill>
                <a:latin typeface="Bookman Old Style" panose="02050604050505020204" pitchFamily="18" charset="0"/>
                <a:ea typeface="Times New Roman" panose="02020603050405020304" pitchFamily="18" charset="0"/>
              </a:rPr>
              <a:t>https://</a:t>
            </a:r>
            <a:r>
              <a:rPr lang="en-IN" sz="1200" u="sng" dirty="0" err="1">
                <a:solidFill>
                  <a:srgbClr val="0563C1"/>
                </a:solidFill>
                <a:latin typeface="Bookman Old Style" panose="02050604050505020204" pitchFamily="18" charset="0"/>
                <a:ea typeface="Times New Roman" panose="02020603050405020304" pitchFamily="18" charset="0"/>
              </a:rPr>
              <a:t>youtu.be</a:t>
            </a:r>
            <a:r>
              <a:rPr lang="en-IN" sz="1200" u="sng" dirty="0">
                <a:solidFill>
                  <a:srgbClr val="0563C1"/>
                </a:solidFill>
                <a:latin typeface="Bookman Old Style" panose="02050604050505020204" pitchFamily="18" charset="0"/>
                <a:ea typeface="Times New Roman" panose="02020603050405020304" pitchFamily="18" charset="0"/>
              </a:rPr>
              <a:t>/iaqxTaXit9M</a:t>
            </a:r>
          </a:p>
        </p:txBody>
      </p:sp>
    </p:spTree>
    <p:extLst>
      <p:ext uri="{BB962C8B-B14F-4D97-AF65-F5344CB8AC3E}">
        <p14:creationId xmlns:p14="http://schemas.microsoft.com/office/powerpoint/2010/main" val="3288152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D76B881-8374-4840-8D6E-0562AE425510}"/>
              </a:ext>
            </a:extLst>
          </p:cNvPr>
          <p:cNvSpPr/>
          <p:nvPr/>
        </p:nvSpPr>
        <p:spPr>
          <a:xfrm>
            <a:off x="6482442" y="214992"/>
            <a:ext cx="6153149" cy="5262979"/>
          </a:xfrm>
          <a:prstGeom prst="rect">
            <a:avLst/>
          </a:prstGeom>
        </p:spPr>
        <p:txBody>
          <a:bodyPr wrap="square">
            <a:spAutoFit/>
          </a:bodyPr>
          <a:lstStyle/>
          <a:p>
            <a:pPr algn="just"/>
            <a:r>
              <a:rPr lang="en-IN" sz="1200" b="1" dirty="0">
                <a:latin typeface="Bookman Old Style" panose="02050604050505020204" pitchFamily="18" charset="0"/>
                <a:ea typeface="Times New Roman" panose="02020603050405020304" pitchFamily="18" charset="0"/>
              </a:rPr>
              <a:t>Procedure to study the effect of Different pH on the Activity of Salivary Amylase on Starch</a:t>
            </a:r>
            <a:endParaRPr lang="en-IN" sz="1200" b="1" dirty="0">
              <a:latin typeface="Times New Roman" panose="02020603050405020304" pitchFamily="18" charset="0"/>
              <a:ea typeface="Times New Roman" panose="02020603050405020304" pitchFamily="18" charset="0"/>
            </a:endParaRPr>
          </a:p>
          <a:p>
            <a:pPr marL="228600" indent="-228600" algn="just">
              <a:buFont typeface="+mj-lt"/>
              <a:buAutoNum type="arabicPeriod"/>
            </a:pPr>
            <a:r>
              <a:rPr lang="en-IN" sz="1200" dirty="0">
                <a:latin typeface="Bookman Old Style" panose="02050604050505020204" pitchFamily="18" charset="0"/>
                <a:ea typeface="Times New Roman" panose="02020603050405020304" pitchFamily="18" charset="0"/>
              </a:rPr>
              <a:t>Prepare 15 ml of 1% starch solution and 3 ml of 1% NaCl solution in a beaker.</a:t>
            </a:r>
            <a:endParaRPr lang="en-IN" sz="1200" dirty="0">
              <a:latin typeface="Times New Roman" panose="02020603050405020304" pitchFamily="18" charset="0"/>
              <a:ea typeface="Times New Roman" panose="02020603050405020304" pitchFamily="18" charset="0"/>
            </a:endParaRPr>
          </a:p>
          <a:p>
            <a:pPr marL="228600" indent="-228600" algn="just">
              <a:buFont typeface="+mj-lt"/>
              <a:buAutoNum type="arabicPeriod"/>
            </a:pPr>
            <a:r>
              <a:rPr lang="en-IN" sz="1200" dirty="0">
                <a:latin typeface="Bookman Old Style" panose="02050604050505020204" pitchFamily="18" charset="0"/>
                <a:ea typeface="Times New Roman" panose="02020603050405020304" pitchFamily="18" charset="0"/>
              </a:rPr>
              <a:t>Divide and pour this solution into three test tubes and mark them as A, B and C.</a:t>
            </a:r>
            <a:endParaRPr lang="en-IN" sz="1200" dirty="0">
              <a:latin typeface="Times New Roman" panose="02020603050405020304" pitchFamily="18" charset="0"/>
              <a:ea typeface="Times New Roman" panose="02020603050405020304" pitchFamily="18" charset="0"/>
            </a:endParaRPr>
          </a:p>
          <a:p>
            <a:pPr marL="228600" indent="-228600" algn="just">
              <a:buFont typeface="+mj-lt"/>
              <a:buAutoNum type="arabicPeriod"/>
            </a:pPr>
            <a:r>
              <a:rPr lang="en-IN" sz="1200" dirty="0">
                <a:latin typeface="Bookman Old Style" panose="02050604050505020204" pitchFamily="18" charset="0"/>
                <a:ea typeface="Times New Roman" panose="02020603050405020304" pitchFamily="18" charset="0"/>
              </a:rPr>
              <a:t>Add pH tablet 5 into test tube A, pH tablet 6.8 into test tube B and pH tablet 8 into test tube C.</a:t>
            </a:r>
            <a:endParaRPr lang="en-IN" sz="1200" dirty="0">
              <a:latin typeface="Times New Roman" panose="02020603050405020304" pitchFamily="18" charset="0"/>
              <a:ea typeface="Times New Roman" panose="02020603050405020304" pitchFamily="18" charset="0"/>
            </a:endParaRPr>
          </a:p>
          <a:p>
            <a:pPr marL="228600" indent="-228600" algn="just">
              <a:buFont typeface="+mj-lt"/>
              <a:buAutoNum type="arabicPeriod"/>
            </a:pPr>
            <a:r>
              <a:rPr lang="en-IN" sz="1200" dirty="0">
                <a:latin typeface="Bookman Old Style" panose="02050604050505020204" pitchFamily="18" charset="0"/>
                <a:ea typeface="Times New Roman" panose="02020603050405020304" pitchFamily="18" charset="0"/>
              </a:rPr>
              <a:t>Now transfer experimental tube A, B and C into a beaker containing water and a thermometer to maintain the temperature at 37°C.</a:t>
            </a:r>
            <a:endParaRPr lang="en-IN" sz="1200" dirty="0">
              <a:latin typeface="Times New Roman" panose="02020603050405020304" pitchFamily="18" charset="0"/>
              <a:ea typeface="Times New Roman" panose="02020603050405020304" pitchFamily="18" charset="0"/>
            </a:endParaRPr>
          </a:p>
          <a:p>
            <a:pPr marL="228600" indent="-228600" algn="just">
              <a:buFont typeface="+mj-lt"/>
              <a:buAutoNum type="arabicPeriod"/>
            </a:pPr>
            <a:r>
              <a:rPr lang="en-IN" sz="1200" dirty="0">
                <a:latin typeface="Bookman Old Style" panose="02050604050505020204" pitchFamily="18" charset="0"/>
                <a:ea typeface="Times New Roman" panose="02020603050405020304" pitchFamily="18" charset="0"/>
              </a:rPr>
              <a:t>Using a dropper, add 1 ml of saliva to each of the three test tubes.</a:t>
            </a:r>
            <a:endParaRPr lang="en-IN" sz="1200" dirty="0">
              <a:latin typeface="Times New Roman" panose="02020603050405020304" pitchFamily="18" charset="0"/>
              <a:ea typeface="Times New Roman" panose="02020603050405020304" pitchFamily="18" charset="0"/>
            </a:endParaRPr>
          </a:p>
          <a:p>
            <a:pPr marL="228600" indent="-228600" algn="just">
              <a:buFont typeface="+mj-lt"/>
              <a:buAutoNum type="arabicPeriod"/>
            </a:pPr>
            <a:r>
              <a:rPr lang="en-IN" sz="1200" dirty="0">
                <a:latin typeface="Bookman Old Style" panose="02050604050505020204" pitchFamily="18" charset="0"/>
                <a:ea typeface="Times New Roman" panose="02020603050405020304" pitchFamily="18" charset="0"/>
              </a:rPr>
              <a:t>Immediately using a separate fresh droppers, take few drops from experimental tube A, B and C, and transfer this into the three sets of series of test tubes having iodine solution.</a:t>
            </a:r>
            <a:endParaRPr lang="en-IN" sz="1200" dirty="0">
              <a:latin typeface="Times New Roman" panose="02020603050405020304" pitchFamily="18" charset="0"/>
              <a:ea typeface="Times New Roman" panose="02020603050405020304" pitchFamily="18" charset="0"/>
            </a:endParaRPr>
          </a:p>
          <a:p>
            <a:pPr marL="228600" indent="-228600" algn="just">
              <a:buFont typeface="+mj-lt"/>
              <a:buAutoNum type="arabicPeriod"/>
            </a:pPr>
            <a:r>
              <a:rPr lang="en-IN" sz="1200" dirty="0">
                <a:latin typeface="Bookman Old Style" panose="02050604050505020204" pitchFamily="18" charset="0"/>
                <a:ea typeface="Times New Roman" panose="02020603050405020304" pitchFamily="18" charset="0"/>
              </a:rPr>
              <a:t>Note this time as zero minute reading.</a:t>
            </a:r>
            <a:endParaRPr lang="en-IN" sz="1200" dirty="0">
              <a:latin typeface="Times New Roman" panose="02020603050405020304" pitchFamily="18" charset="0"/>
              <a:ea typeface="Times New Roman" panose="02020603050405020304" pitchFamily="18" charset="0"/>
            </a:endParaRPr>
          </a:p>
          <a:p>
            <a:pPr marL="228600" indent="-228600" algn="just">
              <a:buFont typeface="+mj-lt"/>
              <a:buAutoNum type="arabicPeriod"/>
            </a:pPr>
            <a:r>
              <a:rPr lang="en-IN" sz="1200" dirty="0">
                <a:latin typeface="Bookman Old Style" panose="02050604050505020204" pitchFamily="18" charset="0"/>
                <a:ea typeface="Times New Roman" panose="02020603050405020304" pitchFamily="18" charset="0"/>
              </a:rPr>
              <a:t>After an interval of 2 minutes, again take a drop from each tube and add to the iodine tubes and note the change in colour of iodine.</a:t>
            </a:r>
            <a:endParaRPr lang="en-IN" sz="1200" dirty="0">
              <a:latin typeface="Times New Roman" panose="02020603050405020304" pitchFamily="18" charset="0"/>
              <a:ea typeface="Times New Roman" panose="02020603050405020304" pitchFamily="18" charset="0"/>
            </a:endParaRPr>
          </a:p>
          <a:p>
            <a:pPr marL="228600" indent="-228600" algn="just">
              <a:buFont typeface="+mj-lt"/>
              <a:buAutoNum type="arabicPeriod"/>
            </a:pPr>
            <a:r>
              <a:rPr lang="en-IN" sz="1200" dirty="0">
                <a:latin typeface="Bookman Old Style" panose="02050604050505020204" pitchFamily="18" charset="0"/>
                <a:ea typeface="Times New Roman" panose="02020603050405020304" pitchFamily="18" charset="0"/>
              </a:rPr>
              <a:t>Keep on repeating the experiment at an interval of every 2 minutes till colour of iodine does not change.</a:t>
            </a:r>
          </a:p>
          <a:p>
            <a:pPr algn="just"/>
            <a:endParaRPr lang="en-IN" sz="1200" dirty="0">
              <a:latin typeface="Bookman Old Style" panose="02050604050505020204" pitchFamily="18" charset="0"/>
              <a:ea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rPr>
              <a:t>Result:</a:t>
            </a:r>
            <a:endParaRPr lang="en-IN" sz="1200" dirty="0">
              <a:latin typeface="Times New Roman" panose="02020603050405020304" pitchFamily="18" charset="0"/>
              <a:ea typeface="Times New Roman" panose="02020603050405020304" pitchFamily="18" charset="0"/>
            </a:endParaRPr>
          </a:p>
          <a:p>
            <a:pPr algn="just"/>
            <a:r>
              <a:rPr lang="en-IN" sz="1200" dirty="0">
                <a:latin typeface="Bookman Old Style" panose="02050604050505020204" pitchFamily="18" charset="0"/>
                <a:ea typeface="Times New Roman" panose="02020603050405020304" pitchFamily="18" charset="0"/>
              </a:rPr>
              <a:t>The optimum temperature of salivary amylase was found to be 37°C, as the enzyme is maximum active at this temperature, while at higher and lower temperatures the enzyme is less active.</a:t>
            </a:r>
            <a:endParaRPr lang="en-IN" sz="1200" dirty="0">
              <a:latin typeface="Times New Roman" panose="02020603050405020304" pitchFamily="18" charset="0"/>
              <a:ea typeface="Times New Roman" panose="02020603050405020304" pitchFamily="18" charset="0"/>
            </a:endParaRPr>
          </a:p>
          <a:p>
            <a:pPr algn="just"/>
            <a:r>
              <a:rPr lang="en-IN" sz="1200" b="1" dirty="0">
                <a:latin typeface="Times New Roman" panose="02020603050405020304" pitchFamily="18" charset="0"/>
                <a:ea typeface="Times New Roman" panose="02020603050405020304" pitchFamily="18" charset="0"/>
              </a:rPr>
              <a:t>T</a:t>
            </a:r>
            <a:r>
              <a:rPr lang="en-IN" sz="1200" dirty="0">
                <a:latin typeface="Bookman Old Style" panose="02050604050505020204" pitchFamily="18" charset="0"/>
                <a:ea typeface="Times New Roman" panose="02020603050405020304" pitchFamily="18" charset="0"/>
              </a:rPr>
              <a:t>he optimum pH of the enzyme was found to be 6.8 (i.e., slightly acidic). pH 5 is acidic and pH 8 is alkaline, therefore salivary amylase did not act in these tubes. </a:t>
            </a:r>
            <a:endParaRPr lang="en-IN" sz="1200" dirty="0">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B3A3B045-5DB6-584D-85E3-ACBE39594098}"/>
              </a:ext>
            </a:extLst>
          </p:cNvPr>
          <p:cNvSpPr/>
          <p:nvPr/>
        </p:nvSpPr>
        <p:spPr>
          <a:xfrm>
            <a:off x="220129" y="207168"/>
            <a:ext cx="2230099" cy="369332"/>
          </a:xfrm>
          <a:prstGeom prst="rect">
            <a:avLst/>
          </a:prstGeom>
        </p:spPr>
        <p:txBody>
          <a:bodyPr wrap="none">
            <a:spAutoFit/>
          </a:bodyPr>
          <a:lstStyle/>
          <a:p>
            <a:pPr algn="ctr"/>
            <a:r>
              <a:rPr lang="en-IN" u="sng" dirty="0">
                <a:latin typeface="Bookman Old Style" panose="02050604050505020204" pitchFamily="18" charset="0"/>
                <a:ea typeface="Calibri" panose="020F0502020204030204" pitchFamily="34" charset="0"/>
                <a:cs typeface="Microsoft Himalaya" pitchFamily="2" charset="0"/>
              </a:rPr>
              <a:t>Observation Table</a:t>
            </a:r>
            <a:endParaRPr lang="en-IN" u="sng" dirty="0">
              <a:latin typeface="Calibri" panose="020F0502020204030204" pitchFamily="34" charset="0"/>
              <a:ea typeface="Calibri" panose="020F0502020204030204" pitchFamily="34" charset="0"/>
              <a:cs typeface="Microsoft Himalaya" pitchFamily="2" charset="0"/>
            </a:endParaRPr>
          </a:p>
        </p:txBody>
      </p:sp>
      <p:sp>
        <p:nvSpPr>
          <p:cNvPr id="10" name="Rectangle 9">
            <a:extLst>
              <a:ext uri="{FF2B5EF4-FFF2-40B4-BE49-F238E27FC236}">
                <a16:creationId xmlns:a16="http://schemas.microsoft.com/office/drawing/2014/main" id="{8FADDBA5-B2F8-154F-BEFD-778107B7891B}"/>
              </a:ext>
            </a:extLst>
          </p:cNvPr>
          <p:cNvSpPr/>
          <p:nvPr/>
        </p:nvSpPr>
        <p:spPr>
          <a:xfrm>
            <a:off x="388226" y="2014202"/>
            <a:ext cx="6229348" cy="261610"/>
          </a:xfrm>
          <a:prstGeom prst="rect">
            <a:avLst/>
          </a:prstGeom>
        </p:spPr>
        <p:txBody>
          <a:bodyPr wrap="square">
            <a:spAutoFit/>
          </a:bodyPr>
          <a:lstStyle/>
          <a:p>
            <a:r>
              <a:rPr lang="en-IN" sz="1100" dirty="0">
                <a:latin typeface="Bookman Old Style" panose="02050604050505020204" pitchFamily="18" charset="0"/>
                <a:ea typeface="Times New Roman" panose="02020603050405020304" pitchFamily="18" charset="0"/>
              </a:rPr>
              <a:t>Table Effect of Different pH on the Activity of Salivary Amylase on Starch</a:t>
            </a:r>
            <a:endParaRPr lang="en-US" sz="1100" dirty="0"/>
          </a:p>
        </p:txBody>
      </p:sp>
      <p:sp>
        <p:nvSpPr>
          <p:cNvPr id="11" name="Rectangle 10">
            <a:extLst>
              <a:ext uri="{FF2B5EF4-FFF2-40B4-BE49-F238E27FC236}">
                <a16:creationId xmlns:a16="http://schemas.microsoft.com/office/drawing/2014/main" id="{E8170D0C-1CF3-6C40-AC8B-898B30EDD37D}"/>
              </a:ext>
            </a:extLst>
          </p:cNvPr>
          <p:cNvSpPr/>
          <p:nvPr/>
        </p:nvSpPr>
        <p:spPr>
          <a:xfrm>
            <a:off x="370617" y="3251849"/>
            <a:ext cx="5963778" cy="461665"/>
          </a:xfrm>
          <a:prstGeom prst="rect">
            <a:avLst/>
          </a:prstGeom>
        </p:spPr>
        <p:txBody>
          <a:bodyPr wrap="square">
            <a:spAutoFit/>
          </a:bodyPr>
          <a:lstStyle/>
          <a:p>
            <a:pPr algn="just"/>
            <a:r>
              <a:rPr lang="en-IN" sz="1200" dirty="0">
                <a:latin typeface="Bookman Old Style" panose="02050604050505020204" pitchFamily="18" charset="0"/>
                <a:ea typeface="Times New Roman" panose="02020603050405020304" pitchFamily="18" charset="0"/>
              </a:rPr>
              <a:t>To digest completely 5 ml of 1% starch solution, 1 ml of diluted enzyme takes 14 minutes at pH 5, 4 minutes at pH 6.8 and 14 minutes at pH 8.</a:t>
            </a:r>
            <a:endParaRPr lang="en-IN" sz="1200" dirty="0">
              <a:latin typeface="Times New Roman" panose="02020603050405020304" pitchFamily="18" charset="0"/>
              <a:ea typeface="Times New Roman" panose="02020603050405020304" pitchFamily="18" charset="0"/>
            </a:endParaRPr>
          </a:p>
        </p:txBody>
      </p:sp>
      <p:graphicFrame>
        <p:nvGraphicFramePr>
          <p:cNvPr id="6" name="Table 5">
            <a:extLst>
              <a:ext uri="{FF2B5EF4-FFF2-40B4-BE49-F238E27FC236}">
                <a16:creationId xmlns:a16="http://schemas.microsoft.com/office/drawing/2014/main" id="{703C4112-C5F2-F14E-9281-AD6856C97F5C}"/>
              </a:ext>
            </a:extLst>
          </p:cNvPr>
          <p:cNvGraphicFramePr>
            <a:graphicFrameLocks noGrp="1"/>
          </p:cNvGraphicFramePr>
          <p:nvPr>
            <p:extLst>
              <p:ext uri="{D42A27DB-BD31-4B8C-83A1-F6EECF244321}">
                <p14:modId xmlns:p14="http://schemas.microsoft.com/office/powerpoint/2010/main" val="4234319590"/>
              </p:ext>
            </p:extLst>
          </p:nvPr>
        </p:nvGraphicFramePr>
        <p:xfrm>
          <a:off x="1408704" y="2376070"/>
          <a:ext cx="3318629" cy="731520"/>
        </p:xfrm>
        <a:graphic>
          <a:graphicData uri="http://schemas.openxmlformats.org/drawingml/2006/table">
            <a:tbl>
              <a:tblPr firstRow="1" firstCol="1" bandRow="1"/>
              <a:tblGrid>
                <a:gridCol w="931546">
                  <a:extLst>
                    <a:ext uri="{9D8B030D-6E8A-4147-A177-3AD203B41FA5}">
                      <a16:colId xmlns:a16="http://schemas.microsoft.com/office/drawing/2014/main" val="1466526913"/>
                    </a:ext>
                  </a:extLst>
                </a:gridCol>
                <a:gridCol w="2387083">
                  <a:extLst>
                    <a:ext uri="{9D8B030D-6E8A-4147-A177-3AD203B41FA5}">
                      <a16:colId xmlns:a16="http://schemas.microsoft.com/office/drawing/2014/main" val="3426722798"/>
                    </a:ext>
                  </a:extLst>
                </a:gridCol>
              </a:tblGrid>
              <a:tr h="0">
                <a:tc>
                  <a:txBody>
                    <a:bodyPr/>
                    <a:lstStyle/>
                    <a:p>
                      <a:pPr algn="ctr"/>
                      <a:r>
                        <a:rPr lang="en-IN" sz="1200" b="1">
                          <a:effectLst/>
                          <a:latin typeface="Bookman Old Style" panose="02050604050505020204" pitchFamily="18" charset="0"/>
                          <a:ea typeface="Times New Roman" panose="02020603050405020304" pitchFamily="18" charset="0"/>
                        </a:rPr>
                        <a:t>pH</a:t>
                      </a:r>
                      <a:endParaRPr lang="en-IN"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b="1">
                          <a:effectLst/>
                          <a:latin typeface="Bookman Old Style" panose="02050604050505020204" pitchFamily="18" charset="0"/>
                          <a:ea typeface="Times New Roman" panose="02020603050405020304" pitchFamily="18" charset="0"/>
                        </a:rPr>
                        <a:t>Time taken</a:t>
                      </a:r>
                      <a:endParaRPr lang="en-IN"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076738"/>
                  </a:ext>
                </a:extLst>
              </a:tr>
              <a:tr h="0">
                <a:tc>
                  <a:txBody>
                    <a:bodyPr/>
                    <a:lstStyle/>
                    <a:p>
                      <a:pPr algn="ctr"/>
                      <a:r>
                        <a:rPr lang="en-IN" sz="1200" b="0">
                          <a:effectLst/>
                          <a:latin typeface="Bookman Old Style" panose="02050604050505020204" pitchFamily="18" charset="0"/>
                          <a:ea typeface="Times New Roman" panose="02020603050405020304" pitchFamily="18" charset="0"/>
                        </a:rPr>
                        <a:t>5 </a:t>
                      </a:r>
                      <a:endParaRPr lang="en-IN" sz="12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b="0" dirty="0">
                          <a:effectLst/>
                          <a:latin typeface="Bookman Old Style" panose="02050604050505020204" pitchFamily="18" charset="0"/>
                          <a:ea typeface="Times New Roman" panose="02020603050405020304" pitchFamily="18" charset="0"/>
                        </a:rPr>
                        <a:t>14 minutes</a:t>
                      </a:r>
                      <a:endParaRPr lang="en-IN" sz="12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8062701"/>
                  </a:ext>
                </a:extLst>
              </a:tr>
              <a:tr h="0">
                <a:tc>
                  <a:txBody>
                    <a:bodyPr/>
                    <a:lstStyle/>
                    <a:p>
                      <a:pPr algn="ctr"/>
                      <a:r>
                        <a:rPr lang="en-IN" sz="1200" b="0">
                          <a:effectLst/>
                          <a:latin typeface="Bookman Old Style" panose="02050604050505020204" pitchFamily="18" charset="0"/>
                          <a:ea typeface="Times New Roman" panose="02020603050405020304" pitchFamily="18" charset="0"/>
                        </a:rPr>
                        <a:t>6.8</a:t>
                      </a:r>
                      <a:endParaRPr lang="en-IN" sz="12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b="0" dirty="0">
                          <a:effectLst/>
                          <a:latin typeface="Bookman Old Style" panose="02050604050505020204" pitchFamily="18" charset="0"/>
                          <a:ea typeface="Times New Roman" panose="02020603050405020304" pitchFamily="18" charset="0"/>
                        </a:rPr>
                        <a:t>4 minutes</a:t>
                      </a:r>
                      <a:endParaRPr lang="en-IN" sz="12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523902"/>
                  </a:ext>
                </a:extLst>
              </a:tr>
              <a:tr h="0">
                <a:tc>
                  <a:txBody>
                    <a:bodyPr/>
                    <a:lstStyle/>
                    <a:p>
                      <a:pPr algn="ctr"/>
                      <a:r>
                        <a:rPr lang="en-IN" sz="1200" b="0">
                          <a:effectLst/>
                          <a:latin typeface="Bookman Old Style" panose="02050604050505020204" pitchFamily="18" charset="0"/>
                          <a:ea typeface="Times New Roman" panose="02020603050405020304" pitchFamily="18" charset="0"/>
                        </a:rPr>
                        <a:t>8</a:t>
                      </a:r>
                      <a:endParaRPr lang="en-IN" sz="1200" b="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200" b="0" dirty="0">
                          <a:effectLst/>
                          <a:latin typeface="Bookman Old Style" panose="02050604050505020204" pitchFamily="18" charset="0"/>
                          <a:ea typeface="Times New Roman" panose="02020603050405020304" pitchFamily="18" charset="0"/>
                        </a:rPr>
                        <a:t>14 minutes</a:t>
                      </a:r>
                      <a:endParaRPr lang="en-IN" sz="1200" b="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5441589"/>
                  </a:ext>
                </a:extLst>
              </a:tr>
            </a:tbl>
          </a:graphicData>
        </a:graphic>
      </p:graphicFrame>
    </p:spTree>
    <p:extLst>
      <p:ext uri="{BB962C8B-B14F-4D97-AF65-F5344CB8AC3E}">
        <p14:creationId xmlns:p14="http://schemas.microsoft.com/office/powerpoint/2010/main" val="2014017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9532EBC4-0BA6-AD40-A590-E582B4D7F922}"/>
              </a:ext>
            </a:extLst>
          </p:cNvPr>
          <p:cNvSpPr/>
          <p:nvPr/>
        </p:nvSpPr>
        <p:spPr>
          <a:xfrm>
            <a:off x="6500380" y="297716"/>
            <a:ext cx="6106390" cy="8586966"/>
          </a:xfrm>
          <a:prstGeom prst="rect">
            <a:avLst/>
          </a:prstGeom>
        </p:spPr>
        <p:txBody>
          <a:bodyPr wrap="square">
            <a:spAutoFit/>
          </a:bodyPr>
          <a:lstStyle/>
          <a:p>
            <a:pPr algn="just"/>
            <a:r>
              <a:rPr lang="en-IN" sz="1200" b="1" dirty="0">
                <a:latin typeface="Bookman Old Style" panose="02050604050505020204" pitchFamily="18" charset="0"/>
                <a:ea typeface="Times New Roman" panose="02020603050405020304" pitchFamily="18" charset="0"/>
              </a:rPr>
              <a:t>Aim:</a:t>
            </a:r>
            <a:r>
              <a:rPr lang="en-IN" sz="1200" dirty="0">
                <a:latin typeface="Bookman Old Style" panose="02050604050505020204" pitchFamily="18" charset="0"/>
                <a:ea typeface="Times New Roman" panose="02020603050405020304" pitchFamily="18" charset="0"/>
              </a:rPr>
              <a:t> Isolate DNA from available plant material such as spinach, green pea seeds, papaya, etc.</a:t>
            </a:r>
            <a:endParaRPr lang="en-IN" sz="1200" dirty="0">
              <a:latin typeface="Times New Roman" panose="02020603050405020304" pitchFamily="18" charset="0"/>
              <a:ea typeface="Times New Roman" panose="02020603050405020304" pitchFamily="18" charset="0"/>
            </a:endParaRPr>
          </a:p>
          <a:p>
            <a:pPr algn="just"/>
            <a:r>
              <a:rPr lang="en-IN" sz="1200" dirty="0">
                <a:latin typeface="Bookman Old Style" panose="02050604050505020204" pitchFamily="18" charset="0"/>
                <a:ea typeface="Times New Roman" panose="02020603050405020304" pitchFamily="18" charset="0"/>
              </a:rPr>
              <a:t> </a:t>
            </a:r>
            <a:endParaRPr lang="en-IN" sz="1200" dirty="0">
              <a:latin typeface="Times New Roman" panose="02020603050405020304" pitchFamily="18" charset="0"/>
              <a:ea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rPr>
              <a:t>Principle:</a:t>
            </a:r>
            <a:r>
              <a:rPr lang="en-IN" sz="1200" dirty="0">
                <a:latin typeface="Bookman Old Style" panose="02050604050505020204" pitchFamily="18" charset="0"/>
                <a:ea typeface="Times New Roman" panose="02020603050405020304" pitchFamily="18" charset="0"/>
              </a:rPr>
              <a:t> </a:t>
            </a:r>
            <a:endParaRPr lang="en-IN" sz="1200" dirty="0">
              <a:latin typeface="Times New Roman" panose="02020603050405020304" pitchFamily="18" charset="0"/>
              <a:ea typeface="Times New Roman" panose="02020603050405020304" pitchFamily="18" charset="0"/>
            </a:endParaRPr>
          </a:p>
          <a:p>
            <a:pPr algn="just"/>
            <a:r>
              <a:rPr lang="en-IN" sz="1200" dirty="0">
                <a:latin typeface="Bookman Old Style" panose="02050604050505020204" pitchFamily="18" charset="0"/>
                <a:ea typeface="Times New Roman" panose="02020603050405020304" pitchFamily="18" charset="0"/>
              </a:rPr>
              <a:t>Deoxyribonucleic acid (DNA) is a long polymer of deoxyribonucleotides. It acts as the genetic material/genome in most of the organisms. The length of DNA is usually determined by base pairs (number of nucleotides/a pair of nucleotide). The human genome contains 3164.7 million nucleotide bases.</a:t>
            </a:r>
            <a:endParaRPr lang="en-IN" sz="1200" dirty="0">
              <a:latin typeface="Times New Roman" panose="02020603050405020304" pitchFamily="18" charset="0"/>
              <a:ea typeface="Times New Roman" panose="02020603050405020304" pitchFamily="18" charset="0"/>
            </a:endParaRPr>
          </a:p>
          <a:p>
            <a:pPr algn="just"/>
            <a:r>
              <a:rPr lang="en-IN" sz="1200" dirty="0">
                <a:latin typeface="Bookman Old Style" panose="02050604050505020204" pitchFamily="18" charset="0"/>
                <a:ea typeface="Times New Roman" panose="02020603050405020304" pitchFamily="18" charset="0"/>
              </a:rPr>
              <a:t>Each organism has its unique length of DNA. Pure DNA from a living cells can be isolated by breaking the cell with different enzymes lysozyme (bacteria), cellulase (plant cells), chitinase (fungus), lipase, etc. The RNA and proteins can be removed by treating with ribonuclease and protease respectively. The purified DNA can be precipitated out by chilled ethanol. Precipitated pure DNA appear as a collection of fine threads in the suspension. DNA that separates out can be removed by spooling using glass rod.</a:t>
            </a:r>
            <a:endParaRPr lang="en-IN" sz="1200" dirty="0">
              <a:latin typeface="Times New Roman" panose="02020603050405020304" pitchFamily="18" charset="0"/>
              <a:ea typeface="Times New Roman" panose="02020603050405020304" pitchFamily="18" charset="0"/>
            </a:endParaRPr>
          </a:p>
          <a:p>
            <a:pPr algn="just"/>
            <a:r>
              <a:rPr lang="en-IN" sz="1200" dirty="0">
                <a:latin typeface="Bookman Old Style" panose="02050604050505020204" pitchFamily="18" charset="0"/>
                <a:ea typeface="Times New Roman" panose="02020603050405020304" pitchFamily="18" charset="0"/>
              </a:rPr>
              <a:t> </a:t>
            </a:r>
            <a:endParaRPr lang="en-IN" sz="1200" dirty="0">
              <a:latin typeface="Times New Roman" panose="02020603050405020304" pitchFamily="18" charset="0"/>
              <a:ea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rPr>
              <a:t>Requirement:</a:t>
            </a:r>
            <a:r>
              <a:rPr lang="en-IN" sz="1200" dirty="0">
                <a:latin typeface="Bookman Old Style" panose="02050604050505020204" pitchFamily="18" charset="0"/>
                <a:ea typeface="Times New Roman" panose="02020603050405020304" pitchFamily="18" charset="0"/>
              </a:rPr>
              <a:t> Any available plant material (spinach, green pea seeds, papaya, etc.), mortar and pestle, test tubes, beakers, ethanol, liquid detergent/</a:t>
            </a:r>
            <a:r>
              <a:rPr lang="en-IN" sz="1200" dirty="0">
                <a:solidFill>
                  <a:srgbClr val="000000"/>
                </a:solidFill>
                <a:latin typeface="Times New Roman" panose="02020603050405020304" pitchFamily="18" charset="0"/>
                <a:ea typeface="Times New Roman" panose="02020603050405020304" pitchFamily="18" charset="0"/>
              </a:rPr>
              <a:t> meat tenderizer</a:t>
            </a:r>
            <a:r>
              <a:rPr lang="en-IN" sz="1200" dirty="0">
                <a:latin typeface="Bookman Old Style" panose="02050604050505020204" pitchFamily="18" charset="0"/>
                <a:ea typeface="Times New Roman" panose="02020603050405020304" pitchFamily="18" charset="0"/>
              </a:rPr>
              <a:t>,  </a:t>
            </a:r>
            <a:endParaRPr lang="en-IN" sz="1200" dirty="0">
              <a:latin typeface="Times New Roman" panose="02020603050405020304" pitchFamily="18" charset="0"/>
              <a:ea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rPr>
              <a:t> </a:t>
            </a:r>
            <a:endParaRPr lang="en-IN" sz="1200" dirty="0">
              <a:latin typeface="Times New Roman" panose="02020603050405020304" pitchFamily="18" charset="0"/>
              <a:ea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rPr>
              <a:t>Procedure</a:t>
            </a:r>
            <a:endParaRPr lang="en-IN" sz="1200" dirty="0">
              <a:latin typeface="Times New Roman" panose="02020603050405020304" pitchFamily="18" charset="0"/>
              <a:ea typeface="Times New Roman" panose="02020603050405020304" pitchFamily="18" charset="0"/>
            </a:endParaRPr>
          </a:p>
          <a:p>
            <a:pPr marL="225425" lvl="0" indent="-169863" algn="just">
              <a:buFont typeface="+mj-lt"/>
              <a:buAutoNum type="arabicPeriod"/>
            </a:pPr>
            <a:r>
              <a:rPr lang="en-IN" sz="1200" dirty="0">
                <a:latin typeface="Bookman Old Style" panose="02050604050505020204" pitchFamily="18" charset="0"/>
                <a:ea typeface="Times New Roman" panose="02020603050405020304" pitchFamily="18" charset="0"/>
              </a:rPr>
              <a:t>Grind the plant sample using mortar and pestle </a:t>
            </a:r>
            <a:r>
              <a:rPr lang="en-IN" sz="1200" dirty="0">
                <a:solidFill>
                  <a:srgbClr val="000000"/>
                </a:solidFill>
                <a:latin typeface="Bookman Old Style" panose="02050604050505020204" pitchFamily="18" charset="0"/>
                <a:ea typeface="Times New Roman" panose="02020603050405020304" pitchFamily="18" charset="0"/>
              </a:rPr>
              <a:t>with little amount of water and sodium chloride</a:t>
            </a:r>
            <a:r>
              <a:rPr lang="en-IN" sz="1200" dirty="0">
                <a:latin typeface="Bookman Old Style" panose="02050604050505020204" pitchFamily="18" charset="0"/>
                <a:ea typeface="Times New Roman" panose="02020603050405020304" pitchFamily="18" charset="0"/>
              </a:rPr>
              <a:t>.</a:t>
            </a:r>
          </a:p>
          <a:p>
            <a:pPr marL="225425" lvl="0" indent="-169863" algn="just">
              <a:buFont typeface="+mj-lt"/>
              <a:buAutoNum type="arabicPeriod"/>
            </a:pPr>
            <a:r>
              <a:rPr lang="en-IN" sz="1200" dirty="0">
                <a:solidFill>
                  <a:srgbClr val="000000"/>
                </a:solidFill>
                <a:latin typeface="Bookman Old Style" panose="02050604050505020204" pitchFamily="18" charset="0"/>
                <a:ea typeface="Times New Roman" panose="02020603050405020304" pitchFamily="18" charset="0"/>
              </a:rPr>
              <a:t>Transfer the </a:t>
            </a:r>
            <a:r>
              <a:rPr lang="en-IN" sz="1200" dirty="0">
                <a:latin typeface="Bookman Old Style" panose="02050604050505020204" pitchFamily="18" charset="0"/>
                <a:ea typeface="Times New Roman" panose="02020603050405020304" pitchFamily="18" charset="0"/>
              </a:rPr>
              <a:t>homogenised plant material into a beaker.</a:t>
            </a:r>
          </a:p>
          <a:p>
            <a:pPr marL="225425" lvl="0" indent="-169863" algn="just">
              <a:buFont typeface="+mj-lt"/>
              <a:buAutoNum type="arabicPeriod"/>
            </a:pPr>
            <a:r>
              <a:rPr lang="en-IN" sz="1200" dirty="0">
                <a:solidFill>
                  <a:srgbClr val="000000"/>
                </a:solidFill>
                <a:latin typeface="Bookman Old Style" panose="02050604050505020204" pitchFamily="18" charset="0"/>
                <a:ea typeface="Times New Roman" panose="02020603050405020304" pitchFamily="18" charset="0"/>
              </a:rPr>
              <a:t>Add liquid detergent or meat tenderizer to it and mix it properly with a glass rod for 3-5 minutes.</a:t>
            </a:r>
            <a:endParaRPr lang="en-IN" sz="1200" dirty="0">
              <a:latin typeface="Bookman Old Style" panose="02050604050505020204" pitchFamily="18" charset="0"/>
              <a:ea typeface="Times New Roman" panose="02020603050405020304" pitchFamily="18" charset="0"/>
            </a:endParaRPr>
          </a:p>
          <a:p>
            <a:pPr marL="225425" lvl="0" indent="-169863" algn="just">
              <a:buFont typeface="+mj-lt"/>
              <a:buAutoNum type="arabicPeriod"/>
            </a:pPr>
            <a:r>
              <a:rPr lang="en-IN" sz="1200" dirty="0">
                <a:latin typeface="Bookman Old Style" panose="02050604050505020204" pitchFamily="18" charset="0"/>
                <a:ea typeface="Times New Roman" panose="02020603050405020304" pitchFamily="18" charset="0"/>
              </a:rPr>
              <a:t>Filter the mixture using a sieve into a clean, dry and sterilised test tube.</a:t>
            </a:r>
          </a:p>
          <a:p>
            <a:pPr marL="225425" lvl="0" indent="-169863" algn="just">
              <a:buFont typeface="+mj-lt"/>
              <a:buAutoNum type="arabicPeriod"/>
            </a:pPr>
            <a:r>
              <a:rPr lang="en-IN" sz="1200" dirty="0">
                <a:latin typeface="Bookman Old Style" panose="02050604050505020204" pitchFamily="18" charset="0"/>
                <a:ea typeface="Times New Roman" panose="02020603050405020304" pitchFamily="18" charset="0"/>
              </a:rPr>
              <a:t>Tilt the test tube with </a:t>
            </a:r>
            <a:r>
              <a:rPr lang="en-IN" sz="1200" dirty="0">
                <a:solidFill>
                  <a:srgbClr val="000000"/>
                </a:solidFill>
                <a:latin typeface="Bookman Old Style" panose="02050604050505020204" pitchFamily="18" charset="0"/>
                <a:ea typeface="Times New Roman" panose="02020603050405020304" pitchFamily="18" charset="0"/>
              </a:rPr>
              <a:t>filtrate, </a:t>
            </a:r>
            <a:r>
              <a:rPr lang="en-IN" sz="1200" dirty="0">
                <a:latin typeface="Bookman Old Style" panose="02050604050505020204" pitchFamily="18" charset="0"/>
                <a:ea typeface="Times New Roman" panose="02020603050405020304" pitchFamily="18" charset="0"/>
              </a:rPr>
              <a:t>and add chilled ethanol to allow precipitation of DNA. </a:t>
            </a:r>
          </a:p>
          <a:p>
            <a:pPr marL="225425" lvl="0" indent="-169863">
              <a:buFont typeface="+mj-lt"/>
              <a:buAutoNum type="arabicPeriod"/>
            </a:pPr>
            <a:r>
              <a:rPr lang="en-IN" sz="1200" dirty="0">
                <a:solidFill>
                  <a:srgbClr val="000000"/>
                </a:solidFill>
                <a:latin typeface="Bookman Old Style" panose="02050604050505020204" pitchFamily="18" charset="0"/>
                <a:ea typeface="Times New Roman" panose="02020603050405020304" pitchFamily="18" charset="0"/>
              </a:rPr>
              <a:t>After half-an-hour we can observe the precipitated DNA suspended in the supernatant as collection of fine threads. </a:t>
            </a:r>
            <a:endParaRPr lang="en-IN" sz="1200" dirty="0">
              <a:latin typeface="Bookman Old Style" panose="02050604050505020204" pitchFamily="18" charset="0"/>
              <a:ea typeface="Times New Roman" panose="02020603050405020304" pitchFamily="18" charset="0"/>
            </a:endParaRPr>
          </a:p>
          <a:p>
            <a:pPr marL="225425" lvl="0" indent="-169863">
              <a:buFont typeface="+mj-lt"/>
              <a:buAutoNum type="arabicPeriod"/>
            </a:pPr>
            <a:r>
              <a:rPr lang="en-IN" sz="1200" dirty="0">
                <a:solidFill>
                  <a:srgbClr val="000000"/>
                </a:solidFill>
                <a:latin typeface="Bookman Old Style" panose="02050604050505020204" pitchFamily="18" charset="0"/>
                <a:ea typeface="Times New Roman" panose="02020603050405020304" pitchFamily="18" charset="0"/>
              </a:rPr>
              <a:t>DNA can be removed by spooling using glass rod.</a:t>
            </a:r>
            <a:endParaRPr lang="en-IN" sz="1200" dirty="0">
              <a:latin typeface="Bookman Old Style" panose="02050604050505020204" pitchFamily="18" charset="0"/>
              <a:ea typeface="Times New Roman" panose="02020603050405020304" pitchFamily="18" charset="0"/>
            </a:endParaRPr>
          </a:p>
          <a:p>
            <a:pPr algn="just"/>
            <a:r>
              <a:rPr lang="en-IN" sz="1200" dirty="0">
                <a:latin typeface="Bookman Old Style" panose="02050604050505020204" pitchFamily="18" charset="0"/>
                <a:ea typeface="Times New Roman" panose="02020603050405020304" pitchFamily="18" charset="0"/>
              </a:rPr>
              <a:t> </a:t>
            </a:r>
            <a:endParaRPr lang="en-IN" sz="1200" dirty="0">
              <a:latin typeface="Times New Roman" panose="02020603050405020304" pitchFamily="18" charset="0"/>
              <a:ea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rPr>
              <a:t>Observation</a:t>
            </a:r>
            <a:endParaRPr lang="en-IN" sz="1200" dirty="0">
              <a:latin typeface="Times New Roman" panose="02020603050405020304" pitchFamily="18" charset="0"/>
              <a:ea typeface="Times New Roman" panose="02020603050405020304" pitchFamily="18" charset="0"/>
            </a:endParaRPr>
          </a:p>
          <a:p>
            <a:pPr algn="just"/>
            <a:r>
              <a:rPr lang="en-IN" sz="1200" dirty="0">
                <a:latin typeface="Bookman Old Style" panose="02050604050505020204" pitchFamily="18" charset="0"/>
                <a:ea typeface="Times New Roman" panose="02020603050405020304" pitchFamily="18" charset="0"/>
              </a:rPr>
              <a:t>The DNA appears as white precipitates of collection of fine threads at the top layer of ethanol.</a:t>
            </a:r>
            <a:endParaRPr lang="en-IN" sz="1200" dirty="0">
              <a:latin typeface="Times New Roman" panose="02020603050405020304" pitchFamily="18" charset="0"/>
              <a:ea typeface="Times New Roman" panose="02020603050405020304" pitchFamily="18" charset="0"/>
            </a:endParaRPr>
          </a:p>
          <a:p>
            <a:pPr algn="just"/>
            <a:r>
              <a:rPr lang="en-IN" sz="1200" dirty="0">
                <a:latin typeface="Bookman Old Style" panose="02050604050505020204" pitchFamily="18" charset="0"/>
                <a:ea typeface="Times New Roman" panose="02020603050405020304" pitchFamily="18" charset="0"/>
              </a:rPr>
              <a:t> </a:t>
            </a:r>
            <a:endParaRPr lang="en-IN" sz="1200" dirty="0">
              <a:latin typeface="Times New Roman" panose="02020603050405020304" pitchFamily="18" charset="0"/>
              <a:ea typeface="Times New Roman" panose="02020603050405020304" pitchFamily="18" charset="0"/>
            </a:endParaRPr>
          </a:p>
          <a:p>
            <a:pPr algn="just"/>
            <a:r>
              <a:rPr lang="en-IN" sz="1200" b="1" dirty="0">
                <a:latin typeface="Bookman Old Style" panose="02050604050505020204" pitchFamily="18" charset="0"/>
                <a:ea typeface="Times New Roman" panose="02020603050405020304" pitchFamily="18" charset="0"/>
              </a:rPr>
              <a:t>Discussion:</a:t>
            </a:r>
            <a:endParaRPr lang="en-IN" sz="1200" dirty="0">
              <a:latin typeface="Times New Roman" panose="02020603050405020304" pitchFamily="18" charset="0"/>
              <a:ea typeface="Times New Roman" panose="02020603050405020304" pitchFamily="18" charset="0"/>
            </a:endParaRPr>
          </a:p>
          <a:p>
            <a:pPr algn="just"/>
            <a:r>
              <a:rPr lang="en-IN" sz="1200" dirty="0">
                <a:latin typeface="Bookman Old Style" panose="02050604050505020204" pitchFamily="18" charset="0"/>
                <a:ea typeface="Times New Roman" panose="02020603050405020304" pitchFamily="18" charset="0"/>
              </a:rPr>
              <a:t>Isolation of DNA involves mechanical method and use of enzymes. Grinding and crushing the plant sample using motor and pestle degrades the cell walls and membranes. The liquid detergent degrades membrane phospholipids and proteins, releasing the DNA . The sodium cations from the salt shield the negatively charged DNA molecules and allow collection and extraction of DNA in the mixture. Chilled ethanol precipitate DNA in the supernatant. The DNA is the white material in the clear top layer of alcohol layer and </a:t>
            </a:r>
            <a:r>
              <a:rPr lang="en-IN" sz="1200" dirty="0">
                <a:solidFill>
                  <a:srgbClr val="000000"/>
                </a:solidFill>
                <a:latin typeface="Times New Roman" panose="02020603050405020304" pitchFamily="18" charset="0"/>
                <a:ea typeface="Times New Roman" panose="02020603050405020304" pitchFamily="18" charset="0"/>
              </a:rPr>
              <a:t>removed by spooling using glass rod.</a:t>
            </a:r>
            <a:endParaRPr lang="en-IN" sz="1200"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D6743ABE-F24E-FF4B-AE44-F5BB0DFEB8F0}"/>
              </a:ext>
            </a:extLst>
          </p:cNvPr>
          <p:cNvSpPr/>
          <p:nvPr/>
        </p:nvSpPr>
        <p:spPr>
          <a:xfrm>
            <a:off x="1253609" y="9060418"/>
            <a:ext cx="4126451" cy="276999"/>
          </a:xfrm>
          <a:prstGeom prst="rect">
            <a:avLst/>
          </a:prstGeom>
        </p:spPr>
        <p:txBody>
          <a:bodyPr wrap="none">
            <a:spAutoFit/>
          </a:bodyPr>
          <a:lstStyle/>
          <a:p>
            <a:pPr algn="just"/>
            <a:r>
              <a:rPr lang="en-IN" sz="1200" dirty="0">
                <a:latin typeface="Bookman Old Style" panose="02050604050505020204" pitchFamily="18" charset="0"/>
                <a:ea typeface="Times New Roman" panose="02020603050405020304" pitchFamily="18" charset="0"/>
              </a:rPr>
              <a:t>Must watch video: </a:t>
            </a:r>
            <a:r>
              <a:rPr lang="en-IN" sz="1200" u="sng" dirty="0">
                <a:solidFill>
                  <a:srgbClr val="0563C1"/>
                </a:solidFill>
                <a:latin typeface="Bookman Old Style" panose="02050604050505020204" pitchFamily="18" charset="0"/>
                <a:ea typeface="Times New Roman" panose="02020603050405020304" pitchFamily="18" charset="0"/>
                <a:hlinkClick r:id="rId2"/>
              </a:rPr>
              <a:t>https://youtu.be/boMZ_Y_OW3Y</a:t>
            </a:r>
            <a:endParaRPr lang="en-IN" sz="1200" dirty="0">
              <a:latin typeface="Times New Roman" panose="02020603050405020304" pitchFamily="18" charset="0"/>
              <a:ea typeface="Times New Roman" panose="02020603050405020304" pitchFamily="18" charset="0"/>
            </a:endParaRPr>
          </a:p>
        </p:txBody>
      </p:sp>
      <p:sp>
        <p:nvSpPr>
          <p:cNvPr id="46" name="Rectangle 45">
            <a:extLst>
              <a:ext uri="{FF2B5EF4-FFF2-40B4-BE49-F238E27FC236}">
                <a16:creationId xmlns:a16="http://schemas.microsoft.com/office/drawing/2014/main" id="{59809829-7084-0B4A-9ACB-EA7018EB804B}"/>
              </a:ext>
            </a:extLst>
          </p:cNvPr>
          <p:cNvSpPr/>
          <p:nvPr/>
        </p:nvSpPr>
        <p:spPr>
          <a:xfrm>
            <a:off x="561567" y="207168"/>
            <a:ext cx="1547218" cy="369332"/>
          </a:xfrm>
          <a:prstGeom prst="rect">
            <a:avLst/>
          </a:prstGeom>
        </p:spPr>
        <p:txBody>
          <a:bodyPr wrap="none">
            <a:spAutoFit/>
          </a:bodyPr>
          <a:lstStyle/>
          <a:p>
            <a:pPr algn="ctr"/>
            <a:r>
              <a:rPr lang="en-IN" u="sng" dirty="0">
                <a:latin typeface="Bookman Old Style" panose="02050604050505020204" pitchFamily="18" charset="0"/>
                <a:ea typeface="Calibri" panose="020F0502020204030204" pitchFamily="34" charset="0"/>
                <a:cs typeface="Microsoft Himalaya" pitchFamily="2" charset="0"/>
              </a:rPr>
              <a:t>Observation</a:t>
            </a:r>
            <a:endParaRPr lang="en-IN" u="sng" dirty="0">
              <a:latin typeface="Calibri" panose="020F0502020204030204" pitchFamily="34" charset="0"/>
              <a:ea typeface="Calibri" panose="020F0502020204030204" pitchFamily="34" charset="0"/>
              <a:cs typeface="Microsoft Himalaya" pitchFamily="2" charset="0"/>
            </a:endParaRPr>
          </a:p>
        </p:txBody>
      </p:sp>
      <p:grpSp>
        <p:nvGrpSpPr>
          <p:cNvPr id="9" name="Group 8">
            <a:extLst>
              <a:ext uri="{FF2B5EF4-FFF2-40B4-BE49-F238E27FC236}">
                <a16:creationId xmlns:a16="http://schemas.microsoft.com/office/drawing/2014/main" id="{126CA4EB-CFD7-A946-9DD0-2494A92088F4}"/>
              </a:ext>
            </a:extLst>
          </p:cNvPr>
          <p:cNvGrpSpPr/>
          <p:nvPr/>
        </p:nvGrpSpPr>
        <p:grpSpPr>
          <a:xfrm>
            <a:off x="1481178" y="3197011"/>
            <a:ext cx="4782300" cy="3475710"/>
            <a:chOff x="1481178" y="3197011"/>
            <a:chExt cx="4782300" cy="3475710"/>
          </a:xfrm>
        </p:grpSpPr>
        <p:grpSp>
          <p:nvGrpSpPr>
            <p:cNvPr id="45" name="Group 44">
              <a:extLst>
                <a:ext uri="{FF2B5EF4-FFF2-40B4-BE49-F238E27FC236}">
                  <a16:creationId xmlns:a16="http://schemas.microsoft.com/office/drawing/2014/main" id="{A16EBA73-E062-4C4A-BA47-43FA1D258DFC}"/>
                </a:ext>
              </a:extLst>
            </p:cNvPr>
            <p:cNvGrpSpPr/>
            <p:nvPr/>
          </p:nvGrpSpPr>
          <p:grpSpPr>
            <a:xfrm rot="20948419">
              <a:off x="1481178" y="3197011"/>
              <a:ext cx="3256638" cy="2652478"/>
              <a:chOff x="1691416" y="2422809"/>
              <a:chExt cx="3256638" cy="2652478"/>
            </a:xfrm>
          </p:grpSpPr>
          <p:sp>
            <p:nvSpPr>
              <p:cNvPr id="5" name="Rounded Rectangle 4">
                <a:extLst>
                  <a:ext uri="{FF2B5EF4-FFF2-40B4-BE49-F238E27FC236}">
                    <a16:creationId xmlns:a16="http://schemas.microsoft.com/office/drawing/2014/main" id="{C59FAB8C-33F0-CC4A-9E67-1F36A779510A}"/>
                  </a:ext>
                </a:extLst>
              </p:cNvPr>
              <p:cNvSpPr/>
              <p:nvPr/>
            </p:nvSpPr>
            <p:spPr>
              <a:xfrm rot="2730449">
                <a:off x="2873861" y="2782239"/>
                <a:ext cx="550991" cy="2915881"/>
              </a:xfrm>
              <a:custGeom>
                <a:avLst/>
                <a:gdLst>
                  <a:gd name="connsiteX0" fmla="*/ 0 w 501473"/>
                  <a:gd name="connsiteY0" fmla="*/ 213627 h 2918930"/>
                  <a:gd name="connsiteX1" fmla="*/ 213627 w 501473"/>
                  <a:gd name="connsiteY1" fmla="*/ 0 h 2918930"/>
                  <a:gd name="connsiteX2" fmla="*/ 287846 w 501473"/>
                  <a:gd name="connsiteY2" fmla="*/ 0 h 2918930"/>
                  <a:gd name="connsiteX3" fmla="*/ 501473 w 501473"/>
                  <a:gd name="connsiteY3" fmla="*/ 213627 h 2918930"/>
                  <a:gd name="connsiteX4" fmla="*/ 501473 w 501473"/>
                  <a:gd name="connsiteY4" fmla="*/ 2705303 h 2918930"/>
                  <a:gd name="connsiteX5" fmla="*/ 287846 w 501473"/>
                  <a:gd name="connsiteY5" fmla="*/ 2918930 h 2918930"/>
                  <a:gd name="connsiteX6" fmla="*/ 213627 w 501473"/>
                  <a:gd name="connsiteY6" fmla="*/ 2918930 h 2918930"/>
                  <a:gd name="connsiteX7" fmla="*/ 0 w 501473"/>
                  <a:gd name="connsiteY7" fmla="*/ 2705303 h 2918930"/>
                  <a:gd name="connsiteX8" fmla="*/ 0 w 501473"/>
                  <a:gd name="connsiteY8" fmla="*/ 213627 h 2918930"/>
                  <a:gd name="connsiteX0" fmla="*/ 0 w 536116"/>
                  <a:gd name="connsiteY0" fmla="*/ 213627 h 2918930"/>
                  <a:gd name="connsiteX1" fmla="*/ 213627 w 536116"/>
                  <a:gd name="connsiteY1" fmla="*/ 0 h 2918930"/>
                  <a:gd name="connsiteX2" fmla="*/ 476226 w 536116"/>
                  <a:gd name="connsiteY2" fmla="*/ 11643 h 2918930"/>
                  <a:gd name="connsiteX3" fmla="*/ 501473 w 536116"/>
                  <a:gd name="connsiteY3" fmla="*/ 213627 h 2918930"/>
                  <a:gd name="connsiteX4" fmla="*/ 501473 w 536116"/>
                  <a:gd name="connsiteY4" fmla="*/ 2705303 h 2918930"/>
                  <a:gd name="connsiteX5" fmla="*/ 287846 w 536116"/>
                  <a:gd name="connsiteY5" fmla="*/ 2918930 h 2918930"/>
                  <a:gd name="connsiteX6" fmla="*/ 213627 w 536116"/>
                  <a:gd name="connsiteY6" fmla="*/ 2918930 h 2918930"/>
                  <a:gd name="connsiteX7" fmla="*/ 0 w 536116"/>
                  <a:gd name="connsiteY7" fmla="*/ 2705303 h 2918930"/>
                  <a:gd name="connsiteX8" fmla="*/ 0 w 536116"/>
                  <a:gd name="connsiteY8" fmla="*/ 213627 h 2918930"/>
                  <a:gd name="connsiteX0" fmla="*/ 44558 w 580674"/>
                  <a:gd name="connsiteY0" fmla="*/ 220226 h 2925529"/>
                  <a:gd name="connsiteX1" fmla="*/ 55404 w 580674"/>
                  <a:gd name="connsiteY1" fmla="*/ 0 h 2925529"/>
                  <a:gd name="connsiteX2" fmla="*/ 520784 w 580674"/>
                  <a:gd name="connsiteY2" fmla="*/ 18242 h 2925529"/>
                  <a:gd name="connsiteX3" fmla="*/ 546031 w 580674"/>
                  <a:gd name="connsiteY3" fmla="*/ 220226 h 2925529"/>
                  <a:gd name="connsiteX4" fmla="*/ 546031 w 580674"/>
                  <a:gd name="connsiteY4" fmla="*/ 2711902 h 2925529"/>
                  <a:gd name="connsiteX5" fmla="*/ 332404 w 580674"/>
                  <a:gd name="connsiteY5" fmla="*/ 2925529 h 2925529"/>
                  <a:gd name="connsiteX6" fmla="*/ 258185 w 580674"/>
                  <a:gd name="connsiteY6" fmla="*/ 2925529 h 2925529"/>
                  <a:gd name="connsiteX7" fmla="*/ 44558 w 580674"/>
                  <a:gd name="connsiteY7" fmla="*/ 2711902 h 2925529"/>
                  <a:gd name="connsiteX8" fmla="*/ 44558 w 580674"/>
                  <a:gd name="connsiteY8" fmla="*/ 220226 h 2925529"/>
                  <a:gd name="connsiteX0" fmla="*/ 44558 w 580674"/>
                  <a:gd name="connsiteY0" fmla="*/ 220226 h 2925529"/>
                  <a:gd name="connsiteX1" fmla="*/ 55404 w 580674"/>
                  <a:gd name="connsiteY1" fmla="*/ 0 h 2925529"/>
                  <a:gd name="connsiteX2" fmla="*/ 520784 w 580674"/>
                  <a:gd name="connsiteY2" fmla="*/ 18242 h 2925529"/>
                  <a:gd name="connsiteX3" fmla="*/ 546031 w 580674"/>
                  <a:gd name="connsiteY3" fmla="*/ 220226 h 2925529"/>
                  <a:gd name="connsiteX4" fmla="*/ 546031 w 580674"/>
                  <a:gd name="connsiteY4" fmla="*/ 2711902 h 2925529"/>
                  <a:gd name="connsiteX5" fmla="*/ 332404 w 580674"/>
                  <a:gd name="connsiteY5" fmla="*/ 2925529 h 2925529"/>
                  <a:gd name="connsiteX6" fmla="*/ 258185 w 580674"/>
                  <a:gd name="connsiteY6" fmla="*/ 2925529 h 2925529"/>
                  <a:gd name="connsiteX7" fmla="*/ 44558 w 580674"/>
                  <a:gd name="connsiteY7" fmla="*/ 2711902 h 2925529"/>
                  <a:gd name="connsiteX8" fmla="*/ 44558 w 580674"/>
                  <a:gd name="connsiteY8" fmla="*/ 220226 h 2925529"/>
                  <a:gd name="connsiteX0" fmla="*/ 44558 w 566022"/>
                  <a:gd name="connsiteY0" fmla="*/ 220226 h 2925529"/>
                  <a:gd name="connsiteX1" fmla="*/ 55404 w 566022"/>
                  <a:gd name="connsiteY1" fmla="*/ 0 h 2925529"/>
                  <a:gd name="connsiteX2" fmla="*/ 520784 w 566022"/>
                  <a:gd name="connsiteY2" fmla="*/ 18242 h 2925529"/>
                  <a:gd name="connsiteX3" fmla="*/ 546031 w 566022"/>
                  <a:gd name="connsiteY3" fmla="*/ 220226 h 2925529"/>
                  <a:gd name="connsiteX4" fmla="*/ 546031 w 566022"/>
                  <a:gd name="connsiteY4" fmla="*/ 2711902 h 2925529"/>
                  <a:gd name="connsiteX5" fmla="*/ 332404 w 566022"/>
                  <a:gd name="connsiteY5" fmla="*/ 2925529 h 2925529"/>
                  <a:gd name="connsiteX6" fmla="*/ 258185 w 566022"/>
                  <a:gd name="connsiteY6" fmla="*/ 2925529 h 2925529"/>
                  <a:gd name="connsiteX7" fmla="*/ 44558 w 566022"/>
                  <a:gd name="connsiteY7" fmla="*/ 2711902 h 2925529"/>
                  <a:gd name="connsiteX8" fmla="*/ 44558 w 566022"/>
                  <a:gd name="connsiteY8" fmla="*/ 220226 h 2925529"/>
                  <a:gd name="connsiteX0" fmla="*/ 32645 w 554109"/>
                  <a:gd name="connsiteY0" fmla="*/ 220226 h 2925529"/>
                  <a:gd name="connsiteX1" fmla="*/ 43491 w 554109"/>
                  <a:gd name="connsiteY1" fmla="*/ 0 h 2925529"/>
                  <a:gd name="connsiteX2" fmla="*/ 508871 w 554109"/>
                  <a:gd name="connsiteY2" fmla="*/ 18242 h 2925529"/>
                  <a:gd name="connsiteX3" fmla="*/ 534118 w 554109"/>
                  <a:gd name="connsiteY3" fmla="*/ 220226 h 2925529"/>
                  <a:gd name="connsiteX4" fmla="*/ 534118 w 554109"/>
                  <a:gd name="connsiteY4" fmla="*/ 2711902 h 2925529"/>
                  <a:gd name="connsiteX5" fmla="*/ 320491 w 554109"/>
                  <a:gd name="connsiteY5" fmla="*/ 2925529 h 2925529"/>
                  <a:gd name="connsiteX6" fmla="*/ 246272 w 554109"/>
                  <a:gd name="connsiteY6" fmla="*/ 2925529 h 2925529"/>
                  <a:gd name="connsiteX7" fmla="*/ 32645 w 554109"/>
                  <a:gd name="connsiteY7" fmla="*/ 2711902 h 2925529"/>
                  <a:gd name="connsiteX8" fmla="*/ 32645 w 554109"/>
                  <a:gd name="connsiteY8" fmla="*/ 220226 h 2925529"/>
                  <a:gd name="connsiteX0" fmla="*/ 29953 w 551417"/>
                  <a:gd name="connsiteY0" fmla="*/ 220226 h 2925529"/>
                  <a:gd name="connsiteX1" fmla="*/ 40799 w 551417"/>
                  <a:gd name="connsiteY1" fmla="*/ 0 h 2925529"/>
                  <a:gd name="connsiteX2" fmla="*/ 506179 w 551417"/>
                  <a:gd name="connsiteY2" fmla="*/ 18242 h 2925529"/>
                  <a:gd name="connsiteX3" fmla="*/ 531426 w 551417"/>
                  <a:gd name="connsiteY3" fmla="*/ 220226 h 2925529"/>
                  <a:gd name="connsiteX4" fmla="*/ 531426 w 551417"/>
                  <a:gd name="connsiteY4" fmla="*/ 2711902 h 2925529"/>
                  <a:gd name="connsiteX5" fmla="*/ 317799 w 551417"/>
                  <a:gd name="connsiteY5" fmla="*/ 2925529 h 2925529"/>
                  <a:gd name="connsiteX6" fmla="*/ 243580 w 551417"/>
                  <a:gd name="connsiteY6" fmla="*/ 2925529 h 2925529"/>
                  <a:gd name="connsiteX7" fmla="*/ 29953 w 551417"/>
                  <a:gd name="connsiteY7" fmla="*/ 2711902 h 2925529"/>
                  <a:gd name="connsiteX8" fmla="*/ 29953 w 551417"/>
                  <a:gd name="connsiteY8" fmla="*/ 220226 h 2925529"/>
                  <a:gd name="connsiteX0" fmla="*/ 29953 w 543408"/>
                  <a:gd name="connsiteY0" fmla="*/ 220226 h 2925529"/>
                  <a:gd name="connsiteX1" fmla="*/ 40799 w 543408"/>
                  <a:gd name="connsiteY1" fmla="*/ 0 h 2925529"/>
                  <a:gd name="connsiteX2" fmla="*/ 506179 w 543408"/>
                  <a:gd name="connsiteY2" fmla="*/ 18242 h 2925529"/>
                  <a:gd name="connsiteX3" fmla="*/ 531426 w 543408"/>
                  <a:gd name="connsiteY3" fmla="*/ 220226 h 2925529"/>
                  <a:gd name="connsiteX4" fmla="*/ 531426 w 543408"/>
                  <a:gd name="connsiteY4" fmla="*/ 2711902 h 2925529"/>
                  <a:gd name="connsiteX5" fmla="*/ 317799 w 543408"/>
                  <a:gd name="connsiteY5" fmla="*/ 2925529 h 2925529"/>
                  <a:gd name="connsiteX6" fmla="*/ 243580 w 543408"/>
                  <a:gd name="connsiteY6" fmla="*/ 2925529 h 2925529"/>
                  <a:gd name="connsiteX7" fmla="*/ 29953 w 543408"/>
                  <a:gd name="connsiteY7" fmla="*/ 2711902 h 2925529"/>
                  <a:gd name="connsiteX8" fmla="*/ 29953 w 543408"/>
                  <a:gd name="connsiteY8" fmla="*/ 220226 h 2925529"/>
                  <a:gd name="connsiteX0" fmla="*/ 29953 w 551063"/>
                  <a:gd name="connsiteY0" fmla="*/ 220226 h 2925529"/>
                  <a:gd name="connsiteX1" fmla="*/ 40799 w 551063"/>
                  <a:gd name="connsiteY1" fmla="*/ 0 h 2925529"/>
                  <a:gd name="connsiteX2" fmla="*/ 506179 w 551063"/>
                  <a:gd name="connsiteY2" fmla="*/ 18242 h 2925529"/>
                  <a:gd name="connsiteX3" fmla="*/ 531426 w 551063"/>
                  <a:gd name="connsiteY3" fmla="*/ 220226 h 2925529"/>
                  <a:gd name="connsiteX4" fmla="*/ 531426 w 551063"/>
                  <a:gd name="connsiteY4" fmla="*/ 2711902 h 2925529"/>
                  <a:gd name="connsiteX5" fmla="*/ 317799 w 551063"/>
                  <a:gd name="connsiteY5" fmla="*/ 2925529 h 2925529"/>
                  <a:gd name="connsiteX6" fmla="*/ 243580 w 551063"/>
                  <a:gd name="connsiteY6" fmla="*/ 2925529 h 2925529"/>
                  <a:gd name="connsiteX7" fmla="*/ 29953 w 551063"/>
                  <a:gd name="connsiteY7" fmla="*/ 2711902 h 2925529"/>
                  <a:gd name="connsiteX8" fmla="*/ 29953 w 551063"/>
                  <a:gd name="connsiteY8" fmla="*/ 220226 h 2925529"/>
                  <a:gd name="connsiteX0" fmla="*/ 26331 w 547441"/>
                  <a:gd name="connsiteY0" fmla="*/ 210578 h 2915881"/>
                  <a:gd name="connsiteX1" fmla="*/ 42185 w 547441"/>
                  <a:gd name="connsiteY1" fmla="*/ 0 h 2915881"/>
                  <a:gd name="connsiteX2" fmla="*/ 502557 w 547441"/>
                  <a:gd name="connsiteY2" fmla="*/ 8594 h 2915881"/>
                  <a:gd name="connsiteX3" fmla="*/ 527804 w 547441"/>
                  <a:gd name="connsiteY3" fmla="*/ 210578 h 2915881"/>
                  <a:gd name="connsiteX4" fmla="*/ 527804 w 547441"/>
                  <a:gd name="connsiteY4" fmla="*/ 2702254 h 2915881"/>
                  <a:gd name="connsiteX5" fmla="*/ 314177 w 547441"/>
                  <a:gd name="connsiteY5" fmla="*/ 2915881 h 2915881"/>
                  <a:gd name="connsiteX6" fmla="*/ 239958 w 547441"/>
                  <a:gd name="connsiteY6" fmla="*/ 2915881 h 2915881"/>
                  <a:gd name="connsiteX7" fmla="*/ 26331 w 547441"/>
                  <a:gd name="connsiteY7" fmla="*/ 2702254 h 2915881"/>
                  <a:gd name="connsiteX8" fmla="*/ 26331 w 547441"/>
                  <a:gd name="connsiteY8" fmla="*/ 210578 h 2915881"/>
                  <a:gd name="connsiteX0" fmla="*/ 26331 w 555907"/>
                  <a:gd name="connsiteY0" fmla="*/ 210578 h 2915881"/>
                  <a:gd name="connsiteX1" fmla="*/ 42185 w 555907"/>
                  <a:gd name="connsiteY1" fmla="*/ 0 h 2915881"/>
                  <a:gd name="connsiteX2" fmla="*/ 502557 w 555907"/>
                  <a:gd name="connsiteY2" fmla="*/ 8594 h 2915881"/>
                  <a:gd name="connsiteX3" fmla="*/ 527804 w 555907"/>
                  <a:gd name="connsiteY3" fmla="*/ 210578 h 2915881"/>
                  <a:gd name="connsiteX4" fmla="*/ 527804 w 555907"/>
                  <a:gd name="connsiteY4" fmla="*/ 2702254 h 2915881"/>
                  <a:gd name="connsiteX5" fmla="*/ 314177 w 555907"/>
                  <a:gd name="connsiteY5" fmla="*/ 2915881 h 2915881"/>
                  <a:gd name="connsiteX6" fmla="*/ 239958 w 555907"/>
                  <a:gd name="connsiteY6" fmla="*/ 2915881 h 2915881"/>
                  <a:gd name="connsiteX7" fmla="*/ 26331 w 555907"/>
                  <a:gd name="connsiteY7" fmla="*/ 2702254 h 2915881"/>
                  <a:gd name="connsiteX8" fmla="*/ 26331 w 555907"/>
                  <a:gd name="connsiteY8" fmla="*/ 210578 h 2915881"/>
                  <a:gd name="connsiteX0" fmla="*/ 26331 w 555716"/>
                  <a:gd name="connsiteY0" fmla="*/ 210578 h 2915881"/>
                  <a:gd name="connsiteX1" fmla="*/ 42185 w 555716"/>
                  <a:gd name="connsiteY1" fmla="*/ 0 h 2915881"/>
                  <a:gd name="connsiteX2" fmla="*/ 502557 w 555716"/>
                  <a:gd name="connsiteY2" fmla="*/ 8594 h 2915881"/>
                  <a:gd name="connsiteX3" fmla="*/ 527804 w 555716"/>
                  <a:gd name="connsiteY3" fmla="*/ 210578 h 2915881"/>
                  <a:gd name="connsiteX4" fmla="*/ 527804 w 555716"/>
                  <a:gd name="connsiteY4" fmla="*/ 2702254 h 2915881"/>
                  <a:gd name="connsiteX5" fmla="*/ 314177 w 555716"/>
                  <a:gd name="connsiteY5" fmla="*/ 2915881 h 2915881"/>
                  <a:gd name="connsiteX6" fmla="*/ 239958 w 555716"/>
                  <a:gd name="connsiteY6" fmla="*/ 2915881 h 2915881"/>
                  <a:gd name="connsiteX7" fmla="*/ 26331 w 555716"/>
                  <a:gd name="connsiteY7" fmla="*/ 2702254 h 2915881"/>
                  <a:gd name="connsiteX8" fmla="*/ 26331 w 555716"/>
                  <a:gd name="connsiteY8" fmla="*/ 210578 h 2915881"/>
                  <a:gd name="connsiteX0" fmla="*/ 26331 w 553282"/>
                  <a:gd name="connsiteY0" fmla="*/ 210578 h 2915881"/>
                  <a:gd name="connsiteX1" fmla="*/ 42185 w 553282"/>
                  <a:gd name="connsiteY1" fmla="*/ 0 h 2915881"/>
                  <a:gd name="connsiteX2" fmla="*/ 502557 w 553282"/>
                  <a:gd name="connsiteY2" fmla="*/ 8594 h 2915881"/>
                  <a:gd name="connsiteX3" fmla="*/ 527804 w 553282"/>
                  <a:gd name="connsiteY3" fmla="*/ 210578 h 2915881"/>
                  <a:gd name="connsiteX4" fmla="*/ 527804 w 553282"/>
                  <a:gd name="connsiteY4" fmla="*/ 2702254 h 2915881"/>
                  <a:gd name="connsiteX5" fmla="*/ 314177 w 553282"/>
                  <a:gd name="connsiteY5" fmla="*/ 2915881 h 2915881"/>
                  <a:gd name="connsiteX6" fmla="*/ 239958 w 553282"/>
                  <a:gd name="connsiteY6" fmla="*/ 2915881 h 2915881"/>
                  <a:gd name="connsiteX7" fmla="*/ 26331 w 553282"/>
                  <a:gd name="connsiteY7" fmla="*/ 2702254 h 2915881"/>
                  <a:gd name="connsiteX8" fmla="*/ 26331 w 553282"/>
                  <a:gd name="connsiteY8" fmla="*/ 210578 h 2915881"/>
                  <a:gd name="connsiteX0" fmla="*/ 24040 w 550991"/>
                  <a:gd name="connsiteY0" fmla="*/ 210578 h 2915881"/>
                  <a:gd name="connsiteX1" fmla="*/ 39894 w 550991"/>
                  <a:gd name="connsiteY1" fmla="*/ 0 h 2915881"/>
                  <a:gd name="connsiteX2" fmla="*/ 500266 w 550991"/>
                  <a:gd name="connsiteY2" fmla="*/ 8594 h 2915881"/>
                  <a:gd name="connsiteX3" fmla="*/ 525513 w 550991"/>
                  <a:gd name="connsiteY3" fmla="*/ 210578 h 2915881"/>
                  <a:gd name="connsiteX4" fmla="*/ 525513 w 550991"/>
                  <a:gd name="connsiteY4" fmla="*/ 2702254 h 2915881"/>
                  <a:gd name="connsiteX5" fmla="*/ 311886 w 550991"/>
                  <a:gd name="connsiteY5" fmla="*/ 2915881 h 2915881"/>
                  <a:gd name="connsiteX6" fmla="*/ 237667 w 550991"/>
                  <a:gd name="connsiteY6" fmla="*/ 2915881 h 2915881"/>
                  <a:gd name="connsiteX7" fmla="*/ 24040 w 550991"/>
                  <a:gd name="connsiteY7" fmla="*/ 2702254 h 2915881"/>
                  <a:gd name="connsiteX8" fmla="*/ 24040 w 550991"/>
                  <a:gd name="connsiteY8" fmla="*/ 210578 h 2915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0991" h="2915881">
                    <a:moveTo>
                      <a:pt x="24040" y="210578"/>
                    </a:moveTo>
                    <a:cubicBezTo>
                      <a:pt x="45146" y="41226"/>
                      <a:pt x="-51172" y="11750"/>
                      <a:pt x="39894" y="0"/>
                    </a:cubicBezTo>
                    <a:cubicBezTo>
                      <a:pt x="76897" y="7109"/>
                      <a:pt x="475526" y="8594"/>
                      <a:pt x="500266" y="8594"/>
                    </a:cubicBezTo>
                    <a:cubicBezTo>
                      <a:pt x="603520" y="-909"/>
                      <a:pt x="515500" y="73298"/>
                      <a:pt x="525513" y="210578"/>
                    </a:cubicBezTo>
                    <a:lnTo>
                      <a:pt x="525513" y="2702254"/>
                    </a:lnTo>
                    <a:cubicBezTo>
                      <a:pt x="525513" y="2820237"/>
                      <a:pt x="429869" y="2915881"/>
                      <a:pt x="311886" y="2915881"/>
                    </a:cubicBezTo>
                    <a:lnTo>
                      <a:pt x="237667" y="2915881"/>
                    </a:lnTo>
                    <a:cubicBezTo>
                      <a:pt x="119684" y="2915881"/>
                      <a:pt x="24040" y="2820237"/>
                      <a:pt x="24040" y="2702254"/>
                    </a:cubicBezTo>
                    <a:lnTo>
                      <a:pt x="24040" y="210578"/>
                    </a:ln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5">
                <a:extLst>
                  <a:ext uri="{FF2B5EF4-FFF2-40B4-BE49-F238E27FC236}">
                    <a16:creationId xmlns:a16="http://schemas.microsoft.com/office/drawing/2014/main" id="{42A26E80-F5CD-2D4B-8769-4DD3BF71D4C8}"/>
                  </a:ext>
                </a:extLst>
              </p:cNvPr>
              <p:cNvSpPr/>
              <p:nvPr/>
            </p:nvSpPr>
            <p:spPr>
              <a:xfrm rot="18958010">
                <a:off x="1774643" y="4192402"/>
                <a:ext cx="2363736" cy="479385"/>
              </a:xfrm>
              <a:custGeom>
                <a:avLst/>
                <a:gdLst>
                  <a:gd name="connsiteX0" fmla="*/ 0 w 1468878"/>
                  <a:gd name="connsiteY0" fmla="*/ 248570 h 497140"/>
                  <a:gd name="connsiteX1" fmla="*/ 248570 w 1468878"/>
                  <a:gd name="connsiteY1" fmla="*/ 0 h 497140"/>
                  <a:gd name="connsiteX2" fmla="*/ 1220308 w 1468878"/>
                  <a:gd name="connsiteY2" fmla="*/ 0 h 497140"/>
                  <a:gd name="connsiteX3" fmla="*/ 1468878 w 1468878"/>
                  <a:gd name="connsiteY3" fmla="*/ 248570 h 497140"/>
                  <a:gd name="connsiteX4" fmla="*/ 1468878 w 1468878"/>
                  <a:gd name="connsiteY4" fmla="*/ 248570 h 497140"/>
                  <a:gd name="connsiteX5" fmla="*/ 1220308 w 1468878"/>
                  <a:gd name="connsiteY5" fmla="*/ 497140 h 497140"/>
                  <a:gd name="connsiteX6" fmla="*/ 248570 w 1468878"/>
                  <a:gd name="connsiteY6" fmla="*/ 497140 h 497140"/>
                  <a:gd name="connsiteX7" fmla="*/ 0 w 1468878"/>
                  <a:gd name="connsiteY7" fmla="*/ 248570 h 497140"/>
                  <a:gd name="connsiteX0" fmla="*/ 0 w 1829298"/>
                  <a:gd name="connsiteY0" fmla="*/ 248570 h 507647"/>
                  <a:gd name="connsiteX1" fmla="*/ 248570 w 1829298"/>
                  <a:gd name="connsiteY1" fmla="*/ 0 h 507647"/>
                  <a:gd name="connsiteX2" fmla="*/ 1220308 w 1829298"/>
                  <a:gd name="connsiteY2" fmla="*/ 0 h 507647"/>
                  <a:gd name="connsiteX3" fmla="*/ 1468878 w 1829298"/>
                  <a:gd name="connsiteY3" fmla="*/ 248570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379729 w 1829298"/>
                  <a:gd name="connsiteY3" fmla="*/ 191287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379729 w 1829298"/>
                  <a:gd name="connsiteY3" fmla="*/ 191287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537280 w 1829298"/>
                  <a:gd name="connsiteY3" fmla="*/ 237618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537280 w 1829298"/>
                  <a:gd name="connsiteY3" fmla="*/ 237618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31013"/>
                  <a:gd name="connsiteY0" fmla="*/ 248570 h 519677"/>
                  <a:gd name="connsiteX1" fmla="*/ 248570 w 1831013"/>
                  <a:gd name="connsiteY1" fmla="*/ 0 h 519677"/>
                  <a:gd name="connsiteX2" fmla="*/ 1220308 w 1831013"/>
                  <a:gd name="connsiteY2" fmla="*/ 0 h 519677"/>
                  <a:gd name="connsiteX3" fmla="*/ 1537280 w 1831013"/>
                  <a:gd name="connsiteY3" fmla="*/ 237618 h 519677"/>
                  <a:gd name="connsiteX4" fmla="*/ 1829298 w 1831013"/>
                  <a:gd name="connsiteY4" fmla="*/ 413953 h 519677"/>
                  <a:gd name="connsiteX5" fmla="*/ 1220308 w 1831013"/>
                  <a:gd name="connsiteY5" fmla="*/ 497140 h 519677"/>
                  <a:gd name="connsiteX6" fmla="*/ 248570 w 1831013"/>
                  <a:gd name="connsiteY6" fmla="*/ 497140 h 519677"/>
                  <a:gd name="connsiteX7" fmla="*/ 0 w 1831013"/>
                  <a:gd name="connsiteY7" fmla="*/ 248570 h 519677"/>
                  <a:gd name="connsiteX0" fmla="*/ 0 w 1839847"/>
                  <a:gd name="connsiteY0" fmla="*/ 248570 h 513190"/>
                  <a:gd name="connsiteX1" fmla="*/ 248570 w 1839847"/>
                  <a:gd name="connsiteY1" fmla="*/ 0 h 513190"/>
                  <a:gd name="connsiteX2" fmla="*/ 1220308 w 1839847"/>
                  <a:gd name="connsiteY2" fmla="*/ 0 h 513190"/>
                  <a:gd name="connsiteX3" fmla="*/ 1537280 w 1839847"/>
                  <a:gd name="connsiteY3" fmla="*/ 237618 h 513190"/>
                  <a:gd name="connsiteX4" fmla="*/ 1829298 w 1839847"/>
                  <a:gd name="connsiteY4" fmla="*/ 413953 h 513190"/>
                  <a:gd name="connsiteX5" fmla="*/ 1220308 w 1839847"/>
                  <a:gd name="connsiteY5" fmla="*/ 497140 h 513190"/>
                  <a:gd name="connsiteX6" fmla="*/ 248570 w 1839847"/>
                  <a:gd name="connsiteY6" fmla="*/ 497140 h 513190"/>
                  <a:gd name="connsiteX7" fmla="*/ 0 w 1839847"/>
                  <a:gd name="connsiteY7" fmla="*/ 248570 h 513190"/>
                  <a:gd name="connsiteX0" fmla="*/ 0 w 1841338"/>
                  <a:gd name="connsiteY0" fmla="*/ 248570 h 497140"/>
                  <a:gd name="connsiteX1" fmla="*/ 248570 w 1841338"/>
                  <a:gd name="connsiteY1" fmla="*/ 0 h 497140"/>
                  <a:gd name="connsiteX2" fmla="*/ 1220308 w 1841338"/>
                  <a:gd name="connsiteY2" fmla="*/ 0 h 497140"/>
                  <a:gd name="connsiteX3" fmla="*/ 1537280 w 1841338"/>
                  <a:gd name="connsiteY3" fmla="*/ 237618 h 497140"/>
                  <a:gd name="connsiteX4" fmla="*/ 1829298 w 1841338"/>
                  <a:gd name="connsiteY4" fmla="*/ 413953 h 497140"/>
                  <a:gd name="connsiteX5" fmla="*/ 1220308 w 1841338"/>
                  <a:gd name="connsiteY5" fmla="*/ 497140 h 497140"/>
                  <a:gd name="connsiteX6" fmla="*/ 248570 w 1841338"/>
                  <a:gd name="connsiteY6" fmla="*/ 497140 h 497140"/>
                  <a:gd name="connsiteX7" fmla="*/ 0 w 1841338"/>
                  <a:gd name="connsiteY7" fmla="*/ 248570 h 497140"/>
                  <a:gd name="connsiteX0" fmla="*/ 0 w 1841338"/>
                  <a:gd name="connsiteY0" fmla="*/ 248570 h 497140"/>
                  <a:gd name="connsiteX1" fmla="*/ 248570 w 1841338"/>
                  <a:gd name="connsiteY1" fmla="*/ 0 h 497140"/>
                  <a:gd name="connsiteX2" fmla="*/ 1445128 w 1841338"/>
                  <a:gd name="connsiteY2" fmla="*/ 20 h 497140"/>
                  <a:gd name="connsiteX3" fmla="*/ 1537280 w 1841338"/>
                  <a:gd name="connsiteY3" fmla="*/ 237618 h 497140"/>
                  <a:gd name="connsiteX4" fmla="*/ 1829298 w 1841338"/>
                  <a:gd name="connsiteY4" fmla="*/ 413953 h 497140"/>
                  <a:gd name="connsiteX5" fmla="*/ 1220308 w 1841338"/>
                  <a:gd name="connsiteY5" fmla="*/ 497140 h 497140"/>
                  <a:gd name="connsiteX6" fmla="*/ 248570 w 1841338"/>
                  <a:gd name="connsiteY6" fmla="*/ 497140 h 497140"/>
                  <a:gd name="connsiteX7" fmla="*/ 0 w 1841338"/>
                  <a:gd name="connsiteY7" fmla="*/ 248570 h 497140"/>
                  <a:gd name="connsiteX0" fmla="*/ 0 w 1841338"/>
                  <a:gd name="connsiteY0" fmla="*/ 248570 h 497140"/>
                  <a:gd name="connsiteX1" fmla="*/ 248570 w 1841338"/>
                  <a:gd name="connsiteY1" fmla="*/ 0 h 497140"/>
                  <a:gd name="connsiteX2" fmla="*/ 1445128 w 1841338"/>
                  <a:gd name="connsiteY2" fmla="*/ 20 h 497140"/>
                  <a:gd name="connsiteX3" fmla="*/ 1678421 w 1841338"/>
                  <a:gd name="connsiteY3" fmla="*/ 249252 h 497140"/>
                  <a:gd name="connsiteX4" fmla="*/ 1829298 w 1841338"/>
                  <a:gd name="connsiteY4" fmla="*/ 413953 h 497140"/>
                  <a:gd name="connsiteX5" fmla="*/ 1220308 w 1841338"/>
                  <a:gd name="connsiteY5" fmla="*/ 497140 h 497140"/>
                  <a:gd name="connsiteX6" fmla="*/ 248570 w 1841338"/>
                  <a:gd name="connsiteY6" fmla="*/ 497140 h 497140"/>
                  <a:gd name="connsiteX7" fmla="*/ 0 w 1841338"/>
                  <a:gd name="connsiteY7" fmla="*/ 248570 h 497140"/>
                  <a:gd name="connsiteX0" fmla="*/ 0 w 1838534"/>
                  <a:gd name="connsiteY0" fmla="*/ 248570 h 497140"/>
                  <a:gd name="connsiteX1" fmla="*/ 248570 w 1838534"/>
                  <a:gd name="connsiteY1" fmla="*/ 0 h 497140"/>
                  <a:gd name="connsiteX2" fmla="*/ 1445128 w 1838534"/>
                  <a:gd name="connsiteY2" fmla="*/ 20 h 497140"/>
                  <a:gd name="connsiteX3" fmla="*/ 1678421 w 1838534"/>
                  <a:gd name="connsiteY3" fmla="*/ 249252 h 497140"/>
                  <a:gd name="connsiteX4" fmla="*/ 1829298 w 1838534"/>
                  <a:gd name="connsiteY4" fmla="*/ 413953 h 497140"/>
                  <a:gd name="connsiteX5" fmla="*/ 1220308 w 1838534"/>
                  <a:gd name="connsiteY5" fmla="*/ 497140 h 497140"/>
                  <a:gd name="connsiteX6" fmla="*/ 248570 w 1838534"/>
                  <a:gd name="connsiteY6" fmla="*/ 497140 h 497140"/>
                  <a:gd name="connsiteX7" fmla="*/ 0 w 1838534"/>
                  <a:gd name="connsiteY7" fmla="*/ 248570 h 49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8534" h="497140">
                    <a:moveTo>
                      <a:pt x="0" y="248570"/>
                    </a:moveTo>
                    <a:cubicBezTo>
                      <a:pt x="0" y="111289"/>
                      <a:pt x="111289" y="0"/>
                      <a:pt x="248570" y="0"/>
                    </a:cubicBezTo>
                    <a:lnTo>
                      <a:pt x="1445128" y="20"/>
                    </a:lnTo>
                    <a:cubicBezTo>
                      <a:pt x="1495078" y="50485"/>
                      <a:pt x="1521862" y="124413"/>
                      <a:pt x="1678421" y="249252"/>
                    </a:cubicBezTo>
                    <a:lnTo>
                      <a:pt x="1829298" y="413953"/>
                    </a:lnTo>
                    <a:cubicBezTo>
                      <a:pt x="1860437" y="521352"/>
                      <a:pt x="1847186" y="479079"/>
                      <a:pt x="1220308" y="497140"/>
                    </a:cubicBezTo>
                    <a:lnTo>
                      <a:pt x="248570" y="497140"/>
                    </a:lnTo>
                    <a:cubicBezTo>
                      <a:pt x="111289" y="497140"/>
                      <a:pt x="0" y="385851"/>
                      <a:pt x="0" y="248570"/>
                    </a:cubicBezTo>
                    <a:close/>
                  </a:path>
                </a:pathLst>
              </a:custGeom>
              <a:solidFill>
                <a:srgbClr val="BFBD9E">
                  <a:tint val="66000"/>
                  <a:satMod val="1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5">
                <a:extLst>
                  <a:ext uri="{FF2B5EF4-FFF2-40B4-BE49-F238E27FC236}">
                    <a16:creationId xmlns:a16="http://schemas.microsoft.com/office/drawing/2014/main" id="{82DA4CB0-1277-AB45-9635-D7E5DAE74C99}"/>
                  </a:ext>
                </a:extLst>
              </p:cNvPr>
              <p:cNvSpPr/>
              <p:nvPr/>
            </p:nvSpPr>
            <p:spPr>
              <a:xfrm rot="18958010">
                <a:off x="1883145" y="4482668"/>
                <a:ext cx="1510503" cy="497140"/>
              </a:xfrm>
              <a:custGeom>
                <a:avLst/>
                <a:gdLst>
                  <a:gd name="connsiteX0" fmla="*/ 0 w 1468878"/>
                  <a:gd name="connsiteY0" fmla="*/ 248570 h 497140"/>
                  <a:gd name="connsiteX1" fmla="*/ 248570 w 1468878"/>
                  <a:gd name="connsiteY1" fmla="*/ 0 h 497140"/>
                  <a:gd name="connsiteX2" fmla="*/ 1220308 w 1468878"/>
                  <a:gd name="connsiteY2" fmla="*/ 0 h 497140"/>
                  <a:gd name="connsiteX3" fmla="*/ 1468878 w 1468878"/>
                  <a:gd name="connsiteY3" fmla="*/ 248570 h 497140"/>
                  <a:gd name="connsiteX4" fmla="*/ 1468878 w 1468878"/>
                  <a:gd name="connsiteY4" fmla="*/ 248570 h 497140"/>
                  <a:gd name="connsiteX5" fmla="*/ 1220308 w 1468878"/>
                  <a:gd name="connsiteY5" fmla="*/ 497140 h 497140"/>
                  <a:gd name="connsiteX6" fmla="*/ 248570 w 1468878"/>
                  <a:gd name="connsiteY6" fmla="*/ 497140 h 497140"/>
                  <a:gd name="connsiteX7" fmla="*/ 0 w 1468878"/>
                  <a:gd name="connsiteY7" fmla="*/ 248570 h 497140"/>
                  <a:gd name="connsiteX0" fmla="*/ 0 w 1829298"/>
                  <a:gd name="connsiteY0" fmla="*/ 248570 h 507647"/>
                  <a:gd name="connsiteX1" fmla="*/ 248570 w 1829298"/>
                  <a:gd name="connsiteY1" fmla="*/ 0 h 507647"/>
                  <a:gd name="connsiteX2" fmla="*/ 1220308 w 1829298"/>
                  <a:gd name="connsiteY2" fmla="*/ 0 h 507647"/>
                  <a:gd name="connsiteX3" fmla="*/ 1468878 w 1829298"/>
                  <a:gd name="connsiteY3" fmla="*/ 248570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379729 w 1829298"/>
                  <a:gd name="connsiteY3" fmla="*/ 191287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379729 w 1829298"/>
                  <a:gd name="connsiteY3" fmla="*/ 191287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537280 w 1829298"/>
                  <a:gd name="connsiteY3" fmla="*/ 237618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537280 w 1829298"/>
                  <a:gd name="connsiteY3" fmla="*/ 237618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31013"/>
                  <a:gd name="connsiteY0" fmla="*/ 248570 h 519677"/>
                  <a:gd name="connsiteX1" fmla="*/ 248570 w 1831013"/>
                  <a:gd name="connsiteY1" fmla="*/ 0 h 519677"/>
                  <a:gd name="connsiteX2" fmla="*/ 1220308 w 1831013"/>
                  <a:gd name="connsiteY2" fmla="*/ 0 h 519677"/>
                  <a:gd name="connsiteX3" fmla="*/ 1537280 w 1831013"/>
                  <a:gd name="connsiteY3" fmla="*/ 237618 h 519677"/>
                  <a:gd name="connsiteX4" fmla="*/ 1829298 w 1831013"/>
                  <a:gd name="connsiteY4" fmla="*/ 413953 h 519677"/>
                  <a:gd name="connsiteX5" fmla="*/ 1220308 w 1831013"/>
                  <a:gd name="connsiteY5" fmla="*/ 497140 h 519677"/>
                  <a:gd name="connsiteX6" fmla="*/ 248570 w 1831013"/>
                  <a:gd name="connsiteY6" fmla="*/ 497140 h 519677"/>
                  <a:gd name="connsiteX7" fmla="*/ 0 w 1831013"/>
                  <a:gd name="connsiteY7" fmla="*/ 248570 h 519677"/>
                  <a:gd name="connsiteX0" fmla="*/ 0 w 1839847"/>
                  <a:gd name="connsiteY0" fmla="*/ 248570 h 513190"/>
                  <a:gd name="connsiteX1" fmla="*/ 248570 w 1839847"/>
                  <a:gd name="connsiteY1" fmla="*/ 0 h 513190"/>
                  <a:gd name="connsiteX2" fmla="*/ 1220308 w 1839847"/>
                  <a:gd name="connsiteY2" fmla="*/ 0 h 513190"/>
                  <a:gd name="connsiteX3" fmla="*/ 1537280 w 1839847"/>
                  <a:gd name="connsiteY3" fmla="*/ 237618 h 513190"/>
                  <a:gd name="connsiteX4" fmla="*/ 1829298 w 1839847"/>
                  <a:gd name="connsiteY4" fmla="*/ 413953 h 513190"/>
                  <a:gd name="connsiteX5" fmla="*/ 1220308 w 1839847"/>
                  <a:gd name="connsiteY5" fmla="*/ 497140 h 513190"/>
                  <a:gd name="connsiteX6" fmla="*/ 248570 w 1839847"/>
                  <a:gd name="connsiteY6" fmla="*/ 497140 h 513190"/>
                  <a:gd name="connsiteX7" fmla="*/ 0 w 1839847"/>
                  <a:gd name="connsiteY7" fmla="*/ 248570 h 513190"/>
                  <a:gd name="connsiteX0" fmla="*/ 0 w 1841338"/>
                  <a:gd name="connsiteY0" fmla="*/ 248570 h 497140"/>
                  <a:gd name="connsiteX1" fmla="*/ 248570 w 1841338"/>
                  <a:gd name="connsiteY1" fmla="*/ 0 h 497140"/>
                  <a:gd name="connsiteX2" fmla="*/ 1220308 w 1841338"/>
                  <a:gd name="connsiteY2" fmla="*/ 0 h 497140"/>
                  <a:gd name="connsiteX3" fmla="*/ 1537280 w 1841338"/>
                  <a:gd name="connsiteY3" fmla="*/ 237618 h 497140"/>
                  <a:gd name="connsiteX4" fmla="*/ 1829298 w 1841338"/>
                  <a:gd name="connsiteY4" fmla="*/ 413953 h 497140"/>
                  <a:gd name="connsiteX5" fmla="*/ 1220308 w 1841338"/>
                  <a:gd name="connsiteY5" fmla="*/ 497140 h 497140"/>
                  <a:gd name="connsiteX6" fmla="*/ 248570 w 1841338"/>
                  <a:gd name="connsiteY6" fmla="*/ 497140 h 497140"/>
                  <a:gd name="connsiteX7" fmla="*/ 0 w 1841338"/>
                  <a:gd name="connsiteY7" fmla="*/ 248570 h 49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1338" h="497140">
                    <a:moveTo>
                      <a:pt x="0" y="248570"/>
                    </a:moveTo>
                    <a:cubicBezTo>
                      <a:pt x="0" y="111289"/>
                      <a:pt x="111289" y="0"/>
                      <a:pt x="248570" y="0"/>
                    </a:cubicBezTo>
                    <a:lnTo>
                      <a:pt x="1220308" y="0"/>
                    </a:lnTo>
                    <a:cubicBezTo>
                      <a:pt x="1270258" y="50465"/>
                      <a:pt x="1380721" y="112779"/>
                      <a:pt x="1537280" y="237618"/>
                    </a:cubicBezTo>
                    <a:lnTo>
                      <a:pt x="1829298" y="413953"/>
                    </a:lnTo>
                    <a:cubicBezTo>
                      <a:pt x="1868313" y="540778"/>
                      <a:pt x="1847186" y="479079"/>
                      <a:pt x="1220308" y="497140"/>
                    </a:cubicBezTo>
                    <a:lnTo>
                      <a:pt x="248570" y="497140"/>
                    </a:lnTo>
                    <a:cubicBezTo>
                      <a:pt x="111289" y="497140"/>
                      <a:pt x="0" y="385851"/>
                      <a:pt x="0" y="248570"/>
                    </a:cubicBezTo>
                    <a:close/>
                  </a:path>
                </a:pathLst>
              </a:custGeom>
              <a:gradFill flip="none" rotWithShape="1">
                <a:gsLst>
                  <a:gs pos="0">
                    <a:srgbClr val="A8A267">
                      <a:shade val="30000"/>
                      <a:satMod val="115000"/>
                    </a:srgbClr>
                  </a:gs>
                  <a:gs pos="50000">
                    <a:srgbClr val="A8A267">
                      <a:shade val="67500"/>
                      <a:satMod val="115000"/>
                    </a:srgbClr>
                  </a:gs>
                  <a:gs pos="100000">
                    <a:srgbClr val="A8A267">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88C76E4F-E055-274B-8D5A-9F9DBE0AE61C}"/>
                  </a:ext>
                </a:extLst>
              </p:cNvPr>
              <p:cNvSpPr/>
              <p:nvPr/>
            </p:nvSpPr>
            <p:spPr>
              <a:xfrm rot="18958010">
                <a:off x="1918058" y="4578147"/>
                <a:ext cx="1262074" cy="497140"/>
              </a:xfrm>
              <a:custGeom>
                <a:avLst/>
                <a:gdLst>
                  <a:gd name="connsiteX0" fmla="*/ 0 w 1468878"/>
                  <a:gd name="connsiteY0" fmla="*/ 248570 h 497140"/>
                  <a:gd name="connsiteX1" fmla="*/ 248570 w 1468878"/>
                  <a:gd name="connsiteY1" fmla="*/ 0 h 497140"/>
                  <a:gd name="connsiteX2" fmla="*/ 1220308 w 1468878"/>
                  <a:gd name="connsiteY2" fmla="*/ 0 h 497140"/>
                  <a:gd name="connsiteX3" fmla="*/ 1468878 w 1468878"/>
                  <a:gd name="connsiteY3" fmla="*/ 248570 h 497140"/>
                  <a:gd name="connsiteX4" fmla="*/ 1468878 w 1468878"/>
                  <a:gd name="connsiteY4" fmla="*/ 248570 h 497140"/>
                  <a:gd name="connsiteX5" fmla="*/ 1220308 w 1468878"/>
                  <a:gd name="connsiteY5" fmla="*/ 497140 h 497140"/>
                  <a:gd name="connsiteX6" fmla="*/ 248570 w 1468878"/>
                  <a:gd name="connsiteY6" fmla="*/ 497140 h 497140"/>
                  <a:gd name="connsiteX7" fmla="*/ 0 w 1468878"/>
                  <a:gd name="connsiteY7" fmla="*/ 248570 h 497140"/>
                  <a:gd name="connsiteX0" fmla="*/ 0 w 1829298"/>
                  <a:gd name="connsiteY0" fmla="*/ 248570 h 507647"/>
                  <a:gd name="connsiteX1" fmla="*/ 248570 w 1829298"/>
                  <a:gd name="connsiteY1" fmla="*/ 0 h 507647"/>
                  <a:gd name="connsiteX2" fmla="*/ 1220308 w 1829298"/>
                  <a:gd name="connsiteY2" fmla="*/ 0 h 507647"/>
                  <a:gd name="connsiteX3" fmla="*/ 1468878 w 1829298"/>
                  <a:gd name="connsiteY3" fmla="*/ 248570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379729 w 1829298"/>
                  <a:gd name="connsiteY3" fmla="*/ 191287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379729 w 1829298"/>
                  <a:gd name="connsiteY3" fmla="*/ 191287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537280 w 1829298"/>
                  <a:gd name="connsiteY3" fmla="*/ 237618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29298"/>
                  <a:gd name="connsiteY0" fmla="*/ 248570 h 507647"/>
                  <a:gd name="connsiteX1" fmla="*/ 248570 w 1829298"/>
                  <a:gd name="connsiteY1" fmla="*/ 0 h 507647"/>
                  <a:gd name="connsiteX2" fmla="*/ 1220308 w 1829298"/>
                  <a:gd name="connsiteY2" fmla="*/ 0 h 507647"/>
                  <a:gd name="connsiteX3" fmla="*/ 1537280 w 1829298"/>
                  <a:gd name="connsiteY3" fmla="*/ 237618 h 507647"/>
                  <a:gd name="connsiteX4" fmla="*/ 1829298 w 1829298"/>
                  <a:gd name="connsiteY4" fmla="*/ 413953 h 507647"/>
                  <a:gd name="connsiteX5" fmla="*/ 1220308 w 1829298"/>
                  <a:gd name="connsiteY5" fmla="*/ 497140 h 507647"/>
                  <a:gd name="connsiteX6" fmla="*/ 248570 w 1829298"/>
                  <a:gd name="connsiteY6" fmla="*/ 497140 h 507647"/>
                  <a:gd name="connsiteX7" fmla="*/ 0 w 1829298"/>
                  <a:gd name="connsiteY7" fmla="*/ 248570 h 507647"/>
                  <a:gd name="connsiteX0" fmla="*/ 0 w 1831013"/>
                  <a:gd name="connsiteY0" fmla="*/ 248570 h 519677"/>
                  <a:gd name="connsiteX1" fmla="*/ 248570 w 1831013"/>
                  <a:gd name="connsiteY1" fmla="*/ 0 h 519677"/>
                  <a:gd name="connsiteX2" fmla="*/ 1220308 w 1831013"/>
                  <a:gd name="connsiteY2" fmla="*/ 0 h 519677"/>
                  <a:gd name="connsiteX3" fmla="*/ 1537280 w 1831013"/>
                  <a:gd name="connsiteY3" fmla="*/ 237618 h 519677"/>
                  <a:gd name="connsiteX4" fmla="*/ 1829298 w 1831013"/>
                  <a:gd name="connsiteY4" fmla="*/ 413953 h 519677"/>
                  <a:gd name="connsiteX5" fmla="*/ 1220308 w 1831013"/>
                  <a:gd name="connsiteY5" fmla="*/ 497140 h 519677"/>
                  <a:gd name="connsiteX6" fmla="*/ 248570 w 1831013"/>
                  <a:gd name="connsiteY6" fmla="*/ 497140 h 519677"/>
                  <a:gd name="connsiteX7" fmla="*/ 0 w 1831013"/>
                  <a:gd name="connsiteY7" fmla="*/ 248570 h 519677"/>
                  <a:gd name="connsiteX0" fmla="*/ 0 w 1839847"/>
                  <a:gd name="connsiteY0" fmla="*/ 248570 h 513190"/>
                  <a:gd name="connsiteX1" fmla="*/ 248570 w 1839847"/>
                  <a:gd name="connsiteY1" fmla="*/ 0 h 513190"/>
                  <a:gd name="connsiteX2" fmla="*/ 1220308 w 1839847"/>
                  <a:gd name="connsiteY2" fmla="*/ 0 h 513190"/>
                  <a:gd name="connsiteX3" fmla="*/ 1537280 w 1839847"/>
                  <a:gd name="connsiteY3" fmla="*/ 237618 h 513190"/>
                  <a:gd name="connsiteX4" fmla="*/ 1829298 w 1839847"/>
                  <a:gd name="connsiteY4" fmla="*/ 413953 h 513190"/>
                  <a:gd name="connsiteX5" fmla="*/ 1220308 w 1839847"/>
                  <a:gd name="connsiteY5" fmla="*/ 497140 h 513190"/>
                  <a:gd name="connsiteX6" fmla="*/ 248570 w 1839847"/>
                  <a:gd name="connsiteY6" fmla="*/ 497140 h 513190"/>
                  <a:gd name="connsiteX7" fmla="*/ 0 w 1839847"/>
                  <a:gd name="connsiteY7" fmla="*/ 248570 h 513190"/>
                  <a:gd name="connsiteX0" fmla="*/ 0 w 1841338"/>
                  <a:gd name="connsiteY0" fmla="*/ 248570 h 497140"/>
                  <a:gd name="connsiteX1" fmla="*/ 248570 w 1841338"/>
                  <a:gd name="connsiteY1" fmla="*/ 0 h 497140"/>
                  <a:gd name="connsiteX2" fmla="*/ 1220308 w 1841338"/>
                  <a:gd name="connsiteY2" fmla="*/ 0 h 497140"/>
                  <a:gd name="connsiteX3" fmla="*/ 1537280 w 1841338"/>
                  <a:gd name="connsiteY3" fmla="*/ 237618 h 497140"/>
                  <a:gd name="connsiteX4" fmla="*/ 1829298 w 1841338"/>
                  <a:gd name="connsiteY4" fmla="*/ 413953 h 497140"/>
                  <a:gd name="connsiteX5" fmla="*/ 1220308 w 1841338"/>
                  <a:gd name="connsiteY5" fmla="*/ 497140 h 497140"/>
                  <a:gd name="connsiteX6" fmla="*/ 248570 w 1841338"/>
                  <a:gd name="connsiteY6" fmla="*/ 497140 h 497140"/>
                  <a:gd name="connsiteX7" fmla="*/ 0 w 1841338"/>
                  <a:gd name="connsiteY7" fmla="*/ 248570 h 49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1338" h="497140">
                    <a:moveTo>
                      <a:pt x="0" y="248570"/>
                    </a:moveTo>
                    <a:cubicBezTo>
                      <a:pt x="0" y="111289"/>
                      <a:pt x="111289" y="0"/>
                      <a:pt x="248570" y="0"/>
                    </a:cubicBezTo>
                    <a:lnTo>
                      <a:pt x="1220308" y="0"/>
                    </a:lnTo>
                    <a:cubicBezTo>
                      <a:pt x="1270258" y="50465"/>
                      <a:pt x="1380721" y="112779"/>
                      <a:pt x="1537280" y="237618"/>
                    </a:cubicBezTo>
                    <a:lnTo>
                      <a:pt x="1829298" y="413953"/>
                    </a:lnTo>
                    <a:cubicBezTo>
                      <a:pt x="1868313" y="540778"/>
                      <a:pt x="1847186" y="479079"/>
                      <a:pt x="1220308" y="497140"/>
                    </a:cubicBezTo>
                    <a:lnTo>
                      <a:pt x="248570" y="497140"/>
                    </a:lnTo>
                    <a:cubicBezTo>
                      <a:pt x="111289" y="497140"/>
                      <a:pt x="0" y="385851"/>
                      <a:pt x="0" y="248570"/>
                    </a:cubicBezTo>
                    <a:close/>
                  </a:path>
                </a:pathLst>
              </a:custGeom>
              <a:gradFill flip="none" rotWithShape="1">
                <a:gsLst>
                  <a:gs pos="0">
                    <a:srgbClr val="B3A360">
                      <a:shade val="30000"/>
                      <a:satMod val="115000"/>
                    </a:srgbClr>
                  </a:gs>
                  <a:gs pos="50000">
                    <a:srgbClr val="B3A360">
                      <a:shade val="67500"/>
                      <a:satMod val="115000"/>
                    </a:srgbClr>
                  </a:gs>
                  <a:gs pos="100000">
                    <a:srgbClr val="B3A36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29" name="Straight Connector 28">
                <a:extLst>
                  <a:ext uri="{FF2B5EF4-FFF2-40B4-BE49-F238E27FC236}">
                    <a16:creationId xmlns:a16="http://schemas.microsoft.com/office/drawing/2014/main" id="{41F1071A-54E4-BB40-9711-2D36267D348E}"/>
                  </a:ext>
                </a:extLst>
              </p:cNvPr>
              <p:cNvCxnSpPr>
                <a:cxnSpLocks/>
              </p:cNvCxnSpPr>
              <p:nvPr/>
            </p:nvCxnSpPr>
            <p:spPr>
              <a:xfrm flipV="1">
                <a:off x="3122815" y="2422809"/>
                <a:ext cx="1825239" cy="1742870"/>
              </a:xfrm>
              <a:prstGeom prst="line">
                <a:avLst/>
              </a:prstGeom>
              <a:ln w="38100">
                <a:solidFill>
                  <a:srgbClr val="DEB8A6"/>
                </a:solidFill>
                <a:tailEnd type="none"/>
              </a:ln>
            </p:spPr>
            <p:style>
              <a:lnRef idx="3">
                <a:schemeClr val="accent2"/>
              </a:lnRef>
              <a:fillRef idx="0">
                <a:schemeClr val="accent2"/>
              </a:fillRef>
              <a:effectRef idx="2">
                <a:schemeClr val="accent2"/>
              </a:effectRef>
              <a:fontRef idx="minor">
                <a:schemeClr val="tx1"/>
              </a:fontRef>
            </p:style>
          </p:cxnSp>
          <p:grpSp>
            <p:nvGrpSpPr>
              <p:cNvPr id="31" name="Group 30">
                <a:extLst>
                  <a:ext uri="{FF2B5EF4-FFF2-40B4-BE49-F238E27FC236}">
                    <a16:creationId xmlns:a16="http://schemas.microsoft.com/office/drawing/2014/main" id="{3F9DA4D8-53D2-BA4C-A7FA-340C7EF2EF32}"/>
                  </a:ext>
                </a:extLst>
              </p:cNvPr>
              <p:cNvGrpSpPr/>
              <p:nvPr/>
            </p:nvGrpSpPr>
            <p:grpSpPr>
              <a:xfrm rot="20325235" flipH="1">
                <a:off x="3013008" y="3847552"/>
                <a:ext cx="706491" cy="372332"/>
                <a:chOff x="3073130" y="3802749"/>
                <a:chExt cx="638445" cy="540587"/>
              </a:xfrm>
            </p:grpSpPr>
            <p:sp>
              <p:nvSpPr>
                <p:cNvPr id="32" name="Freeform 31">
                  <a:extLst>
                    <a:ext uri="{FF2B5EF4-FFF2-40B4-BE49-F238E27FC236}">
                      <a16:creationId xmlns:a16="http://schemas.microsoft.com/office/drawing/2014/main" id="{959166F8-47A1-F14A-BB75-2308FFF95C16}"/>
                    </a:ext>
                  </a:extLst>
                </p:cNvPr>
                <p:cNvSpPr/>
                <p:nvPr/>
              </p:nvSpPr>
              <p:spPr>
                <a:xfrm rot="2352291">
                  <a:off x="3073130" y="4003049"/>
                  <a:ext cx="289407" cy="322934"/>
                </a:xfrm>
                <a:custGeom>
                  <a:avLst/>
                  <a:gdLst>
                    <a:gd name="connsiteX0" fmla="*/ 184150 w 909078"/>
                    <a:gd name="connsiteY0" fmla="*/ 161925 h 723900"/>
                    <a:gd name="connsiteX1" fmla="*/ 168275 w 909078"/>
                    <a:gd name="connsiteY1" fmla="*/ 177800 h 723900"/>
                    <a:gd name="connsiteX2" fmla="*/ 155575 w 909078"/>
                    <a:gd name="connsiteY2" fmla="*/ 196850 h 723900"/>
                    <a:gd name="connsiteX3" fmla="*/ 149225 w 909078"/>
                    <a:gd name="connsiteY3" fmla="*/ 206375 h 723900"/>
                    <a:gd name="connsiteX4" fmla="*/ 146050 w 909078"/>
                    <a:gd name="connsiteY4" fmla="*/ 215900 h 723900"/>
                    <a:gd name="connsiteX5" fmla="*/ 133350 w 909078"/>
                    <a:gd name="connsiteY5" fmla="*/ 234950 h 723900"/>
                    <a:gd name="connsiteX6" fmla="*/ 127000 w 909078"/>
                    <a:gd name="connsiteY6" fmla="*/ 244475 h 723900"/>
                    <a:gd name="connsiteX7" fmla="*/ 120650 w 909078"/>
                    <a:gd name="connsiteY7" fmla="*/ 254000 h 723900"/>
                    <a:gd name="connsiteX8" fmla="*/ 114300 w 909078"/>
                    <a:gd name="connsiteY8" fmla="*/ 273050 h 723900"/>
                    <a:gd name="connsiteX9" fmla="*/ 111125 w 909078"/>
                    <a:gd name="connsiteY9" fmla="*/ 301625 h 723900"/>
                    <a:gd name="connsiteX10" fmla="*/ 101600 w 909078"/>
                    <a:gd name="connsiteY10" fmla="*/ 346075 h 723900"/>
                    <a:gd name="connsiteX11" fmla="*/ 98425 w 909078"/>
                    <a:gd name="connsiteY11" fmla="*/ 365125 h 723900"/>
                    <a:gd name="connsiteX12" fmla="*/ 107950 w 909078"/>
                    <a:gd name="connsiteY12" fmla="*/ 400050 h 723900"/>
                    <a:gd name="connsiteX13" fmla="*/ 111125 w 909078"/>
                    <a:gd name="connsiteY13" fmla="*/ 409575 h 723900"/>
                    <a:gd name="connsiteX14" fmla="*/ 120650 w 909078"/>
                    <a:gd name="connsiteY14" fmla="*/ 428625 h 723900"/>
                    <a:gd name="connsiteX15" fmla="*/ 117475 w 909078"/>
                    <a:gd name="connsiteY15" fmla="*/ 685800 h 723900"/>
                    <a:gd name="connsiteX16" fmla="*/ 111125 w 909078"/>
                    <a:gd name="connsiteY16" fmla="*/ 720725 h 723900"/>
                    <a:gd name="connsiteX17" fmla="*/ 114300 w 909078"/>
                    <a:gd name="connsiteY17" fmla="*/ 685800 h 723900"/>
                    <a:gd name="connsiteX18" fmla="*/ 117475 w 909078"/>
                    <a:gd name="connsiteY18" fmla="*/ 628650 h 723900"/>
                    <a:gd name="connsiteX19" fmla="*/ 123825 w 909078"/>
                    <a:gd name="connsiteY19" fmla="*/ 609600 h 723900"/>
                    <a:gd name="connsiteX20" fmla="*/ 127000 w 909078"/>
                    <a:gd name="connsiteY20" fmla="*/ 596900 h 723900"/>
                    <a:gd name="connsiteX21" fmla="*/ 130175 w 909078"/>
                    <a:gd name="connsiteY21" fmla="*/ 577850 h 723900"/>
                    <a:gd name="connsiteX22" fmla="*/ 136525 w 909078"/>
                    <a:gd name="connsiteY22" fmla="*/ 533400 h 723900"/>
                    <a:gd name="connsiteX23" fmla="*/ 142875 w 909078"/>
                    <a:gd name="connsiteY23" fmla="*/ 498475 h 723900"/>
                    <a:gd name="connsiteX24" fmla="*/ 146050 w 909078"/>
                    <a:gd name="connsiteY24" fmla="*/ 393700 h 723900"/>
                    <a:gd name="connsiteX25" fmla="*/ 149225 w 909078"/>
                    <a:gd name="connsiteY25" fmla="*/ 374650 h 723900"/>
                    <a:gd name="connsiteX26" fmla="*/ 161925 w 909078"/>
                    <a:gd name="connsiteY26" fmla="*/ 346075 h 723900"/>
                    <a:gd name="connsiteX27" fmla="*/ 171450 w 909078"/>
                    <a:gd name="connsiteY27" fmla="*/ 339725 h 723900"/>
                    <a:gd name="connsiteX28" fmla="*/ 180975 w 909078"/>
                    <a:gd name="connsiteY28" fmla="*/ 349250 h 723900"/>
                    <a:gd name="connsiteX29" fmla="*/ 184150 w 909078"/>
                    <a:gd name="connsiteY29" fmla="*/ 365125 h 723900"/>
                    <a:gd name="connsiteX30" fmla="*/ 187325 w 909078"/>
                    <a:gd name="connsiteY30" fmla="*/ 377825 h 723900"/>
                    <a:gd name="connsiteX31" fmla="*/ 193675 w 909078"/>
                    <a:gd name="connsiteY31" fmla="*/ 396875 h 723900"/>
                    <a:gd name="connsiteX32" fmla="*/ 190500 w 909078"/>
                    <a:gd name="connsiteY32" fmla="*/ 431800 h 723900"/>
                    <a:gd name="connsiteX33" fmla="*/ 180975 w 909078"/>
                    <a:gd name="connsiteY33" fmla="*/ 460375 h 723900"/>
                    <a:gd name="connsiteX34" fmla="*/ 177800 w 909078"/>
                    <a:gd name="connsiteY34" fmla="*/ 473075 h 723900"/>
                    <a:gd name="connsiteX35" fmla="*/ 171450 w 909078"/>
                    <a:gd name="connsiteY35" fmla="*/ 492125 h 723900"/>
                    <a:gd name="connsiteX36" fmla="*/ 174625 w 909078"/>
                    <a:gd name="connsiteY36" fmla="*/ 533400 h 723900"/>
                    <a:gd name="connsiteX37" fmla="*/ 180975 w 909078"/>
                    <a:gd name="connsiteY37" fmla="*/ 552450 h 723900"/>
                    <a:gd name="connsiteX38" fmla="*/ 177800 w 909078"/>
                    <a:gd name="connsiteY38" fmla="*/ 657225 h 723900"/>
                    <a:gd name="connsiteX39" fmla="*/ 171450 w 909078"/>
                    <a:gd name="connsiteY39" fmla="*/ 692150 h 723900"/>
                    <a:gd name="connsiteX40" fmla="*/ 165100 w 909078"/>
                    <a:gd name="connsiteY40" fmla="*/ 723900 h 723900"/>
                    <a:gd name="connsiteX41" fmla="*/ 171450 w 909078"/>
                    <a:gd name="connsiteY41" fmla="*/ 657225 h 723900"/>
                    <a:gd name="connsiteX42" fmla="*/ 174625 w 909078"/>
                    <a:gd name="connsiteY42" fmla="*/ 644525 h 723900"/>
                    <a:gd name="connsiteX43" fmla="*/ 180975 w 909078"/>
                    <a:gd name="connsiteY43" fmla="*/ 612775 h 723900"/>
                    <a:gd name="connsiteX44" fmla="*/ 184150 w 909078"/>
                    <a:gd name="connsiteY44" fmla="*/ 596900 h 723900"/>
                    <a:gd name="connsiteX45" fmla="*/ 190500 w 909078"/>
                    <a:gd name="connsiteY45" fmla="*/ 571500 h 723900"/>
                    <a:gd name="connsiteX46" fmla="*/ 193675 w 909078"/>
                    <a:gd name="connsiteY46" fmla="*/ 447675 h 723900"/>
                    <a:gd name="connsiteX47" fmla="*/ 196850 w 909078"/>
                    <a:gd name="connsiteY47" fmla="*/ 428625 h 723900"/>
                    <a:gd name="connsiteX48" fmla="*/ 193675 w 909078"/>
                    <a:gd name="connsiteY48" fmla="*/ 374650 h 723900"/>
                    <a:gd name="connsiteX49" fmla="*/ 184150 w 909078"/>
                    <a:gd name="connsiteY49" fmla="*/ 381000 h 723900"/>
                    <a:gd name="connsiteX50" fmla="*/ 180975 w 909078"/>
                    <a:gd name="connsiteY50" fmla="*/ 393700 h 723900"/>
                    <a:gd name="connsiteX51" fmla="*/ 177800 w 909078"/>
                    <a:gd name="connsiteY51" fmla="*/ 403225 h 723900"/>
                    <a:gd name="connsiteX52" fmla="*/ 174625 w 909078"/>
                    <a:gd name="connsiteY52" fmla="*/ 415925 h 723900"/>
                    <a:gd name="connsiteX53" fmla="*/ 168275 w 909078"/>
                    <a:gd name="connsiteY53" fmla="*/ 434975 h 723900"/>
                    <a:gd name="connsiteX54" fmla="*/ 165100 w 909078"/>
                    <a:gd name="connsiteY54" fmla="*/ 466725 h 723900"/>
                    <a:gd name="connsiteX55" fmla="*/ 161925 w 909078"/>
                    <a:gd name="connsiteY55" fmla="*/ 492125 h 723900"/>
                    <a:gd name="connsiteX56" fmla="*/ 158750 w 909078"/>
                    <a:gd name="connsiteY56" fmla="*/ 533400 h 723900"/>
                    <a:gd name="connsiteX57" fmla="*/ 155575 w 909078"/>
                    <a:gd name="connsiteY57" fmla="*/ 549275 h 723900"/>
                    <a:gd name="connsiteX58" fmla="*/ 149225 w 909078"/>
                    <a:gd name="connsiteY58" fmla="*/ 571500 h 723900"/>
                    <a:gd name="connsiteX59" fmla="*/ 142875 w 909078"/>
                    <a:gd name="connsiteY59" fmla="*/ 612775 h 723900"/>
                    <a:gd name="connsiteX60" fmla="*/ 136525 w 909078"/>
                    <a:gd name="connsiteY60" fmla="*/ 631825 h 723900"/>
                    <a:gd name="connsiteX61" fmla="*/ 133350 w 909078"/>
                    <a:gd name="connsiteY61" fmla="*/ 641350 h 723900"/>
                    <a:gd name="connsiteX62" fmla="*/ 130175 w 909078"/>
                    <a:gd name="connsiteY62" fmla="*/ 650875 h 723900"/>
                    <a:gd name="connsiteX63" fmla="*/ 133350 w 909078"/>
                    <a:gd name="connsiteY63" fmla="*/ 638175 h 723900"/>
                    <a:gd name="connsiteX64" fmla="*/ 136525 w 909078"/>
                    <a:gd name="connsiteY64" fmla="*/ 625475 h 723900"/>
                    <a:gd name="connsiteX65" fmla="*/ 142875 w 909078"/>
                    <a:gd name="connsiteY65" fmla="*/ 606425 h 723900"/>
                    <a:gd name="connsiteX66" fmla="*/ 146050 w 909078"/>
                    <a:gd name="connsiteY66" fmla="*/ 596900 h 723900"/>
                    <a:gd name="connsiteX67" fmla="*/ 149225 w 909078"/>
                    <a:gd name="connsiteY67" fmla="*/ 587375 h 723900"/>
                    <a:gd name="connsiteX68" fmla="*/ 155575 w 909078"/>
                    <a:gd name="connsiteY68" fmla="*/ 577850 h 723900"/>
                    <a:gd name="connsiteX69" fmla="*/ 161925 w 909078"/>
                    <a:gd name="connsiteY69" fmla="*/ 558800 h 723900"/>
                    <a:gd name="connsiteX70" fmla="*/ 168275 w 909078"/>
                    <a:gd name="connsiteY70" fmla="*/ 536575 h 723900"/>
                    <a:gd name="connsiteX71" fmla="*/ 174625 w 909078"/>
                    <a:gd name="connsiteY71" fmla="*/ 450850 h 723900"/>
                    <a:gd name="connsiteX72" fmla="*/ 184150 w 909078"/>
                    <a:gd name="connsiteY72" fmla="*/ 419100 h 723900"/>
                    <a:gd name="connsiteX73" fmla="*/ 187325 w 909078"/>
                    <a:gd name="connsiteY73" fmla="*/ 409575 h 723900"/>
                    <a:gd name="connsiteX74" fmla="*/ 190500 w 909078"/>
                    <a:gd name="connsiteY74" fmla="*/ 400050 h 723900"/>
                    <a:gd name="connsiteX75" fmla="*/ 196850 w 909078"/>
                    <a:gd name="connsiteY75" fmla="*/ 390525 h 723900"/>
                    <a:gd name="connsiteX76" fmla="*/ 200025 w 909078"/>
                    <a:gd name="connsiteY76" fmla="*/ 381000 h 723900"/>
                    <a:gd name="connsiteX77" fmla="*/ 209550 w 909078"/>
                    <a:gd name="connsiteY77" fmla="*/ 371475 h 723900"/>
                    <a:gd name="connsiteX78" fmla="*/ 231775 w 909078"/>
                    <a:gd name="connsiteY78" fmla="*/ 346075 h 723900"/>
                    <a:gd name="connsiteX79" fmla="*/ 244475 w 909078"/>
                    <a:gd name="connsiteY79" fmla="*/ 361950 h 723900"/>
                    <a:gd name="connsiteX80" fmla="*/ 250825 w 909078"/>
                    <a:gd name="connsiteY80" fmla="*/ 400050 h 723900"/>
                    <a:gd name="connsiteX81" fmla="*/ 254000 w 909078"/>
                    <a:gd name="connsiteY81" fmla="*/ 466725 h 723900"/>
                    <a:gd name="connsiteX82" fmla="*/ 260350 w 909078"/>
                    <a:gd name="connsiteY82" fmla="*/ 504825 h 723900"/>
                    <a:gd name="connsiteX83" fmla="*/ 263525 w 909078"/>
                    <a:gd name="connsiteY83" fmla="*/ 514350 h 723900"/>
                    <a:gd name="connsiteX84" fmla="*/ 266700 w 909078"/>
                    <a:gd name="connsiteY84" fmla="*/ 527050 h 723900"/>
                    <a:gd name="connsiteX85" fmla="*/ 263525 w 909078"/>
                    <a:gd name="connsiteY85" fmla="*/ 657225 h 723900"/>
                    <a:gd name="connsiteX86" fmla="*/ 266700 w 909078"/>
                    <a:gd name="connsiteY86" fmla="*/ 606425 h 723900"/>
                    <a:gd name="connsiteX87" fmla="*/ 273050 w 909078"/>
                    <a:gd name="connsiteY87" fmla="*/ 568325 h 723900"/>
                    <a:gd name="connsiteX88" fmla="*/ 269875 w 909078"/>
                    <a:gd name="connsiteY88" fmla="*/ 479425 h 723900"/>
                    <a:gd name="connsiteX89" fmla="*/ 273050 w 909078"/>
                    <a:gd name="connsiteY89" fmla="*/ 349250 h 723900"/>
                    <a:gd name="connsiteX90" fmla="*/ 279400 w 909078"/>
                    <a:gd name="connsiteY90" fmla="*/ 320675 h 723900"/>
                    <a:gd name="connsiteX91" fmla="*/ 288925 w 909078"/>
                    <a:gd name="connsiteY91" fmla="*/ 365125 h 723900"/>
                    <a:gd name="connsiteX92" fmla="*/ 292100 w 909078"/>
                    <a:gd name="connsiteY92" fmla="*/ 384175 h 723900"/>
                    <a:gd name="connsiteX93" fmla="*/ 298450 w 909078"/>
                    <a:gd name="connsiteY93" fmla="*/ 409575 h 723900"/>
                    <a:gd name="connsiteX94" fmla="*/ 301625 w 909078"/>
                    <a:gd name="connsiteY94" fmla="*/ 419100 h 723900"/>
                    <a:gd name="connsiteX95" fmla="*/ 307975 w 909078"/>
                    <a:gd name="connsiteY95" fmla="*/ 454025 h 723900"/>
                    <a:gd name="connsiteX96" fmla="*/ 311150 w 909078"/>
                    <a:gd name="connsiteY96" fmla="*/ 463550 h 723900"/>
                    <a:gd name="connsiteX97" fmla="*/ 314325 w 909078"/>
                    <a:gd name="connsiteY97" fmla="*/ 482600 h 723900"/>
                    <a:gd name="connsiteX98" fmla="*/ 320675 w 909078"/>
                    <a:gd name="connsiteY98" fmla="*/ 508000 h 723900"/>
                    <a:gd name="connsiteX99" fmla="*/ 323850 w 909078"/>
                    <a:gd name="connsiteY99" fmla="*/ 523875 h 723900"/>
                    <a:gd name="connsiteX100" fmla="*/ 320675 w 909078"/>
                    <a:gd name="connsiteY100" fmla="*/ 587375 h 723900"/>
                    <a:gd name="connsiteX101" fmla="*/ 314325 w 909078"/>
                    <a:gd name="connsiteY101" fmla="*/ 625475 h 723900"/>
                    <a:gd name="connsiteX102" fmla="*/ 311150 w 909078"/>
                    <a:gd name="connsiteY102" fmla="*/ 650875 h 723900"/>
                    <a:gd name="connsiteX103" fmla="*/ 317500 w 909078"/>
                    <a:gd name="connsiteY103" fmla="*/ 641350 h 723900"/>
                    <a:gd name="connsiteX104" fmla="*/ 330200 w 909078"/>
                    <a:gd name="connsiteY104" fmla="*/ 609600 h 723900"/>
                    <a:gd name="connsiteX105" fmla="*/ 333375 w 909078"/>
                    <a:gd name="connsiteY105" fmla="*/ 600075 h 723900"/>
                    <a:gd name="connsiteX106" fmla="*/ 333375 w 909078"/>
                    <a:gd name="connsiteY106" fmla="*/ 476250 h 723900"/>
                    <a:gd name="connsiteX107" fmla="*/ 323850 w 909078"/>
                    <a:gd name="connsiteY107" fmla="*/ 457200 h 723900"/>
                    <a:gd name="connsiteX108" fmla="*/ 314325 w 909078"/>
                    <a:gd name="connsiteY108" fmla="*/ 428625 h 723900"/>
                    <a:gd name="connsiteX109" fmla="*/ 311150 w 909078"/>
                    <a:gd name="connsiteY109" fmla="*/ 419100 h 723900"/>
                    <a:gd name="connsiteX110" fmla="*/ 304800 w 909078"/>
                    <a:gd name="connsiteY110" fmla="*/ 409575 h 723900"/>
                    <a:gd name="connsiteX111" fmla="*/ 298450 w 909078"/>
                    <a:gd name="connsiteY111" fmla="*/ 390525 h 723900"/>
                    <a:gd name="connsiteX112" fmla="*/ 295275 w 909078"/>
                    <a:gd name="connsiteY112" fmla="*/ 381000 h 723900"/>
                    <a:gd name="connsiteX113" fmla="*/ 292100 w 909078"/>
                    <a:gd name="connsiteY113" fmla="*/ 371475 h 723900"/>
                    <a:gd name="connsiteX114" fmla="*/ 288925 w 909078"/>
                    <a:gd name="connsiteY114" fmla="*/ 355600 h 723900"/>
                    <a:gd name="connsiteX115" fmla="*/ 282575 w 909078"/>
                    <a:gd name="connsiteY115" fmla="*/ 333375 h 723900"/>
                    <a:gd name="connsiteX116" fmla="*/ 276225 w 909078"/>
                    <a:gd name="connsiteY116" fmla="*/ 304800 h 723900"/>
                    <a:gd name="connsiteX117" fmla="*/ 279400 w 909078"/>
                    <a:gd name="connsiteY117" fmla="*/ 276225 h 723900"/>
                    <a:gd name="connsiteX118" fmla="*/ 282575 w 909078"/>
                    <a:gd name="connsiteY118" fmla="*/ 292100 h 723900"/>
                    <a:gd name="connsiteX119" fmla="*/ 285750 w 909078"/>
                    <a:gd name="connsiteY119" fmla="*/ 314325 h 723900"/>
                    <a:gd name="connsiteX120" fmla="*/ 288925 w 909078"/>
                    <a:gd name="connsiteY120" fmla="*/ 323850 h 723900"/>
                    <a:gd name="connsiteX121" fmla="*/ 292100 w 909078"/>
                    <a:gd name="connsiteY121" fmla="*/ 339725 h 723900"/>
                    <a:gd name="connsiteX122" fmla="*/ 295275 w 909078"/>
                    <a:gd name="connsiteY122" fmla="*/ 365125 h 723900"/>
                    <a:gd name="connsiteX123" fmla="*/ 301625 w 909078"/>
                    <a:gd name="connsiteY123" fmla="*/ 390525 h 723900"/>
                    <a:gd name="connsiteX124" fmla="*/ 304800 w 909078"/>
                    <a:gd name="connsiteY124" fmla="*/ 412750 h 723900"/>
                    <a:gd name="connsiteX125" fmla="*/ 311150 w 909078"/>
                    <a:gd name="connsiteY125" fmla="*/ 434975 h 723900"/>
                    <a:gd name="connsiteX126" fmla="*/ 314325 w 909078"/>
                    <a:gd name="connsiteY126" fmla="*/ 447675 h 723900"/>
                    <a:gd name="connsiteX127" fmla="*/ 320675 w 909078"/>
                    <a:gd name="connsiteY127" fmla="*/ 457200 h 723900"/>
                    <a:gd name="connsiteX128" fmla="*/ 330200 w 909078"/>
                    <a:gd name="connsiteY128" fmla="*/ 488950 h 723900"/>
                    <a:gd name="connsiteX129" fmla="*/ 336550 w 909078"/>
                    <a:gd name="connsiteY129" fmla="*/ 498475 h 723900"/>
                    <a:gd name="connsiteX130" fmla="*/ 342900 w 909078"/>
                    <a:gd name="connsiteY130" fmla="*/ 536575 h 723900"/>
                    <a:gd name="connsiteX131" fmla="*/ 355600 w 909078"/>
                    <a:gd name="connsiteY131" fmla="*/ 555625 h 723900"/>
                    <a:gd name="connsiteX132" fmla="*/ 361950 w 909078"/>
                    <a:gd name="connsiteY132" fmla="*/ 574675 h 723900"/>
                    <a:gd name="connsiteX133" fmla="*/ 365125 w 909078"/>
                    <a:gd name="connsiteY133" fmla="*/ 596900 h 723900"/>
                    <a:gd name="connsiteX134" fmla="*/ 361950 w 909078"/>
                    <a:gd name="connsiteY134" fmla="*/ 584200 h 723900"/>
                    <a:gd name="connsiteX135" fmla="*/ 355600 w 909078"/>
                    <a:gd name="connsiteY135" fmla="*/ 565150 h 723900"/>
                    <a:gd name="connsiteX136" fmla="*/ 352425 w 909078"/>
                    <a:gd name="connsiteY136" fmla="*/ 552450 h 723900"/>
                    <a:gd name="connsiteX137" fmla="*/ 349250 w 909078"/>
                    <a:gd name="connsiteY137" fmla="*/ 542925 h 723900"/>
                    <a:gd name="connsiteX138" fmla="*/ 342900 w 909078"/>
                    <a:gd name="connsiteY138" fmla="*/ 511175 h 723900"/>
                    <a:gd name="connsiteX139" fmla="*/ 339725 w 909078"/>
                    <a:gd name="connsiteY139" fmla="*/ 498475 h 723900"/>
                    <a:gd name="connsiteX140" fmla="*/ 333375 w 909078"/>
                    <a:gd name="connsiteY140" fmla="*/ 485775 h 723900"/>
                    <a:gd name="connsiteX141" fmla="*/ 330200 w 909078"/>
                    <a:gd name="connsiteY141" fmla="*/ 473075 h 723900"/>
                    <a:gd name="connsiteX142" fmla="*/ 323850 w 909078"/>
                    <a:gd name="connsiteY142" fmla="*/ 460375 h 723900"/>
                    <a:gd name="connsiteX143" fmla="*/ 314325 w 909078"/>
                    <a:gd name="connsiteY143" fmla="*/ 419100 h 723900"/>
                    <a:gd name="connsiteX144" fmla="*/ 317500 w 909078"/>
                    <a:gd name="connsiteY144" fmla="*/ 314325 h 723900"/>
                    <a:gd name="connsiteX145" fmla="*/ 320675 w 909078"/>
                    <a:gd name="connsiteY145" fmla="*/ 323850 h 723900"/>
                    <a:gd name="connsiteX146" fmla="*/ 327025 w 909078"/>
                    <a:gd name="connsiteY146" fmla="*/ 349250 h 723900"/>
                    <a:gd name="connsiteX147" fmla="*/ 330200 w 909078"/>
                    <a:gd name="connsiteY147" fmla="*/ 377825 h 723900"/>
                    <a:gd name="connsiteX148" fmla="*/ 342900 w 909078"/>
                    <a:gd name="connsiteY148" fmla="*/ 434975 h 723900"/>
                    <a:gd name="connsiteX149" fmla="*/ 346075 w 909078"/>
                    <a:gd name="connsiteY149" fmla="*/ 444500 h 723900"/>
                    <a:gd name="connsiteX150" fmla="*/ 349250 w 909078"/>
                    <a:gd name="connsiteY150" fmla="*/ 457200 h 723900"/>
                    <a:gd name="connsiteX151" fmla="*/ 352425 w 909078"/>
                    <a:gd name="connsiteY151" fmla="*/ 466725 h 723900"/>
                    <a:gd name="connsiteX152" fmla="*/ 355600 w 909078"/>
                    <a:gd name="connsiteY152" fmla="*/ 479425 h 723900"/>
                    <a:gd name="connsiteX153" fmla="*/ 365125 w 909078"/>
                    <a:gd name="connsiteY153" fmla="*/ 508000 h 723900"/>
                    <a:gd name="connsiteX154" fmla="*/ 377825 w 909078"/>
                    <a:gd name="connsiteY154" fmla="*/ 546100 h 723900"/>
                    <a:gd name="connsiteX155" fmla="*/ 381000 w 909078"/>
                    <a:gd name="connsiteY155" fmla="*/ 555625 h 723900"/>
                    <a:gd name="connsiteX156" fmla="*/ 384175 w 909078"/>
                    <a:gd name="connsiteY156" fmla="*/ 565150 h 723900"/>
                    <a:gd name="connsiteX157" fmla="*/ 396875 w 909078"/>
                    <a:gd name="connsiteY157" fmla="*/ 584200 h 723900"/>
                    <a:gd name="connsiteX158" fmla="*/ 393700 w 909078"/>
                    <a:gd name="connsiteY158" fmla="*/ 574675 h 723900"/>
                    <a:gd name="connsiteX159" fmla="*/ 381000 w 909078"/>
                    <a:gd name="connsiteY159" fmla="*/ 542925 h 723900"/>
                    <a:gd name="connsiteX160" fmla="*/ 374650 w 909078"/>
                    <a:gd name="connsiteY160" fmla="*/ 523875 h 723900"/>
                    <a:gd name="connsiteX161" fmla="*/ 368300 w 909078"/>
                    <a:gd name="connsiteY161" fmla="*/ 511175 h 723900"/>
                    <a:gd name="connsiteX162" fmla="*/ 365125 w 909078"/>
                    <a:gd name="connsiteY162" fmla="*/ 498475 h 723900"/>
                    <a:gd name="connsiteX163" fmla="*/ 358775 w 909078"/>
                    <a:gd name="connsiteY163" fmla="*/ 485775 h 723900"/>
                    <a:gd name="connsiteX164" fmla="*/ 355600 w 909078"/>
                    <a:gd name="connsiteY164" fmla="*/ 473075 h 723900"/>
                    <a:gd name="connsiteX165" fmla="*/ 349250 w 909078"/>
                    <a:gd name="connsiteY165" fmla="*/ 454025 h 723900"/>
                    <a:gd name="connsiteX166" fmla="*/ 346075 w 909078"/>
                    <a:gd name="connsiteY166" fmla="*/ 441325 h 723900"/>
                    <a:gd name="connsiteX167" fmla="*/ 339725 w 909078"/>
                    <a:gd name="connsiteY167" fmla="*/ 431800 h 723900"/>
                    <a:gd name="connsiteX168" fmla="*/ 342900 w 909078"/>
                    <a:gd name="connsiteY168" fmla="*/ 349250 h 723900"/>
                    <a:gd name="connsiteX169" fmla="*/ 346075 w 909078"/>
                    <a:gd name="connsiteY169" fmla="*/ 336550 h 723900"/>
                    <a:gd name="connsiteX170" fmla="*/ 352425 w 909078"/>
                    <a:gd name="connsiteY170" fmla="*/ 298450 h 723900"/>
                    <a:gd name="connsiteX171" fmla="*/ 355600 w 909078"/>
                    <a:gd name="connsiteY171" fmla="*/ 260350 h 723900"/>
                    <a:gd name="connsiteX172" fmla="*/ 361950 w 909078"/>
                    <a:gd name="connsiteY172" fmla="*/ 298450 h 723900"/>
                    <a:gd name="connsiteX173" fmla="*/ 368300 w 909078"/>
                    <a:gd name="connsiteY173" fmla="*/ 330200 h 723900"/>
                    <a:gd name="connsiteX174" fmla="*/ 381000 w 909078"/>
                    <a:gd name="connsiteY174" fmla="*/ 352425 h 723900"/>
                    <a:gd name="connsiteX175" fmla="*/ 393700 w 909078"/>
                    <a:gd name="connsiteY175" fmla="*/ 374650 h 723900"/>
                    <a:gd name="connsiteX176" fmla="*/ 403225 w 909078"/>
                    <a:gd name="connsiteY176" fmla="*/ 381000 h 723900"/>
                    <a:gd name="connsiteX177" fmla="*/ 431800 w 909078"/>
                    <a:gd name="connsiteY177" fmla="*/ 406400 h 723900"/>
                    <a:gd name="connsiteX178" fmla="*/ 441325 w 909078"/>
                    <a:gd name="connsiteY178" fmla="*/ 422275 h 723900"/>
                    <a:gd name="connsiteX179" fmla="*/ 447675 w 909078"/>
                    <a:gd name="connsiteY179" fmla="*/ 434975 h 723900"/>
                    <a:gd name="connsiteX180" fmla="*/ 460375 w 909078"/>
                    <a:gd name="connsiteY180" fmla="*/ 457200 h 723900"/>
                    <a:gd name="connsiteX181" fmla="*/ 466725 w 909078"/>
                    <a:gd name="connsiteY181" fmla="*/ 476250 h 723900"/>
                    <a:gd name="connsiteX182" fmla="*/ 457200 w 909078"/>
                    <a:gd name="connsiteY182" fmla="*/ 457200 h 723900"/>
                    <a:gd name="connsiteX183" fmla="*/ 447675 w 909078"/>
                    <a:gd name="connsiteY183" fmla="*/ 441325 h 723900"/>
                    <a:gd name="connsiteX184" fmla="*/ 441325 w 909078"/>
                    <a:gd name="connsiteY184" fmla="*/ 422275 h 723900"/>
                    <a:gd name="connsiteX185" fmla="*/ 431800 w 909078"/>
                    <a:gd name="connsiteY185" fmla="*/ 403225 h 723900"/>
                    <a:gd name="connsiteX186" fmla="*/ 425450 w 909078"/>
                    <a:gd name="connsiteY186" fmla="*/ 384175 h 723900"/>
                    <a:gd name="connsiteX187" fmla="*/ 422275 w 909078"/>
                    <a:gd name="connsiteY187" fmla="*/ 374650 h 723900"/>
                    <a:gd name="connsiteX188" fmla="*/ 419100 w 909078"/>
                    <a:gd name="connsiteY188" fmla="*/ 365125 h 723900"/>
                    <a:gd name="connsiteX189" fmla="*/ 406400 w 909078"/>
                    <a:gd name="connsiteY189" fmla="*/ 333375 h 723900"/>
                    <a:gd name="connsiteX190" fmla="*/ 396875 w 909078"/>
                    <a:gd name="connsiteY190" fmla="*/ 304800 h 723900"/>
                    <a:gd name="connsiteX191" fmla="*/ 393700 w 909078"/>
                    <a:gd name="connsiteY191" fmla="*/ 295275 h 723900"/>
                    <a:gd name="connsiteX192" fmla="*/ 390525 w 909078"/>
                    <a:gd name="connsiteY192" fmla="*/ 285750 h 723900"/>
                    <a:gd name="connsiteX193" fmla="*/ 384175 w 909078"/>
                    <a:gd name="connsiteY193" fmla="*/ 276225 h 723900"/>
                    <a:gd name="connsiteX194" fmla="*/ 381000 w 909078"/>
                    <a:gd name="connsiteY194" fmla="*/ 266700 h 723900"/>
                    <a:gd name="connsiteX195" fmla="*/ 387350 w 909078"/>
                    <a:gd name="connsiteY195" fmla="*/ 276225 h 723900"/>
                    <a:gd name="connsiteX196" fmla="*/ 415925 w 909078"/>
                    <a:gd name="connsiteY196" fmla="*/ 307975 h 723900"/>
                    <a:gd name="connsiteX197" fmla="*/ 425450 w 909078"/>
                    <a:gd name="connsiteY197" fmla="*/ 317500 h 723900"/>
                    <a:gd name="connsiteX198" fmla="*/ 454025 w 909078"/>
                    <a:gd name="connsiteY198" fmla="*/ 330200 h 723900"/>
                    <a:gd name="connsiteX199" fmla="*/ 473075 w 909078"/>
                    <a:gd name="connsiteY199" fmla="*/ 336550 h 723900"/>
                    <a:gd name="connsiteX200" fmla="*/ 482600 w 909078"/>
                    <a:gd name="connsiteY200" fmla="*/ 339725 h 723900"/>
                    <a:gd name="connsiteX201" fmla="*/ 492125 w 909078"/>
                    <a:gd name="connsiteY201" fmla="*/ 342900 h 723900"/>
                    <a:gd name="connsiteX202" fmla="*/ 520700 w 909078"/>
                    <a:gd name="connsiteY202" fmla="*/ 365125 h 723900"/>
                    <a:gd name="connsiteX203" fmla="*/ 527050 w 909078"/>
                    <a:gd name="connsiteY203" fmla="*/ 387350 h 723900"/>
                    <a:gd name="connsiteX204" fmla="*/ 520700 w 909078"/>
                    <a:gd name="connsiteY204" fmla="*/ 377825 h 723900"/>
                    <a:gd name="connsiteX205" fmla="*/ 511175 w 909078"/>
                    <a:gd name="connsiteY205" fmla="*/ 365125 h 723900"/>
                    <a:gd name="connsiteX206" fmla="*/ 504825 w 909078"/>
                    <a:gd name="connsiteY206" fmla="*/ 355600 h 723900"/>
                    <a:gd name="connsiteX207" fmla="*/ 495300 w 909078"/>
                    <a:gd name="connsiteY207" fmla="*/ 342900 h 723900"/>
                    <a:gd name="connsiteX208" fmla="*/ 488950 w 909078"/>
                    <a:gd name="connsiteY208" fmla="*/ 330200 h 723900"/>
                    <a:gd name="connsiteX209" fmla="*/ 479425 w 909078"/>
                    <a:gd name="connsiteY209" fmla="*/ 320675 h 723900"/>
                    <a:gd name="connsiteX210" fmla="*/ 463550 w 909078"/>
                    <a:gd name="connsiteY210" fmla="*/ 292100 h 723900"/>
                    <a:gd name="connsiteX211" fmla="*/ 457200 w 909078"/>
                    <a:gd name="connsiteY211" fmla="*/ 282575 h 723900"/>
                    <a:gd name="connsiteX212" fmla="*/ 450850 w 909078"/>
                    <a:gd name="connsiteY212" fmla="*/ 260350 h 723900"/>
                    <a:gd name="connsiteX213" fmla="*/ 447675 w 909078"/>
                    <a:gd name="connsiteY213" fmla="*/ 212725 h 723900"/>
                    <a:gd name="connsiteX214" fmla="*/ 454025 w 909078"/>
                    <a:gd name="connsiteY214" fmla="*/ 196850 h 723900"/>
                    <a:gd name="connsiteX215" fmla="*/ 482600 w 909078"/>
                    <a:gd name="connsiteY215" fmla="*/ 209550 h 723900"/>
                    <a:gd name="connsiteX216" fmla="*/ 495300 w 909078"/>
                    <a:gd name="connsiteY216" fmla="*/ 215900 h 723900"/>
                    <a:gd name="connsiteX217" fmla="*/ 504825 w 909078"/>
                    <a:gd name="connsiteY217" fmla="*/ 219075 h 723900"/>
                    <a:gd name="connsiteX218" fmla="*/ 523875 w 909078"/>
                    <a:gd name="connsiteY218" fmla="*/ 228600 h 723900"/>
                    <a:gd name="connsiteX219" fmla="*/ 555625 w 909078"/>
                    <a:gd name="connsiteY219" fmla="*/ 238125 h 723900"/>
                    <a:gd name="connsiteX220" fmla="*/ 565150 w 909078"/>
                    <a:gd name="connsiteY220" fmla="*/ 241300 h 723900"/>
                    <a:gd name="connsiteX221" fmla="*/ 574675 w 909078"/>
                    <a:gd name="connsiteY221" fmla="*/ 247650 h 723900"/>
                    <a:gd name="connsiteX222" fmla="*/ 603250 w 909078"/>
                    <a:gd name="connsiteY222" fmla="*/ 250825 h 723900"/>
                    <a:gd name="connsiteX223" fmla="*/ 615950 w 909078"/>
                    <a:gd name="connsiteY223" fmla="*/ 254000 h 723900"/>
                    <a:gd name="connsiteX224" fmla="*/ 644525 w 909078"/>
                    <a:gd name="connsiteY224" fmla="*/ 269875 h 723900"/>
                    <a:gd name="connsiteX225" fmla="*/ 622300 w 909078"/>
                    <a:gd name="connsiteY225" fmla="*/ 234950 h 723900"/>
                    <a:gd name="connsiteX226" fmla="*/ 609600 w 909078"/>
                    <a:gd name="connsiteY226" fmla="*/ 219075 h 723900"/>
                    <a:gd name="connsiteX227" fmla="*/ 577850 w 909078"/>
                    <a:gd name="connsiteY227" fmla="*/ 190500 h 723900"/>
                    <a:gd name="connsiteX228" fmla="*/ 558800 w 909078"/>
                    <a:gd name="connsiteY228" fmla="*/ 168275 h 723900"/>
                    <a:gd name="connsiteX229" fmla="*/ 549275 w 909078"/>
                    <a:gd name="connsiteY229" fmla="*/ 161925 h 723900"/>
                    <a:gd name="connsiteX230" fmla="*/ 539750 w 909078"/>
                    <a:gd name="connsiteY230" fmla="*/ 152400 h 723900"/>
                    <a:gd name="connsiteX231" fmla="*/ 527050 w 909078"/>
                    <a:gd name="connsiteY231" fmla="*/ 146050 h 723900"/>
                    <a:gd name="connsiteX232" fmla="*/ 517525 w 909078"/>
                    <a:gd name="connsiteY232" fmla="*/ 139700 h 723900"/>
                    <a:gd name="connsiteX233" fmla="*/ 527050 w 909078"/>
                    <a:gd name="connsiteY233" fmla="*/ 142875 h 723900"/>
                    <a:gd name="connsiteX234" fmla="*/ 542925 w 909078"/>
                    <a:gd name="connsiteY234" fmla="*/ 152400 h 723900"/>
                    <a:gd name="connsiteX235" fmla="*/ 552450 w 909078"/>
                    <a:gd name="connsiteY235" fmla="*/ 161925 h 723900"/>
                    <a:gd name="connsiteX236" fmla="*/ 587375 w 909078"/>
                    <a:gd name="connsiteY236" fmla="*/ 184150 h 723900"/>
                    <a:gd name="connsiteX237" fmla="*/ 596900 w 909078"/>
                    <a:gd name="connsiteY237" fmla="*/ 190500 h 723900"/>
                    <a:gd name="connsiteX238" fmla="*/ 619125 w 909078"/>
                    <a:gd name="connsiteY238" fmla="*/ 206375 h 723900"/>
                    <a:gd name="connsiteX239" fmla="*/ 628650 w 909078"/>
                    <a:gd name="connsiteY239" fmla="*/ 215900 h 723900"/>
                    <a:gd name="connsiteX240" fmla="*/ 654050 w 909078"/>
                    <a:gd name="connsiteY240" fmla="*/ 228600 h 723900"/>
                    <a:gd name="connsiteX241" fmla="*/ 688975 w 909078"/>
                    <a:gd name="connsiteY241" fmla="*/ 257175 h 723900"/>
                    <a:gd name="connsiteX242" fmla="*/ 711200 w 909078"/>
                    <a:gd name="connsiteY242" fmla="*/ 276225 h 723900"/>
                    <a:gd name="connsiteX243" fmla="*/ 717550 w 909078"/>
                    <a:gd name="connsiteY243" fmla="*/ 285750 h 723900"/>
                    <a:gd name="connsiteX244" fmla="*/ 727075 w 909078"/>
                    <a:gd name="connsiteY244" fmla="*/ 292100 h 723900"/>
                    <a:gd name="connsiteX245" fmla="*/ 714375 w 909078"/>
                    <a:gd name="connsiteY245" fmla="*/ 285750 h 723900"/>
                    <a:gd name="connsiteX246" fmla="*/ 701675 w 909078"/>
                    <a:gd name="connsiteY246" fmla="*/ 269875 h 723900"/>
                    <a:gd name="connsiteX247" fmla="*/ 669925 w 909078"/>
                    <a:gd name="connsiteY247" fmla="*/ 238125 h 723900"/>
                    <a:gd name="connsiteX248" fmla="*/ 660400 w 909078"/>
                    <a:gd name="connsiteY248" fmla="*/ 228600 h 723900"/>
                    <a:gd name="connsiteX249" fmla="*/ 650875 w 909078"/>
                    <a:gd name="connsiteY249" fmla="*/ 219075 h 723900"/>
                    <a:gd name="connsiteX250" fmla="*/ 635000 w 909078"/>
                    <a:gd name="connsiteY250" fmla="*/ 200025 h 723900"/>
                    <a:gd name="connsiteX251" fmla="*/ 647700 w 909078"/>
                    <a:gd name="connsiteY251" fmla="*/ 193675 h 723900"/>
                    <a:gd name="connsiteX252" fmla="*/ 673100 w 909078"/>
                    <a:gd name="connsiteY252" fmla="*/ 219075 h 723900"/>
                    <a:gd name="connsiteX253" fmla="*/ 685800 w 909078"/>
                    <a:gd name="connsiteY253" fmla="*/ 231775 h 723900"/>
                    <a:gd name="connsiteX254" fmla="*/ 698500 w 909078"/>
                    <a:gd name="connsiteY254" fmla="*/ 250825 h 723900"/>
                    <a:gd name="connsiteX255" fmla="*/ 704850 w 909078"/>
                    <a:gd name="connsiteY255" fmla="*/ 260350 h 723900"/>
                    <a:gd name="connsiteX256" fmla="*/ 708025 w 909078"/>
                    <a:gd name="connsiteY256" fmla="*/ 269875 h 723900"/>
                    <a:gd name="connsiteX257" fmla="*/ 688975 w 909078"/>
                    <a:gd name="connsiteY257" fmla="*/ 244475 h 723900"/>
                    <a:gd name="connsiteX258" fmla="*/ 679450 w 909078"/>
                    <a:gd name="connsiteY258" fmla="*/ 228600 h 723900"/>
                    <a:gd name="connsiteX259" fmla="*/ 660400 w 909078"/>
                    <a:gd name="connsiteY259" fmla="*/ 200025 h 723900"/>
                    <a:gd name="connsiteX260" fmla="*/ 654050 w 909078"/>
                    <a:gd name="connsiteY260" fmla="*/ 187325 h 723900"/>
                    <a:gd name="connsiteX261" fmla="*/ 635000 w 909078"/>
                    <a:gd name="connsiteY261" fmla="*/ 155575 h 723900"/>
                    <a:gd name="connsiteX262" fmla="*/ 628650 w 909078"/>
                    <a:gd name="connsiteY262" fmla="*/ 142875 h 723900"/>
                    <a:gd name="connsiteX263" fmla="*/ 622300 w 909078"/>
                    <a:gd name="connsiteY263" fmla="*/ 133350 h 723900"/>
                    <a:gd name="connsiteX264" fmla="*/ 631825 w 909078"/>
                    <a:gd name="connsiteY264" fmla="*/ 139700 h 723900"/>
                    <a:gd name="connsiteX265" fmla="*/ 654050 w 909078"/>
                    <a:gd name="connsiteY265" fmla="*/ 158750 h 723900"/>
                    <a:gd name="connsiteX266" fmla="*/ 673100 w 909078"/>
                    <a:gd name="connsiteY266" fmla="*/ 184150 h 723900"/>
                    <a:gd name="connsiteX267" fmla="*/ 688975 w 909078"/>
                    <a:gd name="connsiteY267" fmla="*/ 200025 h 723900"/>
                    <a:gd name="connsiteX268" fmla="*/ 698500 w 909078"/>
                    <a:gd name="connsiteY268" fmla="*/ 215900 h 723900"/>
                    <a:gd name="connsiteX269" fmla="*/ 708025 w 909078"/>
                    <a:gd name="connsiteY269" fmla="*/ 228600 h 723900"/>
                    <a:gd name="connsiteX270" fmla="*/ 714375 w 909078"/>
                    <a:gd name="connsiteY270" fmla="*/ 238125 h 723900"/>
                    <a:gd name="connsiteX271" fmla="*/ 692150 w 909078"/>
                    <a:gd name="connsiteY271" fmla="*/ 206375 h 723900"/>
                    <a:gd name="connsiteX272" fmla="*/ 657225 w 909078"/>
                    <a:gd name="connsiteY272" fmla="*/ 158750 h 723900"/>
                    <a:gd name="connsiteX273" fmla="*/ 641350 w 909078"/>
                    <a:gd name="connsiteY273" fmla="*/ 133350 h 723900"/>
                    <a:gd name="connsiteX274" fmla="*/ 635000 w 909078"/>
                    <a:gd name="connsiteY274" fmla="*/ 123825 h 723900"/>
                    <a:gd name="connsiteX275" fmla="*/ 654050 w 909078"/>
                    <a:gd name="connsiteY275" fmla="*/ 130175 h 723900"/>
                    <a:gd name="connsiteX276" fmla="*/ 676275 w 909078"/>
                    <a:gd name="connsiteY276" fmla="*/ 146050 h 723900"/>
                    <a:gd name="connsiteX277" fmla="*/ 688975 w 909078"/>
                    <a:gd name="connsiteY277" fmla="*/ 155575 h 723900"/>
                    <a:gd name="connsiteX278" fmla="*/ 698500 w 909078"/>
                    <a:gd name="connsiteY278" fmla="*/ 161925 h 723900"/>
                    <a:gd name="connsiteX279" fmla="*/ 673100 w 909078"/>
                    <a:gd name="connsiteY279" fmla="*/ 136525 h 723900"/>
                    <a:gd name="connsiteX280" fmla="*/ 660400 w 909078"/>
                    <a:gd name="connsiteY280" fmla="*/ 120650 h 723900"/>
                    <a:gd name="connsiteX281" fmla="*/ 650875 w 909078"/>
                    <a:gd name="connsiteY281" fmla="*/ 111125 h 723900"/>
                    <a:gd name="connsiteX282" fmla="*/ 641350 w 909078"/>
                    <a:gd name="connsiteY282" fmla="*/ 98425 h 723900"/>
                    <a:gd name="connsiteX283" fmla="*/ 615950 w 909078"/>
                    <a:gd name="connsiteY283" fmla="*/ 73025 h 723900"/>
                    <a:gd name="connsiteX284" fmla="*/ 606425 w 909078"/>
                    <a:gd name="connsiteY284" fmla="*/ 60325 h 723900"/>
                    <a:gd name="connsiteX285" fmla="*/ 600075 w 909078"/>
                    <a:gd name="connsiteY285" fmla="*/ 50800 h 723900"/>
                    <a:gd name="connsiteX286" fmla="*/ 612775 w 909078"/>
                    <a:gd name="connsiteY286" fmla="*/ 53975 h 723900"/>
                    <a:gd name="connsiteX287" fmla="*/ 644525 w 909078"/>
                    <a:gd name="connsiteY287" fmla="*/ 66675 h 723900"/>
                    <a:gd name="connsiteX288" fmla="*/ 657225 w 909078"/>
                    <a:gd name="connsiteY288" fmla="*/ 69850 h 723900"/>
                    <a:gd name="connsiteX289" fmla="*/ 679450 w 909078"/>
                    <a:gd name="connsiteY289" fmla="*/ 82550 h 723900"/>
                    <a:gd name="connsiteX290" fmla="*/ 692150 w 909078"/>
                    <a:gd name="connsiteY290" fmla="*/ 88900 h 723900"/>
                    <a:gd name="connsiteX291" fmla="*/ 720725 w 909078"/>
                    <a:gd name="connsiteY291" fmla="*/ 98425 h 723900"/>
                    <a:gd name="connsiteX292" fmla="*/ 673100 w 909078"/>
                    <a:gd name="connsiteY292" fmla="*/ 88900 h 723900"/>
                    <a:gd name="connsiteX293" fmla="*/ 660400 w 909078"/>
                    <a:gd name="connsiteY293" fmla="*/ 82550 h 723900"/>
                    <a:gd name="connsiteX294" fmla="*/ 628650 w 909078"/>
                    <a:gd name="connsiteY294" fmla="*/ 76200 h 723900"/>
                    <a:gd name="connsiteX295" fmla="*/ 612775 w 909078"/>
                    <a:gd name="connsiteY295" fmla="*/ 73025 h 723900"/>
                    <a:gd name="connsiteX296" fmla="*/ 603250 w 909078"/>
                    <a:gd name="connsiteY296" fmla="*/ 69850 h 723900"/>
                    <a:gd name="connsiteX297" fmla="*/ 638175 w 909078"/>
                    <a:gd name="connsiteY297" fmla="*/ 73025 h 723900"/>
                    <a:gd name="connsiteX298" fmla="*/ 682625 w 909078"/>
                    <a:gd name="connsiteY298" fmla="*/ 82550 h 723900"/>
                    <a:gd name="connsiteX299" fmla="*/ 692150 w 909078"/>
                    <a:gd name="connsiteY299" fmla="*/ 85725 h 723900"/>
                    <a:gd name="connsiteX300" fmla="*/ 704850 w 909078"/>
                    <a:gd name="connsiteY300" fmla="*/ 88900 h 723900"/>
                    <a:gd name="connsiteX301" fmla="*/ 733425 w 909078"/>
                    <a:gd name="connsiteY301" fmla="*/ 98425 h 723900"/>
                    <a:gd name="connsiteX302" fmla="*/ 742950 w 909078"/>
                    <a:gd name="connsiteY302" fmla="*/ 101600 h 723900"/>
                    <a:gd name="connsiteX303" fmla="*/ 752475 w 909078"/>
                    <a:gd name="connsiteY303" fmla="*/ 104775 h 723900"/>
                    <a:gd name="connsiteX304" fmla="*/ 762000 w 909078"/>
                    <a:gd name="connsiteY304" fmla="*/ 101600 h 723900"/>
                    <a:gd name="connsiteX305" fmla="*/ 771525 w 909078"/>
                    <a:gd name="connsiteY305" fmla="*/ 95250 h 723900"/>
                    <a:gd name="connsiteX306" fmla="*/ 812800 w 909078"/>
                    <a:gd name="connsiteY306" fmla="*/ 98425 h 723900"/>
                    <a:gd name="connsiteX307" fmla="*/ 831850 w 909078"/>
                    <a:gd name="connsiteY307" fmla="*/ 101600 h 723900"/>
                    <a:gd name="connsiteX308" fmla="*/ 847725 w 909078"/>
                    <a:gd name="connsiteY308" fmla="*/ 104775 h 723900"/>
                    <a:gd name="connsiteX309" fmla="*/ 844550 w 909078"/>
                    <a:gd name="connsiteY309" fmla="*/ 95250 h 723900"/>
                    <a:gd name="connsiteX310" fmla="*/ 831850 w 909078"/>
                    <a:gd name="connsiteY310" fmla="*/ 88900 h 723900"/>
                    <a:gd name="connsiteX311" fmla="*/ 790575 w 909078"/>
                    <a:gd name="connsiteY311" fmla="*/ 63500 h 723900"/>
                    <a:gd name="connsiteX312" fmla="*/ 765175 w 909078"/>
                    <a:gd name="connsiteY312" fmla="*/ 57150 h 723900"/>
                    <a:gd name="connsiteX313" fmla="*/ 727075 w 909078"/>
                    <a:gd name="connsiteY313" fmla="*/ 47625 h 723900"/>
                    <a:gd name="connsiteX314" fmla="*/ 638175 w 909078"/>
                    <a:gd name="connsiteY314" fmla="*/ 50800 h 723900"/>
                    <a:gd name="connsiteX315" fmla="*/ 596900 w 909078"/>
                    <a:gd name="connsiteY315" fmla="*/ 57150 h 723900"/>
                    <a:gd name="connsiteX316" fmla="*/ 482600 w 909078"/>
                    <a:gd name="connsiteY316" fmla="*/ 53975 h 723900"/>
                    <a:gd name="connsiteX317" fmla="*/ 463550 w 909078"/>
                    <a:gd name="connsiteY317" fmla="*/ 47625 h 723900"/>
                    <a:gd name="connsiteX318" fmla="*/ 431800 w 909078"/>
                    <a:gd name="connsiteY318" fmla="*/ 38100 h 723900"/>
                    <a:gd name="connsiteX319" fmla="*/ 419100 w 909078"/>
                    <a:gd name="connsiteY319" fmla="*/ 31750 h 723900"/>
                    <a:gd name="connsiteX320" fmla="*/ 396875 w 909078"/>
                    <a:gd name="connsiteY320" fmla="*/ 25400 h 723900"/>
                    <a:gd name="connsiteX321" fmla="*/ 384175 w 909078"/>
                    <a:gd name="connsiteY321" fmla="*/ 19050 h 723900"/>
                    <a:gd name="connsiteX322" fmla="*/ 374650 w 909078"/>
                    <a:gd name="connsiteY322" fmla="*/ 15875 h 723900"/>
                    <a:gd name="connsiteX323" fmla="*/ 346075 w 909078"/>
                    <a:gd name="connsiteY323" fmla="*/ 0 h 723900"/>
                    <a:gd name="connsiteX324" fmla="*/ 304800 w 909078"/>
                    <a:gd name="connsiteY324" fmla="*/ 6350 h 723900"/>
                    <a:gd name="connsiteX325" fmla="*/ 282575 w 909078"/>
                    <a:gd name="connsiteY325" fmla="*/ 15875 h 723900"/>
                    <a:gd name="connsiteX326" fmla="*/ 269875 w 909078"/>
                    <a:gd name="connsiteY326" fmla="*/ 34925 h 723900"/>
                    <a:gd name="connsiteX327" fmla="*/ 266700 w 909078"/>
                    <a:gd name="connsiteY327" fmla="*/ 44450 h 723900"/>
                    <a:gd name="connsiteX328" fmla="*/ 250825 w 909078"/>
                    <a:gd name="connsiteY328" fmla="*/ 63500 h 723900"/>
                    <a:gd name="connsiteX329" fmla="*/ 238125 w 909078"/>
                    <a:gd name="connsiteY329" fmla="*/ 82550 h 723900"/>
                    <a:gd name="connsiteX330" fmla="*/ 215900 w 909078"/>
                    <a:gd name="connsiteY330" fmla="*/ 114300 h 723900"/>
                    <a:gd name="connsiteX331" fmla="*/ 206375 w 909078"/>
                    <a:gd name="connsiteY331" fmla="*/ 123825 h 723900"/>
                    <a:gd name="connsiteX332" fmla="*/ 193675 w 909078"/>
                    <a:gd name="connsiteY332" fmla="*/ 130175 h 723900"/>
                    <a:gd name="connsiteX333" fmla="*/ 184150 w 909078"/>
                    <a:gd name="connsiteY333" fmla="*/ 136525 h 723900"/>
                    <a:gd name="connsiteX334" fmla="*/ 165100 w 909078"/>
                    <a:gd name="connsiteY334" fmla="*/ 146050 h 723900"/>
                    <a:gd name="connsiteX335" fmla="*/ 155575 w 909078"/>
                    <a:gd name="connsiteY335" fmla="*/ 168275 h 723900"/>
                    <a:gd name="connsiteX336" fmla="*/ 152400 w 909078"/>
                    <a:gd name="connsiteY336" fmla="*/ 180975 h 723900"/>
                    <a:gd name="connsiteX337" fmla="*/ 136525 w 909078"/>
                    <a:gd name="connsiteY337" fmla="*/ 209550 h 723900"/>
                    <a:gd name="connsiteX338" fmla="*/ 139700 w 909078"/>
                    <a:gd name="connsiteY338" fmla="*/ 219075 h 723900"/>
                    <a:gd name="connsiteX339" fmla="*/ 171450 w 909078"/>
                    <a:gd name="connsiteY339" fmla="*/ 206375 h 723900"/>
                    <a:gd name="connsiteX340" fmla="*/ 180975 w 909078"/>
                    <a:gd name="connsiteY340" fmla="*/ 203200 h 723900"/>
                    <a:gd name="connsiteX341" fmla="*/ 228600 w 909078"/>
                    <a:gd name="connsiteY341" fmla="*/ 161925 h 723900"/>
                    <a:gd name="connsiteX342" fmla="*/ 238125 w 909078"/>
                    <a:gd name="connsiteY342" fmla="*/ 152400 h 723900"/>
                    <a:gd name="connsiteX343" fmla="*/ 247650 w 909078"/>
                    <a:gd name="connsiteY343" fmla="*/ 142875 h 723900"/>
                    <a:gd name="connsiteX344" fmla="*/ 250825 w 909078"/>
                    <a:gd name="connsiteY344" fmla="*/ 133350 h 723900"/>
                    <a:gd name="connsiteX345" fmla="*/ 269875 w 909078"/>
                    <a:gd name="connsiteY345" fmla="*/ 111125 h 723900"/>
                    <a:gd name="connsiteX346" fmla="*/ 285750 w 909078"/>
                    <a:gd name="connsiteY346" fmla="*/ 95250 h 723900"/>
                    <a:gd name="connsiteX347" fmla="*/ 301625 w 909078"/>
                    <a:gd name="connsiteY347" fmla="*/ 82550 h 723900"/>
                    <a:gd name="connsiteX348" fmla="*/ 304800 w 909078"/>
                    <a:gd name="connsiteY348" fmla="*/ 95250 h 723900"/>
                    <a:gd name="connsiteX349" fmla="*/ 269875 w 909078"/>
                    <a:gd name="connsiteY349" fmla="*/ 142875 h 723900"/>
                    <a:gd name="connsiteX350" fmla="*/ 244475 w 909078"/>
                    <a:gd name="connsiteY350" fmla="*/ 177800 h 723900"/>
                    <a:gd name="connsiteX351" fmla="*/ 212725 w 909078"/>
                    <a:gd name="connsiteY351" fmla="*/ 206375 h 723900"/>
                    <a:gd name="connsiteX352" fmla="*/ 193675 w 909078"/>
                    <a:gd name="connsiteY352" fmla="*/ 222250 h 723900"/>
                    <a:gd name="connsiteX353" fmla="*/ 187325 w 909078"/>
                    <a:gd name="connsiteY353" fmla="*/ 231775 h 723900"/>
                    <a:gd name="connsiteX354" fmla="*/ 180975 w 909078"/>
                    <a:gd name="connsiteY354" fmla="*/ 269875 h 723900"/>
                    <a:gd name="connsiteX355" fmla="*/ 203200 w 909078"/>
                    <a:gd name="connsiteY355" fmla="*/ 209550 h 723900"/>
                    <a:gd name="connsiteX356" fmla="*/ 219075 w 909078"/>
                    <a:gd name="connsiteY356" fmla="*/ 184150 h 723900"/>
                    <a:gd name="connsiteX357" fmla="*/ 228600 w 909078"/>
                    <a:gd name="connsiteY357" fmla="*/ 168275 h 723900"/>
                    <a:gd name="connsiteX358" fmla="*/ 260350 w 909078"/>
                    <a:gd name="connsiteY358" fmla="*/ 130175 h 723900"/>
                    <a:gd name="connsiteX359" fmla="*/ 269875 w 909078"/>
                    <a:gd name="connsiteY359" fmla="*/ 123825 h 723900"/>
                    <a:gd name="connsiteX360" fmla="*/ 295275 w 909078"/>
                    <a:gd name="connsiteY360" fmla="*/ 107950 h 723900"/>
                    <a:gd name="connsiteX361" fmla="*/ 342900 w 909078"/>
                    <a:gd name="connsiteY361" fmla="*/ 111125 h 723900"/>
                    <a:gd name="connsiteX362" fmla="*/ 355600 w 909078"/>
                    <a:gd name="connsiteY362" fmla="*/ 117475 h 723900"/>
                    <a:gd name="connsiteX363" fmla="*/ 374650 w 909078"/>
                    <a:gd name="connsiteY363" fmla="*/ 130175 h 723900"/>
                    <a:gd name="connsiteX364" fmla="*/ 387350 w 909078"/>
                    <a:gd name="connsiteY364" fmla="*/ 149225 h 723900"/>
                    <a:gd name="connsiteX365" fmla="*/ 393700 w 909078"/>
                    <a:gd name="connsiteY365" fmla="*/ 158750 h 723900"/>
                    <a:gd name="connsiteX366" fmla="*/ 396875 w 909078"/>
                    <a:gd name="connsiteY366" fmla="*/ 228600 h 723900"/>
                    <a:gd name="connsiteX367" fmla="*/ 384175 w 909078"/>
                    <a:gd name="connsiteY367" fmla="*/ 244475 h 723900"/>
                    <a:gd name="connsiteX368" fmla="*/ 374650 w 909078"/>
                    <a:gd name="connsiteY368" fmla="*/ 247650 h 723900"/>
                    <a:gd name="connsiteX369" fmla="*/ 317500 w 909078"/>
                    <a:gd name="connsiteY369" fmla="*/ 241300 h 723900"/>
                    <a:gd name="connsiteX370" fmla="*/ 298450 w 909078"/>
                    <a:gd name="connsiteY370" fmla="*/ 222250 h 723900"/>
                    <a:gd name="connsiteX371" fmla="*/ 282575 w 909078"/>
                    <a:gd name="connsiteY371" fmla="*/ 193675 h 723900"/>
                    <a:gd name="connsiteX372" fmla="*/ 279400 w 909078"/>
                    <a:gd name="connsiteY372" fmla="*/ 107950 h 723900"/>
                    <a:gd name="connsiteX373" fmla="*/ 295275 w 909078"/>
                    <a:gd name="connsiteY373" fmla="*/ 88900 h 723900"/>
                    <a:gd name="connsiteX374" fmla="*/ 320675 w 909078"/>
                    <a:gd name="connsiteY374" fmla="*/ 73025 h 723900"/>
                    <a:gd name="connsiteX375" fmla="*/ 330200 w 909078"/>
                    <a:gd name="connsiteY375" fmla="*/ 66675 h 723900"/>
                    <a:gd name="connsiteX376" fmla="*/ 349250 w 909078"/>
                    <a:gd name="connsiteY376" fmla="*/ 63500 h 723900"/>
                    <a:gd name="connsiteX377" fmla="*/ 425450 w 909078"/>
                    <a:gd name="connsiteY377" fmla="*/ 73025 h 723900"/>
                    <a:gd name="connsiteX378" fmla="*/ 434975 w 909078"/>
                    <a:gd name="connsiteY378" fmla="*/ 82550 h 723900"/>
                    <a:gd name="connsiteX379" fmla="*/ 434975 w 909078"/>
                    <a:gd name="connsiteY379" fmla="*/ 146050 h 723900"/>
                    <a:gd name="connsiteX380" fmla="*/ 428625 w 909078"/>
                    <a:gd name="connsiteY380" fmla="*/ 155575 h 723900"/>
                    <a:gd name="connsiteX381" fmla="*/ 406400 w 909078"/>
                    <a:gd name="connsiteY381" fmla="*/ 171450 h 723900"/>
                    <a:gd name="connsiteX382" fmla="*/ 387350 w 909078"/>
                    <a:gd name="connsiteY382" fmla="*/ 177800 h 723900"/>
                    <a:gd name="connsiteX383" fmla="*/ 336550 w 909078"/>
                    <a:gd name="connsiteY383" fmla="*/ 168275 h 723900"/>
                    <a:gd name="connsiteX384" fmla="*/ 311150 w 909078"/>
                    <a:gd name="connsiteY384" fmla="*/ 139700 h 723900"/>
                    <a:gd name="connsiteX385" fmla="*/ 304800 w 909078"/>
                    <a:gd name="connsiteY385" fmla="*/ 127000 h 723900"/>
                    <a:gd name="connsiteX386" fmla="*/ 304800 w 909078"/>
                    <a:gd name="connsiteY386" fmla="*/ 60325 h 723900"/>
                    <a:gd name="connsiteX387" fmla="*/ 314325 w 909078"/>
                    <a:gd name="connsiteY387" fmla="*/ 47625 h 723900"/>
                    <a:gd name="connsiteX388" fmla="*/ 355600 w 909078"/>
                    <a:gd name="connsiteY388" fmla="*/ 15875 h 723900"/>
                    <a:gd name="connsiteX389" fmla="*/ 377825 w 909078"/>
                    <a:gd name="connsiteY389" fmla="*/ 6350 h 723900"/>
                    <a:gd name="connsiteX390" fmla="*/ 444500 w 909078"/>
                    <a:gd name="connsiteY390" fmla="*/ 22225 h 723900"/>
                    <a:gd name="connsiteX391" fmla="*/ 454025 w 909078"/>
                    <a:gd name="connsiteY391" fmla="*/ 34925 h 723900"/>
                    <a:gd name="connsiteX392" fmla="*/ 460375 w 909078"/>
                    <a:gd name="connsiteY392" fmla="*/ 53975 h 723900"/>
                    <a:gd name="connsiteX393" fmla="*/ 466725 w 909078"/>
                    <a:gd name="connsiteY393" fmla="*/ 69850 h 723900"/>
                    <a:gd name="connsiteX394" fmla="*/ 469900 w 909078"/>
                    <a:gd name="connsiteY394" fmla="*/ 101600 h 723900"/>
                    <a:gd name="connsiteX395" fmla="*/ 457200 w 909078"/>
                    <a:gd name="connsiteY395" fmla="*/ 146050 h 723900"/>
                    <a:gd name="connsiteX396" fmla="*/ 447675 w 909078"/>
                    <a:gd name="connsiteY396" fmla="*/ 149225 h 723900"/>
                    <a:gd name="connsiteX397" fmla="*/ 412750 w 909078"/>
                    <a:gd name="connsiteY397" fmla="*/ 146050 h 723900"/>
                    <a:gd name="connsiteX398" fmla="*/ 393700 w 909078"/>
                    <a:gd name="connsiteY398" fmla="*/ 133350 h 723900"/>
                    <a:gd name="connsiteX399" fmla="*/ 384175 w 909078"/>
                    <a:gd name="connsiteY399" fmla="*/ 127000 h 723900"/>
                    <a:gd name="connsiteX400" fmla="*/ 374650 w 909078"/>
                    <a:gd name="connsiteY400" fmla="*/ 120650 h 723900"/>
                    <a:gd name="connsiteX401" fmla="*/ 352425 w 909078"/>
                    <a:gd name="connsiteY401" fmla="*/ 92075 h 723900"/>
                    <a:gd name="connsiteX402" fmla="*/ 349250 w 909078"/>
                    <a:gd name="connsiteY402" fmla="*/ 82550 h 723900"/>
                    <a:gd name="connsiteX403" fmla="*/ 352425 w 909078"/>
                    <a:gd name="connsiteY403" fmla="*/ 47625 h 723900"/>
                    <a:gd name="connsiteX404" fmla="*/ 355600 w 909078"/>
                    <a:gd name="connsiteY404" fmla="*/ 57150 h 723900"/>
                    <a:gd name="connsiteX405" fmla="*/ 352425 w 909078"/>
                    <a:gd name="connsiteY405" fmla="*/ 79375 h 723900"/>
                    <a:gd name="connsiteX406" fmla="*/ 339725 w 909078"/>
                    <a:gd name="connsiteY406" fmla="*/ 85725 h 723900"/>
                    <a:gd name="connsiteX407" fmla="*/ 311150 w 909078"/>
                    <a:gd name="connsiteY407" fmla="*/ 76200 h 723900"/>
                    <a:gd name="connsiteX408" fmla="*/ 304800 w 909078"/>
                    <a:gd name="connsiteY408" fmla="*/ 66675 h 723900"/>
                    <a:gd name="connsiteX409" fmla="*/ 295275 w 909078"/>
                    <a:gd name="connsiteY409" fmla="*/ 44450 h 723900"/>
                    <a:gd name="connsiteX410" fmla="*/ 298450 w 909078"/>
                    <a:gd name="connsiteY410" fmla="*/ 31750 h 723900"/>
                    <a:gd name="connsiteX411" fmla="*/ 307975 w 909078"/>
                    <a:gd name="connsiteY411" fmla="*/ 28575 h 723900"/>
                    <a:gd name="connsiteX412" fmla="*/ 339725 w 909078"/>
                    <a:gd name="connsiteY412" fmla="*/ 31750 h 723900"/>
                    <a:gd name="connsiteX413" fmla="*/ 355600 w 909078"/>
                    <a:gd name="connsiteY413" fmla="*/ 44450 h 723900"/>
                    <a:gd name="connsiteX414" fmla="*/ 358775 w 909078"/>
                    <a:gd name="connsiteY414" fmla="*/ 53975 h 723900"/>
                    <a:gd name="connsiteX415" fmla="*/ 339725 w 909078"/>
                    <a:gd name="connsiteY415" fmla="*/ 47625 h 723900"/>
                    <a:gd name="connsiteX416" fmla="*/ 317500 w 909078"/>
                    <a:gd name="connsiteY416" fmla="*/ 41275 h 723900"/>
                    <a:gd name="connsiteX417" fmla="*/ 307975 w 909078"/>
                    <a:gd name="connsiteY417" fmla="*/ 38100 h 723900"/>
                    <a:gd name="connsiteX418" fmla="*/ 273050 w 909078"/>
                    <a:gd name="connsiteY418" fmla="*/ 41275 h 723900"/>
                    <a:gd name="connsiteX419" fmla="*/ 263525 w 909078"/>
                    <a:gd name="connsiteY419" fmla="*/ 50800 h 723900"/>
                    <a:gd name="connsiteX420" fmla="*/ 250825 w 909078"/>
                    <a:gd name="connsiteY420" fmla="*/ 73025 h 723900"/>
                    <a:gd name="connsiteX421" fmla="*/ 238125 w 909078"/>
                    <a:gd name="connsiteY421" fmla="*/ 92075 h 723900"/>
                    <a:gd name="connsiteX422" fmla="*/ 219075 w 909078"/>
                    <a:gd name="connsiteY422" fmla="*/ 123825 h 723900"/>
                    <a:gd name="connsiteX423" fmla="*/ 206375 w 909078"/>
                    <a:gd name="connsiteY423" fmla="*/ 146050 h 723900"/>
                    <a:gd name="connsiteX424" fmla="*/ 203200 w 909078"/>
                    <a:gd name="connsiteY424" fmla="*/ 155575 h 723900"/>
                    <a:gd name="connsiteX425" fmla="*/ 190500 w 909078"/>
                    <a:gd name="connsiteY425" fmla="*/ 174625 h 723900"/>
                    <a:gd name="connsiteX426" fmla="*/ 187325 w 909078"/>
                    <a:gd name="connsiteY426" fmla="*/ 184150 h 723900"/>
                    <a:gd name="connsiteX427" fmla="*/ 180975 w 909078"/>
                    <a:gd name="connsiteY427" fmla="*/ 209550 h 723900"/>
                    <a:gd name="connsiteX428" fmla="*/ 174625 w 909078"/>
                    <a:gd name="connsiteY428" fmla="*/ 222250 h 723900"/>
                    <a:gd name="connsiteX429" fmla="*/ 168275 w 909078"/>
                    <a:gd name="connsiteY429" fmla="*/ 231775 h 723900"/>
                    <a:gd name="connsiteX430" fmla="*/ 165100 w 909078"/>
                    <a:gd name="connsiteY430" fmla="*/ 241300 h 723900"/>
                    <a:gd name="connsiteX431" fmla="*/ 136525 w 909078"/>
                    <a:gd name="connsiteY431" fmla="*/ 257175 h 723900"/>
                    <a:gd name="connsiteX432" fmla="*/ 127000 w 909078"/>
                    <a:gd name="connsiteY432" fmla="*/ 263525 h 723900"/>
                    <a:gd name="connsiteX433" fmla="*/ 127000 w 909078"/>
                    <a:gd name="connsiteY433" fmla="*/ 333375 h 723900"/>
                    <a:gd name="connsiteX434" fmla="*/ 155575 w 909078"/>
                    <a:gd name="connsiteY434" fmla="*/ 330200 h 723900"/>
                    <a:gd name="connsiteX435" fmla="*/ 193675 w 909078"/>
                    <a:gd name="connsiteY435" fmla="*/ 314325 h 723900"/>
                    <a:gd name="connsiteX436" fmla="*/ 209550 w 909078"/>
                    <a:gd name="connsiteY436" fmla="*/ 304800 h 723900"/>
                    <a:gd name="connsiteX437" fmla="*/ 222250 w 909078"/>
                    <a:gd name="connsiteY437" fmla="*/ 292100 h 723900"/>
                    <a:gd name="connsiteX438" fmla="*/ 254000 w 909078"/>
                    <a:gd name="connsiteY438" fmla="*/ 263525 h 723900"/>
                    <a:gd name="connsiteX439" fmla="*/ 263525 w 909078"/>
                    <a:gd name="connsiteY439" fmla="*/ 250825 h 723900"/>
                    <a:gd name="connsiteX440" fmla="*/ 276225 w 909078"/>
                    <a:gd name="connsiteY440" fmla="*/ 241300 h 723900"/>
                    <a:gd name="connsiteX441" fmla="*/ 282575 w 909078"/>
                    <a:gd name="connsiteY441" fmla="*/ 231775 h 723900"/>
                    <a:gd name="connsiteX442" fmla="*/ 304800 w 909078"/>
                    <a:gd name="connsiteY442" fmla="*/ 212725 h 723900"/>
                    <a:gd name="connsiteX443" fmla="*/ 320675 w 909078"/>
                    <a:gd name="connsiteY443" fmla="*/ 193675 h 723900"/>
                    <a:gd name="connsiteX444" fmla="*/ 330200 w 909078"/>
                    <a:gd name="connsiteY444" fmla="*/ 187325 h 723900"/>
                    <a:gd name="connsiteX445" fmla="*/ 365125 w 909078"/>
                    <a:gd name="connsiteY445" fmla="*/ 158750 h 723900"/>
                    <a:gd name="connsiteX446" fmla="*/ 374650 w 909078"/>
                    <a:gd name="connsiteY446" fmla="*/ 155575 h 723900"/>
                    <a:gd name="connsiteX447" fmla="*/ 384175 w 909078"/>
                    <a:gd name="connsiteY447" fmla="*/ 149225 h 723900"/>
                    <a:gd name="connsiteX448" fmla="*/ 403225 w 909078"/>
                    <a:gd name="connsiteY448" fmla="*/ 142875 h 723900"/>
                    <a:gd name="connsiteX449" fmla="*/ 390525 w 909078"/>
                    <a:gd name="connsiteY449" fmla="*/ 165100 h 723900"/>
                    <a:gd name="connsiteX450" fmla="*/ 374650 w 909078"/>
                    <a:gd name="connsiteY450" fmla="*/ 174625 h 723900"/>
                    <a:gd name="connsiteX451" fmla="*/ 355600 w 909078"/>
                    <a:gd name="connsiteY451" fmla="*/ 187325 h 723900"/>
                    <a:gd name="connsiteX452" fmla="*/ 346075 w 909078"/>
                    <a:gd name="connsiteY452" fmla="*/ 193675 h 723900"/>
                    <a:gd name="connsiteX453" fmla="*/ 333375 w 909078"/>
                    <a:gd name="connsiteY453" fmla="*/ 196850 h 723900"/>
                    <a:gd name="connsiteX454" fmla="*/ 323850 w 909078"/>
                    <a:gd name="connsiteY454" fmla="*/ 203200 h 723900"/>
                    <a:gd name="connsiteX455" fmla="*/ 276225 w 909078"/>
                    <a:gd name="connsiteY455" fmla="*/ 222250 h 723900"/>
                    <a:gd name="connsiteX456" fmla="*/ 266700 w 909078"/>
                    <a:gd name="connsiteY456" fmla="*/ 225425 h 723900"/>
                    <a:gd name="connsiteX457" fmla="*/ 250825 w 909078"/>
                    <a:gd name="connsiteY457" fmla="*/ 228600 h 723900"/>
                    <a:gd name="connsiteX458" fmla="*/ 234950 w 909078"/>
                    <a:gd name="connsiteY458" fmla="*/ 234950 h 723900"/>
                    <a:gd name="connsiteX459" fmla="*/ 212725 w 909078"/>
                    <a:gd name="connsiteY459" fmla="*/ 247650 h 723900"/>
                    <a:gd name="connsiteX460" fmla="*/ 200025 w 909078"/>
                    <a:gd name="connsiteY460" fmla="*/ 257175 h 723900"/>
                    <a:gd name="connsiteX461" fmla="*/ 180975 w 909078"/>
                    <a:gd name="connsiteY461" fmla="*/ 276225 h 723900"/>
                    <a:gd name="connsiteX462" fmla="*/ 161925 w 909078"/>
                    <a:gd name="connsiteY462" fmla="*/ 295275 h 723900"/>
                    <a:gd name="connsiteX463" fmla="*/ 149225 w 909078"/>
                    <a:gd name="connsiteY463" fmla="*/ 307975 h 723900"/>
                    <a:gd name="connsiteX464" fmla="*/ 136525 w 909078"/>
                    <a:gd name="connsiteY464" fmla="*/ 327025 h 723900"/>
                    <a:gd name="connsiteX465" fmla="*/ 130175 w 909078"/>
                    <a:gd name="connsiteY465" fmla="*/ 346075 h 723900"/>
                    <a:gd name="connsiteX466" fmla="*/ 123825 w 909078"/>
                    <a:gd name="connsiteY466" fmla="*/ 355600 h 723900"/>
                    <a:gd name="connsiteX467" fmla="*/ 120650 w 909078"/>
                    <a:gd name="connsiteY467" fmla="*/ 365125 h 723900"/>
                    <a:gd name="connsiteX468" fmla="*/ 114300 w 909078"/>
                    <a:gd name="connsiteY468" fmla="*/ 374650 h 723900"/>
                    <a:gd name="connsiteX469" fmla="*/ 111125 w 909078"/>
                    <a:gd name="connsiteY469" fmla="*/ 384175 h 723900"/>
                    <a:gd name="connsiteX470" fmla="*/ 98425 w 909078"/>
                    <a:gd name="connsiteY470" fmla="*/ 406400 h 723900"/>
                    <a:gd name="connsiteX471" fmla="*/ 95250 w 909078"/>
                    <a:gd name="connsiteY471" fmla="*/ 419100 h 723900"/>
                    <a:gd name="connsiteX472" fmla="*/ 88900 w 909078"/>
                    <a:gd name="connsiteY472" fmla="*/ 428625 h 723900"/>
                    <a:gd name="connsiteX473" fmla="*/ 76200 w 909078"/>
                    <a:gd name="connsiteY473" fmla="*/ 460375 h 723900"/>
                    <a:gd name="connsiteX474" fmla="*/ 63500 w 909078"/>
                    <a:gd name="connsiteY474" fmla="*/ 482600 h 723900"/>
                    <a:gd name="connsiteX475" fmla="*/ 50800 w 909078"/>
                    <a:gd name="connsiteY475" fmla="*/ 511175 h 723900"/>
                    <a:gd name="connsiteX476" fmla="*/ 38100 w 909078"/>
                    <a:gd name="connsiteY476" fmla="*/ 533400 h 723900"/>
                    <a:gd name="connsiteX477" fmla="*/ 25400 w 909078"/>
                    <a:gd name="connsiteY477" fmla="*/ 558800 h 723900"/>
                    <a:gd name="connsiteX478" fmla="*/ 22225 w 909078"/>
                    <a:gd name="connsiteY478" fmla="*/ 571500 h 723900"/>
                    <a:gd name="connsiteX479" fmla="*/ 9525 w 909078"/>
                    <a:gd name="connsiteY479" fmla="*/ 593725 h 723900"/>
                    <a:gd name="connsiteX480" fmla="*/ 0 w 909078"/>
                    <a:gd name="connsiteY480" fmla="*/ 612775 h 723900"/>
                    <a:gd name="connsiteX481" fmla="*/ 6350 w 909078"/>
                    <a:gd name="connsiteY481" fmla="*/ 577850 h 723900"/>
                    <a:gd name="connsiteX482" fmla="*/ 12700 w 909078"/>
                    <a:gd name="connsiteY482" fmla="*/ 565150 h 723900"/>
                    <a:gd name="connsiteX483" fmla="*/ 19050 w 909078"/>
                    <a:gd name="connsiteY483" fmla="*/ 546100 h 723900"/>
                    <a:gd name="connsiteX484" fmla="*/ 34925 w 909078"/>
                    <a:gd name="connsiteY484" fmla="*/ 523875 h 723900"/>
                    <a:gd name="connsiteX485" fmla="*/ 50800 w 909078"/>
                    <a:gd name="connsiteY485" fmla="*/ 492125 h 723900"/>
                    <a:gd name="connsiteX486" fmla="*/ 69850 w 909078"/>
                    <a:gd name="connsiteY486" fmla="*/ 466725 h 723900"/>
                    <a:gd name="connsiteX487" fmla="*/ 79375 w 909078"/>
                    <a:gd name="connsiteY487" fmla="*/ 454025 h 723900"/>
                    <a:gd name="connsiteX488" fmla="*/ 88900 w 909078"/>
                    <a:gd name="connsiteY488" fmla="*/ 444500 h 723900"/>
                    <a:gd name="connsiteX489" fmla="*/ 95250 w 909078"/>
                    <a:gd name="connsiteY489" fmla="*/ 434975 h 723900"/>
                    <a:gd name="connsiteX490" fmla="*/ 104775 w 909078"/>
                    <a:gd name="connsiteY490" fmla="*/ 428625 h 723900"/>
                    <a:gd name="connsiteX491" fmla="*/ 123825 w 909078"/>
                    <a:gd name="connsiteY491" fmla="*/ 406400 h 723900"/>
                    <a:gd name="connsiteX492" fmla="*/ 133350 w 909078"/>
                    <a:gd name="connsiteY492" fmla="*/ 396875 h 723900"/>
                    <a:gd name="connsiteX493" fmla="*/ 142875 w 909078"/>
                    <a:gd name="connsiteY493" fmla="*/ 377825 h 723900"/>
                    <a:gd name="connsiteX494" fmla="*/ 155575 w 909078"/>
                    <a:gd name="connsiteY494" fmla="*/ 358775 h 723900"/>
                    <a:gd name="connsiteX495" fmla="*/ 165100 w 909078"/>
                    <a:gd name="connsiteY495" fmla="*/ 330200 h 723900"/>
                    <a:gd name="connsiteX496" fmla="*/ 174625 w 909078"/>
                    <a:gd name="connsiteY496" fmla="*/ 304800 h 723900"/>
                    <a:gd name="connsiteX497" fmla="*/ 190500 w 909078"/>
                    <a:gd name="connsiteY497" fmla="*/ 285750 h 723900"/>
                    <a:gd name="connsiteX498" fmla="*/ 196850 w 909078"/>
                    <a:gd name="connsiteY498" fmla="*/ 276225 h 723900"/>
                    <a:gd name="connsiteX499" fmla="*/ 206375 w 909078"/>
                    <a:gd name="connsiteY499" fmla="*/ 266700 h 723900"/>
                    <a:gd name="connsiteX500" fmla="*/ 222250 w 909078"/>
                    <a:gd name="connsiteY500" fmla="*/ 247650 h 723900"/>
                    <a:gd name="connsiteX501" fmla="*/ 231775 w 909078"/>
                    <a:gd name="connsiteY501" fmla="*/ 241300 h 723900"/>
                    <a:gd name="connsiteX502" fmla="*/ 241300 w 909078"/>
                    <a:gd name="connsiteY502" fmla="*/ 231775 h 723900"/>
                    <a:gd name="connsiteX503" fmla="*/ 269875 w 909078"/>
                    <a:gd name="connsiteY503" fmla="*/ 209550 h 723900"/>
                    <a:gd name="connsiteX504" fmla="*/ 254000 w 909078"/>
                    <a:gd name="connsiteY504" fmla="*/ 234950 h 723900"/>
                    <a:gd name="connsiteX505" fmla="*/ 228600 w 909078"/>
                    <a:gd name="connsiteY505" fmla="*/ 260350 h 723900"/>
                    <a:gd name="connsiteX506" fmla="*/ 212725 w 909078"/>
                    <a:gd name="connsiteY506" fmla="*/ 279400 h 723900"/>
                    <a:gd name="connsiteX507" fmla="*/ 203200 w 909078"/>
                    <a:gd name="connsiteY507" fmla="*/ 292100 h 723900"/>
                    <a:gd name="connsiteX508" fmla="*/ 193675 w 909078"/>
                    <a:gd name="connsiteY508" fmla="*/ 301625 h 723900"/>
                    <a:gd name="connsiteX509" fmla="*/ 180975 w 909078"/>
                    <a:gd name="connsiteY509" fmla="*/ 320675 h 723900"/>
                    <a:gd name="connsiteX510" fmla="*/ 174625 w 909078"/>
                    <a:gd name="connsiteY510" fmla="*/ 330200 h 723900"/>
                    <a:gd name="connsiteX511" fmla="*/ 171450 w 909078"/>
                    <a:gd name="connsiteY511" fmla="*/ 339725 h 723900"/>
                    <a:gd name="connsiteX512" fmla="*/ 152400 w 909078"/>
                    <a:gd name="connsiteY512" fmla="*/ 358775 h 723900"/>
                    <a:gd name="connsiteX513" fmla="*/ 130175 w 909078"/>
                    <a:gd name="connsiteY513" fmla="*/ 384175 h 723900"/>
                    <a:gd name="connsiteX514" fmla="*/ 111125 w 909078"/>
                    <a:gd name="connsiteY514" fmla="*/ 396875 h 723900"/>
                    <a:gd name="connsiteX515" fmla="*/ 101600 w 909078"/>
                    <a:gd name="connsiteY515" fmla="*/ 406400 h 723900"/>
                    <a:gd name="connsiteX516" fmla="*/ 104775 w 909078"/>
                    <a:gd name="connsiteY516" fmla="*/ 425450 h 723900"/>
                    <a:gd name="connsiteX517" fmla="*/ 133350 w 909078"/>
                    <a:gd name="connsiteY517" fmla="*/ 447675 h 723900"/>
                    <a:gd name="connsiteX518" fmla="*/ 146050 w 909078"/>
                    <a:gd name="connsiteY518" fmla="*/ 450850 h 723900"/>
                    <a:gd name="connsiteX519" fmla="*/ 155575 w 909078"/>
                    <a:gd name="connsiteY519" fmla="*/ 447675 h 723900"/>
                    <a:gd name="connsiteX520" fmla="*/ 158750 w 909078"/>
                    <a:gd name="connsiteY520" fmla="*/ 434975 h 723900"/>
                    <a:gd name="connsiteX521" fmla="*/ 165100 w 909078"/>
                    <a:gd name="connsiteY521" fmla="*/ 422275 h 723900"/>
                    <a:gd name="connsiteX522" fmla="*/ 168275 w 909078"/>
                    <a:gd name="connsiteY522" fmla="*/ 412750 h 723900"/>
                    <a:gd name="connsiteX523" fmla="*/ 177800 w 909078"/>
                    <a:gd name="connsiteY523" fmla="*/ 403225 h 723900"/>
                    <a:gd name="connsiteX524" fmla="*/ 190500 w 909078"/>
                    <a:gd name="connsiteY524" fmla="*/ 377825 h 723900"/>
                    <a:gd name="connsiteX525" fmla="*/ 200025 w 909078"/>
                    <a:gd name="connsiteY525" fmla="*/ 346075 h 723900"/>
                    <a:gd name="connsiteX526" fmla="*/ 203200 w 909078"/>
                    <a:gd name="connsiteY526" fmla="*/ 336550 h 723900"/>
                    <a:gd name="connsiteX527" fmla="*/ 209550 w 909078"/>
                    <a:gd name="connsiteY527" fmla="*/ 346075 h 723900"/>
                    <a:gd name="connsiteX528" fmla="*/ 212725 w 909078"/>
                    <a:gd name="connsiteY528" fmla="*/ 355600 h 723900"/>
                    <a:gd name="connsiteX529" fmla="*/ 219075 w 909078"/>
                    <a:gd name="connsiteY529" fmla="*/ 381000 h 723900"/>
                    <a:gd name="connsiteX530" fmla="*/ 222250 w 909078"/>
                    <a:gd name="connsiteY530" fmla="*/ 393700 h 723900"/>
                    <a:gd name="connsiteX531" fmla="*/ 219075 w 909078"/>
                    <a:gd name="connsiteY531" fmla="*/ 663575 h 723900"/>
                    <a:gd name="connsiteX532" fmla="*/ 215900 w 909078"/>
                    <a:gd name="connsiteY532" fmla="*/ 622300 h 723900"/>
                    <a:gd name="connsiteX533" fmla="*/ 219075 w 909078"/>
                    <a:gd name="connsiteY533" fmla="*/ 409575 h 723900"/>
                    <a:gd name="connsiteX534" fmla="*/ 222250 w 909078"/>
                    <a:gd name="connsiteY534" fmla="*/ 390525 h 723900"/>
                    <a:gd name="connsiteX535" fmla="*/ 228600 w 909078"/>
                    <a:gd name="connsiteY535" fmla="*/ 361950 h 723900"/>
                    <a:gd name="connsiteX536" fmla="*/ 238125 w 909078"/>
                    <a:gd name="connsiteY536" fmla="*/ 320675 h 723900"/>
                    <a:gd name="connsiteX537" fmla="*/ 244475 w 909078"/>
                    <a:gd name="connsiteY537" fmla="*/ 273050 h 723900"/>
                    <a:gd name="connsiteX538" fmla="*/ 250825 w 909078"/>
                    <a:gd name="connsiteY538" fmla="*/ 247650 h 723900"/>
                    <a:gd name="connsiteX539" fmla="*/ 260350 w 909078"/>
                    <a:gd name="connsiteY539" fmla="*/ 234950 h 723900"/>
                    <a:gd name="connsiteX540" fmla="*/ 273050 w 909078"/>
                    <a:gd name="connsiteY540" fmla="*/ 212725 h 723900"/>
                    <a:gd name="connsiteX541" fmla="*/ 276225 w 909078"/>
                    <a:gd name="connsiteY541" fmla="*/ 203200 h 723900"/>
                    <a:gd name="connsiteX542" fmla="*/ 285750 w 909078"/>
                    <a:gd name="connsiteY542" fmla="*/ 403225 h 723900"/>
                    <a:gd name="connsiteX543" fmla="*/ 301625 w 909078"/>
                    <a:gd name="connsiteY543" fmla="*/ 419100 h 723900"/>
                    <a:gd name="connsiteX544" fmla="*/ 323850 w 909078"/>
                    <a:gd name="connsiteY544" fmla="*/ 434975 h 723900"/>
                    <a:gd name="connsiteX545" fmla="*/ 346075 w 909078"/>
                    <a:gd name="connsiteY545" fmla="*/ 450850 h 723900"/>
                    <a:gd name="connsiteX546" fmla="*/ 355600 w 909078"/>
                    <a:gd name="connsiteY546" fmla="*/ 454025 h 723900"/>
                    <a:gd name="connsiteX547" fmla="*/ 371475 w 909078"/>
                    <a:gd name="connsiteY547" fmla="*/ 466725 h 723900"/>
                    <a:gd name="connsiteX548" fmla="*/ 390525 w 909078"/>
                    <a:gd name="connsiteY548" fmla="*/ 482600 h 723900"/>
                    <a:gd name="connsiteX549" fmla="*/ 406400 w 909078"/>
                    <a:gd name="connsiteY549" fmla="*/ 508000 h 723900"/>
                    <a:gd name="connsiteX550" fmla="*/ 412750 w 909078"/>
                    <a:gd name="connsiteY550" fmla="*/ 517525 h 723900"/>
                    <a:gd name="connsiteX551" fmla="*/ 415925 w 909078"/>
                    <a:gd name="connsiteY551" fmla="*/ 527050 h 723900"/>
                    <a:gd name="connsiteX552" fmla="*/ 422275 w 909078"/>
                    <a:gd name="connsiteY552" fmla="*/ 536575 h 723900"/>
                    <a:gd name="connsiteX553" fmla="*/ 403225 w 909078"/>
                    <a:gd name="connsiteY553" fmla="*/ 508000 h 723900"/>
                    <a:gd name="connsiteX554" fmla="*/ 396875 w 909078"/>
                    <a:gd name="connsiteY554" fmla="*/ 498475 h 723900"/>
                    <a:gd name="connsiteX555" fmla="*/ 384175 w 909078"/>
                    <a:gd name="connsiteY555" fmla="*/ 473075 h 723900"/>
                    <a:gd name="connsiteX556" fmla="*/ 374650 w 909078"/>
                    <a:gd name="connsiteY556" fmla="*/ 460375 h 723900"/>
                    <a:gd name="connsiteX557" fmla="*/ 358775 w 909078"/>
                    <a:gd name="connsiteY557" fmla="*/ 428625 h 723900"/>
                    <a:gd name="connsiteX558" fmla="*/ 349250 w 909078"/>
                    <a:gd name="connsiteY558" fmla="*/ 403225 h 723900"/>
                    <a:gd name="connsiteX559" fmla="*/ 346075 w 909078"/>
                    <a:gd name="connsiteY559" fmla="*/ 393700 h 723900"/>
                    <a:gd name="connsiteX560" fmla="*/ 339725 w 909078"/>
                    <a:gd name="connsiteY560" fmla="*/ 381000 h 723900"/>
                    <a:gd name="connsiteX561" fmla="*/ 336550 w 909078"/>
                    <a:gd name="connsiteY561" fmla="*/ 371475 h 723900"/>
                    <a:gd name="connsiteX562" fmla="*/ 330200 w 909078"/>
                    <a:gd name="connsiteY562" fmla="*/ 339725 h 723900"/>
                    <a:gd name="connsiteX563" fmla="*/ 333375 w 909078"/>
                    <a:gd name="connsiteY563" fmla="*/ 260350 h 723900"/>
                    <a:gd name="connsiteX564" fmla="*/ 339725 w 909078"/>
                    <a:gd name="connsiteY564" fmla="*/ 234950 h 723900"/>
                    <a:gd name="connsiteX565" fmla="*/ 346075 w 909078"/>
                    <a:gd name="connsiteY565" fmla="*/ 206375 h 723900"/>
                    <a:gd name="connsiteX566" fmla="*/ 352425 w 909078"/>
                    <a:gd name="connsiteY566" fmla="*/ 190500 h 723900"/>
                    <a:gd name="connsiteX567" fmla="*/ 355600 w 909078"/>
                    <a:gd name="connsiteY567" fmla="*/ 177800 h 723900"/>
                    <a:gd name="connsiteX568" fmla="*/ 358775 w 909078"/>
                    <a:gd name="connsiteY568" fmla="*/ 168275 h 723900"/>
                    <a:gd name="connsiteX569" fmla="*/ 365125 w 909078"/>
                    <a:gd name="connsiteY569" fmla="*/ 114300 h 723900"/>
                    <a:gd name="connsiteX570" fmla="*/ 371475 w 909078"/>
                    <a:gd name="connsiteY570" fmla="*/ 152400 h 723900"/>
                    <a:gd name="connsiteX571" fmla="*/ 377825 w 909078"/>
                    <a:gd name="connsiteY571" fmla="*/ 165100 h 723900"/>
                    <a:gd name="connsiteX572" fmla="*/ 387350 w 909078"/>
                    <a:gd name="connsiteY572" fmla="*/ 184150 h 723900"/>
                    <a:gd name="connsiteX573" fmla="*/ 400050 w 909078"/>
                    <a:gd name="connsiteY573" fmla="*/ 196850 h 723900"/>
                    <a:gd name="connsiteX574" fmla="*/ 403225 w 909078"/>
                    <a:gd name="connsiteY574" fmla="*/ 206375 h 723900"/>
                    <a:gd name="connsiteX575" fmla="*/ 412750 w 909078"/>
                    <a:gd name="connsiteY575" fmla="*/ 212725 h 723900"/>
                    <a:gd name="connsiteX576" fmla="*/ 431800 w 909078"/>
                    <a:gd name="connsiteY576" fmla="*/ 228600 h 723900"/>
                    <a:gd name="connsiteX577" fmla="*/ 428625 w 909078"/>
                    <a:gd name="connsiteY577" fmla="*/ 273050 h 723900"/>
                    <a:gd name="connsiteX578" fmla="*/ 419100 w 909078"/>
                    <a:gd name="connsiteY578" fmla="*/ 250825 h 723900"/>
                    <a:gd name="connsiteX579" fmla="*/ 406400 w 909078"/>
                    <a:gd name="connsiteY579" fmla="*/ 203200 h 723900"/>
                    <a:gd name="connsiteX580" fmla="*/ 406400 w 909078"/>
                    <a:gd name="connsiteY580" fmla="*/ 127000 h 723900"/>
                    <a:gd name="connsiteX581" fmla="*/ 431800 w 909078"/>
                    <a:gd name="connsiteY581" fmla="*/ 130175 h 723900"/>
                    <a:gd name="connsiteX582" fmla="*/ 438150 w 909078"/>
                    <a:gd name="connsiteY582" fmla="*/ 139700 h 723900"/>
                    <a:gd name="connsiteX583" fmla="*/ 428625 w 909078"/>
                    <a:gd name="connsiteY583" fmla="*/ 193675 h 723900"/>
                    <a:gd name="connsiteX584" fmla="*/ 419100 w 909078"/>
                    <a:gd name="connsiteY584" fmla="*/ 234950 h 723900"/>
                    <a:gd name="connsiteX585" fmla="*/ 425450 w 909078"/>
                    <a:gd name="connsiteY585" fmla="*/ 292100 h 723900"/>
                    <a:gd name="connsiteX586" fmla="*/ 431800 w 909078"/>
                    <a:gd name="connsiteY586" fmla="*/ 301625 h 723900"/>
                    <a:gd name="connsiteX587" fmla="*/ 438150 w 909078"/>
                    <a:gd name="connsiteY587" fmla="*/ 314325 h 723900"/>
                    <a:gd name="connsiteX588" fmla="*/ 450850 w 909078"/>
                    <a:gd name="connsiteY588" fmla="*/ 333375 h 723900"/>
                    <a:gd name="connsiteX589" fmla="*/ 460375 w 909078"/>
                    <a:gd name="connsiteY589" fmla="*/ 365125 h 723900"/>
                    <a:gd name="connsiteX590" fmla="*/ 466725 w 909078"/>
                    <a:gd name="connsiteY590" fmla="*/ 409575 h 723900"/>
                    <a:gd name="connsiteX591" fmla="*/ 469900 w 909078"/>
                    <a:gd name="connsiteY591" fmla="*/ 419100 h 723900"/>
                    <a:gd name="connsiteX592" fmla="*/ 476250 w 909078"/>
                    <a:gd name="connsiteY592" fmla="*/ 450850 h 723900"/>
                    <a:gd name="connsiteX593" fmla="*/ 469900 w 909078"/>
                    <a:gd name="connsiteY593" fmla="*/ 403225 h 723900"/>
                    <a:gd name="connsiteX594" fmla="*/ 463550 w 909078"/>
                    <a:gd name="connsiteY594" fmla="*/ 377825 h 723900"/>
                    <a:gd name="connsiteX595" fmla="*/ 457200 w 909078"/>
                    <a:gd name="connsiteY595" fmla="*/ 368300 h 723900"/>
                    <a:gd name="connsiteX596" fmla="*/ 454025 w 909078"/>
                    <a:gd name="connsiteY596" fmla="*/ 346075 h 723900"/>
                    <a:gd name="connsiteX597" fmla="*/ 447675 w 909078"/>
                    <a:gd name="connsiteY597" fmla="*/ 327025 h 723900"/>
                    <a:gd name="connsiteX598" fmla="*/ 444500 w 909078"/>
                    <a:gd name="connsiteY598" fmla="*/ 317500 h 723900"/>
                    <a:gd name="connsiteX599" fmla="*/ 438150 w 909078"/>
                    <a:gd name="connsiteY599" fmla="*/ 285750 h 723900"/>
                    <a:gd name="connsiteX600" fmla="*/ 438150 w 909078"/>
                    <a:gd name="connsiteY600" fmla="*/ 180975 h 723900"/>
                    <a:gd name="connsiteX601" fmla="*/ 434975 w 909078"/>
                    <a:gd name="connsiteY601" fmla="*/ 130175 h 723900"/>
                    <a:gd name="connsiteX602" fmla="*/ 444500 w 909078"/>
                    <a:gd name="connsiteY602" fmla="*/ 146050 h 723900"/>
                    <a:gd name="connsiteX603" fmla="*/ 457200 w 909078"/>
                    <a:gd name="connsiteY603" fmla="*/ 165100 h 723900"/>
                    <a:gd name="connsiteX604" fmla="*/ 476250 w 909078"/>
                    <a:gd name="connsiteY604" fmla="*/ 200025 h 723900"/>
                    <a:gd name="connsiteX605" fmla="*/ 482600 w 909078"/>
                    <a:gd name="connsiteY605" fmla="*/ 215900 h 723900"/>
                    <a:gd name="connsiteX606" fmla="*/ 492125 w 909078"/>
                    <a:gd name="connsiteY606" fmla="*/ 225425 h 723900"/>
                    <a:gd name="connsiteX607" fmla="*/ 501650 w 909078"/>
                    <a:gd name="connsiteY607" fmla="*/ 244475 h 723900"/>
                    <a:gd name="connsiteX608" fmla="*/ 508000 w 909078"/>
                    <a:gd name="connsiteY608" fmla="*/ 254000 h 723900"/>
                    <a:gd name="connsiteX609" fmla="*/ 514350 w 909078"/>
                    <a:gd name="connsiteY609" fmla="*/ 273050 h 723900"/>
                    <a:gd name="connsiteX610" fmla="*/ 523875 w 909078"/>
                    <a:gd name="connsiteY610" fmla="*/ 301625 h 723900"/>
                    <a:gd name="connsiteX611" fmla="*/ 527050 w 909078"/>
                    <a:gd name="connsiteY611" fmla="*/ 311150 h 723900"/>
                    <a:gd name="connsiteX612" fmla="*/ 530225 w 909078"/>
                    <a:gd name="connsiteY612" fmla="*/ 320675 h 723900"/>
                    <a:gd name="connsiteX613" fmla="*/ 542925 w 909078"/>
                    <a:gd name="connsiteY613" fmla="*/ 339725 h 723900"/>
                    <a:gd name="connsiteX614" fmla="*/ 552450 w 909078"/>
                    <a:gd name="connsiteY614" fmla="*/ 358775 h 723900"/>
                    <a:gd name="connsiteX615" fmla="*/ 558800 w 909078"/>
                    <a:gd name="connsiteY615" fmla="*/ 381000 h 723900"/>
                    <a:gd name="connsiteX616" fmla="*/ 565150 w 909078"/>
                    <a:gd name="connsiteY616" fmla="*/ 390525 h 723900"/>
                    <a:gd name="connsiteX617" fmla="*/ 568325 w 909078"/>
                    <a:gd name="connsiteY617" fmla="*/ 400050 h 723900"/>
                    <a:gd name="connsiteX618" fmla="*/ 555625 w 909078"/>
                    <a:gd name="connsiteY618" fmla="*/ 377825 h 723900"/>
                    <a:gd name="connsiteX619" fmla="*/ 549275 w 909078"/>
                    <a:gd name="connsiteY619" fmla="*/ 368300 h 723900"/>
                    <a:gd name="connsiteX620" fmla="*/ 546100 w 909078"/>
                    <a:gd name="connsiteY620" fmla="*/ 358775 h 723900"/>
                    <a:gd name="connsiteX621" fmla="*/ 530225 w 909078"/>
                    <a:gd name="connsiteY621" fmla="*/ 330200 h 723900"/>
                    <a:gd name="connsiteX622" fmla="*/ 514350 w 909078"/>
                    <a:gd name="connsiteY622" fmla="*/ 273050 h 723900"/>
                    <a:gd name="connsiteX623" fmla="*/ 508000 w 909078"/>
                    <a:gd name="connsiteY623" fmla="*/ 244475 h 723900"/>
                    <a:gd name="connsiteX624" fmla="*/ 504825 w 909078"/>
                    <a:gd name="connsiteY624" fmla="*/ 225425 h 723900"/>
                    <a:gd name="connsiteX625" fmla="*/ 501650 w 909078"/>
                    <a:gd name="connsiteY625" fmla="*/ 190500 h 723900"/>
                    <a:gd name="connsiteX626" fmla="*/ 495300 w 909078"/>
                    <a:gd name="connsiteY626" fmla="*/ 139700 h 723900"/>
                    <a:gd name="connsiteX627" fmla="*/ 492125 w 909078"/>
                    <a:gd name="connsiteY627" fmla="*/ 120650 h 723900"/>
                    <a:gd name="connsiteX628" fmla="*/ 485775 w 909078"/>
                    <a:gd name="connsiteY628" fmla="*/ 101600 h 723900"/>
                    <a:gd name="connsiteX629" fmla="*/ 495300 w 909078"/>
                    <a:gd name="connsiteY629" fmla="*/ 123825 h 723900"/>
                    <a:gd name="connsiteX630" fmla="*/ 501650 w 909078"/>
                    <a:gd name="connsiteY630" fmla="*/ 133350 h 723900"/>
                    <a:gd name="connsiteX631" fmla="*/ 508000 w 909078"/>
                    <a:gd name="connsiteY631" fmla="*/ 149225 h 723900"/>
                    <a:gd name="connsiteX632" fmla="*/ 514350 w 909078"/>
                    <a:gd name="connsiteY632" fmla="*/ 158750 h 723900"/>
                    <a:gd name="connsiteX633" fmla="*/ 520700 w 909078"/>
                    <a:gd name="connsiteY633" fmla="*/ 177800 h 723900"/>
                    <a:gd name="connsiteX634" fmla="*/ 523875 w 909078"/>
                    <a:gd name="connsiteY634" fmla="*/ 187325 h 723900"/>
                    <a:gd name="connsiteX635" fmla="*/ 530225 w 909078"/>
                    <a:gd name="connsiteY635" fmla="*/ 200025 h 723900"/>
                    <a:gd name="connsiteX636" fmla="*/ 539750 w 909078"/>
                    <a:gd name="connsiteY636" fmla="*/ 225425 h 723900"/>
                    <a:gd name="connsiteX637" fmla="*/ 552450 w 909078"/>
                    <a:gd name="connsiteY637" fmla="*/ 244475 h 723900"/>
                    <a:gd name="connsiteX638" fmla="*/ 571500 w 909078"/>
                    <a:gd name="connsiteY638" fmla="*/ 266700 h 723900"/>
                    <a:gd name="connsiteX639" fmla="*/ 590550 w 909078"/>
                    <a:gd name="connsiteY639" fmla="*/ 292100 h 723900"/>
                    <a:gd name="connsiteX640" fmla="*/ 600075 w 909078"/>
                    <a:gd name="connsiteY640" fmla="*/ 301625 h 723900"/>
                    <a:gd name="connsiteX641" fmla="*/ 612775 w 909078"/>
                    <a:gd name="connsiteY641" fmla="*/ 323850 h 723900"/>
                    <a:gd name="connsiteX642" fmla="*/ 619125 w 909078"/>
                    <a:gd name="connsiteY642" fmla="*/ 333375 h 723900"/>
                    <a:gd name="connsiteX643" fmla="*/ 625475 w 909078"/>
                    <a:gd name="connsiteY643" fmla="*/ 352425 h 723900"/>
                    <a:gd name="connsiteX644" fmla="*/ 619125 w 909078"/>
                    <a:gd name="connsiteY644" fmla="*/ 342900 h 723900"/>
                    <a:gd name="connsiteX645" fmla="*/ 593725 w 909078"/>
                    <a:gd name="connsiteY645" fmla="*/ 307975 h 723900"/>
                    <a:gd name="connsiteX646" fmla="*/ 590550 w 909078"/>
                    <a:gd name="connsiteY646" fmla="*/ 298450 h 723900"/>
                    <a:gd name="connsiteX647" fmla="*/ 581025 w 909078"/>
                    <a:gd name="connsiteY647" fmla="*/ 282575 h 723900"/>
                    <a:gd name="connsiteX648" fmla="*/ 574675 w 909078"/>
                    <a:gd name="connsiteY648" fmla="*/ 269875 h 723900"/>
                    <a:gd name="connsiteX649" fmla="*/ 565150 w 909078"/>
                    <a:gd name="connsiteY649" fmla="*/ 254000 h 723900"/>
                    <a:gd name="connsiteX650" fmla="*/ 558800 w 909078"/>
                    <a:gd name="connsiteY650" fmla="*/ 234950 h 723900"/>
                    <a:gd name="connsiteX651" fmla="*/ 552450 w 909078"/>
                    <a:gd name="connsiteY651" fmla="*/ 219075 h 723900"/>
                    <a:gd name="connsiteX652" fmla="*/ 542925 w 909078"/>
                    <a:gd name="connsiteY652" fmla="*/ 184150 h 723900"/>
                    <a:gd name="connsiteX653" fmla="*/ 536575 w 909078"/>
                    <a:gd name="connsiteY653" fmla="*/ 174625 h 723900"/>
                    <a:gd name="connsiteX654" fmla="*/ 533400 w 909078"/>
                    <a:gd name="connsiteY654" fmla="*/ 165100 h 723900"/>
                    <a:gd name="connsiteX655" fmla="*/ 527050 w 909078"/>
                    <a:gd name="connsiteY655" fmla="*/ 152400 h 723900"/>
                    <a:gd name="connsiteX656" fmla="*/ 530225 w 909078"/>
                    <a:gd name="connsiteY656" fmla="*/ 279400 h 723900"/>
                    <a:gd name="connsiteX657" fmla="*/ 536575 w 909078"/>
                    <a:gd name="connsiteY657" fmla="*/ 288925 h 723900"/>
                    <a:gd name="connsiteX658" fmla="*/ 539750 w 909078"/>
                    <a:gd name="connsiteY658" fmla="*/ 298450 h 723900"/>
                    <a:gd name="connsiteX659" fmla="*/ 542925 w 909078"/>
                    <a:gd name="connsiteY659" fmla="*/ 330200 h 723900"/>
                    <a:gd name="connsiteX660" fmla="*/ 546100 w 909078"/>
                    <a:gd name="connsiteY660" fmla="*/ 342900 h 723900"/>
                    <a:gd name="connsiteX661" fmla="*/ 549275 w 909078"/>
                    <a:gd name="connsiteY661" fmla="*/ 358775 h 723900"/>
                    <a:gd name="connsiteX662" fmla="*/ 555625 w 909078"/>
                    <a:gd name="connsiteY662" fmla="*/ 384175 h 723900"/>
                    <a:gd name="connsiteX663" fmla="*/ 561975 w 909078"/>
                    <a:gd name="connsiteY663" fmla="*/ 393700 h 723900"/>
                    <a:gd name="connsiteX664" fmla="*/ 558800 w 909078"/>
                    <a:gd name="connsiteY664" fmla="*/ 384175 h 723900"/>
                    <a:gd name="connsiteX665" fmla="*/ 539750 w 909078"/>
                    <a:gd name="connsiteY665" fmla="*/ 358775 h 723900"/>
                    <a:gd name="connsiteX666" fmla="*/ 517525 w 909078"/>
                    <a:gd name="connsiteY666" fmla="*/ 320675 h 723900"/>
                    <a:gd name="connsiteX667" fmla="*/ 511175 w 909078"/>
                    <a:gd name="connsiteY667" fmla="*/ 307975 h 723900"/>
                    <a:gd name="connsiteX668" fmla="*/ 498475 w 909078"/>
                    <a:gd name="connsiteY668" fmla="*/ 288925 h 723900"/>
                    <a:gd name="connsiteX669" fmla="*/ 492125 w 909078"/>
                    <a:gd name="connsiteY669" fmla="*/ 269875 h 723900"/>
                    <a:gd name="connsiteX670" fmla="*/ 479425 w 909078"/>
                    <a:gd name="connsiteY670" fmla="*/ 222250 h 723900"/>
                    <a:gd name="connsiteX671" fmla="*/ 476250 w 909078"/>
                    <a:gd name="connsiteY671" fmla="*/ 209550 h 723900"/>
                    <a:gd name="connsiteX672" fmla="*/ 473075 w 909078"/>
                    <a:gd name="connsiteY672" fmla="*/ 190500 h 723900"/>
                    <a:gd name="connsiteX673" fmla="*/ 469900 w 909078"/>
                    <a:gd name="connsiteY673" fmla="*/ 139700 h 723900"/>
                    <a:gd name="connsiteX674" fmla="*/ 469900 w 909078"/>
                    <a:gd name="connsiteY674" fmla="*/ 346075 h 723900"/>
                    <a:gd name="connsiteX675" fmla="*/ 473075 w 909078"/>
                    <a:gd name="connsiteY675" fmla="*/ 368300 h 723900"/>
                    <a:gd name="connsiteX676" fmla="*/ 476250 w 909078"/>
                    <a:gd name="connsiteY676" fmla="*/ 409575 h 723900"/>
                    <a:gd name="connsiteX677" fmla="*/ 479425 w 909078"/>
                    <a:gd name="connsiteY677" fmla="*/ 431800 h 723900"/>
                    <a:gd name="connsiteX678" fmla="*/ 482600 w 909078"/>
                    <a:gd name="connsiteY678" fmla="*/ 447675 h 723900"/>
                    <a:gd name="connsiteX679" fmla="*/ 476250 w 909078"/>
                    <a:gd name="connsiteY679" fmla="*/ 428625 h 723900"/>
                    <a:gd name="connsiteX680" fmla="*/ 438150 w 909078"/>
                    <a:gd name="connsiteY680" fmla="*/ 314325 h 723900"/>
                    <a:gd name="connsiteX681" fmla="*/ 428625 w 909078"/>
                    <a:gd name="connsiteY681" fmla="*/ 282575 h 723900"/>
                    <a:gd name="connsiteX682" fmla="*/ 415925 w 909078"/>
                    <a:gd name="connsiteY682" fmla="*/ 215900 h 723900"/>
                    <a:gd name="connsiteX683" fmla="*/ 412750 w 909078"/>
                    <a:gd name="connsiteY683" fmla="*/ 196850 h 723900"/>
                    <a:gd name="connsiteX684" fmla="*/ 409575 w 909078"/>
                    <a:gd name="connsiteY684" fmla="*/ 184150 h 723900"/>
                    <a:gd name="connsiteX685" fmla="*/ 406400 w 909078"/>
                    <a:gd name="connsiteY685" fmla="*/ 152400 h 723900"/>
                    <a:gd name="connsiteX686" fmla="*/ 409575 w 909078"/>
                    <a:gd name="connsiteY686" fmla="*/ 69850 h 723900"/>
                    <a:gd name="connsiteX687" fmla="*/ 403225 w 909078"/>
                    <a:gd name="connsiteY687" fmla="*/ 85725 h 723900"/>
                    <a:gd name="connsiteX688" fmla="*/ 396875 w 909078"/>
                    <a:gd name="connsiteY688" fmla="*/ 95250 h 723900"/>
                    <a:gd name="connsiteX689" fmla="*/ 390525 w 909078"/>
                    <a:gd name="connsiteY689" fmla="*/ 107950 h 723900"/>
                    <a:gd name="connsiteX690" fmla="*/ 377825 w 909078"/>
                    <a:gd name="connsiteY690" fmla="*/ 139700 h 723900"/>
                    <a:gd name="connsiteX691" fmla="*/ 368300 w 909078"/>
                    <a:gd name="connsiteY691" fmla="*/ 158750 h 723900"/>
                    <a:gd name="connsiteX692" fmla="*/ 358775 w 909078"/>
                    <a:gd name="connsiteY692" fmla="*/ 174625 h 723900"/>
                    <a:gd name="connsiteX693" fmla="*/ 349250 w 909078"/>
                    <a:gd name="connsiteY693" fmla="*/ 193675 h 723900"/>
                    <a:gd name="connsiteX694" fmla="*/ 339725 w 909078"/>
                    <a:gd name="connsiteY694" fmla="*/ 203200 h 723900"/>
                    <a:gd name="connsiteX695" fmla="*/ 330200 w 909078"/>
                    <a:gd name="connsiteY695" fmla="*/ 215900 h 723900"/>
                    <a:gd name="connsiteX696" fmla="*/ 298450 w 909078"/>
                    <a:gd name="connsiteY696" fmla="*/ 231775 h 723900"/>
                    <a:gd name="connsiteX697" fmla="*/ 260350 w 909078"/>
                    <a:gd name="connsiteY697" fmla="*/ 238125 h 723900"/>
                    <a:gd name="connsiteX698" fmla="*/ 212725 w 909078"/>
                    <a:gd name="connsiteY698" fmla="*/ 234950 h 723900"/>
                    <a:gd name="connsiteX699" fmla="*/ 177800 w 909078"/>
                    <a:gd name="connsiteY699" fmla="*/ 219075 h 723900"/>
                    <a:gd name="connsiteX700" fmla="*/ 139700 w 909078"/>
                    <a:gd name="connsiteY700" fmla="*/ 193675 h 723900"/>
                    <a:gd name="connsiteX701" fmla="*/ 123825 w 909078"/>
                    <a:gd name="connsiteY701" fmla="*/ 174625 h 723900"/>
                    <a:gd name="connsiteX702" fmla="*/ 117475 w 909078"/>
                    <a:gd name="connsiteY702" fmla="*/ 158750 h 723900"/>
                    <a:gd name="connsiteX703" fmla="*/ 123825 w 909078"/>
                    <a:gd name="connsiteY703" fmla="*/ 111125 h 723900"/>
                    <a:gd name="connsiteX704" fmla="*/ 136525 w 909078"/>
                    <a:gd name="connsiteY704" fmla="*/ 98425 h 723900"/>
                    <a:gd name="connsiteX705" fmla="*/ 146050 w 909078"/>
                    <a:gd name="connsiteY705" fmla="*/ 85725 h 723900"/>
                    <a:gd name="connsiteX706" fmla="*/ 184150 w 909078"/>
                    <a:gd name="connsiteY706" fmla="*/ 63500 h 723900"/>
                    <a:gd name="connsiteX707" fmla="*/ 263525 w 909078"/>
                    <a:gd name="connsiteY707" fmla="*/ 50800 h 723900"/>
                    <a:gd name="connsiteX708" fmla="*/ 346075 w 909078"/>
                    <a:gd name="connsiteY708" fmla="*/ 66675 h 723900"/>
                    <a:gd name="connsiteX709" fmla="*/ 361950 w 909078"/>
                    <a:gd name="connsiteY709" fmla="*/ 76200 h 723900"/>
                    <a:gd name="connsiteX710" fmla="*/ 393700 w 909078"/>
                    <a:gd name="connsiteY710" fmla="*/ 107950 h 723900"/>
                    <a:gd name="connsiteX711" fmla="*/ 400050 w 909078"/>
                    <a:gd name="connsiteY711" fmla="*/ 123825 h 723900"/>
                    <a:gd name="connsiteX712" fmla="*/ 403225 w 909078"/>
                    <a:gd name="connsiteY712" fmla="*/ 146050 h 723900"/>
                    <a:gd name="connsiteX713" fmla="*/ 406400 w 909078"/>
                    <a:gd name="connsiteY713" fmla="*/ 158750 h 723900"/>
                    <a:gd name="connsiteX714" fmla="*/ 403225 w 909078"/>
                    <a:gd name="connsiteY714" fmla="*/ 193675 h 723900"/>
                    <a:gd name="connsiteX715" fmla="*/ 368300 w 909078"/>
                    <a:gd name="connsiteY715" fmla="*/ 225425 h 723900"/>
                    <a:gd name="connsiteX716" fmla="*/ 355600 w 909078"/>
                    <a:gd name="connsiteY716" fmla="*/ 231775 h 723900"/>
                    <a:gd name="connsiteX717" fmla="*/ 339725 w 909078"/>
                    <a:gd name="connsiteY717" fmla="*/ 234950 h 723900"/>
                    <a:gd name="connsiteX718" fmla="*/ 330200 w 909078"/>
                    <a:gd name="connsiteY718" fmla="*/ 238125 h 723900"/>
                    <a:gd name="connsiteX719" fmla="*/ 276225 w 909078"/>
                    <a:gd name="connsiteY719" fmla="*/ 257175 h 723900"/>
                    <a:gd name="connsiteX720" fmla="*/ 266700 w 909078"/>
                    <a:gd name="connsiteY720" fmla="*/ 260350 h 723900"/>
                    <a:gd name="connsiteX721" fmla="*/ 228600 w 909078"/>
                    <a:gd name="connsiteY721" fmla="*/ 266700 h 723900"/>
                    <a:gd name="connsiteX722" fmla="*/ 219075 w 909078"/>
                    <a:gd name="connsiteY722" fmla="*/ 263525 h 723900"/>
                    <a:gd name="connsiteX723" fmla="*/ 212725 w 909078"/>
                    <a:gd name="connsiteY723" fmla="*/ 254000 h 723900"/>
                    <a:gd name="connsiteX724" fmla="*/ 222250 w 909078"/>
                    <a:gd name="connsiteY724" fmla="*/ 155575 h 723900"/>
                    <a:gd name="connsiteX725" fmla="*/ 238125 w 909078"/>
                    <a:gd name="connsiteY725" fmla="*/ 133350 h 723900"/>
                    <a:gd name="connsiteX726" fmla="*/ 279400 w 909078"/>
                    <a:gd name="connsiteY726" fmla="*/ 95250 h 723900"/>
                    <a:gd name="connsiteX727" fmla="*/ 292100 w 909078"/>
                    <a:gd name="connsiteY727" fmla="*/ 88900 h 723900"/>
                    <a:gd name="connsiteX728" fmla="*/ 352425 w 909078"/>
                    <a:gd name="connsiteY728" fmla="*/ 79375 h 723900"/>
                    <a:gd name="connsiteX729" fmla="*/ 387350 w 909078"/>
                    <a:gd name="connsiteY729" fmla="*/ 82550 h 723900"/>
                    <a:gd name="connsiteX730" fmla="*/ 403225 w 909078"/>
                    <a:gd name="connsiteY730" fmla="*/ 98425 h 723900"/>
                    <a:gd name="connsiteX731" fmla="*/ 428625 w 909078"/>
                    <a:gd name="connsiteY731" fmla="*/ 136525 h 723900"/>
                    <a:gd name="connsiteX732" fmla="*/ 431800 w 909078"/>
                    <a:gd name="connsiteY732" fmla="*/ 149225 h 723900"/>
                    <a:gd name="connsiteX733" fmla="*/ 431800 w 909078"/>
                    <a:gd name="connsiteY733" fmla="*/ 219075 h 723900"/>
                    <a:gd name="connsiteX734" fmla="*/ 428625 w 909078"/>
                    <a:gd name="connsiteY734" fmla="*/ 231775 h 723900"/>
                    <a:gd name="connsiteX735" fmla="*/ 419100 w 909078"/>
                    <a:gd name="connsiteY735" fmla="*/ 244475 h 723900"/>
                    <a:gd name="connsiteX736" fmla="*/ 374650 w 909078"/>
                    <a:gd name="connsiteY736" fmla="*/ 285750 h 723900"/>
                    <a:gd name="connsiteX737" fmla="*/ 330200 w 909078"/>
                    <a:gd name="connsiteY737" fmla="*/ 304800 h 723900"/>
                    <a:gd name="connsiteX738" fmla="*/ 292100 w 909078"/>
                    <a:gd name="connsiteY738" fmla="*/ 314325 h 723900"/>
                    <a:gd name="connsiteX739" fmla="*/ 225425 w 909078"/>
                    <a:gd name="connsiteY739" fmla="*/ 288925 h 723900"/>
                    <a:gd name="connsiteX740" fmla="*/ 215900 w 909078"/>
                    <a:gd name="connsiteY740" fmla="*/ 263525 h 723900"/>
                    <a:gd name="connsiteX741" fmla="*/ 222250 w 909078"/>
                    <a:gd name="connsiteY741" fmla="*/ 92075 h 723900"/>
                    <a:gd name="connsiteX742" fmla="*/ 260350 w 909078"/>
                    <a:gd name="connsiteY742" fmla="*/ 34925 h 723900"/>
                    <a:gd name="connsiteX743" fmla="*/ 292100 w 909078"/>
                    <a:gd name="connsiteY743" fmla="*/ 12700 h 723900"/>
                    <a:gd name="connsiteX744" fmla="*/ 301625 w 909078"/>
                    <a:gd name="connsiteY744" fmla="*/ 9525 h 723900"/>
                    <a:gd name="connsiteX745" fmla="*/ 371475 w 909078"/>
                    <a:gd name="connsiteY745" fmla="*/ 19050 h 723900"/>
                    <a:gd name="connsiteX746" fmla="*/ 412750 w 909078"/>
                    <a:gd name="connsiteY746" fmla="*/ 73025 h 723900"/>
                    <a:gd name="connsiteX747" fmla="*/ 419100 w 909078"/>
                    <a:gd name="connsiteY747" fmla="*/ 92075 h 723900"/>
                    <a:gd name="connsiteX748" fmla="*/ 422275 w 909078"/>
                    <a:gd name="connsiteY748" fmla="*/ 123825 h 723900"/>
                    <a:gd name="connsiteX749" fmla="*/ 415925 w 909078"/>
                    <a:gd name="connsiteY749" fmla="*/ 184150 h 723900"/>
                    <a:gd name="connsiteX750" fmla="*/ 371475 w 909078"/>
                    <a:gd name="connsiteY750" fmla="*/ 225425 h 723900"/>
                    <a:gd name="connsiteX751" fmla="*/ 317500 w 909078"/>
                    <a:gd name="connsiteY751" fmla="*/ 263525 h 723900"/>
                    <a:gd name="connsiteX752" fmla="*/ 247650 w 909078"/>
                    <a:gd name="connsiteY752" fmla="*/ 288925 h 723900"/>
                    <a:gd name="connsiteX753" fmla="*/ 206375 w 909078"/>
                    <a:gd name="connsiteY753" fmla="*/ 298450 h 723900"/>
                    <a:gd name="connsiteX754" fmla="*/ 171450 w 909078"/>
                    <a:gd name="connsiteY754" fmla="*/ 304800 h 723900"/>
                    <a:gd name="connsiteX755" fmla="*/ 155575 w 909078"/>
                    <a:gd name="connsiteY755" fmla="*/ 301625 h 723900"/>
                    <a:gd name="connsiteX756" fmla="*/ 152400 w 909078"/>
                    <a:gd name="connsiteY756" fmla="*/ 276225 h 723900"/>
                    <a:gd name="connsiteX757" fmla="*/ 168275 w 909078"/>
                    <a:gd name="connsiteY757" fmla="*/ 203200 h 723900"/>
                    <a:gd name="connsiteX758" fmla="*/ 174625 w 909078"/>
                    <a:gd name="connsiteY758" fmla="*/ 193675 h 723900"/>
                    <a:gd name="connsiteX759" fmla="*/ 196850 w 909078"/>
                    <a:gd name="connsiteY759" fmla="*/ 165100 h 723900"/>
                    <a:gd name="connsiteX760" fmla="*/ 219075 w 909078"/>
                    <a:gd name="connsiteY760" fmla="*/ 142875 h 723900"/>
                    <a:gd name="connsiteX761" fmla="*/ 250825 w 909078"/>
                    <a:gd name="connsiteY761" fmla="*/ 127000 h 723900"/>
                    <a:gd name="connsiteX762" fmla="*/ 314325 w 909078"/>
                    <a:gd name="connsiteY762" fmla="*/ 139700 h 723900"/>
                    <a:gd name="connsiteX763" fmla="*/ 323850 w 909078"/>
                    <a:gd name="connsiteY763" fmla="*/ 149225 h 723900"/>
                    <a:gd name="connsiteX764" fmla="*/ 352425 w 909078"/>
                    <a:gd name="connsiteY764" fmla="*/ 196850 h 723900"/>
                    <a:gd name="connsiteX765" fmla="*/ 355600 w 909078"/>
                    <a:gd name="connsiteY765" fmla="*/ 219075 h 723900"/>
                    <a:gd name="connsiteX766" fmla="*/ 346075 w 909078"/>
                    <a:gd name="connsiteY766" fmla="*/ 263525 h 723900"/>
                    <a:gd name="connsiteX767" fmla="*/ 339725 w 909078"/>
                    <a:gd name="connsiteY767" fmla="*/ 273050 h 723900"/>
                    <a:gd name="connsiteX768" fmla="*/ 314325 w 909078"/>
                    <a:gd name="connsiteY768" fmla="*/ 292100 h 723900"/>
                    <a:gd name="connsiteX769" fmla="*/ 304800 w 909078"/>
                    <a:gd name="connsiteY769" fmla="*/ 295275 h 723900"/>
                    <a:gd name="connsiteX770" fmla="*/ 282575 w 909078"/>
                    <a:gd name="connsiteY770" fmla="*/ 304800 h 723900"/>
                    <a:gd name="connsiteX771" fmla="*/ 250825 w 909078"/>
                    <a:gd name="connsiteY771" fmla="*/ 307975 h 723900"/>
                    <a:gd name="connsiteX772" fmla="*/ 196850 w 909078"/>
                    <a:gd name="connsiteY772" fmla="*/ 288925 h 723900"/>
                    <a:gd name="connsiteX773" fmla="*/ 193675 w 909078"/>
                    <a:gd name="connsiteY773" fmla="*/ 273050 h 723900"/>
                    <a:gd name="connsiteX774" fmla="*/ 222250 w 909078"/>
                    <a:gd name="connsiteY774" fmla="*/ 171450 h 723900"/>
                    <a:gd name="connsiteX775" fmla="*/ 244475 w 909078"/>
                    <a:gd name="connsiteY775" fmla="*/ 139700 h 723900"/>
                    <a:gd name="connsiteX776" fmla="*/ 266700 w 909078"/>
                    <a:gd name="connsiteY776" fmla="*/ 107950 h 723900"/>
                    <a:gd name="connsiteX777" fmla="*/ 276225 w 909078"/>
                    <a:gd name="connsiteY777" fmla="*/ 88900 h 723900"/>
                    <a:gd name="connsiteX778" fmla="*/ 266700 w 909078"/>
                    <a:gd name="connsiteY778" fmla="*/ 82550 h 723900"/>
                    <a:gd name="connsiteX779" fmla="*/ 215900 w 909078"/>
                    <a:gd name="connsiteY779" fmla="*/ 88900 h 723900"/>
                    <a:gd name="connsiteX780" fmla="*/ 196850 w 909078"/>
                    <a:gd name="connsiteY780" fmla="*/ 101600 h 723900"/>
                    <a:gd name="connsiteX781" fmla="*/ 174625 w 909078"/>
                    <a:gd name="connsiteY781" fmla="*/ 117475 h 723900"/>
                    <a:gd name="connsiteX782" fmla="*/ 161925 w 909078"/>
                    <a:gd name="connsiteY782" fmla="*/ 127000 h 723900"/>
                    <a:gd name="connsiteX783" fmla="*/ 142875 w 909078"/>
                    <a:gd name="connsiteY783" fmla="*/ 146050 h 723900"/>
                    <a:gd name="connsiteX784" fmla="*/ 123825 w 909078"/>
                    <a:gd name="connsiteY784" fmla="*/ 177800 h 723900"/>
                    <a:gd name="connsiteX785" fmla="*/ 117475 w 909078"/>
                    <a:gd name="connsiteY785" fmla="*/ 187325 h 723900"/>
                    <a:gd name="connsiteX786" fmla="*/ 104775 w 909078"/>
                    <a:gd name="connsiteY786" fmla="*/ 200025 h 723900"/>
                    <a:gd name="connsiteX787" fmla="*/ 88900 w 909078"/>
                    <a:gd name="connsiteY787" fmla="*/ 215900 h 723900"/>
                    <a:gd name="connsiteX788" fmla="*/ 85725 w 909078"/>
                    <a:gd name="connsiteY788" fmla="*/ 225425 h 723900"/>
                    <a:gd name="connsiteX789" fmla="*/ 85725 w 909078"/>
                    <a:gd name="connsiteY789" fmla="*/ 317500 h 723900"/>
                    <a:gd name="connsiteX790" fmla="*/ 92075 w 909078"/>
                    <a:gd name="connsiteY790" fmla="*/ 327025 h 723900"/>
                    <a:gd name="connsiteX791" fmla="*/ 101600 w 909078"/>
                    <a:gd name="connsiteY791" fmla="*/ 339725 h 723900"/>
                    <a:gd name="connsiteX792" fmla="*/ 107950 w 909078"/>
                    <a:gd name="connsiteY792" fmla="*/ 352425 h 723900"/>
                    <a:gd name="connsiteX793" fmla="*/ 117475 w 909078"/>
                    <a:gd name="connsiteY793" fmla="*/ 358775 h 723900"/>
                    <a:gd name="connsiteX794" fmla="*/ 139700 w 909078"/>
                    <a:gd name="connsiteY794" fmla="*/ 371475 h 723900"/>
                    <a:gd name="connsiteX795" fmla="*/ 184150 w 909078"/>
                    <a:gd name="connsiteY795" fmla="*/ 368300 h 723900"/>
                    <a:gd name="connsiteX796" fmla="*/ 193675 w 909078"/>
                    <a:gd name="connsiteY796" fmla="*/ 361950 h 723900"/>
                    <a:gd name="connsiteX797" fmla="*/ 158750 w 909078"/>
                    <a:gd name="connsiteY797" fmla="*/ 368300 h 723900"/>
                    <a:gd name="connsiteX798" fmla="*/ 149225 w 909078"/>
                    <a:gd name="connsiteY798" fmla="*/ 377825 h 723900"/>
                    <a:gd name="connsiteX799" fmla="*/ 136525 w 909078"/>
                    <a:gd name="connsiteY799" fmla="*/ 400050 h 723900"/>
                    <a:gd name="connsiteX800" fmla="*/ 133350 w 909078"/>
                    <a:gd name="connsiteY800" fmla="*/ 412750 h 723900"/>
                    <a:gd name="connsiteX801" fmla="*/ 130175 w 909078"/>
                    <a:gd name="connsiteY801" fmla="*/ 422275 h 723900"/>
                    <a:gd name="connsiteX802" fmla="*/ 120650 w 909078"/>
                    <a:gd name="connsiteY802" fmla="*/ 409575 h 723900"/>
                    <a:gd name="connsiteX803" fmla="*/ 104775 w 909078"/>
                    <a:gd name="connsiteY803" fmla="*/ 323850 h 723900"/>
                    <a:gd name="connsiteX804" fmla="*/ 127000 w 909078"/>
                    <a:gd name="connsiteY804" fmla="*/ 193675 h 723900"/>
                    <a:gd name="connsiteX805" fmla="*/ 146050 w 909078"/>
                    <a:gd name="connsiteY805" fmla="*/ 174625 h 723900"/>
                    <a:gd name="connsiteX806" fmla="*/ 174625 w 909078"/>
                    <a:gd name="connsiteY806" fmla="*/ 155575 h 723900"/>
                    <a:gd name="connsiteX807" fmla="*/ 184150 w 909078"/>
                    <a:gd name="connsiteY807" fmla="*/ 149225 h 723900"/>
                    <a:gd name="connsiteX808" fmla="*/ 206375 w 909078"/>
                    <a:gd name="connsiteY808" fmla="*/ 136525 h 723900"/>
                    <a:gd name="connsiteX809" fmla="*/ 225425 w 909078"/>
                    <a:gd name="connsiteY809" fmla="*/ 123825 h 723900"/>
                    <a:gd name="connsiteX810" fmla="*/ 260350 w 909078"/>
                    <a:gd name="connsiteY810" fmla="*/ 104775 h 723900"/>
                    <a:gd name="connsiteX811" fmla="*/ 269875 w 909078"/>
                    <a:gd name="connsiteY811" fmla="*/ 98425 h 723900"/>
                    <a:gd name="connsiteX812" fmla="*/ 238125 w 909078"/>
                    <a:gd name="connsiteY812" fmla="*/ 101600 h 723900"/>
                    <a:gd name="connsiteX813" fmla="*/ 222250 w 909078"/>
                    <a:gd name="connsiteY813" fmla="*/ 107950 h 723900"/>
                    <a:gd name="connsiteX814" fmla="*/ 193675 w 909078"/>
                    <a:gd name="connsiteY814" fmla="*/ 127000 h 723900"/>
                    <a:gd name="connsiteX815" fmla="*/ 155575 w 909078"/>
                    <a:gd name="connsiteY815" fmla="*/ 155575 h 723900"/>
                    <a:gd name="connsiteX816" fmla="*/ 142875 w 909078"/>
                    <a:gd name="connsiteY816" fmla="*/ 165100 h 723900"/>
                    <a:gd name="connsiteX817" fmla="*/ 114300 w 909078"/>
                    <a:gd name="connsiteY817" fmla="*/ 190500 h 723900"/>
                    <a:gd name="connsiteX818" fmla="*/ 88900 w 909078"/>
                    <a:gd name="connsiteY818" fmla="*/ 212725 h 723900"/>
                    <a:gd name="connsiteX819" fmla="*/ 60325 w 909078"/>
                    <a:gd name="connsiteY819" fmla="*/ 231775 h 723900"/>
                    <a:gd name="connsiteX820" fmla="*/ 50800 w 909078"/>
                    <a:gd name="connsiteY820" fmla="*/ 238125 h 723900"/>
                    <a:gd name="connsiteX821" fmla="*/ 22225 w 909078"/>
                    <a:gd name="connsiteY821" fmla="*/ 247650 h 723900"/>
                    <a:gd name="connsiteX822" fmla="*/ 12700 w 909078"/>
                    <a:gd name="connsiteY822" fmla="*/ 250825 h 723900"/>
                    <a:gd name="connsiteX823" fmla="*/ 6350 w 909078"/>
                    <a:gd name="connsiteY823" fmla="*/ 260350 h 723900"/>
                    <a:gd name="connsiteX824" fmla="*/ 19050 w 909078"/>
                    <a:gd name="connsiteY824" fmla="*/ 273050 h 723900"/>
                    <a:gd name="connsiteX825" fmla="*/ 92075 w 909078"/>
                    <a:gd name="connsiteY825" fmla="*/ 276225 h 723900"/>
                    <a:gd name="connsiteX826" fmla="*/ 104775 w 909078"/>
                    <a:gd name="connsiteY826" fmla="*/ 279400 h 723900"/>
                    <a:gd name="connsiteX827" fmla="*/ 123825 w 909078"/>
                    <a:gd name="connsiteY827" fmla="*/ 292100 h 723900"/>
                    <a:gd name="connsiteX828" fmla="*/ 139700 w 909078"/>
                    <a:gd name="connsiteY828" fmla="*/ 330200 h 723900"/>
                    <a:gd name="connsiteX829" fmla="*/ 136525 w 909078"/>
                    <a:gd name="connsiteY829" fmla="*/ 339725 h 723900"/>
                    <a:gd name="connsiteX830" fmla="*/ 111125 w 909078"/>
                    <a:gd name="connsiteY830" fmla="*/ 323850 h 723900"/>
                    <a:gd name="connsiteX831" fmla="*/ 101600 w 909078"/>
                    <a:gd name="connsiteY831" fmla="*/ 311150 h 723900"/>
                    <a:gd name="connsiteX832" fmla="*/ 92075 w 909078"/>
                    <a:gd name="connsiteY832" fmla="*/ 282575 h 723900"/>
                    <a:gd name="connsiteX833" fmla="*/ 88900 w 909078"/>
                    <a:gd name="connsiteY833" fmla="*/ 273050 h 723900"/>
                    <a:gd name="connsiteX834" fmla="*/ 79375 w 909078"/>
                    <a:gd name="connsiteY834" fmla="*/ 250825 h 723900"/>
                    <a:gd name="connsiteX835" fmla="*/ 76200 w 909078"/>
                    <a:gd name="connsiteY835" fmla="*/ 241300 h 723900"/>
                    <a:gd name="connsiteX836" fmla="*/ 73025 w 909078"/>
                    <a:gd name="connsiteY836" fmla="*/ 228600 h 723900"/>
                    <a:gd name="connsiteX837" fmla="*/ 63500 w 909078"/>
                    <a:gd name="connsiteY837" fmla="*/ 215900 h 723900"/>
                    <a:gd name="connsiteX838" fmla="*/ 60325 w 909078"/>
                    <a:gd name="connsiteY838" fmla="*/ 206375 h 723900"/>
                    <a:gd name="connsiteX839" fmla="*/ 53975 w 909078"/>
                    <a:gd name="connsiteY839" fmla="*/ 180975 h 723900"/>
                    <a:gd name="connsiteX840" fmla="*/ 69850 w 909078"/>
                    <a:gd name="connsiteY840" fmla="*/ 120650 h 723900"/>
                    <a:gd name="connsiteX841" fmla="*/ 82550 w 909078"/>
                    <a:gd name="connsiteY841" fmla="*/ 111125 h 723900"/>
                    <a:gd name="connsiteX842" fmla="*/ 107950 w 909078"/>
                    <a:gd name="connsiteY842" fmla="*/ 95250 h 723900"/>
                    <a:gd name="connsiteX843" fmla="*/ 127000 w 909078"/>
                    <a:gd name="connsiteY843" fmla="*/ 82550 h 723900"/>
                    <a:gd name="connsiteX844" fmla="*/ 146050 w 909078"/>
                    <a:gd name="connsiteY844" fmla="*/ 76200 h 723900"/>
                    <a:gd name="connsiteX845" fmla="*/ 234950 w 909078"/>
                    <a:gd name="connsiteY845" fmla="*/ 76200 h 723900"/>
                    <a:gd name="connsiteX846" fmla="*/ 247650 w 909078"/>
                    <a:gd name="connsiteY846" fmla="*/ 63500 h 723900"/>
                    <a:gd name="connsiteX847" fmla="*/ 260350 w 909078"/>
                    <a:gd name="connsiteY847" fmla="*/ 53975 h 723900"/>
                    <a:gd name="connsiteX848" fmla="*/ 238125 w 909078"/>
                    <a:gd name="connsiteY848" fmla="*/ 63500 h 723900"/>
                    <a:gd name="connsiteX849" fmla="*/ 219075 w 909078"/>
                    <a:gd name="connsiteY849" fmla="*/ 73025 h 723900"/>
                    <a:gd name="connsiteX850" fmla="*/ 206375 w 909078"/>
                    <a:gd name="connsiteY850" fmla="*/ 76200 h 723900"/>
                    <a:gd name="connsiteX851" fmla="*/ 190500 w 909078"/>
                    <a:gd name="connsiteY851" fmla="*/ 82550 h 723900"/>
                    <a:gd name="connsiteX852" fmla="*/ 180975 w 909078"/>
                    <a:gd name="connsiteY852" fmla="*/ 85725 h 723900"/>
                    <a:gd name="connsiteX853" fmla="*/ 168275 w 909078"/>
                    <a:gd name="connsiteY853" fmla="*/ 92075 h 723900"/>
                    <a:gd name="connsiteX854" fmla="*/ 158750 w 909078"/>
                    <a:gd name="connsiteY854" fmla="*/ 95250 h 723900"/>
                    <a:gd name="connsiteX855" fmla="*/ 149225 w 909078"/>
                    <a:gd name="connsiteY855" fmla="*/ 101600 h 723900"/>
                    <a:gd name="connsiteX856" fmla="*/ 133350 w 909078"/>
                    <a:gd name="connsiteY856" fmla="*/ 107950 h 723900"/>
                    <a:gd name="connsiteX857" fmla="*/ 123825 w 909078"/>
                    <a:gd name="connsiteY857" fmla="*/ 114300 h 723900"/>
                    <a:gd name="connsiteX858" fmla="*/ 98425 w 909078"/>
                    <a:gd name="connsiteY858" fmla="*/ 127000 h 723900"/>
                    <a:gd name="connsiteX859" fmla="*/ 88900 w 909078"/>
                    <a:gd name="connsiteY859" fmla="*/ 133350 h 723900"/>
                    <a:gd name="connsiteX860" fmla="*/ 79375 w 909078"/>
                    <a:gd name="connsiteY860" fmla="*/ 136525 h 723900"/>
                    <a:gd name="connsiteX861" fmla="*/ 57150 w 909078"/>
                    <a:gd name="connsiteY861" fmla="*/ 152400 h 723900"/>
                    <a:gd name="connsiteX862" fmla="*/ 50800 w 909078"/>
                    <a:gd name="connsiteY862" fmla="*/ 161925 h 723900"/>
                    <a:gd name="connsiteX863" fmla="*/ 31750 w 909078"/>
                    <a:gd name="connsiteY863" fmla="*/ 180975 h 723900"/>
                    <a:gd name="connsiteX864" fmla="*/ 22225 w 909078"/>
                    <a:gd name="connsiteY864" fmla="*/ 190500 h 723900"/>
                    <a:gd name="connsiteX865" fmla="*/ 6350 w 909078"/>
                    <a:gd name="connsiteY865" fmla="*/ 193675 h 723900"/>
                    <a:gd name="connsiteX866" fmla="*/ 95250 w 909078"/>
                    <a:gd name="connsiteY866" fmla="*/ 190500 h 723900"/>
                    <a:gd name="connsiteX867" fmla="*/ 107950 w 909078"/>
                    <a:gd name="connsiteY867" fmla="*/ 184150 h 723900"/>
                    <a:gd name="connsiteX868" fmla="*/ 133350 w 909078"/>
                    <a:gd name="connsiteY868" fmla="*/ 168275 h 723900"/>
                    <a:gd name="connsiteX869" fmla="*/ 165100 w 909078"/>
                    <a:gd name="connsiteY869" fmla="*/ 152400 h 723900"/>
                    <a:gd name="connsiteX870" fmla="*/ 193675 w 909078"/>
                    <a:gd name="connsiteY870" fmla="*/ 139700 h 723900"/>
                    <a:gd name="connsiteX871" fmla="*/ 206375 w 909078"/>
                    <a:gd name="connsiteY871" fmla="*/ 130175 h 723900"/>
                    <a:gd name="connsiteX872" fmla="*/ 219075 w 909078"/>
                    <a:gd name="connsiteY872" fmla="*/ 123825 h 723900"/>
                    <a:gd name="connsiteX873" fmla="*/ 234950 w 909078"/>
                    <a:gd name="connsiteY873" fmla="*/ 114300 h 723900"/>
                    <a:gd name="connsiteX874" fmla="*/ 263525 w 909078"/>
                    <a:gd name="connsiteY874" fmla="*/ 98425 h 723900"/>
                    <a:gd name="connsiteX875" fmla="*/ 298450 w 909078"/>
                    <a:gd name="connsiteY875" fmla="*/ 73025 h 723900"/>
                    <a:gd name="connsiteX876" fmla="*/ 292100 w 909078"/>
                    <a:gd name="connsiteY876" fmla="*/ 82550 h 723900"/>
                    <a:gd name="connsiteX877" fmla="*/ 269875 w 909078"/>
                    <a:gd name="connsiteY877" fmla="*/ 98425 h 723900"/>
                    <a:gd name="connsiteX878" fmla="*/ 257175 w 909078"/>
                    <a:gd name="connsiteY878" fmla="*/ 104775 h 723900"/>
                    <a:gd name="connsiteX879" fmla="*/ 244475 w 909078"/>
                    <a:gd name="connsiteY879" fmla="*/ 114300 h 723900"/>
                    <a:gd name="connsiteX880" fmla="*/ 231775 w 909078"/>
                    <a:gd name="connsiteY880" fmla="*/ 117475 h 723900"/>
                    <a:gd name="connsiteX881" fmla="*/ 212725 w 909078"/>
                    <a:gd name="connsiteY881" fmla="*/ 123825 h 723900"/>
                    <a:gd name="connsiteX882" fmla="*/ 311150 w 909078"/>
                    <a:gd name="connsiteY882" fmla="*/ 107950 h 723900"/>
                    <a:gd name="connsiteX883" fmla="*/ 346075 w 909078"/>
                    <a:gd name="connsiteY883" fmla="*/ 104775 h 723900"/>
                    <a:gd name="connsiteX884" fmla="*/ 393700 w 909078"/>
                    <a:gd name="connsiteY884" fmla="*/ 98425 h 723900"/>
                    <a:gd name="connsiteX885" fmla="*/ 422275 w 909078"/>
                    <a:gd name="connsiteY885" fmla="*/ 95250 h 723900"/>
                    <a:gd name="connsiteX886" fmla="*/ 485775 w 909078"/>
                    <a:gd name="connsiteY886" fmla="*/ 98425 h 723900"/>
                    <a:gd name="connsiteX887" fmla="*/ 482600 w 909078"/>
                    <a:gd name="connsiteY887" fmla="*/ 130175 h 723900"/>
                    <a:gd name="connsiteX888" fmla="*/ 438150 w 909078"/>
                    <a:gd name="connsiteY888" fmla="*/ 161925 h 723900"/>
                    <a:gd name="connsiteX889" fmla="*/ 371475 w 909078"/>
                    <a:gd name="connsiteY889" fmla="*/ 190500 h 723900"/>
                    <a:gd name="connsiteX890" fmla="*/ 358775 w 909078"/>
                    <a:gd name="connsiteY890" fmla="*/ 196850 h 723900"/>
                    <a:gd name="connsiteX891" fmla="*/ 285750 w 909078"/>
                    <a:gd name="connsiteY891" fmla="*/ 215900 h 723900"/>
                    <a:gd name="connsiteX892" fmla="*/ 254000 w 909078"/>
                    <a:gd name="connsiteY892" fmla="*/ 222250 h 723900"/>
                    <a:gd name="connsiteX893" fmla="*/ 234950 w 909078"/>
                    <a:gd name="connsiteY893" fmla="*/ 215900 h 723900"/>
                    <a:gd name="connsiteX894" fmla="*/ 250825 w 909078"/>
                    <a:gd name="connsiteY894" fmla="*/ 165100 h 723900"/>
                    <a:gd name="connsiteX895" fmla="*/ 273050 w 909078"/>
                    <a:gd name="connsiteY895" fmla="*/ 142875 h 723900"/>
                    <a:gd name="connsiteX896" fmla="*/ 304800 w 909078"/>
                    <a:gd name="connsiteY896" fmla="*/ 127000 h 723900"/>
                    <a:gd name="connsiteX897" fmla="*/ 339725 w 909078"/>
                    <a:gd name="connsiteY897" fmla="*/ 117475 h 723900"/>
                    <a:gd name="connsiteX898" fmla="*/ 358775 w 909078"/>
                    <a:gd name="connsiteY898" fmla="*/ 127000 h 723900"/>
                    <a:gd name="connsiteX899" fmla="*/ 355600 w 909078"/>
                    <a:gd name="connsiteY899" fmla="*/ 155575 h 723900"/>
                    <a:gd name="connsiteX900" fmla="*/ 330200 w 909078"/>
                    <a:gd name="connsiteY900" fmla="*/ 187325 h 723900"/>
                    <a:gd name="connsiteX901" fmla="*/ 317500 w 909078"/>
                    <a:gd name="connsiteY901" fmla="*/ 193675 h 723900"/>
                    <a:gd name="connsiteX902" fmla="*/ 320675 w 909078"/>
                    <a:gd name="connsiteY902" fmla="*/ 174625 h 723900"/>
                    <a:gd name="connsiteX903" fmla="*/ 336550 w 909078"/>
                    <a:gd name="connsiteY903" fmla="*/ 158750 h 723900"/>
                    <a:gd name="connsiteX904" fmla="*/ 342900 w 909078"/>
                    <a:gd name="connsiteY904" fmla="*/ 146050 h 723900"/>
                    <a:gd name="connsiteX905" fmla="*/ 358775 w 909078"/>
                    <a:gd name="connsiteY905" fmla="*/ 133350 h 723900"/>
                    <a:gd name="connsiteX906" fmla="*/ 377825 w 909078"/>
                    <a:gd name="connsiteY906" fmla="*/ 120650 h 723900"/>
                    <a:gd name="connsiteX907" fmla="*/ 381000 w 909078"/>
                    <a:gd name="connsiteY907" fmla="*/ 136525 h 723900"/>
                    <a:gd name="connsiteX908" fmla="*/ 371475 w 909078"/>
                    <a:gd name="connsiteY908" fmla="*/ 149225 h 723900"/>
                    <a:gd name="connsiteX909" fmla="*/ 365125 w 909078"/>
                    <a:gd name="connsiteY909" fmla="*/ 161925 h 723900"/>
                    <a:gd name="connsiteX910" fmla="*/ 333375 w 909078"/>
                    <a:gd name="connsiteY910" fmla="*/ 190500 h 723900"/>
                    <a:gd name="connsiteX911" fmla="*/ 307975 w 909078"/>
                    <a:gd name="connsiteY911" fmla="*/ 187325 h 723900"/>
                    <a:gd name="connsiteX912" fmla="*/ 301625 w 909078"/>
                    <a:gd name="connsiteY912" fmla="*/ 177800 h 723900"/>
                    <a:gd name="connsiteX913" fmla="*/ 317500 w 909078"/>
                    <a:gd name="connsiteY913" fmla="*/ 133350 h 723900"/>
                    <a:gd name="connsiteX914" fmla="*/ 336550 w 909078"/>
                    <a:gd name="connsiteY914" fmla="*/ 139700 h 723900"/>
                    <a:gd name="connsiteX915" fmla="*/ 323850 w 909078"/>
                    <a:gd name="connsiteY915" fmla="*/ 174625 h 723900"/>
                    <a:gd name="connsiteX916" fmla="*/ 282575 w 909078"/>
                    <a:gd name="connsiteY916" fmla="*/ 215900 h 723900"/>
                    <a:gd name="connsiteX917" fmla="*/ 269875 w 909078"/>
                    <a:gd name="connsiteY917" fmla="*/ 228600 h 723900"/>
                    <a:gd name="connsiteX918" fmla="*/ 247650 w 909078"/>
                    <a:gd name="connsiteY918" fmla="*/ 244475 h 723900"/>
                    <a:gd name="connsiteX919" fmla="*/ 209550 w 909078"/>
                    <a:gd name="connsiteY919" fmla="*/ 263525 h 723900"/>
                    <a:gd name="connsiteX920" fmla="*/ 206375 w 909078"/>
                    <a:gd name="connsiteY920" fmla="*/ 254000 h 723900"/>
                    <a:gd name="connsiteX921" fmla="*/ 222250 w 909078"/>
                    <a:gd name="connsiteY921" fmla="*/ 206375 h 723900"/>
                    <a:gd name="connsiteX922" fmla="*/ 234950 w 909078"/>
                    <a:gd name="connsiteY922" fmla="*/ 193675 h 723900"/>
                    <a:gd name="connsiteX923" fmla="*/ 247650 w 909078"/>
                    <a:gd name="connsiteY923" fmla="*/ 190500 h 723900"/>
                    <a:gd name="connsiteX924" fmla="*/ 273050 w 909078"/>
                    <a:gd name="connsiteY924" fmla="*/ 200025 h 723900"/>
                    <a:gd name="connsiteX925" fmla="*/ 282575 w 909078"/>
                    <a:gd name="connsiteY925" fmla="*/ 215900 h 723900"/>
                    <a:gd name="connsiteX926" fmla="*/ 260350 w 909078"/>
                    <a:gd name="connsiteY926" fmla="*/ 219075 h 723900"/>
                    <a:gd name="connsiteX927" fmla="*/ 234950 w 909078"/>
                    <a:gd name="connsiteY927" fmla="*/ 228600 h 723900"/>
                    <a:gd name="connsiteX928" fmla="*/ 206375 w 909078"/>
                    <a:gd name="connsiteY928" fmla="*/ 238125 h 723900"/>
                    <a:gd name="connsiteX929" fmla="*/ 196850 w 909078"/>
                    <a:gd name="connsiteY929" fmla="*/ 244475 h 723900"/>
                    <a:gd name="connsiteX930" fmla="*/ 165100 w 909078"/>
                    <a:gd name="connsiteY930" fmla="*/ 257175 h 723900"/>
                    <a:gd name="connsiteX931" fmla="*/ 152400 w 909078"/>
                    <a:gd name="connsiteY931" fmla="*/ 266700 h 723900"/>
                    <a:gd name="connsiteX932" fmla="*/ 133350 w 909078"/>
                    <a:gd name="connsiteY932" fmla="*/ 292100 h 723900"/>
                    <a:gd name="connsiteX933" fmla="*/ 130175 w 909078"/>
                    <a:gd name="connsiteY933" fmla="*/ 304800 h 723900"/>
                    <a:gd name="connsiteX934" fmla="*/ 127000 w 909078"/>
                    <a:gd name="connsiteY934" fmla="*/ 314325 h 723900"/>
                    <a:gd name="connsiteX935" fmla="*/ 146050 w 909078"/>
                    <a:gd name="connsiteY935" fmla="*/ 317500 h 723900"/>
                    <a:gd name="connsiteX936" fmla="*/ 219075 w 909078"/>
                    <a:gd name="connsiteY936" fmla="*/ 314325 h 723900"/>
                    <a:gd name="connsiteX937" fmla="*/ 231775 w 909078"/>
                    <a:gd name="connsiteY937" fmla="*/ 307975 h 723900"/>
                    <a:gd name="connsiteX938" fmla="*/ 250825 w 909078"/>
                    <a:gd name="connsiteY938" fmla="*/ 301625 h 723900"/>
                    <a:gd name="connsiteX939" fmla="*/ 279400 w 909078"/>
                    <a:gd name="connsiteY939" fmla="*/ 304800 h 723900"/>
                    <a:gd name="connsiteX940" fmla="*/ 288925 w 909078"/>
                    <a:gd name="connsiteY940" fmla="*/ 342900 h 723900"/>
                    <a:gd name="connsiteX941" fmla="*/ 285750 w 909078"/>
                    <a:gd name="connsiteY941" fmla="*/ 384175 h 723900"/>
                    <a:gd name="connsiteX942" fmla="*/ 263525 w 909078"/>
                    <a:gd name="connsiteY942" fmla="*/ 412750 h 723900"/>
                    <a:gd name="connsiteX943" fmla="*/ 247650 w 909078"/>
                    <a:gd name="connsiteY943" fmla="*/ 425450 h 723900"/>
                    <a:gd name="connsiteX944" fmla="*/ 238125 w 909078"/>
                    <a:gd name="connsiteY944" fmla="*/ 431800 h 723900"/>
                    <a:gd name="connsiteX945" fmla="*/ 196850 w 909078"/>
                    <a:gd name="connsiteY945" fmla="*/ 438150 h 723900"/>
                    <a:gd name="connsiteX946" fmla="*/ 174625 w 909078"/>
                    <a:gd name="connsiteY946" fmla="*/ 434975 h 723900"/>
                    <a:gd name="connsiteX947" fmla="*/ 174625 w 909078"/>
                    <a:gd name="connsiteY947" fmla="*/ 412750 h 723900"/>
                    <a:gd name="connsiteX948" fmla="*/ 203200 w 909078"/>
                    <a:gd name="connsiteY948" fmla="*/ 384175 h 723900"/>
                    <a:gd name="connsiteX949" fmla="*/ 241300 w 909078"/>
                    <a:gd name="connsiteY949" fmla="*/ 371475 h 723900"/>
                    <a:gd name="connsiteX950" fmla="*/ 279400 w 909078"/>
                    <a:gd name="connsiteY950" fmla="*/ 377825 h 723900"/>
                    <a:gd name="connsiteX951" fmla="*/ 279400 w 909078"/>
                    <a:gd name="connsiteY951" fmla="*/ 403225 h 723900"/>
                    <a:gd name="connsiteX952" fmla="*/ 250825 w 909078"/>
                    <a:gd name="connsiteY952" fmla="*/ 412750 h 723900"/>
                    <a:gd name="connsiteX953" fmla="*/ 241300 w 909078"/>
                    <a:gd name="connsiteY953" fmla="*/ 409575 h 723900"/>
                    <a:gd name="connsiteX954" fmla="*/ 241300 w 909078"/>
                    <a:gd name="connsiteY954" fmla="*/ 377825 h 723900"/>
                    <a:gd name="connsiteX955" fmla="*/ 250825 w 909078"/>
                    <a:gd name="connsiteY955" fmla="*/ 365125 h 723900"/>
                    <a:gd name="connsiteX956" fmla="*/ 295275 w 909078"/>
                    <a:gd name="connsiteY956" fmla="*/ 346075 h 723900"/>
                    <a:gd name="connsiteX957" fmla="*/ 323850 w 909078"/>
                    <a:gd name="connsiteY957" fmla="*/ 352425 h 723900"/>
                    <a:gd name="connsiteX958" fmla="*/ 320675 w 909078"/>
                    <a:gd name="connsiteY958" fmla="*/ 368300 h 723900"/>
                    <a:gd name="connsiteX959" fmla="*/ 301625 w 909078"/>
                    <a:gd name="connsiteY959" fmla="*/ 393700 h 723900"/>
                    <a:gd name="connsiteX960" fmla="*/ 292100 w 909078"/>
                    <a:gd name="connsiteY960" fmla="*/ 396875 h 723900"/>
                    <a:gd name="connsiteX961" fmla="*/ 279400 w 909078"/>
                    <a:gd name="connsiteY961" fmla="*/ 390525 h 723900"/>
                    <a:gd name="connsiteX962" fmla="*/ 269875 w 909078"/>
                    <a:gd name="connsiteY962" fmla="*/ 336550 h 723900"/>
                    <a:gd name="connsiteX963" fmla="*/ 273050 w 909078"/>
                    <a:gd name="connsiteY963" fmla="*/ 260350 h 723900"/>
                    <a:gd name="connsiteX964" fmla="*/ 285750 w 909078"/>
                    <a:gd name="connsiteY964" fmla="*/ 234950 h 723900"/>
                    <a:gd name="connsiteX965" fmla="*/ 311150 w 909078"/>
                    <a:gd name="connsiteY965" fmla="*/ 209550 h 723900"/>
                    <a:gd name="connsiteX966" fmla="*/ 323850 w 909078"/>
                    <a:gd name="connsiteY966" fmla="*/ 206375 h 723900"/>
                    <a:gd name="connsiteX967" fmla="*/ 403225 w 909078"/>
                    <a:gd name="connsiteY967" fmla="*/ 200025 h 723900"/>
                    <a:gd name="connsiteX968" fmla="*/ 444500 w 909078"/>
                    <a:gd name="connsiteY968" fmla="*/ 190500 h 723900"/>
                    <a:gd name="connsiteX969" fmla="*/ 460375 w 909078"/>
                    <a:gd name="connsiteY969" fmla="*/ 184150 h 723900"/>
                    <a:gd name="connsiteX970" fmla="*/ 473075 w 909078"/>
                    <a:gd name="connsiteY970" fmla="*/ 177800 h 723900"/>
                    <a:gd name="connsiteX971" fmla="*/ 498475 w 909078"/>
                    <a:gd name="connsiteY971" fmla="*/ 158750 h 723900"/>
                    <a:gd name="connsiteX972" fmla="*/ 508000 w 909078"/>
                    <a:gd name="connsiteY972" fmla="*/ 152400 h 723900"/>
                    <a:gd name="connsiteX973" fmla="*/ 523875 w 909078"/>
                    <a:gd name="connsiteY973" fmla="*/ 136525 h 723900"/>
                    <a:gd name="connsiteX974" fmla="*/ 533400 w 909078"/>
                    <a:gd name="connsiteY974" fmla="*/ 127000 h 723900"/>
                    <a:gd name="connsiteX975" fmla="*/ 552450 w 909078"/>
                    <a:gd name="connsiteY975" fmla="*/ 114300 h 723900"/>
                    <a:gd name="connsiteX976" fmla="*/ 581025 w 909078"/>
                    <a:gd name="connsiteY976" fmla="*/ 107950 h 723900"/>
                    <a:gd name="connsiteX977" fmla="*/ 615950 w 909078"/>
                    <a:gd name="connsiteY977" fmla="*/ 117475 h 723900"/>
                    <a:gd name="connsiteX978" fmla="*/ 622300 w 909078"/>
                    <a:gd name="connsiteY978" fmla="*/ 127000 h 723900"/>
                    <a:gd name="connsiteX979" fmla="*/ 606425 w 909078"/>
                    <a:gd name="connsiteY979" fmla="*/ 133350 h 723900"/>
                    <a:gd name="connsiteX980" fmla="*/ 539750 w 909078"/>
                    <a:gd name="connsiteY980" fmla="*/ 127000 h 723900"/>
                    <a:gd name="connsiteX981" fmla="*/ 485775 w 909078"/>
                    <a:gd name="connsiteY981" fmla="*/ 114300 h 723900"/>
                    <a:gd name="connsiteX982" fmla="*/ 469900 w 909078"/>
                    <a:gd name="connsiteY982" fmla="*/ 107950 h 723900"/>
                    <a:gd name="connsiteX983" fmla="*/ 498475 w 909078"/>
                    <a:gd name="connsiteY983" fmla="*/ 98425 h 723900"/>
                    <a:gd name="connsiteX984" fmla="*/ 523875 w 909078"/>
                    <a:gd name="connsiteY984" fmla="*/ 88900 h 723900"/>
                    <a:gd name="connsiteX985" fmla="*/ 533400 w 909078"/>
                    <a:gd name="connsiteY985" fmla="*/ 76200 h 723900"/>
                    <a:gd name="connsiteX986" fmla="*/ 536575 w 909078"/>
                    <a:gd name="connsiteY986" fmla="*/ 85725 h 723900"/>
                    <a:gd name="connsiteX987" fmla="*/ 746125 w 909078"/>
                    <a:gd name="connsiteY987" fmla="*/ 88900 h 723900"/>
                    <a:gd name="connsiteX988" fmla="*/ 901700 w 909078"/>
                    <a:gd name="connsiteY988" fmla="*/ 85725 h 723900"/>
                    <a:gd name="connsiteX989" fmla="*/ 904875 w 909078"/>
                    <a:gd name="connsiteY989" fmla="*/ 73025 h 723900"/>
                    <a:gd name="connsiteX990" fmla="*/ 908050 w 909078"/>
                    <a:gd name="connsiteY990" fmla="*/ 63500 h 723900"/>
                    <a:gd name="connsiteX991" fmla="*/ 889000 w 909078"/>
                    <a:gd name="connsiteY991" fmla="*/ 69850 h 723900"/>
                    <a:gd name="connsiteX992" fmla="*/ 876300 w 909078"/>
                    <a:gd name="connsiteY992" fmla="*/ 73025 h 723900"/>
                    <a:gd name="connsiteX993" fmla="*/ 866775 w 909078"/>
                    <a:gd name="connsiteY993" fmla="*/ 76200 h 723900"/>
                    <a:gd name="connsiteX994" fmla="*/ 796925 w 909078"/>
                    <a:gd name="connsiteY994" fmla="*/ 73025 h 723900"/>
                    <a:gd name="connsiteX995" fmla="*/ 787400 w 909078"/>
                    <a:gd name="connsiteY995" fmla="*/ 69850 h 723900"/>
                    <a:gd name="connsiteX996" fmla="*/ 749300 w 909078"/>
                    <a:gd name="connsiteY996" fmla="*/ 66675 h 723900"/>
                    <a:gd name="connsiteX997" fmla="*/ 676275 w 909078"/>
                    <a:gd name="connsiteY997" fmla="*/ 69850 h 723900"/>
                    <a:gd name="connsiteX998" fmla="*/ 663575 w 909078"/>
                    <a:gd name="connsiteY998" fmla="*/ 73025 h 723900"/>
                    <a:gd name="connsiteX999" fmla="*/ 625475 w 909078"/>
                    <a:gd name="connsiteY999" fmla="*/ 88900 h 723900"/>
                    <a:gd name="connsiteX1000" fmla="*/ 606425 w 909078"/>
                    <a:gd name="connsiteY1000" fmla="*/ 95250 h 723900"/>
                    <a:gd name="connsiteX1001" fmla="*/ 577850 w 909078"/>
                    <a:gd name="connsiteY1001" fmla="*/ 101600 h 723900"/>
                    <a:gd name="connsiteX1002" fmla="*/ 565150 w 909078"/>
                    <a:gd name="connsiteY1002" fmla="*/ 104775 h 723900"/>
                    <a:gd name="connsiteX1003" fmla="*/ 619125 w 909078"/>
                    <a:gd name="connsiteY1003" fmla="*/ 111125 h 723900"/>
                    <a:gd name="connsiteX1004" fmla="*/ 746125 w 909078"/>
                    <a:gd name="connsiteY1004" fmla="*/ 117475 h 723900"/>
                    <a:gd name="connsiteX1005" fmla="*/ 815975 w 909078"/>
                    <a:gd name="connsiteY1005" fmla="*/ 123825 h 723900"/>
                    <a:gd name="connsiteX1006" fmla="*/ 704850 w 909078"/>
                    <a:gd name="connsiteY1006" fmla="*/ 123825 h 723900"/>
                    <a:gd name="connsiteX1007" fmla="*/ 596900 w 909078"/>
                    <a:gd name="connsiteY1007" fmla="*/ 127000 h 723900"/>
                    <a:gd name="connsiteX1008" fmla="*/ 565150 w 909078"/>
                    <a:gd name="connsiteY1008" fmla="*/ 130175 h 723900"/>
                    <a:gd name="connsiteX1009" fmla="*/ 533400 w 909078"/>
                    <a:gd name="connsiteY1009" fmla="*/ 139700 h 723900"/>
                    <a:gd name="connsiteX1010" fmla="*/ 517525 w 909078"/>
                    <a:gd name="connsiteY1010" fmla="*/ 142875 h 723900"/>
                    <a:gd name="connsiteX1011" fmla="*/ 542925 w 909078"/>
                    <a:gd name="connsiteY1011" fmla="*/ 152400 h 723900"/>
                    <a:gd name="connsiteX1012" fmla="*/ 552450 w 909078"/>
                    <a:gd name="connsiteY1012" fmla="*/ 158750 h 723900"/>
                    <a:gd name="connsiteX1013" fmla="*/ 565150 w 909078"/>
                    <a:gd name="connsiteY1013" fmla="*/ 161925 h 723900"/>
                    <a:gd name="connsiteX1014" fmla="*/ 577850 w 909078"/>
                    <a:gd name="connsiteY1014" fmla="*/ 168275 h 723900"/>
                    <a:gd name="connsiteX1015" fmla="*/ 587375 w 909078"/>
                    <a:gd name="connsiteY1015" fmla="*/ 171450 h 723900"/>
                    <a:gd name="connsiteX1016" fmla="*/ 590550 w 909078"/>
                    <a:gd name="connsiteY1016" fmla="*/ 180975 h 723900"/>
                    <a:gd name="connsiteX1017" fmla="*/ 587375 w 909078"/>
                    <a:gd name="connsiteY1017" fmla="*/ 190500 h 723900"/>
                    <a:gd name="connsiteX1018" fmla="*/ 581025 w 909078"/>
                    <a:gd name="connsiteY1018" fmla="*/ 174625 h 723900"/>
                    <a:gd name="connsiteX1019" fmla="*/ 577850 w 909078"/>
                    <a:gd name="connsiteY1019" fmla="*/ 161925 h 723900"/>
                    <a:gd name="connsiteX1020" fmla="*/ 574675 w 909078"/>
                    <a:gd name="connsiteY1020" fmla="*/ 152400 h 723900"/>
                    <a:gd name="connsiteX1021" fmla="*/ 577850 w 909078"/>
                    <a:gd name="connsiteY1021" fmla="*/ 133350 h 723900"/>
                    <a:gd name="connsiteX1022" fmla="*/ 587375 w 909078"/>
                    <a:gd name="connsiteY1022" fmla="*/ 130175 h 723900"/>
                    <a:gd name="connsiteX1023" fmla="*/ 574675 w 909078"/>
                    <a:gd name="connsiteY1023" fmla="*/ 168275 h 723900"/>
                    <a:gd name="connsiteX1024" fmla="*/ 561975 w 909078"/>
                    <a:gd name="connsiteY1024" fmla="*/ 177800 h 723900"/>
                    <a:gd name="connsiteX1025" fmla="*/ 552450 w 909078"/>
                    <a:gd name="connsiteY1025" fmla="*/ 184150 h 723900"/>
                    <a:gd name="connsiteX1026" fmla="*/ 542925 w 909078"/>
                    <a:gd name="connsiteY1026" fmla="*/ 187325 h 723900"/>
                    <a:gd name="connsiteX1027" fmla="*/ 552450 w 909078"/>
                    <a:gd name="connsiteY1027" fmla="*/ 177800 h 723900"/>
                    <a:gd name="connsiteX1028" fmla="*/ 574675 w 909078"/>
                    <a:gd name="connsiteY1028" fmla="*/ 168275 h 723900"/>
                    <a:gd name="connsiteX1029" fmla="*/ 600075 w 909078"/>
                    <a:gd name="connsiteY1029" fmla="*/ 171450 h 723900"/>
                    <a:gd name="connsiteX1030" fmla="*/ 590550 w 909078"/>
                    <a:gd name="connsiteY1030" fmla="*/ 184150 h 723900"/>
                    <a:gd name="connsiteX1031" fmla="*/ 565150 w 909078"/>
                    <a:gd name="connsiteY1031" fmla="*/ 206375 h 723900"/>
                    <a:gd name="connsiteX1032" fmla="*/ 542925 w 909078"/>
                    <a:gd name="connsiteY1032" fmla="*/ 215900 h 723900"/>
                    <a:gd name="connsiteX1033" fmla="*/ 530225 w 909078"/>
                    <a:gd name="connsiteY1033" fmla="*/ 222250 h 723900"/>
                    <a:gd name="connsiteX1034" fmla="*/ 466725 w 909078"/>
                    <a:gd name="connsiteY1034" fmla="*/ 231775 h 723900"/>
                    <a:gd name="connsiteX1035" fmla="*/ 390525 w 909078"/>
                    <a:gd name="connsiteY1035" fmla="*/ 228600 h 723900"/>
                    <a:gd name="connsiteX1036" fmla="*/ 365125 w 909078"/>
                    <a:gd name="connsiteY1036" fmla="*/ 225425 h 723900"/>
                    <a:gd name="connsiteX1037" fmla="*/ 285750 w 909078"/>
                    <a:gd name="connsiteY1037" fmla="*/ 228600 h 723900"/>
                    <a:gd name="connsiteX1038" fmla="*/ 250825 w 909078"/>
                    <a:gd name="connsiteY1038" fmla="*/ 228600 h 723900"/>
                    <a:gd name="connsiteX1039" fmla="*/ 260350 w 909078"/>
                    <a:gd name="connsiteY1039" fmla="*/ 209550 h 723900"/>
                    <a:gd name="connsiteX1040" fmla="*/ 263525 w 909078"/>
                    <a:gd name="connsiteY1040" fmla="*/ 200025 h 723900"/>
                    <a:gd name="connsiteX1041" fmla="*/ 292100 w 909078"/>
                    <a:gd name="connsiteY1041" fmla="*/ 174625 h 723900"/>
                    <a:gd name="connsiteX1042" fmla="*/ 307975 w 909078"/>
                    <a:gd name="connsiteY1042" fmla="*/ 158750 h 723900"/>
                    <a:gd name="connsiteX1043" fmla="*/ 349250 w 909078"/>
                    <a:gd name="connsiteY1043" fmla="*/ 146050 h 723900"/>
                    <a:gd name="connsiteX1044" fmla="*/ 377825 w 909078"/>
                    <a:gd name="connsiteY1044" fmla="*/ 158750 h 723900"/>
                    <a:gd name="connsiteX1045" fmla="*/ 330200 w 909078"/>
                    <a:gd name="connsiteY1045" fmla="*/ 247650 h 723900"/>
                    <a:gd name="connsiteX1046" fmla="*/ 295275 w 909078"/>
                    <a:gd name="connsiteY1046" fmla="*/ 301625 h 723900"/>
                    <a:gd name="connsiteX1047" fmla="*/ 273050 w 909078"/>
                    <a:gd name="connsiteY1047" fmla="*/ 336550 h 723900"/>
                    <a:gd name="connsiteX1048" fmla="*/ 254000 w 909078"/>
                    <a:gd name="connsiteY1048" fmla="*/ 371475 h 723900"/>
                    <a:gd name="connsiteX1049" fmla="*/ 266700 w 909078"/>
                    <a:gd name="connsiteY1049" fmla="*/ 384175 h 723900"/>
                    <a:gd name="connsiteX1050" fmla="*/ 292100 w 909078"/>
                    <a:gd name="connsiteY1050" fmla="*/ 346075 h 723900"/>
                    <a:gd name="connsiteX1051" fmla="*/ 317500 w 909078"/>
                    <a:gd name="connsiteY1051" fmla="*/ 311150 h 723900"/>
                    <a:gd name="connsiteX1052" fmla="*/ 333375 w 909078"/>
                    <a:gd name="connsiteY1052" fmla="*/ 292100 h 723900"/>
                    <a:gd name="connsiteX1053" fmla="*/ 339725 w 909078"/>
                    <a:gd name="connsiteY1053" fmla="*/ 282575 h 723900"/>
                    <a:gd name="connsiteX1054" fmla="*/ 358775 w 909078"/>
                    <a:gd name="connsiteY1054" fmla="*/ 263525 h 723900"/>
                    <a:gd name="connsiteX1055" fmla="*/ 346075 w 909078"/>
                    <a:gd name="connsiteY1055" fmla="*/ 301625 h 723900"/>
                    <a:gd name="connsiteX1056" fmla="*/ 336550 w 909078"/>
                    <a:gd name="connsiteY1056" fmla="*/ 311150 h 723900"/>
                    <a:gd name="connsiteX1057" fmla="*/ 320675 w 909078"/>
                    <a:gd name="connsiteY1057" fmla="*/ 333375 h 723900"/>
                    <a:gd name="connsiteX1058" fmla="*/ 292100 w 909078"/>
                    <a:gd name="connsiteY1058" fmla="*/ 352425 h 723900"/>
                    <a:gd name="connsiteX1059" fmla="*/ 260350 w 909078"/>
                    <a:gd name="connsiteY1059" fmla="*/ 342900 h 723900"/>
                    <a:gd name="connsiteX1060" fmla="*/ 231775 w 909078"/>
                    <a:gd name="connsiteY1060" fmla="*/ 301625 h 723900"/>
                    <a:gd name="connsiteX1061" fmla="*/ 212725 w 909078"/>
                    <a:gd name="connsiteY1061" fmla="*/ 266700 h 723900"/>
                    <a:gd name="connsiteX1062" fmla="*/ 196850 w 909078"/>
                    <a:gd name="connsiteY1062" fmla="*/ 222250 h 723900"/>
                    <a:gd name="connsiteX1063" fmla="*/ 219075 w 909078"/>
                    <a:gd name="connsiteY1063" fmla="*/ 142875 h 723900"/>
                    <a:gd name="connsiteX1064" fmla="*/ 234950 w 909078"/>
                    <a:gd name="connsiteY1064" fmla="*/ 133350 h 723900"/>
                    <a:gd name="connsiteX1065" fmla="*/ 250825 w 909078"/>
                    <a:gd name="connsiteY1065" fmla="*/ 130175 h 723900"/>
                    <a:gd name="connsiteX1066" fmla="*/ 371475 w 909078"/>
                    <a:gd name="connsiteY1066" fmla="*/ 152400 h 723900"/>
                    <a:gd name="connsiteX1067" fmla="*/ 384175 w 909078"/>
                    <a:gd name="connsiteY1067" fmla="*/ 171450 h 723900"/>
                    <a:gd name="connsiteX1068" fmla="*/ 381000 w 909078"/>
                    <a:gd name="connsiteY1068" fmla="*/ 254000 h 723900"/>
                    <a:gd name="connsiteX1069" fmla="*/ 349250 w 909078"/>
                    <a:gd name="connsiteY1069" fmla="*/ 298450 h 723900"/>
                    <a:gd name="connsiteX1070" fmla="*/ 330200 w 909078"/>
                    <a:gd name="connsiteY1070" fmla="*/ 317500 h 723900"/>
                    <a:gd name="connsiteX1071" fmla="*/ 292100 w 909078"/>
                    <a:gd name="connsiteY1071" fmla="*/ 349250 h 723900"/>
                    <a:gd name="connsiteX1072" fmla="*/ 266700 w 909078"/>
                    <a:gd name="connsiteY1072" fmla="*/ 361950 h 723900"/>
                    <a:gd name="connsiteX1073" fmla="*/ 203200 w 909078"/>
                    <a:gd name="connsiteY1073" fmla="*/ 355600 h 723900"/>
                    <a:gd name="connsiteX1074" fmla="*/ 187325 w 909078"/>
                    <a:gd name="connsiteY1074" fmla="*/ 336550 h 723900"/>
                    <a:gd name="connsiteX1075" fmla="*/ 168275 w 909078"/>
                    <a:gd name="connsiteY1075" fmla="*/ 311150 h 723900"/>
                    <a:gd name="connsiteX1076" fmla="*/ 155575 w 909078"/>
                    <a:gd name="connsiteY1076" fmla="*/ 276225 h 723900"/>
                    <a:gd name="connsiteX1077" fmla="*/ 168275 w 909078"/>
                    <a:gd name="connsiteY1077" fmla="*/ 225425 h 723900"/>
                    <a:gd name="connsiteX1078" fmla="*/ 177800 w 909078"/>
                    <a:gd name="connsiteY1078" fmla="*/ 215900 h 723900"/>
                    <a:gd name="connsiteX1079" fmla="*/ 200025 w 909078"/>
                    <a:gd name="connsiteY1079" fmla="*/ 200025 h 723900"/>
                    <a:gd name="connsiteX1080" fmla="*/ 260350 w 909078"/>
                    <a:gd name="connsiteY1080" fmla="*/ 171450 h 723900"/>
                    <a:gd name="connsiteX1081" fmla="*/ 292100 w 909078"/>
                    <a:gd name="connsiteY1081" fmla="*/ 161925 h 723900"/>
                    <a:gd name="connsiteX1082" fmla="*/ 323850 w 909078"/>
                    <a:gd name="connsiteY1082" fmla="*/ 158750 h 723900"/>
                    <a:gd name="connsiteX1083" fmla="*/ 374650 w 909078"/>
                    <a:gd name="connsiteY1083" fmla="*/ 161925 h 723900"/>
                    <a:gd name="connsiteX1084" fmla="*/ 390525 w 909078"/>
                    <a:gd name="connsiteY1084" fmla="*/ 174625 h 723900"/>
                    <a:gd name="connsiteX1085" fmla="*/ 403225 w 909078"/>
                    <a:gd name="connsiteY1085" fmla="*/ 203200 h 723900"/>
                    <a:gd name="connsiteX1086" fmla="*/ 393700 w 909078"/>
                    <a:gd name="connsiteY1086" fmla="*/ 241300 h 723900"/>
                    <a:gd name="connsiteX1087" fmla="*/ 390525 w 909078"/>
                    <a:gd name="connsiteY1087" fmla="*/ 2413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909078" h="723900">
                      <a:moveTo>
                        <a:pt x="184150" y="161925"/>
                      </a:moveTo>
                      <a:cubicBezTo>
                        <a:pt x="178858" y="167217"/>
                        <a:pt x="173014" y="172008"/>
                        <a:pt x="168275" y="177800"/>
                      </a:cubicBezTo>
                      <a:cubicBezTo>
                        <a:pt x="163442" y="183707"/>
                        <a:pt x="159808" y="190500"/>
                        <a:pt x="155575" y="196850"/>
                      </a:cubicBezTo>
                      <a:cubicBezTo>
                        <a:pt x="153458" y="200025"/>
                        <a:pt x="150432" y="202755"/>
                        <a:pt x="149225" y="206375"/>
                      </a:cubicBezTo>
                      <a:cubicBezTo>
                        <a:pt x="148167" y="209550"/>
                        <a:pt x="147675" y="212974"/>
                        <a:pt x="146050" y="215900"/>
                      </a:cubicBezTo>
                      <a:cubicBezTo>
                        <a:pt x="142344" y="222571"/>
                        <a:pt x="137583" y="228600"/>
                        <a:pt x="133350" y="234950"/>
                      </a:cubicBezTo>
                      <a:lnTo>
                        <a:pt x="127000" y="244475"/>
                      </a:lnTo>
                      <a:cubicBezTo>
                        <a:pt x="124883" y="247650"/>
                        <a:pt x="121857" y="250380"/>
                        <a:pt x="120650" y="254000"/>
                      </a:cubicBezTo>
                      <a:lnTo>
                        <a:pt x="114300" y="273050"/>
                      </a:lnTo>
                      <a:cubicBezTo>
                        <a:pt x="113242" y="282575"/>
                        <a:pt x="112620" y="292159"/>
                        <a:pt x="111125" y="301625"/>
                      </a:cubicBezTo>
                      <a:cubicBezTo>
                        <a:pt x="100379" y="369681"/>
                        <a:pt x="108824" y="309956"/>
                        <a:pt x="101600" y="346075"/>
                      </a:cubicBezTo>
                      <a:cubicBezTo>
                        <a:pt x="100337" y="352388"/>
                        <a:pt x="99483" y="358775"/>
                        <a:pt x="98425" y="365125"/>
                      </a:cubicBezTo>
                      <a:cubicBezTo>
                        <a:pt x="102913" y="387564"/>
                        <a:pt x="99893" y="375880"/>
                        <a:pt x="107950" y="400050"/>
                      </a:cubicBezTo>
                      <a:cubicBezTo>
                        <a:pt x="109008" y="403225"/>
                        <a:pt x="109269" y="406790"/>
                        <a:pt x="111125" y="409575"/>
                      </a:cubicBezTo>
                      <a:cubicBezTo>
                        <a:pt x="119331" y="421885"/>
                        <a:pt x="116268" y="415480"/>
                        <a:pt x="120650" y="428625"/>
                      </a:cubicBezTo>
                      <a:cubicBezTo>
                        <a:pt x="119592" y="514350"/>
                        <a:pt x="119423" y="600091"/>
                        <a:pt x="117475" y="685800"/>
                      </a:cubicBezTo>
                      <a:cubicBezTo>
                        <a:pt x="117191" y="698314"/>
                        <a:pt x="114070" y="708946"/>
                        <a:pt x="111125" y="720725"/>
                      </a:cubicBezTo>
                      <a:cubicBezTo>
                        <a:pt x="112183" y="709083"/>
                        <a:pt x="113496" y="697462"/>
                        <a:pt x="114300" y="685800"/>
                      </a:cubicBezTo>
                      <a:cubicBezTo>
                        <a:pt x="115613" y="666766"/>
                        <a:pt x="115108" y="647582"/>
                        <a:pt x="117475" y="628650"/>
                      </a:cubicBezTo>
                      <a:cubicBezTo>
                        <a:pt x="118305" y="622008"/>
                        <a:pt x="122202" y="616094"/>
                        <a:pt x="123825" y="609600"/>
                      </a:cubicBezTo>
                      <a:cubicBezTo>
                        <a:pt x="124883" y="605367"/>
                        <a:pt x="126144" y="601179"/>
                        <a:pt x="127000" y="596900"/>
                      </a:cubicBezTo>
                      <a:cubicBezTo>
                        <a:pt x="128263" y="590587"/>
                        <a:pt x="129220" y="584216"/>
                        <a:pt x="130175" y="577850"/>
                      </a:cubicBezTo>
                      <a:cubicBezTo>
                        <a:pt x="132395" y="563048"/>
                        <a:pt x="132895" y="547920"/>
                        <a:pt x="136525" y="533400"/>
                      </a:cubicBezTo>
                      <a:cubicBezTo>
                        <a:pt x="141515" y="513440"/>
                        <a:pt x="139083" y="525020"/>
                        <a:pt x="142875" y="498475"/>
                      </a:cubicBezTo>
                      <a:cubicBezTo>
                        <a:pt x="143933" y="463550"/>
                        <a:pt x="144261" y="428595"/>
                        <a:pt x="146050" y="393700"/>
                      </a:cubicBezTo>
                      <a:cubicBezTo>
                        <a:pt x="146380" y="387271"/>
                        <a:pt x="147664" y="380895"/>
                        <a:pt x="149225" y="374650"/>
                      </a:cubicBezTo>
                      <a:cubicBezTo>
                        <a:pt x="151321" y="366266"/>
                        <a:pt x="154975" y="353025"/>
                        <a:pt x="161925" y="346075"/>
                      </a:cubicBezTo>
                      <a:cubicBezTo>
                        <a:pt x="164623" y="343377"/>
                        <a:pt x="168275" y="341842"/>
                        <a:pt x="171450" y="339725"/>
                      </a:cubicBezTo>
                      <a:cubicBezTo>
                        <a:pt x="174625" y="342900"/>
                        <a:pt x="178967" y="345234"/>
                        <a:pt x="180975" y="349250"/>
                      </a:cubicBezTo>
                      <a:cubicBezTo>
                        <a:pt x="183388" y="354077"/>
                        <a:pt x="182979" y="359857"/>
                        <a:pt x="184150" y="365125"/>
                      </a:cubicBezTo>
                      <a:cubicBezTo>
                        <a:pt x="185097" y="369385"/>
                        <a:pt x="186071" y="373645"/>
                        <a:pt x="187325" y="377825"/>
                      </a:cubicBezTo>
                      <a:cubicBezTo>
                        <a:pt x="189248" y="384236"/>
                        <a:pt x="193675" y="396875"/>
                        <a:pt x="193675" y="396875"/>
                      </a:cubicBezTo>
                      <a:cubicBezTo>
                        <a:pt x="192617" y="408517"/>
                        <a:pt x="192531" y="420288"/>
                        <a:pt x="190500" y="431800"/>
                      </a:cubicBezTo>
                      <a:cubicBezTo>
                        <a:pt x="188595" y="442595"/>
                        <a:pt x="183515" y="450215"/>
                        <a:pt x="180975" y="460375"/>
                      </a:cubicBezTo>
                      <a:cubicBezTo>
                        <a:pt x="179917" y="464608"/>
                        <a:pt x="179054" y="468895"/>
                        <a:pt x="177800" y="473075"/>
                      </a:cubicBezTo>
                      <a:cubicBezTo>
                        <a:pt x="175877" y="479486"/>
                        <a:pt x="171450" y="492125"/>
                        <a:pt x="171450" y="492125"/>
                      </a:cubicBezTo>
                      <a:cubicBezTo>
                        <a:pt x="172508" y="505883"/>
                        <a:pt x="172473" y="519770"/>
                        <a:pt x="174625" y="533400"/>
                      </a:cubicBezTo>
                      <a:cubicBezTo>
                        <a:pt x="175669" y="540012"/>
                        <a:pt x="180975" y="552450"/>
                        <a:pt x="180975" y="552450"/>
                      </a:cubicBezTo>
                      <a:cubicBezTo>
                        <a:pt x="179917" y="587375"/>
                        <a:pt x="179545" y="622328"/>
                        <a:pt x="177800" y="657225"/>
                      </a:cubicBezTo>
                      <a:cubicBezTo>
                        <a:pt x="176851" y="676208"/>
                        <a:pt x="174782" y="676599"/>
                        <a:pt x="171450" y="692150"/>
                      </a:cubicBezTo>
                      <a:cubicBezTo>
                        <a:pt x="169189" y="702703"/>
                        <a:pt x="165100" y="723900"/>
                        <a:pt x="165100" y="723900"/>
                      </a:cubicBezTo>
                      <a:cubicBezTo>
                        <a:pt x="166672" y="703470"/>
                        <a:pt x="167960" y="678167"/>
                        <a:pt x="171450" y="657225"/>
                      </a:cubicBezTo>
                      <a:cubicBezTo>
                        <a:pt x="172167" y="652921"/>
                        <a:pt x="173711" y="648792"/>
                        <a:pt x="174625" y="644525"/>
                      </a:cubicBezTo>
                      <a:cubicBezTo>
                        <a:pt x="176886" y="633972"/>
                        <a:pt x="178858" y="623358"/>
                        <a:pt x="180975" y="612775"/>
                      </a:cubicBezTo>
                      <a:cubicBezTo>
                        <a:pt x="182033" y="607483"/>
                        <a:pt x="182443" y="602020"/>
                        <a:pt x="184150" y="596900"/>
                      </a:cubicBezTo>
                      <a:cubicBezTo>
                        <a:pt x="189032" y="582255"/>
                        <a:pt x="186669" y="590657"/>
                        <a:pt x="190500" y="571500"/>
                      </a:cubicBezTo>
                      <a:cubicBezTo>
                        <a:pt x="191558" y="530225"/>
                        <a:pt x="191842" y="488923"/>
                        <a:pt x="193675" y="447675"/>
                      </a:cubicBezTo>
                      <a:cubicBezTo>
                        <a:pt x="193961" y="441244"/>
                        <a:pt x="196850" y="435063"/>
                        <a:pt x="196850" y="428625"/>
                      </a:cubicBezTo>
                      <a:cubicBezTo>
                        <a:pt x="196850" y="410602"/>
                        <a:pt x="194733" y="392642"/>
                        <a:pt x="193675" y="374650"/>
                      </a:cubicBezTo>
                      <a:cubicBezTo>
                        <a:pt x="190500" y="376767"/>
                        <a:pt x="186267" y="377825"/>
                        <a:pt x="184150" y="381000"/>
                      </a:cubicBezTo>
                      <a:cubicBezTo>
                        <a:pt x="181729" y="384631"/>
                        <a:pt x="182174" y="389504"/>
                        <a:pt x="180975" y="393700"/>
                      </a:cubicBezTo>
                      <a:cubicBezTo>
                        <a:pt x="180056" y="396918"/>
                        <a:pt x="178719" y="400007"/>
                        <a:pt x="177800" y="403225"/>
                      </a:cubicBezTo>
                      <a:cubicBezTo>
                        <a:pt x="176601" y="407421"/>
                        <a:pt x="175879" y="411745"/>
                        <a:pt x="174625" y="415925"/>
                      </a:cubicBezTo>
                      <a:cubicBezTo>
                        <a:pt x="172702" y="422336"/>
                        <a:pt x="168275" y="434975"/>
                        <a:pt x="168275" y="434975"/>
                      </a:cubicBezTo>
                      <a:cubicBezTo>
                        <a:pt x="167217" y="445558"/>
                        <a:pt x="166275" y="456154"/>
                        <a:pt x="165100" y="466725"/>
                      </a:cubicBezTo>
                      <a:cubicBezTo>
                        <a:pt x="164158" y="475205"/>
                        <a:pt x="162734" y="483631"/>
                        <a:pt x="161925" y="492125"/>
                      </a:cubicBezTo>
                      <a:cubicBezTo>
                        <a:pt x="160617" y="505862"/>
                        <a:pt x="160274" y="519685"/>
                        <a:pt x="158750" y="533400"/>
                      </a:cubicBezTo>
                      <a:cubicBezTo>
                        <a:pt x="158154" y="538763"/>
                        <a:pt x="156884" y="544040"/>
                        <a:pt x="155575" y="549275"/>
                      </a:cubicBezTo>
                      <a:cubicBezTo>
                        <a:pt x="151800" y="564374"/>
                        <a:pt x="152194" y="553683"/>
                        <a:pt x="149225" y="571500"/>
                      </a:cubicBezTo>
                      <a:cubicBezTo>
                        <a:pt x="146466" y="588054"/>
                        <a:pt x="147037" y="597515"/>
                        <a:pt x="142875" y="612775"/>
                      </a:cubicBezTo>
                      <a:cubicBezTo>
                        <a:pt x="141114" y="619233"/>
                        <a:pt x="138642" y="625475"/>
                        <a:pt x="136525" y="631825"/>
                      </a:cubicBezTo>
                      <a:lnTo>
                        <a:pt x="133350" y="641350"/>
                      </a:lnTo>
                      <a:cubicBezTo>
                        <a:pt x="132292" y="644525"/>
                        <a:pt x="129363" y="654122"/>
                        <a:pt x="130175" y="650875"/>
                      </a:cubicBezTo>
                      <a:lnTo>
                        <a:pt x="133350" y="638175"/>
                      </a:lnTo>
                      <a:cubicBezTo>
                        <a:pt x="134408" y="633942"/>
                        <a:pt x="135145" y="629615"/>
                        <a:pt x="136525" y="625475"/>
                      </a:cubicBezTo>
                      <a:lnTo>
                        <a:pt x="142875" y="606425"/>
                      </a:lnTo>
                      <a:lnTo>
                        <a:pt x="146050" y="596900"/>
                      </a:lnTo>
                      <a:cubicBezTo>
                        <a:pt x="147108" y="593725"/>
                        <a:pt x="147369" y="590160"/>
                        <a:pt x="149225" y="587375"/>
                      </a:cubicBezTo>
                      <a:cubicBezTo>
                        <a:pt x="151342" y="584200"/>
                        <a:pt x="154025" y="581337"/>
                        <a:pt x="155575" y="577850"/>
                      </a:cubicBezTo>
                      <a:cubicBezTo>
                        <a:pt x="158293" y="571733"/>
                        <a:pt x="159808" y="565150"/>
                        <a:pt x="161925" y="558800"/>
                      </a:cubicBezTo>
                      <a:cubicBezTo>
                        <a:pt x="166480" y="545135"/>
                        <a:pt x="164288" y="552522"/>
                        <a:pt x="168275" y="536575"/>
                      </a:cubicBezTo>
                      <a:cubicBezTo>
                        <a:pt x="169549" y="514918"/>
                        <a:pt x="171147" y="475195"/>
                        <a:pt x="174625" y="450850"/>
                      </a:cubicBezTo>
                      <a:cubicBezTo>
                        <a:pt x="175825" y="442453"/>
                        <a:pt x="181940" y="425729"/>
                        <a:pt x="184150" y="419100"/>
                      </a:cubicBezTo>
                      <a:lnTo>
                        <a:pt x="187325" y="409575"/>
                      </a:lnTo>
                      <a:cubicBezTo>
                        <a:pt x="188383" y="406400"/>
                        <a:pt x="188644" y="402835"/>
                        <a:pt x="190500" y="400050"/>
                      </a:cubicBezTo>
                      <a:cubicBezTo>
                        <a:pt x="192617" y="396875"/>
                        <a:pt x="195143" y="393938"/>
                        <a:pt x="196850" y="390525"/>
                      </a:cubicBezTo>
                      <a:cubicBezTo>
                        <a:pt x="198347" y="387532"/>
                        <a:pt x="198169" y="383785"/>
                        <a:pt x="200025" y="381000"/>
                      </a:cubicBezTo>
                      <a:cubicBezTo>
                        <a:pt x="202516" y="377264"/>
                        <a:pt x="206793" y="375019"/>
                        <a:pt x="209550" y="371475"/>
                      </a:cubicBezTo>
                      <a:cubicBezTo>
                        <a:pt x="229496" y="345831"/>
                        <a:pt x="213336" y="358368"/>
                        <a:pt x="231775" y="346075"/>
                      </a:cubicBezTo>
                      <a:cubicBezTo>
                        <a:pt x="244624" y="350358"/>
                        <a:pt x="241551" y="346358"/>
                        <a:pt x="244475" y="361950"/>
                      </a:cubicBezTo>
                      <a:cubicBezTo>
                        <a:pt x="246848" y="374605"/>
                        <a:pt x="250825" y="400050"/>
                        <a:pt x="250825" y="400050"/>
                      </a:cubicBezTo>
                      <a:cubicBezTo>
                        <a:pt x="251883" y="422275"/>
                        <a:pt x="252415" y="444531"/>
                        <a:pt x="254000" y="466725"/>
                      </a:cubicBezTo>
                      <a:cubicBezTo>
                        <a:pt x="254538" y="474252"/>
                        <a:pt x="258160" y="496063"/>
                        <a:pt x="260350" y="504825"/>
                      </a:cubicBezTo>
                      <a:cubicBezTo>
                        <a:pt x="261162" y="508072"/>
                        <a:pt x="262606" y="511132"/>
                        <a:pt x="263525" y="514350"/>
                      </a:cubicBezTo>
                      <a:cubicBezTo>
                        <a:pt x="264724" y="518546"/>
                        <a:pt x="265642" y="522817"/>
                        <a:pt x="266700" y="527050"/>
                      </a:cubicBezTo>
                      <a:cubicBezTo>
                        <a:pt x="265642" y="570442"/>
                        <a:pt x="263525" y="613820"/>
                        <a:pt x="263525" y="657225"/>
                      </a:cubicBezTo>
                      <a:cubicBezTo>
                        <a:pt x="263525" y="674191"/>
                        <a:pt x="265230" y="623328"/>
                        <a:pt x="266700" y="606425"/>
                      </a:cubicBezTo>
                      <a:cubicBezTo>
                        <a:pt x="267912" y="592490"/>
                        <a:pt x="270373" y="581708"/>
                        <a:pt x="273050" y="568325"/>
                      </a:cubicBezTo>
                      <a:cubicBezTo>
                        <a:pt x="271992" y="538692"/>
                        <a:pt x="269875" y="509077"/>
                        <a:pt x="269875" y="479425"/>
                      </a:cubicBezTo>
                      <a:cubicBezTo>
                        <a:pt x="269875" y="436020"/>
                        <a:pt x="271165" y="392614"/>
                        <a:pt x="273050" y="349250"/>
                      </a:cubicBezTo>
                      <a:cubicBezTo>
                        <a:pt x="273262" y="344371"/>
                        <a:pt x="278004" y="326259"/>
                        <a:pt x="279400" y="320675"/>
                      </a:cubicBezTo>
                      <a:cubicBezTo>
                        <a:pt x="283736" y="338019"/>
                        <a:pt x="285322" y="343508"/>
                        <a:pt x="288925" y="365125"/>
                      </a:cubicBezTo>
                      <a:cubicBezTo>
                        <a:pt x="289983" y="371475"/>
                        <a:pt x="290751" y="377880"/>
                        <a:pt x="292100" y="384175"/>
                      </a:cubicBezTo>
                      <a:cubicBezTo>
                        <a:pt x="293929" y="392709"/>
                        <a:pt x="295690" y="401296"/>
                        <a:pt x="298450" y="409575"/>
                      </a:cubicBezTo>
                      <a:cubicBezTo>
                        <a:pt x="299508" y="412750"/>
                        <a:pt x="300899" y="415833"/>
                        <a:pt x="301625" y="419100"/>
                      </a:cubicBezTo>
                      <a:cubicBezTo>
                        <a:pt x="307286" y="444576"/>
                        <a:pt x="302197" y="430913"/>
                        <a:pt x="307975" y="454025"/>
                      </a:cubicBezTo>
                      <a:cubicBezTo>
                        <a:pt x="308787" y="457272"/>
                        <a:pt x="310424" y="460283"/>
                        <a:pt x="311150" y="463550"/>
                      </a:cubicBezTo>
                      <a:cubicBezTo>
                        <a:pt x="312547" y="469834"/>
                        <a:pt x="312976" y="476305"/>
                        <a:pt x="314325" y="482600"/>
                      </a:cubicBezTo>
                      <a:cubicBezTo>
                        <a:pt x="316154" y="491134"/>
                        <a:pt x="318963" y="499442"/>
                        <a:pt x="320675" y="508000"/>
                      </a:cubicBezTo>
                      <a:lnTo>
                        <a:pt x="323850" y="523875"/>
                      </a:lnTo>
                      <a:cubicBezTo>
                        <a:pt x="322792" y="545042"/>
                        <a:pt x="322653" y="566274"/>
                        <a:pt x="320675" y="587375"/>
                      </a:cubicBezTo>
                      <a:cubicBezTo>
                        <a:pt x="319473" y="600194"/>
                        <a:pt x="315922" y="612699"/>
                        <a:pt x="314325" y="625475"/>
                      </a:cubicBezTo>
                      <a:cubicBezTo>
                        <a:pt x="313267" y="633942"/>
                        <a:pt x="309477" y="642508"/>
                        <a:pt x="311150" y="650875"/>
                      </a:cubicBezTo>
                      <a:cubicBezTo>
                        <a:pt x="311898" y="654617"/>
                        <a:pt x="315607" y="644663"/>
                        <a:pt x="317500" y="641350"/>
                      </a:cubicBezTo>
                      <a:cubicBezTo>
                        <a:pt x="324975" y="628269"/>
                        <a:pt x="324996" y="625212"/>
                        <a:pt x="330200" y="609600"/>
                      </a:cubicBezTo>
                      <a:lnTo>
                        <a:pt x="333375" y="600075"/>
                      </a:lnTo>
                      <a:cubicBezTo>
                        <a:pt x="335143" y="548807"/>
                        <a:pt x="340220" y="520743"/>
                        <a:pt x="333375" y="476250"/>
                      </a:cubicBezTo>
                      <a:cubicBezTo>
                        <a:pt x="331332" y="462968"/>
                        <a:pt x="329390" y="469666"/>
                        <a:pt x="323850" y="457200"/>
                      </a:cubicBezTo>
                      <a:lnTo>
                        <a:pt x="314325" y="428625"/>
                      </a:lnTo>
                      <a:cubicBezTo>
                        <a:pt x="313267" y="425450"/>
                        <a:pt x="313006" y="421885"/>
                        <a:pt x="311150" y="419100"/>
                      </a:cubicBezTo>
                      <a:cubicBezTo>
                        <a:pt x="309033" y="415925"/>
                        <a:pt x="306350" y="413062"/>
                        <a:pt x="304800" y="409575"/>
                      </a:cubicBezTo>
                      <a:cubicBezTo>
                        <a:pt x="302082" y="403458"/>
                        <a:pt x="300567" y="396875"/>
                        <a:pt x="298450" y="390525"/>
                      </a:cubicBezTo>
                      <a:lnTo>
                        <a:pt x="295275" y="381000"/>
                      </a:lnTo>
                      <a:cubicBezTo>
                        <a:pt x="294217" y="377825"/>
                        <a:pt x="292756" y="374757"/>
                        <a:pt x="292100" y="371475"/>
                      </a:cubicBezTo>
                      <a:cubicBezTo>
                        <a:pt x="291042" y="366183"/>
                        <a:pt x="290096" y="360868"/>
                        <a:pt x="288925" y="355600"/>
                      </a:cubicBezTo>
                      <a:cubicBezTo>
                        <a:pt x="283962" y="333267"/>
                        <a:pt x="287879" y="351937"/>
                        <a:pt x="282575" y="333375"/>
                      </a:cubicBezTo>
                      <a:cubicBezTo>
                        <a:pt x="279586" y="322913"/>
                        <a:pt x="278407" y="315712"/>
                        <a:pt x="276225" y="304800"/>
                      </a:cubicBezTo>
                      <a:cubicBezTo>
                        <a:pt x="277283" y="295275"/>
                        <a:pt x="275114" y="284797"/>
                        <a:pt x="279400" y="276225"/>
                      </a:cubicBezTo>
                      <a:cubicBezTo>
                        <a:pt x="281813" y="271398"/>
                        <a:pt x="281688" y="286777"/>
                        <a:pt x="282575" y="292100"/>
                      </a:cubicBezTo>
                      <a:cubicBezTo>
                        <a:pt x="283805" y="299482"/>
                        <a:pt x="284282" y="306987"/>
                        <a:pt x="285750" y="314325"/>
                      </a:cubicBezTo>
                      <a:cubicBezTo>
                        <a:pt x="286406" y="317607"/>
                        <a:pt x="288113" y="320603"/>
                        <a:pt x="288925" y="323850"/>
                      </a:cubicBezTo>
                      <a:cubicBezTo>
                        <a:pt x="290234" y="329085"/>
                        <a:pt x="291279" y="334391"/>
                        <a:pt x="292100" y="339725"/>
                      </a:cubicBezTo>
                      <a:cubicBezTo>
                        <a:pt x="293397" y="348158"/>
                        <a:pt x="293978" y="356692"/>
                        <a:pt x="295275" y="365125"/>
                      </a:cubicBezTo>
                      <a:cubicBezTo>
                        <a:pt x="297464" y="379356"/>
                        <a:pt x="297762" y="378935"/>
                        <a:pt x="301625" y="390525"/>
                      </a:cubicBezTo>
                      <a:cubicBezTo>
                        <a:pt x="302683" y="397933"/>
                        <a:pt x="303461" y="405387"/>
                        <a:pt x="304800" y="412750"/>
                      </a:cubicBezTo>
                      <a:cubicBezTo>
                        <a:pt x="307281" y="426398"/>
                        <a:pt x="307750" y="423074"/>
                        <a:pt x="311150" y="434975"/>
                      </a:cubicBezTo>
                      <a:cubicBezTo>
                        <a:pt x="312349" y="439171"/>
                        <a:pt x="312606" y="443664"/>
                        <a:pt x="314325" y="447675"/>
                      </a:cubicBezTo>
                      <a:cubicBezTo>
                        <a:pt x="315828" y="451182"/>
                        <a:pt x="318558" y="454025"/>
                        <a:pt x="320675" y="457200"/>
                      </a:cubicBezTo>
                      <a:cubicBezTo>
                        <a:pt x="322450" y="464299"/>
                        <a:pt x="327108" y="484312"/>
                        <a:pt x="330200" y="488950"/>
                      </a:cubicBezTo>
                      <a:lnTo>
                        <a:pt x="336550" y="498475"/>
                      </a:lnTo>
                      <a:cubicBezTo>
                        <a:pt x="337133" y="503721"/>
                        <a:pt x="337729" y="527267"/>
                        <a:pt x="342900" y="536575"/>
                      </a:cubicBezTo>
                      <a:cubicBezTo>
                        <a:pt x="346606" y="543246"/>
                        <a:pt x="353187" y="548385"/>
                        <a:pt x="355600" y="555625"/>
                      </a:cubicBezTo>
                      <a:lnTo>
                        <a:pt x="361950" y="574675"/>
                      </a:lnTo>
                      <a:cubicBezTo>
                        <a:pt x="363008" y="582083"/>
                        <a:pt x="365125" y="589416"/>
                        <a:pt x="365125" y="596900"/>
                      </a:cubicBezTo>
                      <a:cubicBezTo>
                        <a:pt x="365125" y="601264"/>
                        <a:pt x="363204" y="588380"/>
                        <a:pt x="361950" y="584200"/>
                      </a:cubicBezTo>
                      <a:cubicBezTo>
                        <a:pt x="360027" y="577789"/>
                        <a:pt x="357717" y="571500"/>
                        <a:pt x="355600" y="565150"/>
                      </a:cubicBezTo>
                      <a:cubicBezTo>
                        <a:pt x="354220" y="561010"/>
                        <a:pt x="353624" y="556646"/>
                        <a:pt x="352425" y="552450"/>
                      </a:cubicBezTo>
                      <a:cubicBezTo>
                        <a:pt x="351506" y="549232"/>
                        <a:pt x="350003" y="546186"/>
                        <a:pt x="349250" y="542925"/>
                      </a:cubicBezTo>
                      <a:cubicBezTo>
                        <a:pt x="346823" y="532408"/>
                        <a:pt x="345518" y="521646"/>
                        <a:pt x="342900" y="511175"/>
                      </a:cubicBezTo>
                      <a:cubicBezTo>
                        <a:pt x="341842" y="506942"/>
                        <a:pt x="341257" y="502561"/>
                        <a:pt x="339725" y="498475"/>
                      </a:cubicBezTo>
                      <a:cubicBezTo>
                        <a:pt x="338063" y="494043"/>
                        <a:pt x="335037" y="490207"/>
                        <a:pt x="333375" y="485775"/>
                      </a:cubicBezTo>
                      <a:cubicBezTo>
                        <a:pt x="331843" y="481689"/>
                        <a:pt x="331732" y="477161"/>
                        <a:pt x="330200" y="473075"/>
                      </a:cubicBezTo>
                      <a:cubicBezTo>
                        <a:pt x="328538" y="468643"/>
                        <a:pt x="325347" y="464865"/>
                        <a:pt x="323850" y="460375"/>
                      </a:cubicBezTo>
                      <a:cubicBezTo>
                        <a:pt x="320021" y="448887"/>
                        <a:pt x="316844" y="431693"/>
                        <a:pt x="314325" y="419100"/>
                      </a:cubicBezTo>
                      <a:cubicBezTo>
                        <a:pt x="315383" y="384175"/>
                        <a:pt x="315176" y="349189"/>
                        <a:pt x="317500" y="314325"/>
                      </a:cubicBezTo>
                      <a:cubicBezTo>
                        <a:pt x="317723" y="310986"/>
                        <a:pt x="319794" y="320621"/>
                        <a:pt x="320675" y="323850"/>
                      </a:cubicBezTo>
                      <a:cubicBezTo>
                        <a:pt x="322971" y="332270"/>
                        <a:pt x="327025" y="349250"/>
                        <a:pt x="327025" y="349250"/>
                      </a:cubicBezTo>
                      <a:cubicBezTo>
                        <a:pt x="328083" y="358775"/>
                        <a:pt x="328705" y="368359"/>
                        <a:pt x="330200" y="377825"/>
                      </a:cubicBezTo>
                      <a:cubicBezTo>
                        <a:pt x="331710" y="387387"/>
                        <a:pt x="339230" y="423965"/>
                        <a:pt x="342900" y="434975"/>
                      </a:cubicBezTo>
                      <a:cubicBezTo>
                        <a:pt x="343958" y="438150"/>
                        <a:pt x="345156" y="441282"/>
                        <a:pt x="346075" y="444500"/>
                      </a:cubicBezTo>
                      <a:cubicBezTo>
                        <a:pt x="347274" y="448696"/>
                        <a:pt x="348051" y="453004"/>
                        <a:pt x="349250" y="457200"/>
                      </a:cubicBezTo>
                      <a:cubicBezTo>
                        <a:pt x="350169" y="460418"/>
                        <a:pt x="351506" y="463507"/>
                        <a:pt x="352425" y="466725"/>
                      </a:cubicBezTo>
                      <a:cubicBezTo>
                        <a:pt x="353624" y="470921"/>
                        <a:pt x="354346" y="475245"/>
                        <a:pt x="355600" y="479425"/>
                      </a:cubicBezTo>
                      <a:lnTo>
                        <a:pt x="365125" y="508000"/>
                      </a:lnTo>
                      <a:lnTo>
                        <a:pt x="377825" y="546100"/>
                      </a:lnTo>
                      <a:lnTo>
                        <a:pt x="381000" y="555625"/>
                      </a:lnTo>
                      <a:cubicBezTo>
                        <a:pt x="382058" y="558800"/>
                        <a:pt x="382319" y="562365"/>
                        <a:pt x="384175" y="565150"/>
                      </a:cubicBezTo>
                      <a:cubicBezTo>
                        <a:pt x="388408" y="571500"/>
                        <a:pt x="399288" y="591440"/>
                        <a:pt x="396875" y="584200"/>
                      </a:cubicBezTo>
                      <a:cubicBezTo>
                        <a:pt x="395817" y="581025"/>
                        <a:pt x="394901" y="577799"/>
                        <a:pt x="393700" y="574675"/>
                      </a:cubicBezTo>
                      <a:cubicBezTo>
                        <a:pt x="389608" y="564036"/>
                        <a:pt x="384605" y="553739"/>
                        <a:pt x="381000" y="542925"/>
                      </a:cubicBezTo>
                      <a:cubicBezTo>
                        <a:pt x="378883" y="536575"/>
                        <a:pt x="377643" y="529862"/>
                        <a:pt x="374650" y="523875"/>
                      </a:cubicBezTo>
                      <a:cubicBezTo>
                        <a:pt x="372533" y="519642"/>
                        <a:pt x="369962" y="515607"/>
                        <a:pt x="368300" y="511175"/>
                      </a:cubicBezTo>
                      <a:cubicBezTo>
                        <a:pt x="366768" y="507089"/>
                        <a:pt x="366657" y="502561"/>
                        <a:pt x="365125" y="498475"/>
                      </a:cubicBezTo>
                      <a:cubicBezTo>
                        <a:pt x="363463" y="494043"/>
                        <a:pt x="360437" y="490207"/>
                        <a:pt x="358775" y="485775"/>
                      </a:cubicBezTo>
                      <a:cubicBezTo>
                        <a:pt x="357243" y="481689"/>
                        <a:pt x="356854" y="477255"/>
                        <a:pt x="355600" y="473075"/>
                      </a:cubicBezTo>
                      <a:cubicBezTo>
                        <a:pt x="353677" y="466664"/>
                        <a:pt x="350873" y="460519"/>
                        <a:pt x="349250" y="454025"/>
                      </a:cubicBezTo>
                      <a:cubicBezTo>
                        <a:pt x="348192" y="449792"/>
                        <a:pt x="347794" y="445336"/>
                        <a:pt x="346075" y="441325"/>
                      </a:cubicBezTo>
                      <a:cubicBezTo>
                        <a:pt x="344572" y="437818"/>
                        <a:pt x="341842" y="434975"/>
                        <a:pt x="339725" y="431800"/>
                      </a:cubicBezTo>
                      <a:cubicBezTo>
                        <a:pt x="340783" y="404283"/>
                        <a:pt x="341068" y="376726"/>
                        <a:pt x="342900" y="349250"/>
                      </a:cubicBezTo>
                      <a:cubicBezTo>
                        <a:pt x="343190" y="344896"/>
                        <a:pt x="345271" y="340839"/>
                        <a:pt x="346075" y="336550"/>
                      </a:cubicBezTo>
                      <a:cubicBezTo>
                        <a:pt x="348448" y="323895"/>
                        <a:pt x="351356" y="311281"/>
                        <a:pt x="352425" y="298450"/>
                      </a:cubicBezTo>
                      <a:lnTo>
                        <a:pt x="355600" y="260350"/>
                      </a:lnTo>
                      <a:cubicBezTo>
                        <a:pt x="362745" y="288930"/>
                        <a:pt x="354518" y="253855"/>
                        <a:pt x="361950" y="298450"/>
                      </a:cubicBezTo>
                      <a:cubicBezTo>
                        <a:pt x="363724" y="309096"/>
                        <a:pt x="363473" y="320547"/>
                        <a:pt x="368300" y="330200"/>
                      </a:cubicBezTo>
                      <a:cubicBezTo>
                        <a:pt x="387489" y="368578"/>
                        <a:pt x="363049" y="321011"/>
                        <a:pt x="381000" y="352425"/>
                      </a:cubicBezTo>
                      <a:cubicBezTo>
                        <a:pt x="384320" y="358235"/>
                        <a:pt x="388543" y="369493"/>
                        <a:pt x="393700" y="374650"/>
                      </a:cubicBezTo>
                      <a:cubicBezTo>
                        <a:pt x="396398" y="377348"/>
                        <a:pt x="400373" y="378465"/>
                        <a:pt x="403225" y="381000"/>
                      </a:cubicBezTo>
                      <a:cubicBezTo>
                        <a:pt x="435847" y="409998"/>
                        <a:pt x="410182" y="391988"/>
                        <a:pt x="431800" y="406400"/>
                      </a:cubicBezTo>
                      <a:cubicBezTo>
                        <a:pt x="434975" y="411692"/>
                        <a:pt x="438328" y="416880"/>
                        <a:pt x="441325" y="422275"/>
                      </a:cubicBezTo>
                      <a:cubicBezTo>
                        <a:pt x="443624" y="426412"/>
                        <a:pt x="445327" y="430866"/>
                        <a:pt x="447675" y="434975"/>
                      </a:cubicBezTo>
                      <a:cubicBezTo>
                        <a:pt x="455312" y="448340"/>
                        <a:pt x="453979" y="441209"/>
                        <a:pt x="460375" y="457200"/>
                      </a:cubicBezTo>
                      <a:cubicBezTo>
                        <a:pt x="462861" y="463415"/>
                        <a:pt x="470438" y="481819"/>
                        <a:pt x="466725" y="476250"/>
                      </a:cubicBezTo>
                      <a:cubicBezTo>
                        <a:pt x="448527" y="448953"/>
                        <a:pt x="470345" y="483490"/>
                        <a:pt x="457200" y="457200"/>
                      </a:cubicBezTo>
                      <a:cubicBezTo>
                        <a:pt x="454440" y="451680"/>
                        <a:pt x="450229" y="446943"/>
                        <a:pt x="447675" y="441325"/>
                      </a:cubicBezTo>
                      <a:cubicBezTo>
                        <a:pt x="444905" y="435231"/>
                        <a:pt x="444318" y="428262"/>
                        <a:pt x="441325" y="422275"/>
                      </a:cubicBezTo>
                      <a:cubicBezTo>
                        <a:pt x="438150" y="415925"/>
                        <a:pt x="434531" y="409778"/>
                        <a:pt x="431800" y="403225"/>
                      </a:cubicBezTo>
                      <a:cubicBezTo>
                        <a:pt x="429226" y="397046"/>
                        <a:pt x="427567" y="390525"/>
                        <a:pt x="425450" y="384175"/>
                      </a:cubicBezTo>
                      <a:lnTo>
                        <a:pt x="422275" y="374650"/>
                      </a:lnTo>
                      <a:cubicBezTo>
                        <a:pt x="421217" y="371475"/>
                        <a:pt x="420597" y="368118"/>
                        <a:pt x="419100" y="365125"/>
                      </a:cubicBezTo>
                      <a:cubicBezTo>
                        <a:pt x="409757" y="346438"/>
                        <a:pt x="414247" y="356915"/>
                        <a:pt x="406400" y="333375"/>
                      </a:cubicBezTo>
                      <a:lnTo>
                        <a:pt x="396875" y="304800"/>
                      </a:lnTo>
                      <a:lnTo>
                        <a:pt x="393700" y="295275"/>
                      </a:lnTo>
                      <a:cubicBezTo>
                        <a:pt x="392642" y="292100"/>
                        <a:pt x="392381" y="288535"/>
                        <a:pt x="390525" y="285750"/>
                      </a:cubicBezTo>
                      <a:cubicBezTo>
                        <a:pt x="388408" y="282575"/>
                        <a:pt x="385882" y="279638"/>
                        <a:pt x="384175" y="276225"/>
                      </a:cubicBezTo>
                      <a:cubicBezTo>
                        <a:pt x="382678" y="273232"/>
                        <a:pt x="377653" y="266700"/>
                        <a:pt x="381000" y="266700"/>
                      </a:cubicBezTo>
                      <a:cubicBezTo>
                        <a:pt x="384816" y="266700"/>
                        <a:pt x="385106" y="273139"/>
                        <a:pt x="387350" y="276225"/>
                      </a:cubicBezTo>
                      <a:cubicBezTo>
                        <a:pt x="422691" y="324819"/>
                        <a:pt x="392546" y="288492"/>
                        <a:pt x="415925" y="307975"/>
                      </a:cubicBezTo>
                      <a:cubicBezTo>
                        <a:pt x="419374" y="310850"/>
                        <a:pt x="422001" y="314625"/>
                        <a:pt x="425450" y="317500"/>
                      </a:cubicBezTo>
                      <a:cubicBezTo>
                        <a:pt x="435513" y="325886"/>
                        <a:pt x="440181" y="325585"/>
                        <a:pt x="454025" y="330200"/>
                      </a:cubicBezTo>
                      <a:lnTo>
                        <a:pt x="473075" y="336550"/>
                      </a:lnTo>
                      <a:lnTo>
                        <a:pt x="482600" y="339725"/>
                      </a:lnTo>
                      <a:cubicBezTo>
                        <a:pt x="485775" y="340783"/>
                        <a:pt x="489340" y="341044"/>
                        <a:pt x="492125" y="342900"/>
                      </a:cubicBezTo>
                      <a:cubicBezTo>
                        <a:pt x="514911" y="358091"/>
                        <a:pt x="505779" y="350204"/>
                        <a:pt x="520700" y="365125"/>
                      </a:cubicBezTo>
                      <a:cubicBezTo>
                        <a:pt x="521433" y="367323"/>
                        <a:pt x="528047" y="386353"/>
                        <a:pt x="527050" y="387350"/>
                      </a:cubicBezTo>
                      <a:cubicBezTo>
                        <a:pt x="524352" y="390048"/>
                        <a:pt x="522918" y="380930"/>
                        <a:pt x="520700" y="377825"/>
                      </a:cubicBezTo>
                      <a:cubicBezTo>
                        <a:pt x="517624" y="373519"/>
                        <a:pt x="514251" y="369431"/>
                        <a:pt x="511175" y="365125"/>
                      </a:cubicBezTo>
                      <a:cubicBezTo>
                        <a:pt x="508957" y="362020"/>
                        <a:pt x="507043" y="358705"/>
                        <a:pt x="504825" y="355600"/>
                      </a:cubicBezTo>
                      <a:cubicBezTo>
                        <a:pt x="501749" y="351294"/>
                        <a:pt x="498105" y="347387"/>
                        <a:pt x="495300" y="342900"/>
                      </a:cubicBezTo>
                      <a:cubicBezTo>
                        <a:pt x="492792" y="338886"/>
                        <a:pt x="491701" y="334051"/>
                        <a:pt x="488950" y="330200"/>
                      </a:cubicBezTo>
                      <a:cubicBezTo>
                        <a:pt x="486340" y="326546"/>
                        <a:pt x="482119" y="324267"/>
                        <a:pt x="479425" y="320675"/>
                      </a:cubicBezTo>
                      <a:cubicBezTo>
                        <a:pt x="469906" y="307983"/>
                        <a:pt x="470787" y="304765"/>
                        <a:pt x="463550" y="292100"/>
                      </a:cubicBezTo>
                      <a:cubicBezTo>
                        <a:pt x="461657" y="288787"/>
                        <a:pt x="458907" y="285988"/>
                        <a:pt x="457200" y="282575"/>
                      </a:cubicBezTo>
                      <a:cubicBezTo>
                        <a:pt x="454923" y="278020"/>
                        <a:pt x="451867" y="264419"/>
                        <a:pt x="450850" y="260350"/>
                      </a:cubicBezTo>
                      <a:cubicBezTo>
                        <a:pt x="449792" y="244475"/>
                        <a:pt x="449925" y="228475"/>
                        <a:pt x="447675" y="212725"/>
                      </a:cubicBezTo>
                      <a:cubicBezTo>
                        <a:pt x="444526" y="190680"/>
                        <a:pt x="431845" y="191305"/>
                        <a:pt x="454025" y="196850"/>
                      </a:cubicBezTo>
                      <a:cubicBezTo>
                        <a:pt x="482043" y="215529"/>
                        <a:pt x="437260" y="186880"/>
                        <a:pt x="482600" y="209550"/>
                      </a:cubicBezTo>
                      <a:cubicBezTo>
                        <a:pt x="486833" y="211667"/>
                        <a:pt x="490950" y="214036"/>
                        <a:pt x="495300" y="215900"/>
                      </a:cubicBezTo>
                      <a:cubicBezTo>
                        <a:pt x="498376" y="217218"/>
                        <a:pt x="501832" y="217578"/>
                        <a:pt x="504825" y="219075"/>
                      </a:cubicBezTo>
                      <a:cubicBezTo>
                        <a:pt x="523378" y="228352"/>
                        <a:pt x="505254" y="223280"/>
                        <a:pt x="523875" y="228600"/>
                      </a:cubicBezTo>
                      <a:cubicBezTo>
                        <a:pt x="557464" y="238197"/>
                        <a:pt x="510354" y="223035"/>
                        <a:pt x="555625" y="238125"/>
                      </a:cubicBezTo>
                      <a:cubicBezTo>
                        <a:pt x="558800" y="239183"/>
                        <a:pt x="562365" y="239444"/>
                        <a:pt x="565150" y="241300"/>
                      </a:cubicBezTo>
                      <a:cubicBezTo>
                        <a:pt x="568325" y="243417"/>
                        <a:pt x="570973" y="246725"/>
                        <a:pt x="574675" y="247650"/>
                      </a:cubicBezTo>
                      <a:cubicBezTo>
                        <a:pt x="583972" y="249974"/>
                        <a:pt x="593725" y="249767"/>
                        <a:pt x="603250" y="250825"/>
                      </a:cubicBezTo>
                      <a:cubicBezTo>
                        <a:pt x="607483" y="251883"/>
                        <a:pt x="612047" y="252049"/>
                        <a:pt x="615950" y="254000"/>
                      </a:cubicBezTo>
                      <a:cubicBezTo>
                        <a:pt x="659619" y="275835"/>
                        <a:pt x="618185" y="261095"/>
                        <a:pt x="644525" y="269875"/>
                      </a:cubicBezTo>
                      <a:cubicBezTo>
                        <a:pt x="639237" y="243433"/>
                        <a:pt x="645752" y="260747"/>
                        <a:pt x="622300" y="234950"/>
                      </a:cubicBezTo>
                      <a:cubicBezTo>
                        <a:pt x="617742" y="229936"/>
                        <a:pt x="614179" y="224070"/>
                        <a:pt x="609600" y="219075"/>
                      </a:cubicBezTo>
                      <a:cubicBezTo>
                        <a:pt x="590017" y="197712"/>
                        <a:pt x="594147" y="201365"/>
                        <a:pt x="577850" y="190500"/>
                      </a:cubicBezTo>
                      <a:cubicBezTo>
                        <a:pt x="570360" y="179265"/>
                        <a:pt x="570776" y="178540"/>
                        <a:pt x="558800" y="168275"/>
                      </a:cubicBezTo>
                      <a:cubicBezTo>
                        <a:pt x="555903" y="165792"/>
                        <a:pt x="552206" y="164368"/>
                        <a:pt x="549275" y="161925"/>
                      </a:cubicBezTo>
                      <a:cubicBezTo>
                        <a:pt x="545826" y="159050"/>
                        <a:pt x="543404" y="155010"/>
                        <a:pt x="539750" y="152400"/>
                      </a:cubicBezTo>
                      <a:cubicBezTo>
                        <a:pt x="535899" y="149649"/>
                        <a:pt x="531159" y="148398"/>
                        <a:pt x="527050" y="146050"/>
                      </a:cubicBezTo>
                      <a:cubicBezTo>
                        <a:pt x="523737" y="144157"/>
                        <a:pt x="517525" y="143516"/>
                        <a:pt x="517525" y="139700"/>
                      </a:cubicBezTo>
                      <a:cubicBezTo>
                        <a:pt x="517525" y="136353"/>
                        <a:pt x="524057" y="141378"/>
                        <a:pt x="527050" y="142875"/>
                      </a:cubicBezTo>
                      <a:cubicBezTo>
                        <a:pt x="532570" y="145635"/>
                        <a:pt x="537988" y="148697"/>
                        <a:pt x="542925" y="152400"/>
                      </a:cubicBezTo>
                      <a:cubicBezTo>
                        <a:pt x="546517" y="155094"/>
                        <a:pt x="548796" y="159315"/>
                        <a:pt x="552450" y="161925"/>
                      </a:cubicBezTo>
                      <a:cubicBezTo>
                        <a:pt x="563679" y="169945"/>
                        <a:pt x="575768" y="176688"/>
                        <a:pt x="587375" y="184150"/>
                      </a:cubicBezTo>
                      <a:cubicBezTo>
                        <a:pt x="590585" y="186213"/>
                        <a:pt x="593725" y="188383"/>
                        <a:pt x="596900" y="190500"/>
                      </a:cubicBezTo>
                      <a:cubicBezTo>
                        <a:pt x="604438" y="195526"/>
                        <a:pt x="612233" y="200468"/>
                        <a:pt x="619125" y="206375"/>
                      </a:cubicBezTo>
                      <a:cubicBezTo>
                        <a:pt x="622534" y="209297"/>
                        <a:pt x="624862" y="213489"/>
                        <a:pt x="628650" y="215900"/>
                      </a:cubicBezTo>
                      <a:cubicBezTo>
                        <a:pt x="636636" y="220982"/>
                        <a:pt x="647357" y="221907"/>
                        <a:pt x="654050" y="228600"/>
                      </a:cubicBezTo>
                      <a:cubicBezTo>
                        <a:pt x="680284" y="254834"/>
                        <a:pt x="638239" y="213687"/>
                        <a:pt x="688975" y="257175"/>
                      </a:cubicBezTo>
                      <a:cubicBezTo>
                        <a:pt x="696383" y="263525"/>
                        <a:pt x="704301" y="269326"/>
                        <a:pt x="711200" y="276225"/>
                      </a:cubicBezTo>
                      <a:cubicBezTo>
                        <a:pt x="713898" y="278923"/>
                        <a:pt x="714852" y="283052"/>
                        <a:pt x="717550" y="285750"/>
                      </a:cubicBezTo>
                      <a:cubicBezTo>
                        <a:pt x="720248" y="288448"/>
                        <a:pt x="730891" y="292100"/>
                        <a:pt x="727075" y="292100"/>
                      </a:cubicBezTo>
                      <a:cubicBezTo>
                        <a:pt x="722342" y="292100"/>
                        <a:pt x="718608" y="287867"/>
                        <a:pt x="714375" y="285750"/>
                      </a:cubicBezTo>
                      <a:cubicBezTo>
                        <a:pt x="710142" y="280458"/>
                        <a:pt x="706233" y="274889"/>
                        <a:pt x="701675" y="269875"/>
                      </a:cubicBezTo>
                      <a:lnTo>
                        <a:pt x="669925" y="238125"/>
                      </a:lnTo>
                      <a:lnTo>
                        <a:pt x="660400" y="228600"/>
                      </a:lnTo>
                      <a:cubicBezTo>
                        <a:pt x="657225" y="225425"/>
                        <a:pt x="653366" y="222811"/>
                        <a:pt x="650875" y="219075"/>
                      </a:cubicBezTo>
                      <a:cubicBezTo>
                        <a:pt x="642034" y="205814"/>
                        <a:pt x="647223" y="212248"/>
                        <a:pt x="635000" y="200025"/>
                      </a:cubicBezTo>
                      <a:cubicBezTo>
                        <a:pt x="632653" y="192984"/>
                        <a:pt x="624456" y="177583"/>
                        <a:pt x="647700" y="193675"/>
                      </a:cubicBezTo>
                      <a:cubicBezTo>
                        <a:pt x="657545" y="200491"/>
                        <a:pt x="664633" y="210608"/>
                        <a:pt x="673100" y="219075"/>
                      </a:cubicBezTo>
                      <a:cubicBezTo>
                        <a:pt x="677333" y="223308"/>
                        <a:pt x="682479" y="226794"/>
                        <a:pt x="685800" y="231775"/>
                      </a:cubicBezTo>
                      <a:lnTo>
                        <a:pt x="698500" y="250825"/>
                      </a:lnTo>
                      <a:cubicBezTo>
                        <a:pt x="700617" y="254000"/>
                        <a:pt x="703643" y="256730"/>
                        <a:pt x="704850" y="260350"/>
                      </a:cubicBezTo>
                      <a:cubicBezTo>
                        <a:pt x="705908" y="263525"/>
                        <a:pt x="711200" y="270933"/>
                        <a:pt x="708025" y="269875"/>
                      </a:cubicBezTo>
                      <a:cubicBezTo>
                        <a:pt x="697715" y="266438"/>
                        <a:pt x="693467" y="252561"/>
                        <a:pt x="688975" y="244475"/>
                      </a:cubicBezTo>
                      <a:cubicBezTo>
                        <a:pt x="685978" y="239080"/>
                        <a:pt x="682787" y="233791"/>
                        <a:pt x="679450" y="228600"/>
                      </a:cubicBezTo>
                      <a:cubicBezTo>
                        <a:pt x="673260" y="218971"/>
                        <a:pt x="665520" y="210264"/>
                        <a:pt x="660400" y="200025"/>
                      </a:cubicBezTo>
                      <a:cubicBezTo>
                        <a:pt x="658283" y="195792"/>
                        <a:pt x="656398" y="191434"/>
                        <a:pt x="654050" y="187325"/>
                      </a:cubicBezTo>
                      <a:cubicBezTo>
                        <a:pt x="647927" y="176609"/>
                        <a:pt x="640520" y="166614"/>
                        <a:pt x="635000" y="155575"/>
                      </a:cubicBezTo>
                      <a:cubicBezTo>
                        <a:pt x="632883" y="151342"/>
                        <a:pt x="630998" y="146984"/>
                        <a:pt x="628650" y="142875"/>
                      </a:cubicBezTo>
                      <a:cubicBezTo>
                        <a:pt x="626757" y="139562"/>
                        <a:pt x="619602" y="136048"/>
                        <a:pt x="622300" y="133350"/>
                      </a:cubicBezTo>
                      <a:cubicBezTo>
                        <a:pt x="624998" y="130652"/>
                        <a:pt x="628928" y="137217"/>
                        <a:pt x="631825" y="139700"/>
                      </a:cubicBezTo>
                      <a:cubicBezTo>
                        <a:pt x="658772" y="162797"/>
                        <a:pt x="632183" y="144172"/>
                        <a:pt x="654050" y="158750"/>
                      </a:cubicBezTo>
                      <a:cubicBezTo>
                        <a:pt x="661126" y="169363"/>
                        <a:pt x="663403" y="173376"/>
                        <a:pt x="673100" y="184150"/>
                      </a:cubicBezTo>
                      <a:cubicBezTo>
                        <a:pt x="678106" y="189712"/>
                        <a:pt x="684300" y="194181"/>
                        <a:pt x="688975" y="200025"/>
                      </a:cubicBezTo>
                      <a:cubicBezTo>
                        <a:pt x="692830" y="204844"/>
                        <a:pt x="695077" y="210765"/>
                        <a:pt x="698500" y="215900"/>
                      </a:cubicBezTo>
                      <a:cubicBezTo>
                        <a:pt x="701435" y="220303"/>
                        <a:pt x="704949" y="224294"/>
                        <a:pt x="708025" y="228600"/>
                      </a:cubicBezTo>
                      <a:cubicBezTo>
                        <a:pt x="710243" y="231705"/>
                        <a:pt x="716082" y="241538"/>
                        <a:pt x="714375" y="238125"/>
                      </a:cubicBezTo>
                      <a:cubicBezTo>
                        <a:pt x="705985" y="221345"/>
                        <a:pt x="703630" y="221682"/>
                        <a:pt x="692150" y="206375"/>
                      </a:cubicBezTo>
                      <a:cubicBezTo>
                        <a:pt x="680338" y="190626"/>
                        <a:pt x="669037" y="174499"/>
                        <a:pt x="657225" y="158750"/>
                      </a:cubicBezTo>
                      <a:cubicBezTo>
                        <a:pt x="639013" y="134467"/>
                        <a:pt x="655296" y="157756"/>
                        <a:pt x="641350" y="133350"/>
                      </a:cubicBezTo>
                      <a:cubicBezTo>
                        <a:pt x="639457" y="130037"/>
                        <a:pt x="631298" y="124750"/>
                        <a:pt x="635000" y="123825"/>
                      </a:cubicBezTo>
                      <a:cubicBezTo>
                        <a:pt x="641494" y="122202"/>
                        <a:pt x="647700" y="128058"/>
                        <a:pt x="654050" y="130175"/>
                      </a:cubicBezTo>
                      <a:cubicBezTo>
                        <a:pt x="695555" y="161304"/>
                        <a:pt x="643776" y="122837"/>
                        <a:pt x="676275" y="146050"/>
                      </a:cubicBezTo>
                      <a:cubicBezTo>
                        <a:pt x="680581" y="149126"/>
                        <a:pt x="684669" y="152499"/>
                        <a:pt x="688975" y="155575"/>
                      </a:cubicBezTo>
                      <a:cubicBezTo>
                        <a:pt x="692080" y="157793"/>
                        <a:pt x="700943" y="164856"/>
                        <a:pt x="698500" y="161925"/>
                      </a:cubicBezTo>
                      <a:cubicBezTo>
                        <a:pt x="690835" y="152727"/>
                        <a:pt x="680580" y="145875"/>
                        <a:pt x="673100" y="136525"/>
                      </a:cubicBezTo>
                      <a:cubicBezTo>
                        <a:pt x="668867" y="131233"/>
                        <a:pt x="664862" y="125750"/>
                        <a:pt x="660400" y="120650"/>
                      </a:cubicBezTo>
                      <a:cubicBezTo>
                        <a:pt x="657443" y="117271"/>
                        <a:pt x="653797" y="114534"/>
                        <a:pt x="650875" y="111125"/>
                      </a:cubicBezTo>
                      <a:cubicBezTo>
                        <a:pt x="647431" y="107107"/>
                        <a:pt x="644926" y="102326"/>
                        <a:pt x="641350" y="98425"/>
                      </a:cubicBezTo>
                      <a:cubicBezTo>
                        <a:pt x="633259" y="89599"/>
                        <a:pt x="623134" y="82604"/>
                        <a:pt x="615950" y="73025"/>
                      </a:cubicBezTo>
                      <a:cubicBezTo>
                        <a:pt x="612775" y="68792"/>
                        <a:pt x="609501" y="64631"/>
                        <a:pt x="606425" y="60325"/>
                      </a:cubicBezTo>
                      <a:cubicBezTo>
                        <a:pt x="604207" y="57220"/>
                        <a:pt x="597377" y="53498"/>
                        <a:pt x="600075" y="50800"/>
                      </a:cubicBezTo>
                      <a:cubicBezTo>
                        <a:pt x="603161" y="47714"/>
                        <a:pt x="608595" y="52721"/>
                        <a:pt x="612775" y="53975"/>
                      </a:cubicBezTo>
                      <a:cubicBezTo>
                        <a:pt x="669898" y="71112"/>
                        <a:pt x="602091" y="50762"/>
                        <a:pt x="644525" y="66675"/>
                      </a:cubicBezTo>
                      <a:cubicBezTo>
                        <a:pt x="648611" y="68207"/>
                        <a:pt x="653139" y="68318"/>
                        <a:pt x="657225" y="69850"/>
                      </a:cubicBezTo>
                      <a:cubicBezTo>
                        <a:pt x="671181" y="75083"/>
                        <a:pt x="667726" y="75851"/>
                        <a:pt x="679450" y="82550"/>
                      </a:cubicBezTo>
                      <a:cubicBezTo>
                        <a:pt x="683559" y="84898"/>
                        <a:pt x="687732" y="87201"/>
                        <a:pt x="692150" y="88900"/>
                      </a:cubicBezTo>
                      <a:cubicBezTo>
                        <a:pt x="701521" y="92504"/>
                        <a:pt x="730664" y="99845"/>
                        <a:pt x="720725" y="98425"/>
                      </a:cubicBezTo>
                      <a:cubicBezTo>
                        <a:pt x="709465" y="96816"/>
                        <a:pt x="682898" y="93799"/>
                        <a:pt x="673100" y="88900"/>
                      </a:cubicBezTo>
                      <a:cubicBezTo>
                        <a:pt x="668867" y="86783"/>
                        <a:pt x="664951" y="83850"/>
                        <a:pt x="660400" y="82550"/>
                      </a:cubicBezTo>
                      <a:cubicBezTo>
                        <a:pt x="650022" y="79585"/>
                        <a:pt x="639233" y="78317"/>
                        <a:pt x="628650" y="76200"/>
                      </a:cubicBezTo>
                      <a:cubicBezTo>
                        <a:pt x="623358" y="75142"/>
                        <a:pt x="617895" y="74732"/>
                        <a:pt x="612775" y="73025"/>
                      </a:cubicBezTo>
                      <a:cubicBezTo>
                        <a:pt x="609600" y="71967"/>
                        <a:pt x="599903" y="69850"/>
                        <a:pt x="603250" y="69850"/>
                      </a:cubicBezTo>
                      <a:cubicBezTo>
                        <a:pt x="614940" y="69850"/>
                        <a:pt x="626565" y="71659"/>
                        <a:pt x="638175" y="73025"/>
                      </a:cubicBezTo>
                      <a:cubicBezTo>
                        <a:pt x="650529" y="74478"/>
                        <a:pt x="671728" y="78918"/>
                        <a:pt x="682625" y="82550"/>
                      </a:cubicBezTo>
                      <a:cubicBezTo>
                        <a:pt x="685800" y="83608"/>
                        <a:pt x="688932" y="84806"/>
                        <a:pt x="692150" y="85725"/>
                      </a:cubicBezTo>
                      <a:cubicBezTo>
                        <a:pt x="696346" y="86924"/>
                        <a:pt x="700670" y="87646"/>
                        <a:pt x="704850" y="88900"/>
                      </a:cubicBezTo>
                      <a:cubicBezTo>
                        <a:pt x="714467" y="91785"/>
                        <a:pt x="723900" y="95250"/>
                        <a:pt x="733425" y="98425"/>
                      </a:cubicBezTo>
                      <a:lnTo>
                        <a:pt x="742950" y="101600"/>
                      </a:lnTo>
                      <a:lnTo>
                        <a:pt x="752475" y="104775"/>
                      </a:lnTo>
                      <a:cubicBezTo>
                        <a:pt x="755650" y="103717"/>
                        <a:pt x="759007" y="103097"/>
                        <a:pt x="762000" y="101600"/>
                      </a:cubicBezTo>
                      <a:cubicBezTo>
                        <a:pt x="765413" y="99893"/>
                        <a:pt x="767717" y="95488"/>
                        <a:pt x="771525" y="95250"/>
                      </a:cubicBezTo>
                      <a:cubicBezTo>
                        <a:pt x="785297" y="94389"/>
                        <a:pt x="799042" y="97367"/>
                        <a:pt x="812800" y="98425"/>
                      </a:cubicBezTo>
                      <a:lnTo>
                        <a:pt x="831850" y="101600"/>
                      </a:lnTo>
                      <a:cubicBezTo>
                        <a:pt x="837159" y="102565"/>
                        <a:pt x="842898" y="107188"/>
                        <a:pt x="847725" y="104775"/>
                      </a:cubicBezTo>
                      <a:cubicBezTo>
                        <a:pt x="850718" y="103278"/>
                        <a:pt x="846917" y="97617"/>
                        <a:pt x="844550" y="95250"/>
                      </a:cubicBezTo>
                      <a:cubicBezTo>
                        <a:pt x="841203" y="91903"/>
                        <a:pt x="835881" y="91381"/>
                        <a:pt x="831850" y="88900"/>
                      </a:cubicBezTo>
                      <a:cubicBezTo>
                        <a:pt x="826210" y="85429"/>
                        <a:pt x="802403" y="67443"/>
                        <a:pt x="790575" y="63500"/>
                      </a:cubicBezTo>
                      <a:cubicBezTo>
                        <a:pt x="782296" y="60740"/>
                        <a:pt x="773278" y="60391"/>
                        <a:pt x="765175" y="57150"/>
                      </a:cubicBezTo>
                      <a:cubicBezTo>
                        <a:pt x="742352" y="48021"/>
                        <a:pt x="754942" y="51606"/>
                        <a:pt x="727075" y="47625"/>
                      </a:cubicBezTo>
                      <a:cubicBezTo>
                        <a:pt x="697442" y="48683"/>
                        <a:pt x="667779" y="49108"/>
                        <a:pt x="638175" y="50800"/>
                      </a:cubicBezTo>
                      <a:cubicBezTo>
                        <a:pt x="631958" y="51155"/>
                        <a:pt x="604079" y="55954"/>
                        <a:pt x="596900" y="57150"/>
                      </a:cubicBezTo>
                      <a:cubicBezTo>
                        <a:pt x="558800" y="56092"/>
                        <a:pt x="520618" y="56691"/>
                        <a:pt x="482600" y="53975"/>
                      </a:cubicBezTo>
                      <a:cubicBezTo>
                        <a:pt x="475924" y="53498"/>
                        <a:pt x="470044" y="49248"/>
                        <a:pt x="463550" y="47625"/>
                      </a:cubicBezTo>
                      <a:cubicBezTo>
                        <a:pt x="454435" y="45346"/>
                        <a:pt x="439530" y="41965"/>
                        <a:pt x="431800" y="38100"/>
                      </a:cubicBezTo>
                      <a:cubicBezTo>
                        <a:pt x="427567" y="35983"/>
                        <a:pt x="423532" y="33412"/>
                        <a:pt x="419100" y="31750"/>
                      </a:cubicBezTo>
                      <a:cubicBezTo>
                        <a:pt x="397618" y="23694"/>
                        <a:pt x="414785" y="33076"/>
                        <a:pt x="396875" y="25400"/>
                      </a:cubicBezTo>
                      <a:cubicBezTo>
                        <a:pt x="392525" y="23536"/>
                        <a:pt x="388525" y="20914"/>
                        <a:pt x="384175" y="19050"/>
                      </a:cubicBezTo>
                      <a:cubicBezTo>
                        <a:pt x="381099" y="17732"/>
                        <a:pt x="377576" y="17500"/>
                        <a:pt x="374650" y="15875"/>
                      </a:cubicBezTo>
                      <a:cubicBezTo>
                        <a:pt x="341898" y="-2321"/>
                        <a:pt x="367628" y="7184"/>
                        <a:pt x="346075" y="0"/>
                      </a:cubicBezTo>
                      <a:cubicBezTo>
                        <a:pt x="330652" y="1928"/>
                        <a:pt x="319345" y="2714"/>
                        <a:pt x="304800" y="6350"/>
                      </a:cubicBezTo>
                      <a:cubicBezTo>
                        <a:pt x="295457" y="8686"/>
                        <a:pt x="291662" y="11332"/>
                        <a:pt x="282575" y="15875"/>
                      </a:cubicBezTo>
                      <a:cubicBezTo>
                        <a:pt x="278342" y="22225"/>
                        <a:pt x="272288" y="27685"/>
                        <a:pt x="269875" y="34925"/>
                      </a:cubicBezTo>
                      <a:cubicBezTo>
                        <a:pt x="268817" y="38100"/>
                        <a:pt x="268197" y="41457"/>
                        <a:pt x="266700" y="44450"/>
                      </a:cubicBezTo>
                      <a:cubicBezTo>
                        <a:pt x="259893" y="58065"/>
                        <a:pt x="260656" y="50861"/>
                        <a:pt x="250825" y="63500"/>
                      </a:cubicBezTo>
                      <a:cubicBezTo>
                        <a:pt x="246140" y="69524"/>
                        <a:pt x="242358" y="76200"/>
                        <a:pt x="238125" y="82550"/>
                      </a:cubicBezTo>
                      <a:cubicBezTo>
                        <a:pt x="231027" y="93198"/>
                        <a:pt x="224258" y="104549"/>
                        <a:pt x="215900" y="114300"/>
                      </a:cubicBezTo>
                      <a:cubicBezTo>
                        <a:pt x="212978" y="117709"/>
                        <a:pt x="210029" y="121215"/>
                        <a:pt x="206375" y="123825"/>
                      </a:cubicBezTo>
                      <a:cubicBezTo>
                        <a:pt x="202524" y="126576"/>
                        <a:pt x="197784" y="127827"/>
                        <a:pt x="193675" y="130175"/>
                      </a:cubicBezTo>
                      <a:cubicBezTo>
                        <a:pt x="190362" y="132068"/>
                        <a:pt x="187563" y="134818"/>
                        <a:pt x="184150" y="136525"/>
                      </a:cubicBezTo>
                      <a:cubicBezTo>
                        <a:pt x="157860" y="149670"/>
                        <a:pt x="192397" y="127852"/>
                        <a:pt x="165100" y="146050"/>
                      </a:cubicBezTo>
                      <a:cubicBezTo>
                        <a:pt x="159456" y="157339"/>
                        <a:pt x="158689" y="157374"/>
                        <a:pt x="155575" y="168275"/>
                      </a:cubicBezTo>
                      <a:cubicBezTo>
                        <a:pt x="154376" y="172471"/>
                        <a:pt x="154351" y="177072"/>
                        <a:pt x="152400" y="180975"/>
                      </a:cubicBezTo>
                      <a:cubicBezTo>
                        <a:pt x="130565" y="224644"/>
                        <a:pt x="145305" y="183210"/>
                        <a:pt x="136525" y="209550"/>
                      </a:cubicBezTo>
                      <a:cubicBezTo>
                        <a:pt x="137583" y="212725"/>
                        <a:pt x="136387" y="218602"/>
                        <a:pt x="139700" y="219075"/>
                      </a:cubicBezTo>
                      <a:cubicBezTo>
                        <a:pt x="146927" y="220107"/>
                        <a:pt x="164298" y="209440"/>
                        <a:pt x="171450" y="206375"/>
                      </a:cubicBezTo>
                      <a:cubicBezTo>
                        <a:pt x="174526" y="205057"/>
                        <a:pt x="177800" y="204258"/>
                        <a:pt x="180975" y="203200"/>
                      </a:cubicBezTo>
                      <a:cubicBezTo>
                        <a:pt x="212943" y="180365"/>
                        <a:pt x="196762" y="193763"/>
                        <a:pt x="228600" y="161925"/>
                      </a:cubicBezTo>
                      <a:lnTo>
                        <a:pt x="238125" y="152400"/>
                      </a:lnTo>
                      <a:lnTo>
                        <a:pt x="247650" y="142875"/>
                      </a:lnTo>
                      <a:cubicBezTo>
                        <a:pt x="248708" y="139700"/>
                        <a:pt x="249165" y="136256"/>
                        <a:pt x="250825" y="133350"/>
                      </a:cubicBezTo>
                      <a:cubicBezTo>
                        <a:pt x="259473" y="118217"/>
                        <a:pt x="259639" y="123409"/>
                        <a:pt x="269875" y="111125"/>
                      </a:cubicBezTo>
                      <a:cubicBezTo>
                        <a:pt x="283104" y="95250"/>
                        <a:pt x="268288" y="106892"/>
                        <a:pt x="285750" y="95250"/>
                      </a:cubicBezTo>
                      <a:cubicBezTo>
                        <a:pt x="286740" y="93765"/>
                        <a:pt x="294809" y="77438"/>
                        <a:pt x="301625" y="82550"/>
                      </a:cubicBezTo>
                      <a:cubicBezTo>
                        <a:pt x="305116" y="85168"/>
                        <a:pt x="303742" y="91017"/>
                        <a:pt x="304800" y="95250"/>
                      </a:cubicBezTo>
                      <a:cubicBezTo>
                        <a:pt x="263169" y="157696"/>
                        <a:pt x="306073" y="95540"/>
                        <a:pt x="269875" y="142875"/>
                      </a:cubicBezTo>
                      <a:cubicBezTo>
                        <a:pt x="261131" y="154310"/>
                        <a:pt x="254654" y="167621"/>
                        <a:pt x="244475" y="177800"/>
                      </a:cubicBezTo>
                      <a:cubicBezTo>
                        <a:pt x="196375" y="225900"/>
                        <a:pt x="247522" y="176549"/>
                        <a:pt x="212725" y="206375"/>
                      </a:cubicBezTo>
                      <a:cubicBezTo>
                        <a:pt x="191334" y="224710"/>
                        <a:pt x="214727" y="208215"/>
                        <a:pt x="193675" y="222250"/>
                      </a:cubicBezTo>
                      <a:cubicBezTo>
                        <a:pt x="191558" y="225425"/>
                        <a:pt x="187920" y="228006"/>
                        <a:pt x="187325" y="231775"/>
                      </a:cubicBezTo>
                      <a:cubicBezTo>
                        <a:pt x="180653" y="274031"/>
                        <a:pt x="189094" y="302352"/>
                        <a:pt x="180975" y="269875"/>
                      </a:cubicBezTo>
                      <a:cubicBezTo>
                        <a:pt x="188075" y="248575"/>
                        <a:pt x="193617" y="230086"/>
                        <a:pt x="203200" y="209550"/>
                      </a:cubicBezTo>
                      <a:cubicBezTo>
                        <a:pt x="207522" y="200288"/>
                        <a:pt x="213733" y="192697"/>
                        <a:pt x="219075" y="184150"/>
                      </a:cubicBezTo>
                      <a:cubicBezTo>
                        <a:pt x="222346" y="178917"/>
                        <a:pt x="225177" y="173410"/>
                        <a:pt x="228600" y="168275"/>
                      </a:cubicBezTo>
                      <a:cubicBezTo>
                        <a:pt x="235995" y="157182"/>
                        <a:pt x="253520" y="137005"/>
                        <a:pt x="260350" y="130175"/>
                      </a:cubicBezTo>
                      <a:cubicBezTo>
                        <a:pt x="263048" y="127477"/>
                        <a:pt x="266770" y="126043"/>
                        <a:pt x="269875" y="123825"/>
                      </a:cubicBezTo>
                      <a:cubicBezTo>
                        <a:pt x="289109" y="110086"/>
                        <a:pt x="275384" y="117895"/>
                        <a:pt x="295275" y="107950"/>
                      </a:cubicBezTo>
                      <a:cubicBezTo>
                        <a:pt x="311150" y="109008"/>
                        <a:pt x="327184" y="108644"/>
                        <a:pt x="342900" y="111125"/>
                      </a:cubicBezTo>
                      <a:cubicBezTo>
                        <a:pt x="347575" y="111863"/>
                        <a:pt x="351541" y="115040"/>
                        <a:pt x="355600" y="117475"/>
                      </a:cubicBezTo>
                      <a:cubicBezTo>
                        <a:pt x="362144" y="121402"/>
                        <a:pt x="374650" y="130175"/>
                        <a:pt x="374650" y="130175"/>
                      </a:cubicBezTo>
                      <a:lnTo>
                        <a:pt x="387350" y="149225"/>
                      </a:lnTo>
                      <a:lnTo>
                        <a:pt x="393700" y="158750"/>
                      </a:lnTo>
                      <a:cubicBezTo>
                        <a:pt x="400736" y="186893"/>
                        <a:pt x="405637" y="195305"/>
                        <a:pt x="396875" y="228600"/>
                      </a:cubicBezTo>
                      <a:cubicBezTo>
                        <a:pt x="395150" y="235154"/>
                        <a:pt x="389320" y="240065"/>
                        <a:pt x="384175" y="244475"/>
                      </a:cubicBezTo>
                      <a:cubicBezTo>
                        <a:pt x="381634" y="246653"/>
                        <a:pt x="377825" y="246592"/>
                        <a:pt x="374650" y="247650"/>
                      </a:cubicBezTo>
                      <a:cubicBezTo>
                        <a:pt x="355600" y="245533"/>
                        <a:pt x="335684" y="247361"/>
                        <a:pt x="317500" y="241300"/>
                      </a:cubicBezTo>
                      <a:cubicBezTo>
                        <a:pt x="308981" y="238460"/>
                        <a:pt x="304137" y="229200"/>
                        <a:pt x="298450" y="222250"/>
                      </a:cubicBezTo>
                      <a:cubicBezTo>
                        <a:pt x="293324" y="215985"/>
                        <a:pt x="286443" y="201411"/>
                        <a:pt x="282575" y="193675"/>
                      </a:cubicBezTo>
                      <a:cubicBezTo>
                        <a:pt x="276090" y="161251"/>
                        <a:pt x="269914" y="144313"/>
                        <a:pt x="279400" y="107950"/>
                      </a:cubicBezTo>
                      <a:cubicBezTo>
                        <a:pt x="281486" y="99952"/>
                        <a:pt x="289430" y="94745"/>
                        <a:pt x="295275" y="88900"/>
                      </a:cubicBezTo>
                      <a:cubicBezTo>
                        <a:pt x="317136" y="67039"/>
                        <a:pt x="303055" y="81835"/>
                        <a:pt x="320675" y="73025"/>
                      </a:cubicBezTo>
                      <a:cubicBezTo>
                        <a:pt x="324088" y="71318"/>
                        <a:pt x="326580" y="67882"/>
                        <a:pt x="330200" y="66675"/>
                      </a:cubicBezTo>
                      <a:cubicBezTo>
                        <a:pt x="336307" y="64639"/>
                        <a:pt x="342900" y="64558"/>
                        <a:pt x="349250" y="63500"/>
                      </a:cubicBezTo>
                      <a:cubicBezTo>
                        <a:pt x="385057" y="65205"/>
                        <a:pt x="403359" y="54616"/>
                        <a:pt x="425450" y="73025"/>
                      </a:cubicBezTo>
                      <a:cubicBezTo>
                        <a:pt x="428899" y="75900"/>
                        <a:pt x="431800" y="79375"/>
                        <a:pt x="434975" y="82550"/>
                      </a:cubicBezTo>
                      <a:cubicBezTo>
                        <a:pt x="443180" y="107165"/>
                        <a:pt x="441951" y="99546"/>
                        <a:pt x="434975" y="146050"/>
                      </a:cubicBezTo>
                      <a:cubicBezTo>
                        <a:pt x="434409" y="149824"/>
                        <a:pt x="431477" y="153040"/>
                        <a:pt x="428625" y="155575"/>
                      </a:cubicBezTo>
                      <a:cubicBezTo>
                        <a:pt x="421820" y="161623"/>
                        <a:pt x="414416" y="167134"/>
                        <a:pt x="406400" y="171450"/>
                      </a:cubicBezTo>
                      <a:cubicBezTo>
                        <a:pt x="400507" y="174623"/>
                        <a:pt x="387350" y="177800"/>
                        <a:pt x="387350" y="177800"/>
                      </a:cubicBezTo>
                      <a:cubicBezTo>
                        <a:pt x="370417" y="174625"/>
                        <a:pt x="352496" y="174798"/>
                        <a:pt x="336550" y="168275"/>
                      </a:cubicBezTo>
                      <a:cubicBezTo>
                        <a:pt x="329358" y="165333"/>
                        <a:pt x="316296" y="148706"/>
                        <a:pt x="311150" y="139700"/>
                      </a:cubicBezTo>
                      <a:cubicBezTo>
                        <a:pt x="308802" y="135591"/>
                        <a:pt x="306917" y="131233"/>
                        <a:pt x="304800" y="127000"/>
                      </a:cubicBezTo>
                      <a:cubicBezTo>
                        <a:pt x="301605" y="101438"/>
                        <a:pt x="298235" y="88225"/>
                        <a:pt x="304800" y="60325"/>
                      </a:cubicBezTo>
                      <a:cubicBezTo>
                        <a:pt x="306012" y="55174"/>
                        <a:pt x="310785" y="51558"/>
                        <a:pt x="314325" y="47625"/>
                      </a:cubicBezTo>
                      <a:cubicBezTo>
                        <a:pt x="335722" y="23851"/>
                        <a:pt x="329081" y="31787"/>
                        <a:pt x="355600" y="15875"/>
                      </a:cubicBezTo>
                      <a:cubicBezTo>
                        <a:pt x="371262" y="6478"/>
                        <a:pt x="358557" y="11167"/>
                        <a:pt x="377825" y="6350"/>
                      </a:cubicBezTo>
                      <a:cubicBezTo>
                        <a:pt x="386924" y="7867"/>
                        <a:pt x="429143" y="6868"/>
                        <a:pt x="444500" y="22225"/>
                      </a:cubicBezTo>
                      <a:cubicBezTo>
                        <a:pt x="448242" y="25967"/>
                        <a:pt x="450850" y="30692"/>
                        <a:pt x="454025" y="34925"/>
                      </a:cubicBezTo>
                      <a:cubicBezTo>
                        <a:pt x="456142" y="41275"/>
                        <a:pt x="458088" y="47685"/>
                        <a:pt x="460375" y="53975"/>
                      </a:cubicBezTo>
                      <a:cubicBezTo>
                        <a:pt x="462323" y="59331"/>
                        <a:pt x="465607" y="64261"/>
                        <a:pt x="466725" y="69850"/>
                      </a:cubicBezTo>
                      <a:cubicBezTo>
                        <a:pt x="468811" y="80280"/>
                        <a:pt x="468842" y="91017"/>
                        <a:pt x="469900" y="101600"/>
                      </a:cubicBezTo>
                      <a:cubicBezTo>
                        <a:pt x="467382" y="131811"/>
                        <a:pt x="477037" y="136132"/>
                        <a:pt x="457200" y="146050"/>
                      </a:cubicBezTo>
                      <a:cubicBezTo>
                        <a:pt x="454207" y="147547"/>
                        <a:pt x="450850" y="148167"/>
                        <a:pt x="447675" y="149225"/>
                      </a:cubicBezTo>
                      <a:cubicBezTo>
                        <a:pt x="436033" y="148167"/>
                        <a:pt x="423965" y="149348"/>
                        <a:pt x="412750" y="146050"/>
                      </a:cubicBezTo>
                      <a:cubicBezTo>
                        <a:pt x="405428" y="143897"/>
                        <a:pt x="400050" y="137583"/>
                        <a:pt x="393700" y="133350"/>
                      </a:cubicBezTo>
                      <a:lnTo>
                        <a:pt x="384175" y="127000"/>
                      </a:lnTo>
                      <a:cubicBezTo>
                        <a:pt x="381000" y="124883"/>
                        <a:pt x="377348" y="123348"/>
                        <a:pt x="374650" y="120650"/>
                      </a:cubicBezTo>
                      <a:cubicBezTo>
                        <a:pt x="366432" y="112432"/>
                        <a:pt x="356223" y="103468"/>
                        <a:pt x="352425" y="92075"/>
                      </a:cubicBezTo>
                      <a:lnTo>
                        <a:pt x="349250" y="82550"/>
                      </a:lnTo>
                      <a:cubicBezTo>
                        <a:pt x="350308" y="70908"/>
                        <a:pt x="349590" y="58966"/>
                        <a:pt x="352425" y="47625"/>
                      </a:cubicBezTo>
                      <a:cubicBezTo>
                        <a:pt x="353237" y="44378"/>
                        <a:pt x="355600" y="53803"/>
                        <a:pt x="355600" y="57150"/>
                      </a:cubicBezTo>
                      <a:cubicBezTo>
                        <a:pt x="355600" y="64634"/>
                        <a:pt x="356059" y="72833"/>
                        <a:pt x="352425" y="79375"/>
                      </a:cubicBezTo>
                      <a:cubicBezTo>
                        <a:pt x="350126" y="83512"/>
                        <a:pt x="343958" y="83608"/>
                        <a:pt x="339725" y="85725"/>
                      </a:cubicBezTo>
                      <a:cubicBezTo>
                        <a:pt x="330200" y="82550"/>
                        <a:pt x="319964" y="81008"/>
                        <a:pt x="311150" y="76200"/>
                      </a:cubicBezTo>
                      <a:cubicBezTo>
                        <a:pt x="307800" y="74373"/>
                        <a:pt x="306693" y="69988"/>
                        <a:pt x="304800" y="66675"/>
                      </a:cubicBezTo>
                      <a:cubicBezTo>
                        <a:pt x="298523" y="55690"/>
                        <a:pt x="298837" y="55136"/>
                        <a:pt x="295275" y="44450"/>
                      </a:cubicBezTo>
                      <a:cubicBezTo>
                        <a:pt x="296333" y="40217"/>
                        <a:pt x="295724" y="35157"/>
                        <a:pt x="298450" y="31750"/>
                      </a:cubicBezTo>
                      <a:cubicBezTo>
                        <a:pt x="300541" y="29137"/>
                        <a:pt x="304628" y="28575"/>
                        <a:pt x="307975" y="28575"/>
                      </a:cubicBezTo>
                      <a:cubicBezTo>
                        <a:pt x="318611" y="28575"/>
                        <a:pt x="329142" y="30692"/>
                        <a:pt x="339725" y="31750"/>
                      </a:cubicBezTo>
                      <a:cubicBezTo>
                        <a:pt x="350711" y="35412"/>
                        <a:pt x="349855" y="32961"/>
                        <a:pt x="355600" y="44450"/>
                      </a:cubicBezTo>
                      <a:cubicBezTo>
                        <a:pt x="357097" y="47443"/>
                        <a:pt x="362057" y="53319"/>
                        <a:pt x="358775" y="53975"/>
                      </a:cubicBezTo>
                      <a:cubicBezTo>
                        <a:pt x="352211" y="55288"/>
                        <a:pt x="346075" y="49742"/>
                        <a:pt x="339725" y="47625"/>
                      </a:cubicBezTo>
                      <a:cubicBezTo>
                        <a:pt x="316887" y="40012"/>
                        <a:pt x="345407" y="49248"/>
                        <a:pt x="317500" y="41275"/>
                      </a:cubicBezTo>
                      <a:cubicBezTo>
                        <a:pt x="314282" y="40356"/>
                        <a:pt x="311150" y="39158"/>
                        <a:pt x="307975" y="38100"/>
                      </a:cubicBezTo>
                      <a:cubicBezTo>
                        <a:pt x="296333" y="39158"/>
                        <a:pt x="284290" y="38064"/>
                        <a:pt x="273050" y="41275"/>
                      </a:cubicBezTo>
                      <a:cubicBezTo>
                        <a:pt x="268733" y="42509"/>
                        <a:pt x="266400" y="47351"/>
                        <a:pt x="263525" y="50800"/>
                      </a:cubicBezTo>
                      <a:cubicBezTo>
                        <a:pt x="255680" y="60214"/>
                        <a:pt x="257479" y="61934"/>
                        <a:pt x="250825" y="73025"/>
                      </a:cubicBezTo>
                      <a:cubicBezTo>
                        <a:pt x="246898" y="79569"/>
                        <a:pt x="242170" y="85603"/>
                        <a:pt x="238125" y="92075"/>
                      </a:cubicBezTo>
                      <a:cubicBezTo>
                        <a:pt x="231584" y="102541"/>
                        <a:pt x="219075" y="123825"/>
                        <a:pt x="219075" y="123825"/>
                      </a:cubicBezTo>
                      <a:cubicBezTo>
                        <a:pt x="212360" y="150685"/>
                        <a:pt x="221508" y="123351"/>
                        <a:pt x="206375" y="146050"/>
                      </a:cubicBezTo>
                      <a:cubicBezTo>
                        <a:pt x="204519" y="148835"/>
                        <a:pt x="204825" y="152649"/>
                        <a:pt x="203200" y="155575"/>
                      </a:cubicBezTo>
                      <a:cubicBezTo>
                        <a:pt x="199494" y="162246"/>
                        <a:pt x="192913" y="167385"/>
                        <a:pt x="190500" y="174625"/>
                      </a:cubicBezTo>
                      <a:cubicBezTo>
                        <a:pt x="189442" y="177800"/>
                        <a:pt x="188206" y="180921"/>
                        <a:pt x="187325" y="184150"/>
                      </a:cubicBezTo>
                      <a:cubicBezTo>
                        <a:pt x="185029" y="192570"/>
                        <a:pt x="184878" y="201744"/>
                        <a:pt x="180975" y="209550"/>
                      </a:cubicBezTo>
                      <a:cubicBezTo>
                        <a:pt x="178858" y="213783"/>
                        <a:pt x="176973" y="218141"/>
                        <a:pt x="174625" y="222250"/>
                      </a:cubicBezTo>
                      <a:cubicBezTo>
                        <a:pt x="172732" y="225563"/>
                        <a:pt x="169982" y="228362"/>
                        <a:pt x="168275" y="231775"/>
                      </a:cubicBezTo>
                      <a:cubicBezTo>
                        <a:pt x="166778" y="234768"/>
                        <a:pt x="167467" y="238933"/>
                        <a:pt x="165100" y="241300"/>
                      </a:cubicBezTo>
                      <a:cubicBezTo>
                        <a:pt x="145078" y="261322"/>
                        <a:pt x="152495" y="249190"/>
                        <a:pt x="136525" y="257175"/>
                      </a:cubicBezTo>
                      <a:cubicBezTo>
                        <a:pt x="133112" y="258882"/>
                        <a:pt x="130175" y="261408"/>
                        <a:pt x="127000" y="263525"/>
                      </a:cubicBezTo>
                      <a:cubicBezTo>
                        <a:pt x="119453" y="286166"/>
                        <a:pt x="111642" y="305730"/>
                        <a:pt x="127000" y="333375"/>
                      </a:cubicBezTo>
                      <a:cubicBezTo>
                        <a:pt x="131654" y="341753"/>
                        <a:pt x="146050" y="331258"/>
                        <a:pt x="155575" y="330200"/>
                      </a:cubicBezTo>
                      <a:cubicBezTo>
                        <a:pt x="168682" y="325831"/>
                        <a:pt x="181557" y="321057"/>
                        <a:pt x="193675" y="314325"/>
                      </a:cubicBezTo>
                      <a:cubicBezTo>
                        <a:pt x="199070" y="311328"/>
                        <a:pt x="204679" y="308589"/>
                        <a:pt x="209550" y="304800"/>
                      </a:cubicBezTo>
                      <a:cubicBezTo>
                        <a:pt x="214276" y="301124"/>
                        <a:pt x="217820" y="296127"/>
                        <a:pt x="222250" y="292100"/>
                      </a:cubicBezTo>
                      <a:cubicBezTo>
                        <a:pt x="229960" y="285091"/>
                        <a:pt x="245824" y="273064"/>
                        <a:pt x="254000" y="263525"/>
                      </a:cubicBezTo>
                      <a:cubicBezTo>
                        <a:pt x="257444" y="259507"/>
                        <a:pt x="259783" y="254567"/>
                        <a:pt x="263525" y="250825"/>
                      </a:cubicBezTo>
                      <a:cubicBezTo>
                        <a:pt x="267267" y="247083"/>
                        <a:pt x="272483" y="245042"/>
                        <a:pt x="276225" y="241300"/>
                      </a:cubicBezTo>
                      <a:cubicBezTo>
                        <a:pt x="278923" y="238602"/>
                        <a:pt x="280132" y="234706"/>
                        <a:pt x="282575" y="231775"/>
                      </a:cubicBezTo>
                      <a:cubicBezTo>
                        <a:pt x="299855" y="211039"/>
                        <a:pt x="283778" y="233747"/>
                        <a:pt x="304800" y="212725"/>
                      </a:cubicBezTo>
                      <a:cubicBezTo>
                        <a:pt x="329775" y="187750"/>
                        <a:pt x="289467" y="219682"/>
                        <a:pt x="320675" y="193675"/>
                      </a:cubicBezTo>
                      <a:cubicBezTo>
                        <a:pt x="323606" y="191232"/>
                        <a:pt x="327328" y="189838"/>
                        <a:pt x="330200" y="187325"/>
                      </a:cubicBezTo>
                      <a:cubicBezTo>
                        <a:pt x="341127" y="177763"/>
                        <a:pt x="350397" y="163659"/>
                        <a:pt x="365125" y="158750"/>
                      </a:cubicBezTo>
                      <a:cubicBezTo>
                        <a:pt x="368300" y="157692"/>
                        <a:pt x="371657" y="157072"/>
                        <a:pt x="374650" y="155575"/>
                      </a:cubicBezTo>
                      <a:cubicBezTo>
                        <a:pt x="378063" y="153868"/>
                        <a:pt x="380688" y="150775"/>
                        <a:pt x="384175" y="149225"/>
                      </a:cubicBezTo>
                      <a:cubicBezTo>
                        <a:pt x="390292" y="146507"/>
                        <a:pt x="403225" y="142875"/>
                        <a:pt x="403225" y="142875"/>
                      </a:cubicBezTo>
                      <a:cubicBezTo>
                        <a:pt x="399950" y="152700"/>
                        <a:pt x="399571" y="157185"/>
                        <a:pt x="390525" y="165100"/>
                      </a:cubicBezTo>
                      <a:cubicBezTo>
                        <a:pt x="385881" y="169164"/>
                        <a:pt x="379856" y="171312"/>
                        <a:pt x="374650" y="174625"/>
                      </a:cubicBezTo>
                      <a:cubicBezTo>
                        <a:pt x="368211" y="178722"/>
                        <a:pt x="361950" y="183092"/>
                        <a:pt x="355600" y="187325"/>
                      </a:cubicBezTo>
                      <a:cubicBezTo>
                        <a:pt x="352425" y="189442"/>
                        <a:pt x="349777" y="192750"/>
                        <a:pt x="346075" y="193675"/>
                      </a:cubicBezTo>
                      <a:lnTo>
                        <a:pt x="333375" y="196850"/>
                      </a:lnTo>
                      <a:cubicBezTo>
                        <a:pt x="330200" y="198967"/>
                        <a:pt x="327163" y="201307"/>
                        <a:pt x="323850" y="203200"/>
                      </a:cubicBezTo>
                      <a:cubicBezTo>
                        <a:pt x="308901" y="211742"/>
                        <a:pt x="292458" y="216839"/>
                        <a:pt x="276225" y="222250"/>
                      </a:cubicBezTo>
                      <a:cubicBezTo>
                        <a:pt x="273050" y="223308"/>
                        <a:pt x="269982" y="224769"/>
                        <a:pt x="266700" y="225425"/>
                      </a:cubicBezTo>
                      <a:cubicBezTo>
                        <a:pt x="261408" y="226483"/>
                        <a:pt x="255994" y="227049"/>
                        <a:pt x="250825" y="228600"/>
                      </a:cubicBezTo>
                      <a:cubicBezTo>
                        <a:pt x="245366" y="230238"/>
                        <a:pt x="239932" y="232182"/>
                        <a:pt x="234950" y="234950"/>
                      </a:cubicBezTo>
                      <a:cubicBezTo>
                        <a:pt x="206117" y="250968"/>
                        <a:pt x="235780" y="239965"/>
                        <a:pt x="212725" y="247650"/>
                      </a:cubicBezTo>
                      <a:cubicBezTo>
                        <a:pt x="208492" y="250825"/>
                        <a:pt x="203958" y="253635"/>
                        <a:pt x="200025" y="257175"/>
                      </a:cubicBezTo>
                      <a:cubicBezTo>
                        <a:pt x="193350" y="263182"/>
                        <a:pt x="188159" y="270837"/>
                        <a:pt x="180975" y="276225"/>
                      </a:cubicBezTo>
                      <a:cubicBezTo>
                        <a:pt x="154921" y="295765"/>
                        <a:pt x="178639" y="275776"/>
                        <a:pt x="161925" y="295275"/>
                      </a:cubicBezTo>
                      <a:cubicBezTo>
                        <a:pt x="158029" y="299821"/>
                        <a:pt x="152965" y="303300"/>
                        <a:pt x="149225" y="307975"/>
                      </a:cubicBezTo>
                      <a:cubicBezTo>
                        <a:pt x="144457" y="313934"/>
                        <a:pt x="138938" y="319785"/>
                        <a:pt x="136525" y="327025"/>
                      </a:cubicBezTo>
                      <a:cubicBezTo>
                        <a:pt x="134408" y="333375"/>
                        <a:pt x="133888" y="340506"/>
                        <a:pt x="130175" y="346075"/>
                      </a:cubicBezTo>
                      <a:cubicBezTo>
                        <a:pt x="128058" y="349250"/>
                        <a:pt x="125532" y="352187"/>
                        <a:pt x="123825" y="355600"/>
                      </a:cubicBezTo>
                      <a:cubicBezTo>
                        <a:pt x="122328" y="358593"/>
                        <a:pt x="122147" y="362132"/>
                        <a:pt x="120650" y="365125"/>
                      </a:cubicBezTo>
                      <a:cubicBezTo>
                        <a:pt x="118943" y="368538"/>
                        <a:pt x="116007" y="371237"/>
                        <a:pt x="114300" y="374650"/>
                      </a:cubicBezTo>
                      <a:cubicBezTo>
                        <a:pt x="112803" y="377643"/>
                        <a:pt x="112622" y="381182"/>
                        <a:pt x="111125" y="384175"/>
                      </a:cubicBezTo>
                      <a:cubicBezTo>
                        <a:pt x="101913" y="402598"/>
                        <a:pt x="106774" y="384135"/>
                        <a:pt x="98425" y="406400"/>
                      </a:cubicBezTo>
                      <a:cubicBezTo>
                        <a:pt x="96893" y="410486"/>
                        <a:pt x="96969" y="415089"/>
                        <a:pt x="95250" y="419100"/>
                      </a:cubicBezTo>
                      <a:cubicBezTo>
                        <a:pt x="93747" y="422607"/>
                        <a:pt x="90499" y="425160"/>
                        <a:pt x="88900" y="428625"/>
                      </a:cubicBezTo>
                      <a:cubicBezTo>
                        <a:pt x="84123" y="438974"/>
                        <a:pt x="82523" y="450891"/>
                        <a:pt x="76200" y="460375"/>
                      </a:cubicBezTo>
                      <a:cubicBezTo>
                        <a:pt x="69390" y="470590"/>
                        <a:pt x="68871" y="470515"/>
                        <a:pt x="63500" y="482600"/>
                      </a:cubicBezTo>
                      <a:cubicBezTo>
                        <a:pt x="56696" y="497909"/>
                        <a:pt x="58616" y="497497"/>
                        <a:pt x="50800" y="511175"/>
                      </a:cubicBezTo>
                      <a:cubicBezTo>
                        <a:pt x="44101" y="522899"/>
                        <a:pt x="43333" y="519444"/>
                        <a:pt x="38100" y="533400"/>
                      </a:cubicBezTo>
                      <a:cubicBezTo>
                        <a:pt x="29183" y="557178"/>
                        <a:pt x="42950" y="535400"/>
                        <a:pt x="25400" y="558800"/>
                      </a:cubicBezTo>
                      <a:cubicBezTo>
                        <a:pt x="24342" y="563033"/>
                        <a:pt x="23757" y="567414"/>
                        <a:pt x="22225" y="571500"/>
                      </a:cubicBezTo>
                      <a:cubicBezTo>
                        <a:pt x="13876" y="593765"/>
                        <a:pt x="18737" y="575302"/>
                        <a:pt x="9525" y="593725"/>
                      </a:cubicBezTo>
                      <a:cubicBezTo>
                        <a:pt x="-3620" y="620015"/>
                        <a:pt x="18198" y="585478"/>
                        <a:pt x="0" y="612775"/>
                      </a:cubicBezTo>
                      <a:cubicBezTo>
                        <a:pt x="2117" y="601133"/>
                        <a:pt x="3301" y="589283"/>
                        <a:pt x="6350" y="577850"/>
                      </a:cubicBezTo>
                      <a:cubicBezTo>
                        <a:pt x="7570" y="573277"/>
                        <a:pt x="10942" y="569544"/>
                        <a:pt x="12700" y="565150"/>
                      </a:cubicBezTo>
                      <a:cubicBezTo>
                        <a:pt x="15186" y="558935"/>
                        <a:pt x="16332" y="552217"/>
                        <a:pt x="19050" y="546100"/>
                      </a:cubicBezTo>
                      <a:cubicBezTo>
                        <a:pt x="21507" y="540572"/>
                        <a:pt x="32580" y="527979"/>
                        <a:pt x="34925" y="523875"/>
                      </a:cubicBezTo>
                      <a:cubicBezTo>
                        <a:pt x="40796" y="513601"/>
                        <a:pt x="44630" y="502221"/>
                        <a:pt x="50800" y="492125"/>
                      </a:cubicBezTo>
                      <a:cubicBezTo>
                        <a:pt x="56319" y="483094"/>
                        <a:pt x="63500" y="475192"/>
                        <a:pt x="69850" y="466725"/>
                      </a:cubicBezTo>
                      <a:cubicBezTo>
                        <a:pt x="73025" y="462492"/>
                        <a:pt x="75633" y="457767"/>
                        <a:pt x="79375" y="454025"/>
                      </a:cubicBezTo>
                      <a:cubicBezTo>
                        <a:pt x="82550" y="450850"/>
                        <a:pt x="86025" y="447949"/>
                        <a:pt x="88900" y="444500"/>
                      </a:cubicBezTo>
                      <a:cubicBezTo>
                        <a:pt x="91343" y="441569"/>
                        <a:pt x="92552" y="437673"/>
                        <a:pt x="95250" y="434975"/>
                      </a:cubicBezTo>
                      <a:cubicBezTo>
                        <a:pt x="97948" y="432277"/>
                        <a:pt x="101844" y="431068"/>
                        <a:pt x="104775" y="428625"/>
                      </a:cubicBezTo>
                      <a:cubicBezTo>
                        <a:pt x="116593" y="418777"/>
                        <a:pt x="113314" y="418663"/>
                        <a:pt x="123825" y="406400"/>
                      </a:cubicBezTo>
                      <a:cubicBezTo>
                        <a:pt x="126747" y="402991"/>
                        <a:pt x="130475" y="400324"/>
                        <a:pt x="133350" y="396875"/>
                      </a:cubicBezTo>
                      <a:cubicBezTo>
                        <a:pt x="147445" y="379961"/>
                        <a:pt x="133329" y="395008"/>
                        <a:pt x="142875" y="377825"/>
                      </a:cubicBezTo>
                      <a:cubicBezTo>
                        <a:pt x="146581" y="371154"/>
                        <a:pt x="153162" y="366015"/>
                        <a:pt x="155575" y="358775"/>
                      </a:cubicBezTo>
                      <a:lnTo>
                        <a:pt x="165100" y="330200"/>
                      </a:lnTo>
                      <a:cubicBezTo>
                        <a:pt x="167848" y="321956"/>
                        <a:pt x="170829" y="312393"/>
                        <a:pt x="174625" y="304800"/>
                      </a:cubicBezTo>
                      <a:cubicBezTo>
                        <a:pt x="180537" y="292976"/>
                        <a:pt x="181723" y="296283"/>
                        <a:pt x="190500" y="285750"/>
                      </a:cubicBezTo>
                      <a:cubicBezTo>
                        <a:pt x="192943" y="282819"/>
                        <a:pt x="194407" y="279156"/>
                        <a:pt x="196850" y="276225"/>
                      </a:cubicBezTo>
                      <a:cubicBezTo>
                        <a:pt x="199725" y="272776"/>
                        <a:pt x="203500" y="270149"/>
                        <a:pt x="206375" y="266700"/>
                      </a:cubicBezTo>
                      <a:cubicBezTo>
                        <a:pt x="217727" y="253077"/>
                        <a:pt x="207071" y="260299"/>
                        <a:pt x="222250" y="247650"/>
                      </a:cubicBezTo>
                      <a:cubicBezTo>
                        <a:pt x="225181" y="245207"/>
                        <a:pt x="228844" y="243743"/>
                        <a:pt x="231775" y="241300"/>
                      </a:cubicBezTo>
                      <a:cubicBezTo>
                        <a:pt x="235224" y="238425"/>
                        <a:pt x="237756" y="234532"/>
                        <a:pt x="241300" y="231775"/>
                      </a:cubicBezTo>
                      <a:cubicBezTo>
                        <a:pt x="275479" y="205191"/>
                        <a:pt x="248250" y="231175"/>
                        <a:pt x="269875" y="209550"/>
                      </a:cubicBezTo>
                      <a:cubicBezTo>
                        <a:pt x="264805" y="229828"/>
                        <a:pt x="270393" y="216736"/>
                        <a:pt x="254000" y="234950"/>
                      </a:cubicBezTo>
                      <a:cubicBezTo>
                        <a:pt x="232019" y="259374"/>
                        <a:pt x="246694" y="248287"/>
                        <a:pt x="228600" y="260350"/>
                      </a:cubicBezTo>
                      <a:cubicBezTo>
                        <a:pt x="214565" y="281402"/>
                        <a:pt x="231060" y="258009"/>
                        <a:pt x="212725" y="279400"/>
                      </a:cubicBezTo>
                      <a:cubicBezTo>
                        <a:pt x="209281" y="283418"/>
                        <a:pt x="206644" y="288082"/>
                        <a:pt x="203200" y="292100"/>
                      </a:cubicBezTo>
                      <a:cubicBezTo>
                        <a:pt x="200278" y="295509"/>
                        <a:pt x="196432" y="298081"/>
                        <a:pt x="193675" y="301625"/>
                      </a:cubicBezTo>
                      <a:cubicBezTo>
                        <a:pt x="188990" y="307649"/>
                        <a:pt x="185208" y="314325"/>
                        <a:pt x="180975" y="320675"/>
                      </a:cubicBezTo>
                      <a:cubicBezTo>
                        <a:pt x="178858" y="323850"/>
                        <a:pt x="175832" y="326580"/>
                        <a:pt x="174625" y="330200"/>
                      </a:cubicBezTo>
                      <a:cubicBezTo>
                        <a:pt x="173567" y="333375"/>
                        <a:pt x="173505" y="337083"/>
                        <a:pt x="171450" y="339725"/>
                      </a:cubicBezTo>
                      <a:cubicBezTo>
                        <a:pt x="165937" y="346814"/>
                        <a:pt x="157381" y="351303"/>
                        <a:pt x="152400" y="358775"/>
                      </a:cubicBezTo>
                      <a:cubicBezTo>
                        <a:pt x="129646" y="392906"/>
                        <a:pt x="150019" y="367639"/>
                        <a:pt x="130175" y="384175"/>
                      </a:cubicBezTo>
                      <a:cubicBezTo>
                        <a:pt x="114320" y="397388"/>
                        <a:pt x="127864" y="391295"/>
                        <a:pt x="111125" y="396875"/>
                      </a:cubicBezTo>
                      <a:cubicBezTo>
                        <a:pt x="107950" y="400050"/>
                        <a:pt x="102574" y="402017"/>
                        <a:pt x="101600" y="406400"/>
                      </a:cubicBezTo>
                      <a:cubicBezTo>
                        <a:pt x="100203" y="412684"/>
                        <a:pt x="101531" y="419889"/>
                        <a:pt x="104775" y="425450"/>
                      </a:cubicBezTo>
                      <a:cubicBezTo>
                        <a:pt x="113869" y="441040"/>
                        <a:pt x="119898" y="443832"/>
                        <a:pt x="133350" y="447675"/>
                      </a:cubicBezTo>
                      <a:cubicBezTo>
                        <a:pt x="137546" y="448874"/>
                        <a:pt x="141817" y="449792"/>
                        <a:pt x="146050" y="450850"/>
                      </a:cubicBezTo>
                      <a:cubicBezTo>
                        <a:pt x="149225" y="449792"/>
                        <a:pt x="153484" y="450288"/>
                        <a:pt x="155575" y="447675"/>
                      </a:cubicBezTo>
                      <a:cubicBezTo>
                        <a:pt x="158301" y="444268"/>
                        <a:pt x="157218" y="439061"/>
                        <a:pt x="158750" y="434975"/>
                      </a:cubicBezTo>
                      <a:cubicBezTo>
                        <a:pt x="160412" y="430543"/>
                        <a:pt x="163236" y="426625"/>
                        <a:pt x="165100" y="422275"/>
                      </a:cubicBezTo>
                      <a:cubicBezTo>
                        <a:pt x="166418" y="419199"/>
                        <a:pt x="166419" y="415535"/>
                        <a:pt x="168275" y="412750"/>
                      </a:cubicBezTo>
                      <a:cubicBezTo>
                        <a:pt x="170766" y="409014"/>
                        <a:pt x="174625" y="406400"/>
                        <a:pt x="177800" y="403225"/>
                      </a:cubicBezTo>
                      <a:cubicBezTo>
                        <a:pt x="186993" y="375647"/>
                        <a:pt x="171755" y="419064"/>
                        <a:pt x="190500" y="377825"/>
                      </a:cubicBezTo>
                      <a:cubicBezTo>
                        <a:pt x="196304" y="365056"/>
                        <a:pt x="196482" y="358475"/>
                        <a:pt x="200025" y="346075"/>
                      </a:cubicBezTo>
                      <a:cubicBezTo>
                        <a:pt x="200944" y="342857"/>
                        <a:pt x="202142" y="339725"/>
                        <a:pt x="203200" y="336550"/>
                      </a:cubicBezTo>
                      <a:cubicBezTo>
                        <a:pt x="205317" y="339725"/>
                        <a:pt x="207843" y="342662"/>
                        <a:pt x="209550" y="346075"/>
                      </a:cubicBezTo>
                      <a:cubicBezTo>
                        <a:pt x="211047" y="349068"/>
                        <a:pt x="211844" y="352371"/>
                        <a:pt x="212725" y="355600"/>
                      </a:cubicBezTo>
                      <a:cubicBezTo>
                        <a:pt x="215021" y="364020"/>
                        <a:pt x="216958" y="372533"/>
                        <a:pt x="219075" y="381000"/>
                      </a:cubicBezTo>
                      <a:lnTo>
                        <a:pt x="222250" y="393700"/>
                      </a:lnTo>
                      <a:cubicBezTo>
                        <a:pt x="221192" y="483658"/>
                        <a:pt x="221573" y="573645"/>
                        <a:pt x="219075" y="663575"/>
                      </a:cubicBezTo>
                      <a:cubicBezTo>
                        <a:pt x="218692" y="677369"/>
                        <a:pt x="215900" y="636099"/>
                        <a:pt x="215900" y="622300"/>
                      </a:cubicBezTo>
                      <a:cubicBezTo>
                        <a:pt x="215900" y="551384"/>
                        <a:pt x="217133" y="480465"/>
                        <a:pt x="219075" y="409575"/>
                      </a:cubicBezTo>
                      <a:cubicBezTo>
                        <a:pt x="219251" y="403140"/>
                        <a:pt x="221098" y="396859"/>
                        <a:pt x="222250" y="390525"/>
                      </a:cubicBezTo>
                      <a:cubicBezTo>
                        <a:pt x="228298" y="357259"/>
                        <a:pt x="222485" y="390488"/>
                        <a:pt x="228600" y="361950"/>
                      </a:cubicBezTo>
                      <a:cubicBezTo>
                        <a:pt x="237008" y="322714"/>
                        <a:pt x="231102" y="341743"/>
                        <a:pt x="238125" y="320675"/>
                      </a:cubicBezTo>
                      <a:cubicBezTo>
                        <a:pt x="238898" y="314494"/>
                        <a:pt x="243014" y="280353"/>
                        <a:pt x="244475" y="273050"/>
                      </a:cubicBezTo>
                      <a:cubicBezTo>
                        <a:pt x="246187" y="264492"/>
                        <a:pt x="245589" y="254632"/>
                        <a:pt x="250825" y="247650"/>
                      </a:cubicBezTo>
                      <a:lnTo>
                        <a:pt x="260350" y="234950"/>
                      </a:lnTo>
                      <a:cubicBezTo>
                        <a:pt x="267630" y="213111"/>
                        <a:pt x="257673" y="239635"/>
                        <a:pt x="273050" y="212725"/>
                      </a:cubicBezTo>
                      <a:cubicBezTo>
                        <a:pt x="274710" y="209819"/>
                        <a:pt x="275167" y="206375"/>
                        <a:pt x="276225" y="203200"/>
                      </a:cubicBezTo>
                      <a:cubicBezTo>
                        <a:pt x="318193" y="266151"/>
                        <a:pt x="276034" y="199194"/>
                        <a:pt x="285750" y="403225"/>
                      </a:cubicBezTo>
                      <a:cubicBezTo>
                        <a:pt x="286135" y="411307"/>
                        <a:pt x="297007" y="415252"/>
                        <a:pt x="301625" y="419100"/>
                      </a:cubicBezTo>
                      <a:cubicBezTo>
                        <a:pt x="334309" y="446337"/>
                        <a:pt x="286250" y="411475"/>
                        <a:pt x="323850" y="434975"/>
                      </a:cubicBezTo>
                      <a:cubicBezTo>
                        <a:pt x="329603" y="438570"/>
                        <a:pt x="339358" y="447492"/>
                        <a:pt x="346075" y="450850"/>
                      </a:cubicBezTo>
                      <a:cubicBezTo>
                        <a:pt x="349068" y="452347"/>
                        <a:pt x="352425" y="452967"/>
                        <a:pt x="355600" y="454025"/>
                      </a:cubicBezTo>
                      <a:cubicBezTo>
                        <a:pt x="360892" y="458258"/>
                        <a:pt x="366054" y="462659"/>
                        <a:pt x="371475" y="466725"/>
                      </a:cubicBezTo>
                      <a:cubicBezTo>
                        <a:pt x="383233" y="475544"/>
                        <a:pt x="380070" y="470403"/>
                        <a:pt x="390525" y="482600"/>
                      </a:cubicBezTo>
                      <a:cubicBezTo>
                        <a:pt x="403534" y="497777"/>
                        <a:pt x="397108" y="491738"/>
                        <a:pt x="406400" y="508000"/>
                      </a:cubicBezTo>
                      <a:cubicBezTo>
                        <a:pt x="408293" y="511313"/>
                        <a:pt x="411043" y="514112"/>
                        <a:pt x="412750" y="517525"/>
                      </a:cubicBezTo>
                      <a:cubicBezTo>
                        <a:pt x="414247" y="520518"/>
                        <a:pt x="414428" y="524057"/>
                        <a:pt x="415925" y="527050"/>
                      </a:cubicBezTo>
                      <a:cubicBezTo>
                        <a:pt x="417632" y="530463"/>
                        <a:pt x="424973" y="539273"/>
                        <a:pt x="422275" y="536575"/>
                      </a:cubicBezTo>
                      <a:cubicBezTo>
                        <a:pt x="407360" y="521660"/>
                        <a:pt x="412087" y="523509"/>
                        <a:pt x="403225" y="508000"/>
                      </a:cubicBezTo>
                      <a:cubicBezTo>
                        <a:pt x="401332" y="504687"/>
                        <a:pt x="398702" y="501825"/>
                        <a:pt x="396875" y="498475"/>
                      </a:cubicBezTo>
                      <a:cubicBezTo>
                        <a:pt x="392342" y="490165"/>
                        <a:pt x="388945" y="481252"/>
                        <a:pt x="384175" y="473075"/>
                      </a:cubicBezTo>
                      <a:cubicBezTo>
                        <a:pt x="381509" y="468504"/>
                        <a:pt x="377275" y="464969"/>
                        <a:pt x="374650" y="460375"/>
                      </a:cubicBezTo>
                      <a:cubicBezTo>
                        <a:pt x="368779" y="450101"/>
                        <a:pt x="362517" y="439850"/>
                        <a:pt x="358775" y="428625"/>
                      </a:cubicBezTo>
                      <a:cubicBezTo>
                        <a:pt x="351568" y="407005"/>
                        <a:pt x="360639" y="433597"/>
                        <a:pt x="349250" y="403225"/>
                      </a:cubicBezTo>
                      <a:cubicBezTo>
                        <a:pt x="348075" y="400091"/>
                        <a:pt x="347393" y="396776"/>
                        <a:pt x="346075" y="393700"/>
                      </a:cubicBezTo>
                      <a:cubicBezTo>
                        <a:pt x="344211" y="389350"/>
                        <a:pt x="341589" y="385350"/>
                        <a:pt x="339725" y="381000"/>
                      </a:cubicBezTo>
                      <a:cubicBezTo>
                        <a:pt x="338407" y="377924"/>
                        <a:pt x="337469" y="374693"/>
                        <a:pt x="336550" y="371475"/>
                      </a:cubicBezTo>
                      <a:cubicBezTo>
                        <a:pt x="332761" y="358213"/>
                        <a:pt x="332695" y="354694"/>
                        <a:pt x="330200" y="339725"/>
                      </a:cubicBezTo>
                      <a:cubicBezTo>
                        <a:pt x="331258" y="313267"/>
                        <a:pt x="331614" y="286771"/>
                        <a:pt x="333375" y="260350"/>
                      </a:cubicBezTo>
                      <a:cubicBezTo>
                        <a:pt x="334439" y="244392"/>
                        <a:pt x="336560" y="247611"/>
                        <a:pt x="339725" y="234950"/>
                      </a:cubicBezTo>
                      <a:cubicBezTo>
                        <a:pt x="342241" y="224884"/>
                        <a:pt x="342816" y="216153"/>
                        <a:pt x="346075" y="206375"/>
                      </a:cubicBezTo>
                      <a:cubicBezTo>
                        <a:pt x="347877" y="200968"/>
                        <a:pt x="350623" y="195907"/>
                        <a:pt x="352425" y="190500"/>
                      </a:cubicBezTo>
                      <a:cubicBezTo>
                        <a:pt x="353805" y="186360"/>
                        <a:pt x="354401" y="181996"/>
                        <a:pt x="355600" y="177800"/>
                      </a:cubicBezTo>
                      <a:cubicBezTo>
                        <a:pt x="356519" y="174582"/>
                        <a:pt x="358049" y="171542"/>
                        <a:pt x="358775" y="168275"/>
                      </a:cubicBezTo>
                      <a:cubicBezTo>
                        <a:pt x="362696" y="150632"/>
                        <a:pt x="363503" y="132143"/>
                        <a:pt x="365125" y="114300"/>
                      </a:cubicBezTo>
                      <a:cubicBezTo>
                        <a:pt x="366278" y="123520"/>
                        <a:pt x="367542" y="141911"/>
                        <a:pt x="371475" y="152400"/>
                      </a:cubicBezTo>
                      <a:cubicBezTo>
                        <a:pt x="373137" y="156832"/>
                        <a:pt x="375961" y="160750"/>
                        <a:pt x="377825" y="165100"/>
                      </a:cubicBezTo>
                      <a:cubicBezTo>
                        <a:pt x="382654" y="176368"/>
                        <a:pt x="378633" y="173981"/>
                        <a:pt x="387350" y="184150"/>
                      </a:cubicBezTo>
                      <a:cubicBezTo>
                        <a:pt x="391246" y="188696"/>
                        <a:pt x="395817" y="192617"/>
                        <a:pt x="400050" y="196850"/>
                      </a:cubicBezTo>
                      <a:cubicBezTo>
                        <a:pt x="401108" y="200025"/>
                        <a:pt x="401134" y="203762"/>
                        <a:pt x="403225" y="206375"/>
                      </a:cubicBezTo>
                      <a:cubicBezTo>
                        <a:pt x="405609" y="209355"/>
                        <a:pt x="409819" y="210282"/>
                        <a:pt x="412750" y="212725"/>
                      </a:cubicBezTo>
                      <a:cubicBezTo>
                        <a:pt x="437196" y="233097"/>
                        <a:pt x="408151" y="212834"/>
                        <a:pt x="431800" y="228600"/>
                      </a:cubicBezTo>
                      <a:cubicBezTo>
                        <a:pt x="430742" y="243417"/>
                        <a:pt x="435995" y="260153"/>
                        <a:pt x="428625" y="273050"/>
                      </a:cubicBezTo>
                      <a:cubicBezTo>
                        <a:pt x="424626" y="280048"/>
                        <a:pt x="421374" y="258558"/>
                        <a:pt x="419100" y="250825"/>
                      </a:cubicBezTo>
                      <a:cubicBezTo>
                        <a:pt x="398356" y="180296"/>
                        <a:pt x="423769" y="246622"/>
                        <a:pt x="406400" y="203200"/>
                      </a:cubicBezTo>
                      <a:cubicBezTo>
                        <a:pt x="405617" y="193808"/>
                        <a:pt x="398716" y="136392"/>
                        <a:pt x="406400" y="127000"/>
                      </a:cubicBezTo>
                      <a:cubicBezTo>
                        <a:pt x="411803" y="120396"/>
                        <a:pt x="423333" y="129117"/>
                        <a:pt x="431800" y="130175"/>
                      </a:cubicBezTo>
                      <a:cubicBezTo>
                        <a:pt x="433917" y="133350"/>
                        <a:pt x="437896" y="135893"/>
                        <a:pt x="438150" y="139700"/>
                      </a:cubicBezTo>
                      <a:cubicBezTo>
                        <a:pt x="440918" y="181215"/>
                        <a:pt x="436839" y="166980"/>
                        <a:pt x="428625" y="193675"/>
                      </a:cubicBezTo>
                      <a:cubicBezTo>
                        <a:pt x="424249" y="207899"/>
                        <a:pt x="421957" y="220665"/>
                        <a:pt x="419100" y="234950"/>
                      </a:cubicBezTo>
                      <a:cubicBezTo>
                        <a:pt x="419497" y="240900"/>
                        <a:pt x="417875" y="276950"/>
                        <a:pt x="425450" y="292100"/>
                      </a:cubicBezTo>
                      <a:cubicBezTo>
                        <a:pt x="427157" y="295513"/>
                        <a:pt x="429907" y="298312"/>
                        <a:pt x="431800" y="301625"/>
                      </a:cubicBezTo>
                      <a:cubicBezTo>
                        <a:pt x="434148" y="305734"/>
                        <a:pt x="435715" y="310266"/>
                        <a:pt x="438150" y="314325"/>
                      </a:cubicBezTo>
                      <a:cubicBezTo>
                        <a:pt x="442077" y="320869"/>
                        <a:pt x="448437" y="326135"/>
                        <a:pt x="450850" y="333375"/>
                      </a:cubicBezTo>
                      <a:cubicBezTo>
                        <a:pt x="454900" y="345524"/>
                        <a:pt x="457976" y="353129"/>
                        <a:pt x="460375" y="365125"/>
                      </a:cubicBezTo>
                      <a:cubicBezTo>
                        <a:pt x="470787" y="417184"/>
                        <a:pt x="455019" y="345192"/>
                        <a:pt x="466725" y="409575"/>
                      </a:cubicBezTo>
                      <a:cubicBezTo>
                        <a:pt x="467324" y="412868"/>
                        <a:pt x="469147" y="415839"/>
                        <a:pt x="469900" y="419100"/>
                      </a:cubicBezTo>
                      <a:cubicBezTo>
                        <a:pt x="472327" y="429617"/>
                        <a:pt x="477676" y="461548"/>
                        <a:pt x="476250" y="450850"/>
                      </a:cubicBezTo>
                      <a:cubicBezTo>
                        <a:pt x="474133" y="434975"/>
                        <a:pt x="472644" y="419004"/>
                        <a:pt x="469900" y="403225"/>
                      </a:cubicBezTo>
                      <a:cubicBezTo>
                        <a:pt x="468405" y="394627"/>
                        <a:pt x="468391" y="385087"/>
                        <a:pt x="463550" y="377825"/>
                      </a:cubicBezTo>
                      <a:lnTo>
                        <a:pt x="457200" y="368300"/>
                      </a:lnTo>
                      <a:cubicBezTo>
                        <a:pt x="456142" y="360892"/>
                        <a:pt x="455708" y="353367"/>
                        <a:pt x="454025" y="346075"/>
                      </a:cubicBezTo>
                      <a:cubicBezTo>
                        <a:pt x="452520" y="339553"/>
                        <a:pt x="449792" y="333375"/>
                        <a:pt x="447675" y="327025"/>
                      </a:cubicBezTo>
                      <a:cubicBezTo>
                        <a:pt x="446617" y="323850"/>
                        <a:pt x="445050" y="320801"/>
                        <a:pt x="444500" y="317500"/>
                      </a:cubicBezTo>
                      <a:cubicBezTo>
                        <a:pt x="440608" y="294146"/>
                        <a:pt x="442886" y="304695"/>
                        <a:pt x="438150" y="285750"/>
                      </a:cubicBezTo>
                      <a:cubicBezTo>
                        <a:pt x="430963" y="213879"/>
                        <a:pt x="438150" y="300996"/>
                        <a:pt x="438150" y="180975"/>
                      </a:cubicBezTo>
                      <a:cubicBezTo>
                        <a:pt x="438150" y="164009"/>
                        <a:pt x="431940" y="146868"/>
                        <a:pt x="434975" y="130175"/>
                      </a:cubicBezTo>
                      <a:cubicBezTo>
                        <a:pt x="436079" y="124103"/>
                        <a:pt x="441187" y="140844"/>
                        <a:pt x="444500" y="146050"/>
                      </a:cubicBezTo>
                      <a:cubicBezTo>
                        <a:pt x="448597" y="152489"/>
                        <a:pt x="453414" y="158474"/>
                        <a:pt x="457200" y="165100"/>
                      </a:cubicBezTo>
                      <a:cubicBezTo>
                        <a:pt x="463085" y="175398"/>
                        <a:pt x="471167" y="188588"/>
                        <a:pt x="476250" y="200025"/>
                      </a:cubicBezTo>
                      <a:cubicBezTo>
                        <a:pt x="478565" y="205233"/>
                        <a:pt x="479579" y="211067"/>
                        <a:pt x="482600" y="215900"/>
                      </a:cubicBezTo>
                      <a:cubicBezTo>
                        <a:pt x="484980" y="219708"/>
                        <a:pt x="489250" y="221976"/>
                        <a:pt x="492125" y="225425"/>
                      </a:cubicBezTo>
                      <a:cubicBezTo>
                        <a:pt x="503499" y="239074"/>
                        <a:pt x="494490" y="230156"/>
                        <a:pt x="501650" y="244475"/>
                      </a:cubicBezTo>
                      <a:cubicBezTo>
                        <a:pt x="503357" y="247888"/>
                        <a:pt x="506450" y="250513"/>
                        <a:pt x="508000" y="254000"/>
                      </a:cubicBezTo>
                      <a:cubicBezTo>
                        <a:pt x="510718" y="260117"/>
                        <a:pt x="512233" y="266700"/>
                        <a:pt x="514350" y="273050"/>
                      </a:cubicBezTo>
                      <a:lnTo>
                        <a:pt x="523875" y="301625"/>
                      </a:lnTo>
                      <a:lnTo>
                        <a:pt x="527050" y="311150"/>
                      </a:lnTo>
                      <a:cubicBezTo>
                        <a:pt x="528108" y="314325"/>
                        <a:pt x="528369" y="317890"/>
                        <a:pt x="530225" y="320675"/>
                      </a:cubicBezTo>
                      <a:cubicBezTo>
                        <a:pt x="534458" y="327025"/>
                        <a:pt x="540512" y="332485"/>
                        <a:pt x="542925" y="339725"/>
                      </a:cubicBezTo>
                      <a:cubicBezTo>
                        <a:pt x="550905" y="363666"/>
                        <a:pt x="540140" y="334156"/>
                        <a:pt x="552450" y="358775"/>
                      </a:cubicBezTo>
                      <a:cubicBezTo>
                        <a:pt x="558629" y="371132"/>
                        <a:pt x="552696" y="366758"/>
                        <a:pt x="558800" y="381000"/>
                      </a:cubicBezTo>
                      <a:cubicBezTo>
                        <a:pt x="560303" y="384507"/>
                        <a:pt x="563443" y="387112"/>
                        <a:pt x="565150" y="390525"/>
                      </a:cubicBezTo>
                      <a:cubicBezTo>
                        <a:pt x="566647" y="393518"/>
                        <a:pt x="570333" y="402727"/>
                        <a:pt x="568325" y="400050"/>
                      </a:cubicBezTo>
                      <a:cubicBezTo>
                        <a:pt x="563205" y="393224"/>
                        <a:pt x="560015" y="385142"/>
                        <a:pt x="555625" y="377825"/>
                      </a:cubicBezTo>
                      <a:cubicBezTo>
                        <a:pt x="553662" y="374553"/>
                        <a:pt x="550982" y="371713"/>
                        <a:pt x="549275" y="368300"/>
                      </a:cubicBezTo>
                      <a:cubicBezTo>
                        <a:pt x="547778" y="365307"/>
                        <a:pt x="547597" y="361768"/>
                        <a:pt x="546100" y="358775"/>
                      </a:cubicBezTo>
                      <a:cubicBezTo>
                        <a:pt x="528989" y="324552"/>
                        <a:pt x="554152" y="387624"/>
                        <a:pt x="530225" y="330200"/>
                      </a:cubicBezTo>
                      <a:cubicBezTo>
                        <a:pt x="523669" y="314465"/>
                        <a:pt x="517805" y="286871"/>
                        <a:pt x="514350" y="273050"/>
                      </a:cubicBezTo>
                      <a:cubicBezTo>
                        <a:pt x="510953" y="259460"/>
                        <a:pt x="510687" y="259255"/>
                        <a:pt x="508000" y="244475"/>
                      </a:cubicBezTo>
                      <a:cubicBezTo>
                        <a:pt x="506848" y="238141"/>
                        <a:pt x="505577" y="231818"/>
                        <a:pt x="504825" y="225425"/>
                      </a:cubicBezTo>
                      <a:cubicBezTo>
                        <a:pt x="503459" y="213815"/>
                        <a:pt x="502813" y="202132"/>
                        <a:pt x="501650" y="190500"/>
                      </a:cubicBezTo>
                      <a:cubicBezTo>
                        <a:pt x="499621" y="170207"/>
                        <a:pt x="498290" y="159138"/>
                        <a:pt x="495300" y="139700"/>
                      </a:cubicBezTo>
                      <a:cubicBezTo>
                        <a:pt x="494321" y="133337"/>
                        <a:pt x="493686" y="126895"/>
                        <a:pt x="492125" y="120650"/>
                      </a:cubicBezTo>
                      <a:cubicBezTo>
                        <a:pt x="490502" y="114156"/>
                        <a:pt x="483138" y="95448"/>
                        <a:pt x="485775" y="101600"/>
                      </a:cubicBezTo>
                      <a:cubicBezTo>
                        <a:pt x="488950" y="109008"/>
                        <a:pt x="491695" y="116616"/>
                        <a:pt x="495300" y="123825"/>
                      </a:cubicBezTo>
                      <a:cubicBezTo>
                        <a:pt x="497007" y="127238"/>
                        <a:pt x="499943" y="129937"/>
                        <a:pt x="501650" y="133350"/>
                      </a:cubicBezTo>
                      <a:cubicBezTo>
                        <a:pt x="504199" y="138448"/>
                        <a:pt x="505451" y="144127"/>
                        <a:pt x="508000" y="149225"/>
                      </a:cubicBezTo>
                      <a:cubicBezTo>
                        <a:pt x="509707" y="152638"/>
                        <a:pt x="512800" y="155263"/>
                        <a:pt x="514350" y="158750"/>
                      </a:cubicBezTo>
                      <a:cubicBezTo>
                        <a:pt x="517068" y="164867"/>
                        <a:pt x="518583" y="171450"/>
                        <a:pt x="520700" y="177800"/>
                      </a:cubicBezTo>
                      <a:cubicBezTo>
                        <a:pt x="521758" y="180975"/>
                        <a:pt x="522378" y="184332"/>
                        <a:pt x="523875" y="187325"/>
                      </a:cubicBezTo>
                      <a:cubicBezTo>
                        <a:pt x="525992" y="191558"/>
                        <a:pt x="528563" y="195593"/>
                        <a:pt x="530225" y="200025"/>
                      </a:cubicBezTo>
                      <a:cubicBezTo>
                        <a:pt x="537761" y="220120"/>
                        <a:pt x="527964" y="205781"/>
                        <a:pt x="539750" y="225425"/>
                      </a:cubicBezTo>
                      <a:cubicBezTo>
                        <a:pt x="543677" y="231969"/>
                        <a:pt x="547054" y="239079"/>
                        <a:pt x="552450" y="244475"/>
                      </a:cubicBezTo>
                      <a:cubicBezTo>
                        <a:pt x="572906" y="264931"/>
                        <a:pt x="558605" y="248970"/>
                        <a:pt x="571500" y="266700"/>
                      </a:cubicBezTo>
                      <a:cubicBezTo>
                        <a:pt x="577725" y="275259"/>
                        <a:pt x="583066" y="284616"/>
                        <a:pt x="590550" y="292100"/>
                      </a:cubicBezTo>
                      <a:cubicBezTo>
                        <a:pt x="593725" y="295275"/>
                        <a:pt x="597500" y="297947"/>
                        <a:pt x="600075" y="301625"/>
                      </a:cubicBezTo>
                      <a:cubicBezTo>
                        <a:pt x="604968" y="308615"/>
                        <a:pt x="608385" y="316533"/>
                        <a:pt x="612775" y="323850"/>
                      </a:cubicBezTo>
                      <a:cubicBezTo>
                        <a:pt x="614738" y="327122"/>
                        <a:pt x="617575" y="329888"/>
                        <a:pt x="619125" y="333375"/>
                      </a:cubicBezTo>
                      <a:cubicBezTo>
                        <a:pt x="621843" y="339492"/>
                        <a:pt x="629188" y="357994"/>
                        <a:pt x="625475" y="352425"/>
                      </a:cubicBezTo>
                      <a:cubicBezTo>
                        <a:pt x="623358" y="349250"/>
                        <a:pt x="621415" y="345953"/>
                        <a:pt x="619125" y="342900"/>
                      </a:cubicBezTo>
                      <a:cubicBezTo>
                        <a:pt x="607934" y="327978"/>
                        <a:pt x="603116" y="324879"/>
                        <a:pt x="593725" y="307975"/>
                      </a:cubicBezTo>
                      <a:cubicBezTo>
                        <a:pt x="592100" y="305049"/>
                        <a:pt x="592047" y="301443"/>
                        <a:pt x="590550" y="298450"/>
                      </a:cubicBezTo>
                      <a:cubicBezTo>
                        <a:pt x="587790" y="292930"/>
                        <a:pt x="584022" y="287970"/>
                        <a:pt x="581025" y="282575"/>
                      </a:cubicBezTo>
                      <a:cubicBezTo>
                        <a:pt x="578726" y="278438"/>
                        <a:pt x="576974" y="274012"/>
                        <a:pt x="574675" y="269875"/>
                      </a:cubicBezTo>
                      <a:cubicBezTo>
                        <a:pt x="571678" y="264480"/>
                        <a:pt x="567704" y="259618"/>
                        <a:pt x="565150" y="254000"/>
                      </a:cubicBezTo>
                      <a:cubicBezTo>
                        <a:pt x="562380" y="247906"/>
                        <a:pt x="561286" y="241165"/>
                        <a:pt x="558800" y="234950"/>
                      </a:cubicBezTo>
                      <a:cubicBezTo>
                        <a:pt x="556683" y="229658"/>
                        <a:pt x="554088" y="224534"/>
                        <a:pt x="552450" y="219075"/>
                      </a:cubicBezTo>
                      <a:cubicBezTo>
                        <a:pt x="545555" y="196091"/>
                        <a:pt x="553967" y="208996"/>
                        <a:pt x="542925" y="184150"/>
                      </a:cubicBezTo>
                      <a:cubicBezTo>
                        <a:pt x="541375" y="180663"/>
                        <a:pt x="538282" y="178038"/>
                        <a:pt x="536575" y="174625"/>
                      </a:cubicBezTo>
                      <a:cubicBezTo>
                        <a:pt x="535078" y="171632"/>
                        <a:pt x="534718" y="168176"/>
                        <a:pt x="533400" y="165100"/>
                      </a:cubicBezTo>
                      <a:cubicBezTo>
                        <a:pt x="531536" y="160750"/>
                        <a:pt x="529167" y="156633"/>
                        <a:pt x="527050" y="152400"/>
                      </a:cubicBezTo>
                      <a:cubicBezTo>
                        <a:pt x="528108" y="194733"/>
                        <a:pt x="527278" y="237156"/>
                        <a:pt x="530225" y="279400"/>
                      </a:cubicBezTo>
                      <a:cubicBezTo>
                        <a:pt x="530491" y="283207"/>
                        <a:pt x="534868" y="285512"/>
                        <a:pt x="536575" y="288925"/>
                      </a:cubicBezTo>
                      <a:cubicBezTo>
                        <a:pt x="538072" y="291918"/>
                        <a:pt x="538692" y="295275"/>
                        <a:pt x="539750" y="298450"/>
                      </a:cubicBezTo>
                      <a:cubicBezTo>
                        <a:pt x="540808" y="309033"/>
                        <a:pt x="541421" y="319671"/>
                        <a:pt x="542925" y="330200"/>
                      </a:cubicBezTo>
                      <a:cubicBezTo>
                        <a:pt x="543542" y="334520"/>
                        <a:pt x="545153" y="338640"/>
                        <a:pt x="546100" y="342900"/>
                      </a:cubicBezTo>
                      <a:cubicBezTo>
                        <a:pt x="547271" y="348168"/>
                        <a:pt x="548062" y="353517"/>
                        <a:pt x="549275" y="358775"/>
                      </a:cubicBezTo>
                      <a:cubicBezTo>
                        <a:pt x="551237" y="367279"/>
                        <a:pt x="550784" y="376913"/>
                        <a:pt x="555625" y="384175"/>
                      </a:cubicBezTo>
                      <a:cubicBezTo>
                        <a:pt x="557742" y="387350"/>
                        <a:pt x="558159" y="393700"/>
                        <a:pt x="561975" y="393700"/>
                      </a:cubicBezTo>
                      <a:cubicBezTo>
                        <a:pt x="565322" y="393700"/>
                        <a:pt x="560808" y="386852"/>
                        <a:pt x="558800" y="384175"/>
                      </a:cubicBezTo>
                      <a:cubicBezTo>
                        <a:pt x="552450" y="375708"/>
                        <a:pt x="545975" y="367334"/>
                        <a:pt x="539750" y="358775"/>
                      </a:cubicBezTo>
                      <a:cubicBezTo>
                        <a:pt x="531305" y="347163"/>
                        <a:pt x="523977" y="332656"/>
                        <a:pt x="517525" y="320675"/>
                      </a:cubicBezTo>
                      <a:cubicBezTo>
                        <a:pt x="515281" y="316508"/>
                        <a:pt x="513610" y="312034"/>
                        <a:pt x="511175" y="307975"/>
                      </a:cubicBezTo>
                      <a:cubicBezTo>
                        <a:pt x="507248" y="301431"/>
                        <a:pt x="501888" y="295751"/>
                        <a:pt x="498475" y="288925"/>
                      </a:cubicBezTo>
                      <a:cubicBezTo>
                        <a:pt x="495482" y="282938"/>
                        <a:pt x="494242" y="276225"/>
                        <a:pt x="492125" y="269875"/>
                      </a:cubicBezTo>
                      <a:cubicBezTo>
                        <a:pt x="484810" y="247931"/>
                        <a:pt x="489762" y="263597"/>
                        <a:pt x="479425" y="222250"/>
                      </a:cubicBezTo>
                      <a:cubicBezTo>
                        <a:pt x="478367" y="218017"/>
                        <a:pt x="476967" y="213854"/>
                        <a:pt x="476250" y="209550"/>
                      </a:cubicBezTo>
                      <a:lnTo>
                        <a:pt x="473075" y="190500"/>
                      </a:lnTo>
                      <a:cubicBezTo>
                        <a:pt x="472017" y="173567"/>
                        <a:pt x="471588" y="122818"/>
                        <a:pt x="469900" y="139700"/>
                      </a:cubicBezTo>
                      <a:cubicBezTo>
                        <a:pt x="464321" y="195492"/>
                        <a:pt x="466662" y="287783"/>
                        <a:pt x="469900" y="346075"/>
                      </a:cubicBezTo>
                      <a:cubicBezTo>
                        <a:pt x="470315" y="353547"/>
                        <a:pt x="472330" y="360854"/>
                        <a:pt x="473075" y="368300"/>
                      </a:cubicBezTo>
                      <a:cubicBezTo>
                        <a:pt x="474448" y="382030"/>
                        <a:pt x="474877" y="395845"/>
                        <a:pt x="476250" y="409575"/>
                      </a:cubicBezTo>
                      <a:cubicBezTo>
                        <a:pt x="476995" y="417021"/>
                        <a:pt x="478195" y="424418"/>
                        <a:pt x="479425" y="431800"/>
                      </a:cubicBezTo>
                      <a:cubicBezTo>
                        <a:pt x="480312" y="437123"/>
                        <a:pt x="486416" y="451491"/>
                        <a:pt x="482600" y="447675"/>
                      </a:cubicBezTo>
                      <a:cubicBezTo>
                        <a:pt x="477867" y="442942"/>
                        <a:pt x="478676" y="434863"/>
                        <a:pt x="476250" y="428625"/>
                      </a:cubicBezTo>
                      <a:cubicBezTo>
                        <a:pt x="444341" y="346574"/>
                        <a:pt x="475492" y="441287"/>
                        <a:pt x="438150" y="314325"/>
                      </a:cubicBezTo>
                      <a:cubicBezTo>
                        <a:pt x="435032" y="303725"/>
                        <a:pt x="428625" y="282575"/>
                        <a:pt x="428625" y="282575"/>
                      </a:cubicBezTo>
                      <a:cubicBezTo>
                        <a:pt x="423147" y="227798"/>
                        <a:pt x="429499" y="273588"/>
                        <a:pt x="415925" y="215900"/>
                      </a:cubicBezTo>
                      <a:cubicBezTo>
                        <a:pt x="414451" y="209634"/>
                        <a:pt x="414013" y="203163"/>
                        <a:pt x="412750" y="196850"/>
                      </a:cubicBezTo>
                      <a:cubicBezTo>
                        <a:pt x="411894" y="192571"/>
                        <a:pt x="410633" y="188383"/>
                        <a:pt x="409575" y="184150"/>
                      </a:cubicBezTo>
                      <a:cubicBezTo>
                        <a:pt x="408517" y="173567"/>
                        <a:pt x="406400" y="163036"/>
                        <a:pt x="406400" y="152400"/>
                      </a:cubicBezTo>
                      <a:cubicBezTo>
                        <a:pt x="406400" y="124863"/>
                        <a:pt x="410885" y="97356"/>
                        <a:pt x="409575" y="69850"/>
                      </a:cubicBezTo>
                      <a:cubicBezTo>
                        <a:pt x="409304" y="64157"/>
                        <a:pt x="405774" y="80627"/>
                        <a:pt x="403225" y="85725"/>
                      </a:cubicBezTo>
                      <a:cubicBezTo>
                        <a:pt x="401518" y="89138"/>
                        <a:pt x="398768" y="91937"/>
                        <a:pt x="396875" y="95250"/>
                      </a:cubicBezTo>
                      <a:cubicBezTo>
                        <a:pt x="394527" y="99359"/>
                        <a:pt x="392389" y="103600"/>
                        <a:pt x="390525" y="107950"/>
                      </a:cubicBezTo>
                      <a:cubicBezTo>
                        <a:pt x="386035" y="118427"/>
                        <a:pt x="384148" y="130216"/>
                        <a:pt x="377825" y="139700"/>
                      </a:cubicBezTo>
                      <a:cubicBezTo>
                        <a:pt x="359627" y="166997"/>
                        <a:pt x="381445" y="132460"/>
                        <a:pt x="368300" y="158750"/>
                      </a:cubicBezTo>
                      <a:cubicBezTo>
                        <a:pt x="365540" y="164270"/>
                        <a:pt x="361730" y="169207"/>
                        <a:pt x="358775" y="174625"/>
                      </a:cubicBezTo>
                      <a:cubicBezTo>
                        <a:pt x="355375" y="180858"/>
                        <a:pt x="353188" y="187768"/>
                        <a:pt x="349250" y="193675"/>
                      </a:cubicBezTo>
                      <a:cubicBezTo>
                        <a:pt x="346759" y="197411"/>
                        <a:pt x="342647" y="199791"/>
                        <a:pt x="339725" y="203200"/>
                      </a:cubicBezTo>
                      <a:cubicBezTo>
                        <a:pt x="336281" y="207218"/>
                        <a:pt x="334551" y="212888"/>
                        <a:pt x="330200" y="215900"/>
                      </a:cubicBezTo>
                      <a:cubicBezTo>
                        <a:pt x="320471" y="222635"/>
                        <a:pt x="310164" y="230102"/>
                        <a:pt x="298450" y="231775"/>
                      </a:cubicBezTo>
                      <a:cubicBezTo>
                        <a:pt x="270883" y="235713"/>
                        <a:pt x="283563" y="233482"/>
                        <a:pt x="260350" y="238125"/>
                      </a:cubicBezTo>
                      <a:cubicBezTo>
                        <a:pt x="244475" y="237067"/>
                        <a:pt x="228379" y="237796"/>
                        <a:pt x="212725" y="234950"/>
                      </a:cubicBezTo>
                      <a:cubicBezTo>
                        <a:pt x="208421" y="234167"/>
                        <a:pt x="184631" y="222801"/>
                        <a:pt x="177800" y="219075"/>
                      </a:cubicBezTo>
                      <a:cubicBezTo>
                        <a:pt x="158365" y="208474"/>
                        <a:pt x="155349" y="207368"/>
                        <a:pt x="139700" y="193675"/>
                      </a:cubicBezTo>
                      <a:cubicBezTo>
                        <a:pt x="133458" y="188214"/>
                        <a:pt x="127582" y="182140"/>
                        <a:pt x="123825" y="174625"/>
                      </a:cubicBezTo>
                      <a:cubicBezTo>
                        <a:pt x="121276" y="169527"/>
                        <a:pt x="119592" y="164042"/>
                        <a:pt x="117475" y="158750"/>
                      </a:cubicBezTo>
                      <a:cubicBezTo>
                        <a:pt x="119592" y="142875"/>
                        <a:pt x="119002" y="126397"/>
                        <a:pt x="123825" y="111125"/>
                      </a:cubicBezTo>
                      <a:cubicBezTo>
                        <a:pt x="125628" y="105416"/>
                        <a:pt x="132583" y="102931"/>
                        <a:pt x="136525" y="98425"/>
                      </a:cubicBezTo>
                      <a:cubicBezTo>
                        <a:pt x="140010" y="94443"/>
                        <a:pt x="141783" y="88854"/>
                        <a:pt x="146050" y="85725"/>
                      </a:cubicBezTo>
                      <a:cubicBezTo>
                        <a:pt x="157906" y="77030"/>
                        <a:pt x="170742" y="69534"/>
                        <a:pt x="184150" y="63500"/>
                      </a:cubicBezTo>
                      <a:cubicBezTo>
                        <a:pt x="201264" y="55799"/>
                        <a:pt x="254564" y="51854"/>
                        <a:pt x="263525" y="50800"/>
                      </a:cubicBezTo>
                      <a:cubicBezTo>
                        <a:pt x="322448" y="56692"/>
                        <a:pt x="311884" y="48025"/>
                        <a:pt x="346075" y="66675"/>
                      </a:cubicBezTo>
                      <a:cubicBezTo>
                        <a:pt x="351493" y="69630"/>
                        <a:pt x="357287" y="72158"/>
                        <a:pt x="361950" y="76200"/>
                      </a:cubicBezTo>
                      <a:cubicBezTo>
                        <a:pt x="373260" y="86002"/>
                        <a:pt x="393700" y="107950"/>
                        <a:pt x="393700" y="107950"/>
                      </a:cubicBezTo>
                      <a:cubicBezTo>
                        <a:pt x="395817" y="113242"/>
                        <a:pt x="398668" y="118296"/>
                        <a:pt x="400050" y="123825"/>
                      </a:cubicBezTo>
                      <a:cubicBezTo>
                        <a:pt x="401865" y="131085"/>
                        <a:pt x="401886" y="138687"/>
                        <a:pt x="403225" y="146050"/>
                      </a:cubicBezTo>
                      <a:cubicBezTo>
                        <a:pt x="404006" y="150343"/>
                        <a:pt x="405342" y="154517"/>
                        <a:pt x="406400" y="158750"/>
                      </a:cubicBezTo>
                      <a:cubicBezTo>
                        <a:pt x="405342" y="170392"/>
                        <a:pt x="406237" y="182380"/>
                        <a:pt x="403225" y="193675"/>
                      </a:cubicBezTo>
                      <a:cubicBezTo>
                        <a:pt x="400294" y="204665"/>
                        <a:pt x="372045" y="223553"/>
                        <a:pt x="368300" y="225425"/>
                      </a:cubicBezTo>
                      <a:cubicBezTo>
                        <a:pt x="364067" y="227542"/>
                        <a:pt x="360090" y="230278"/>
                        <a:pt x="355600" y="231775"/>
                      </a:cubicBezTo>
                      <a:cubicBezTo>
                        <a:pt x="350480" y="233482"/>
                        <a:pt x="344960" y="233641"/>
                        <a:pt x="339725" y="234950"/>
                      </a:cubicBezTo>
                      <a:cubicBezTo>
                        <a:pt x="336478" y="235762"/>
                        <a:pt x="333345" y="236981"/>
                        <a:pt x="330200" y="238125"/>
                      </a:cubicBezTo>
                      <a:cubicBezTo>
                        <a:pt x="282349" y="255525"/>
                        <a:pt x="327869" y="239960"/>
                        <a:pt x="276225" y="257175"/>
                      </a:cubicBezTo>
                      <a:cubicBezTo>
                        <a:pt x="273050" y="258233"/>
                        <a:pt x="269982" y="259694"/>
                        <a:pt x="266700" y="260350"/>
                      </a:cubicBezTo>
                      <a:cubicBezTo>
                        <a:pt x="243487" y="264993"/>
                        <a:pt x="256167" y="262762"/>
                        <a:pt x="228600" y="266700"/>
                      </a:cubicBezTo>
                      <a:cubicBezTo>
                        <a:pt x="225425" y="265642"/>
                        <a:pt x="221688" y="265616"/>
                        <a:pt x="219075" y="263525"/>
                      </a:cubicBezTo>
                      <a:cubicBezTo>
                        <a:pt x="216095" y="261141"/>
                        <a:pt x="212613" y="257814"/>
                        <a:pt x="212725" y="254000"/>
                      </a:cubicBezTo>
                      <a:cubicBezTo>
                        <a:pt x="213694" y="221053"/>
                        <a:pt x="215460" y="187830"/>
                        <a:pt x="222250" y="155575"/>
                      </a:cubicBezTo>
                      <a:cubicBezTo>
                        <a:pt x="224126" y="146666"/>
                        <a:pt x="232663" y="140633"/>
                        <a:pt x="238125" y="133350"/>
                      </a:cubicBezTo>
                      <a:cubicBezTo>
                        <a:pt x="253192" y="113261"/>
                        <a:pt x="254684" y="112361"/>
                        <a:pt x="279400" y="95250"/>
                      </a:cubicBezTo>
                      <a:cubicBezTo>
                        <a:pt x="283291" y="92556"/>
                        <a:pt x="287549" y="90200"/>
                        <a:pt x="292100" y="88900"/>
                      </a:cubicBezTo>
                      <a:cubicBezTo>
                        <a:pt x="313048" y="82915"/>
                        <a:pt x="331059" y="81749"/>
                        <a:pt x="352425" y="79375"/>
                      </a:cubicBezTo>
                      <a:cubicBezTo>
                        <a:pt x="364067" y="80433"/>
                        <a:pt x="376405" y="78445"/>
                        <a:pt x="387350" y="82550"/>
                      </a:cubicBezTo>
                      <a:cubicBezTo>
                        <a:pt x="394357" y="85178"/>
                        <a:pt x="398391" y="92712"/>
                        <a:pt x="403225" y="98425"/>
                      </a:cubicBezTo>
                      <a:cubicBezTo>
                        <a:pt x="411754" y="108505"/>
                        <a:pt x="423517" y="122904"/>
                        <a:pt x="428625" y="136525"/>
                      </a:cubicBezTo>
                      <a:cubicBezTo>
                        <a:pt x="430157" y="140611"/>
                        <a:pt x="430742" y="144992"/>
                        <a:pt x="431800" y="149225"/>
                      </a:cubicBezTo>
                      <a:cubicBezTo>
                        <a:pt x="435801" y="185230"/>
                        <a:pt x="436715" y="177294"/>
                        <a:pt x="431800" y="219075"/>
                      </a:cubicBezTo>
                      <a:cubicBezTo>
                        <a:pt x="431290" y="223409"/>
                        <a:pt x="430576" y="227872"/>
                        <a:pt x="428625" y="231775"/>
                      </a:cubicBezTo>
                      <a:cubicBezTo>
                        <a:pt x="426258" y="236508"/>
                        <a:pt x="422701" y="240597"/>
                        <a:pt x="419100" y="244475"/>
                      </a:cubicBezTo>
                      <a:cubicBezTo>
                        <a:pt x="409878" y="254406"/>
                        <a:pt x="390036" y="276282"/>
                        <a:pt x="374650" y="285750"/>
                      </a:cubicBezTo>
                      <a:cubicBezTo>
                        <a:pt x="341618" y="306077"/>
                        <a:pt x="356630" y="298581"/>
                        <a:pt x="330200" y="304800"/>
                      </a:cubicBezTo>
                      <a:cubicBezTo>
                        <a:pt x="317457" y="307798"/>
                        <a:pt x="292100" y="314325"/>
                        <a:pt x="292100" y="314325"/>
                      </a:cubicBezTo>
                      <a:cubicBezTo>
                        <a:pt x="254936" y="307767"/>
                        <a:pt x="240827" y="317529"/>
                        <a:pt x="225425" y="288925"/>
                      </a:cubicBezTo>
                      <a:cubicBezTo>
                        <a:pt x="221138" y="280963"/>
                        <a:pt x="219075" y="271992"/>
                        <a:pt x="215900" y="263525"/>
                      </a:cubicBezTo>
                      <a:cubicBezTo>
                        <a:pt x="208912" y="200629"/>
                        <a:pt x="204829" y="179182"/>
                        <a:pt x="222250" y="92075"/>
                      </a:cubicBezTo>
                      <a:cubicBezTo>
                        <a:pt x="223715" y="84749"/>
                        <a:pt x="244870" y="46833"/>
                        <a:pt x="260350" y="34925"/>
                      </a:cubicBezTo>
                      <a:cubicBezTo>
                        <a:pt x="270590" y="27048"/>
                        <a:pt x="279844" y="16785"/>
                        <a:pt x="292100" y="12700"/>
                      </a:cubicBezTo>
                      <a:lnTo>
                        <a:pt x="301625" y="9525"/>
                      </a:lnTo>
                      <a:cubicBezTo>
                        <a:pt x="324908" y="12700"/>
                        <a:pt x="349561" y="10567"/>
                        <a:pt x="371475" y="19050"/>
                      </a:cubicBezTo>
                      <a:cubicBezTo>
                        <a:pt x="391073" y="26636"/>
                        <a:pt x="405038" y="55030"/>
                        <a:pt x="412750" y="73025"/>
                      </a:cubicBezTo>
                      <a:cubicBezTo>
                        <a:pt x="415387" y="79177"/>
                        <a:pt x="416983" y="85725"/>
                        <a:pt x="419100" y="92075"/>
                      </a:cubicBezTo>
                      <a:cubicBezTo>
                        <a:pt x="420158" y="102658"/>
                        <a:pt x="420869" y="113282"/>
                        <a:pt x="422275" y="123825"/>
                      </a:cubicBezTo>
                      <a:cubicBezTo>
                        <a:pt x="425589" y="148684"/>
                        <a:pt x="434534" y="150920"/>
                        <a:pt x="415925" y="184150"/>
                      </a:cubicBezTo>
                      <a:cubicBezTo>
                        <a:pt x="402453" y="208208"/>
                        <a:pt x="389101" y="213087"/>
                        <a:pt x="371475" y="225425"/>
                      </a:cubicBezTo>
                      <a:cubicBezTo>
                        <a:pt x="353433" y="238054"/>
                        <a:pt x="338120" y="255792"/>
                        <a:pt x="317500" y="263525"/>
                      </a:cubicBezTo>
                      <a:cubicBezTo>
                        <a:pt x="305200" y="268137"/>
                        <a:pt x="252190" y="288168"/>
                        <a:pt x="247650" y="288925"/>
                      </a:cubicBezTo>
                      <a:cubicBezTo>
                        <a:pt x="185388" y="299302"/>
                        <a:pt x="277412" y="283228"/>
                        <a:pt x="206375" y="298450"/>
                      </a:cubicBezTo>
                      <a:cubicBezTo>
                        <a:pt x="126741" y="315514"/>
                        <a:pt x="222366" y="292071"/>
                        <a:pt x="171450" y="304800"/>
                      </a:cubicBezTo>
                      <a:cubicBezTo>
                        <a:pt x="166158" y="303742"/>
                        <a:pt x="158568" y="306115"/>
                        <a:pt x="155575" y="301625"/>
                      </a:cubicBezTo>
                      <a:cubicBezTo>
                        <a:pt x="150842" y="294525"/>
                        <a:pt x="151308" y="284687"/>
                        <a:pt x="152400" y="276225"/>
                      </a:cubicBezTo>
                      <a:cubicBezTo>
                        <a:pt x="155588" y="251520"/>
                        <a:pt x="161799" y="227254"/>
                        <a:pt x="168275" y="203200"/>
                      </a:cubicBezTo>
                      <a:cubicBezTo>
                        <a:pt x="169267" y="199515"/>
                        <a:pt x="172335" y="196728"/>
                        <a:pt x="174625" y="193675"/>
                      </a:cubicBezTo>
                      <a:cubicBezTo>
                        <a:pt x="181865" y="184022"/>
                        <a:pt x="188904" y="174181"/>
                        <a:pt x="196850" y="165100"/>
                      </a:cubicBezTo>
                      <a:cubicBezTo>
                        <a:pt x="203749" y="157215"/>
                        <a:pt x="210837" y="149348"/>
                        <a:pt x="219075" y="142875"/>
                      </a:cubicBezTo>
                      <a:cubicBezTo>
                        <a:pt x="232302" y="132483"/>
                        <a:pt x="237874" y="131317"/>
                        <a:pt x="250825" y="127000"/>
                      </a:cubicBezTo>
                      <a:cubicBezTo>
                        <a:pt x="271992" y="131233"/>
                        <a:pt x="293674" y="133415"/>
                        <a:pt x="314325" y="139700"/>
                      </a:cubicBezTo>
                      <a:cubicBezTo>
                        <a:pt x="318621" y="141007"/>
                        <a:pt x="321112" y="145666"/>
                        <a:pt x="323850" y="149225"/>
                      </a:cubicBezTo>
                      <a:cubicBezTo>
                        <a:pt x="346612" y="178815"/>
                        <a:pt x="342482" y="171993"/>
                        <a:pt x="352425" y="196850"/>
                      </a:cubicBezTo>
                      <a:cubicBezTo>
                        <a:pt x="353483" y="204258"/>
                        <a:pt x="356310" y="211625"/>
                        <a:pt x="355600" y="219075"/>
                      </a:cubicBezTo>
                      <a:cubicBezTo>
                        <a:pt x="354163" y="234160"/>
                        <a:pt x="350351" y="248988"/>
                        <a:pt x="346075" y="263525"/>
                      </a:cubicBezTo>
                      <a:cubicBezTo>
                        <a:pt x="344998" y="267186"/>
                        <a:pt x="342423" y="270352"/>
                        <a:pt x="339725" y="273050"/>
                      </a:cubicBezTo>
                      <a:cubicBezTo>
                        <a:pt x="337389" y="275386"/>
                        <a:pt x="320187" y="289169"/>
                        <a:pt x="314325" y="292100"/>
                      </a:cubicBezTo>
                      <a:cubicBezTo>
                        <a:pt x="311332" y="293597"/>
                        <a:pt x="307907" y="294032"/>
                        <a:pt x="304800" y="295275"/>
                      </a:cubicBezTo>
                      <a:cubicBezTo>
                        <a:pt x="297316" y="298268"/>
                        <a:pt x="290421" y="302954"/>
                        <a:pt x="282575" y="304800"/>
                      </a:cubicBezTo>
                      <a:cubicBezTo>
                        <a:pt x="272222" y="307236"/>
                        <a:pt x="261408" y="306917"/>
                        <a:pt x="250825" y="307975"/>
                      </a:cubicBezTo>
                      <a:cubicBezTo>
                        <a:pt x="230221" y="303854"/>
                        <a:pt x="204929" y="310470"/>
                        <a:pt x="196850" y="288925"/>
                      </a:cubicBezTo>
                      <a:cubicBezTo>
                        <a:pt x="194955" y="283872"/>
                        <a:pt x="194733" y="278342"/>
                        <a:pt x="193675" y="273050"/>
                      </a:cubicBezTo>
                      <a:cubicBezTo>
                        <a:pt x="200600" y="226886"/>
                        <a:pt x="196750" y="207878"/>
                        <a:pt x="222250" y="171450"/>
                      </a:cubicBezTo>
                      <a:cubicBezTo>
                        <a:pt x="229658" y="160867"/>
                        <a:pt x="236405" y="149788"/>
                        <a:pt x="244475" y="139700"/>
                      </a:cubicBezTo>
                      <a:cubicBezTo>
                        <a:pt x="263752" y="115604"/>
                        <a:pt x="251210" y="132734"/>
                        <a:pt x="266700" y="107950"/>
                      </a:cubicBezTo>
                      <a:cubicBezTo>
                        <a:pt x="275493" y="93882"/>
                        <a:pt x="271329" y="103587"/>
                        <a:pt x="276225" y="88900"/>
                      </a:cubicBezTo>
                      <a:cubicBezTo>
                        <a:pt x="273050" y="86783"/>
                        <a:pt x="270508" y="82788"/>
                        <a:pt x="266700" y="82550"/>
                      </a:cubicBezTo>
                      <a:cubicBezTo>
                        <a:pt x="265679" y="82486"/>
                        <a:pt x="227944" y="82209"/>
                        <a:pt x="215900" y="88900"/>
                      </a:cubicBezTo>
                      <a:cubicBezTo>
                        <a:pt x="209229" y="92606"/>
                        <a:pt x="203676" y="98187"/>
                        <a:pt x="196850" y="101600"/>
                      </a:cubicBezTo>
                      <a:cubicBezTo>
                        <a:pt x="174707" y="112672"/>
                        <a:pt x="192645" y="102029"/>
                        <a:pt x="174625" y="117475"/>
                      </a:cubicBezTo>
                      <a:cubicBezTo>
                        <a:pt x="170607" y="120919"/>
                        <a:pt x="165858" y="123460"/>
                        <a:pt x="161925" y="127000"/>
                      </a:cubicBezTo>
                      <a:cubicBezTo>
                        <a:pt x="155250" y="133007"/>
                        <a:pt x="146891" y="138018"/>
                        <a:pt x="142875" y="146050"/>
                      </a:cubicBezTo>
                      <a:cubicBezTo>
                        <a:pt x="133112" y="165576"/>
                        <a:pt x="139150" y="154812"/>
                        <a:pt x="123825" y="177800"/>
                      </a:cubicBezTo>
                      <a:cubicBezTo>
                        <a:pt x="121708" y="180975"/>
                        <a:pt x="120173" y="184627"/>
                        <a:pt x="117475" y="187325"/>
                      </a:cubicBezTo>
                      <a:cubicBezTo>
                        <a:pt x="113242" y="191558"/>
                        <a:pt x="108671" y="195479"/>
                        <a:pt x="104775" y="200025"/>
                      </a:cubicBezTo>
                      <a:cubicBezTo>
                        <a:pt x="90664" y="216488"/>
                        <a:pt x="107244" y="203670"/>
                        <a:pt x="88900" y="215900"/>
                      </a:cubicBezTo>
                      <a:cubicBezTo>
                        <a:pt x="87842" y="219075"/>
                        <a:pt x="86167" y="222108"/>
                        <a:pt x="85725" y="225425"/>
                      </a:cubicBezTo>
                      <a:cubicBezTo>
                        <a:pt x="81593" y="256416"/>
                        <a:pt x="81039" y="286257"/>
                        <a:pt x="85725" y="317500"/>
                      </a:cubicBezTo>
                      <a:cubicBezTo>
                        <a:pt x="86291" y="321274"/>
                        <a:pt x="89857" y="323920"/>
                        <a:pt x="92075" y="327025"/>
                      </a:cubicBezTo>
                      <a:cubicBezTo>
                        <a:pt x="95151" y="331331"/>
                        <a:pt x="98795" y="335238"/>
                        <a:pt x="101600" y="339725"/>
                      </a:cubicBezTo>
                      <a:cubicBezTo>
                        <a:pt x="104108" y="343739"/>
                        <a:pt x="104920" y="348789"/>
                        <a:pt x="107950" y="352425"/>
                      </a:cubicBezTo>
                      <a:cubicBezTo>
                        <a:pt x="110393" y="355356"/>
                        <a:pt x="114544" y="356332"/>
                        <a:pt x="117475" y="358775"/>
                      </a:cubicBezTo>
                      <a:cubicBezTo>
                        <a:pt x="133689" y="372286"/>
                        <a:pt x="119142" y="366336"/>
                        <a:pt x="139700" y="371475"/>
                      </a:cubicBezTo>
                      <a:cubicBezTo>
                        <a:pt x="154517" y="370417"/>
                        <a:pt x="169522" y="370881"/>
                        <a:pt x="184150" y="368300"/>
                      </a:cubicBezTo>
                      <a:cubicBezTo>
                        <a:pt x="187908" y="367637"/>
                        <a:pt x="197491" y="361950"/>
                        <a:pt x="193675" y="361950"/>
                      </a:cubicBezTo>
                      <a:cubicBezTo>
                        <a:pt x="181842" y="361950"/>
                        <a:pt x="170392" y="366183"/>
                        <a:pt x="158750" y="368300"/>
                      </a:cubicBezTo>
                      <a:cubicBezTo>
                        <a:pt x="155575" y="371475"/>
                        <a:pt x="152100" y="374376"/>
                        <a:pt x="149225" y="377825"/>
                      </a:cubicBezTo>
                      <a:cubicBezTo>
                        <a:pt x="145038" y="382850"/>
                        <a:pt x="138642" y="394404"/>
                        <a:pt x="136525" y="400050"/>
                      </a:cubicBezTo>
                      <a:cubicBezTo>
                        <a:pt x="134993" y="404136"/>
                        <a:pt x="134549" y="408554"/>
                        <a:pt x="133350" y="412750"/>
                      </a:cubicBezTo>
                      <a:cubicBezTo>
                        <a:pt x="132431" y="415968"/>
                        <a:pt x="131233" y="419100"/>
                        <a:pt x="130175" y="422275"/>
                      </a:cubicBezTo>
                      <a:cubicBezTo>
                        <a:pt x="127000" y="418042"/>
                        <a:pt x="122132" y="414655"/>
                        <a:pt x="120650" y="409575"/>
                      </a:cubicBezTo>
                      <a:cubicBezTo>
                        <a:pt x="112716" y="382373"/>
                        <a:pt x="108842" y="352316"/>
                        <a:pt x="104775" y="323850"/>
                      </a:cubicBezTo>
                      <a:cubicBezTo>
                        <a:pt x="108206" y="203748"/>
                        <a:pt x="81747" y="238928"/>
                        <a:pt x="127000" y="193675"/>
                      </a:cubicBezTo>
                      <a:cubicBezTo>
                        <a:pt x="133350" y="187325"/>
                        <a:pt x="138578" y="179606"/>
                        <a:pt x="146050" y="174625"/>
                      </a:cubicBezTo>
                      <a:lnTo>
                        <a:pt x="174625" y="155575"/>
                      </a:lnTo>
                      <a:cubicBezTo>
                        <a:pt x="177800" y="153458"/>
                        <a:pt x="180837" y="151118"/>
                        <a:pt x="184150" y="149225"/>
                      </a:cubicBezTo>
                      <a:cubicBezTo>
                        <a:pt x="191558" y="144992"/>
                        <a:pt x="199108" y="140997"/>
                        <a:pt x="206375" y="136525"/>
                      </a:cubicBezTo>
                      <a:cubicBezTo>
                        <a:pt x="212875" y="132525"/>
                        <a:pt x="218833" y="127670"/>
                        <a:pt x="225425" y="123825"/>
                      </a:cubicBezTo>
                      <a:cubicBezTo>
                        <a:pt x="283974" y="89672"/>
                        <a:pt x="208852" y="136961"/>
                        <a:pt x="260350" y="104775"/>
                      </a:cubicBezTo>
                      <a:cubicBezTo>
                        <a:pt x="263586" y="102753"/>
                        <a:pt x="273653" y="98965"/>
                        <a:pt x="269875" y="98425"/>
                      </a:cubicBezTo>
                      <a:cubicBezTo>
                        <a:pt x="259346" y="96921"/>
                        <a:pt x="248708" y="100542"/>
                        <a:pt x="238125" y="101600"/>
                      </a:cubicBezTo>
                      <a:cubicBezTo>
                        <a:pt x="232833" y="103717"/>
                        <a:pt x="227198" y="105122"/>
                        <a:pt x="222250" y="107950"/>
                      </a:cubicBezTo>
                      <a:cubicBezTo>
                        <a:pt x="212311" y="113630"/>
                        <a:pt x="203200" y="120650"/>
                        <a:pt x="193675" y="127000"/>
                      </a:cubicBezTo>
                      <a:cubicBezTo>
                        <a:pt x="173277" y="140598"/>
                        <a:pt x="189794" y="129252"/>
                        <a:pt x="155575" y="155575"/>
                      </a:cubicBezTo>
                      <a:cubicBezTo>
                        <a:pt x="151381" y="158801"/>
                        <a:pt x="146050" y="160867"/>
                        <a:pt x="142875" y="165100"/>
                      </a:cubicBezTo>
                      <a:cubicBezTo>
                        <a:pt x="124706" y="189326"/>
                        <a:pt x="143616" y="167047"/>
                        <a:pt x="114300" y="190500"/>
                      </a:cubicBezTo>
                      <a:cubicBezTo>
                        <a:pt x="74868" y="222045"/>
                        <a:pt x="126710" y="186258"/>
                        <a:pt x="88900" y="212725"/>
                      </a:cubicBezTo>
                      <a:cubicBezTo>
                        <a:pt x="79522" y="219290"/>
                        <a:pt x="69850" y="225425"/>
                        <a:pt x="60325" y="231775"/>
                      </a:cubicBezTo>
                      <a:cubicBezTo>
                        <a:pt x="57150" y="233892"/>
                        <a:pt x="54420" y="236918"/>
                        <a:pt x="50800" y="238125"/>
                      </a:cubicBezTo>
                      <a:lnTo>
                        <a:pt x="22225" y="247650"/>
                      </a:lnTo>
                      <a:lnTo>
                        <a:pt x="12700" y="250825"/>
                      </a:lnTo>
                      <a:cubicBezTo>
                        <a:pt x="10583" y="254000"/>
                        <a:pt x="6977" y="256586"/>
                        <a:pt x="6350" y="260350"/>
                      </a:cubicBezTo>
                      <a:cubicBezTo>
                        <a:pt x="4850" y="269353"/>
                        <a:pt x="12084" y="272514"/>
                        <a:pt x="19050" y="273050"/>
                      </a:cubicBezTo>
                      <a:cubicBezTo>
                        <a:pt x="43343" y="274919"/>
                        <a:pt x="67733" y="275167"/>
                        <a:pt x="92075" y="276225"/>
                      </a:cubicBezTo>
                      <a:cubicBezTo>
                        <a:pt x="96308" y="277283"/>
                        <a:pt x="100872" y="277449"/>
                        <a:pt x="104775" y="279400"/>
                      </a:cubicBezTo>
                      <a:cubicBezTo>
                        <a:pt x="111601" y="282813"/>
                        <a:pt x="123825" y="292100"/>
                        <a:pt x="123825" y="292100"/>
                      </a:cubicBezTo>
                      <a:cubicBezTo>
                        <a:pt x="138476" y="321403"/>
                        <a:pt x="134229" y="308317"/>
                        <a:pt x="139700" y="330200"/>
                      </a:cubicBezTo>
                      <a:cubicBezTo>
                        <a:pt x="138642" y="333375"/>
                        <a:pt x="139838" y="339252"/>
                        <a:pt x="136525" y="339725"/>
                      </a:cubicBezTo>
                      <a:cubicBezTo>
                        <a:pt x="119708" y="342127"/>
                        <a:pt x="117851" y="333267"/>
                        <a:pt x="111125" y="323850"/>
                      </a:cubicBezTo>
                      <a:cubicBezTo>
                        <a:pt x="108049" y="319544"/>
                        <a:pt x="104775" y="315383"/>
                        <a:pt x="101600" y="311150"/>
                      </a:cubicBezTo>
                      <a:lnTo>
                        <a:pt x="92075" y="282575"/>
                      </a:lnTo>
                      <a:cubicBezTo>
                        <a:pt x="91017" y="279400"/>
                        <a:pt x="90218" y="276126"/>
                        <a:pt x="88900" y="273050"/>
                      </a:cubicBezTo>
                      <a:cubicBezTo>
                        <a:pt x="85725" y="265642"/>
                        <a:pt x="82368" y="258309"/>
                        <a:pt x="79375" y="250825"/>
                      </a:cubicBezTo>
                      <a:cubicBezTo>
                        <a:pt x="78132" y="247718"/>
                        <a:pt x="77119" y="244518"/>
                        <a:pt x="76200" y="241300"/>
                      </a:cubicBezTo>
                      <a:cubicBezTo>
                        <a:pt x="75001" y="237104"/>
                        <a:pt x="74976" y="232503"/>
                        <a:pt x="73025" y="228600"/>
                      </a:cubicBezTo>
                      <a:cubicBezTo>
                        <a:pt x="70658" y="223867"/>
                        <a:pt x="66675" y="220133"/>
                        <a:pt x="63500" y="215900"/>
                      </a:cubicBezTo>
                      <a:cubicBezTo>
                        <a:pt x="62442" y="212725"/>
                        <a:pt x="61206" y="209604"/>
                        <a:pt x="60325" y="206375"/>
                      </a:cubicBezTo>
                      <a:cubicBezTo>
                        <a:pt x="58029" y="197955"/>
                        <a:pt x="53975" y="180975"/>
                        <a:pt x="53975" y="180975"/>
                      </a:cubicBezTo>
                      <a:cubicBezTo>
                        <a:pt x="56706" y="142737"/>
                        <a:pt x="48293" y="142207"/>
                        <a:pt x="69850" y="120650"/>
                      </a:cubicBezTo>
                      <a:cubicBezTo>
                        <a:pt x="73592" y="116908"/>
                        <a:pt x="78147" y="114060"/>
                        <a:pt x="82550" y="111125"/>
                      </a:cubicBezTo>
                      <a:cubicBezTo>
                        <a:pt x="90857" y="105587"/>
                        <a:pt x="99643" y="100788"/>
                        <a:pt x="107950" y="95250"/>
                      </a:cubicBezTo>
                      <a:cubicBezTo>
                        <a:pt x="114300" y="91017"/>
                        <a:pt x="119760" y="84963"/>
                        <a:pt x="127000" y="82550"/>
                      </a:cubicBezTo>
                      <a:lnTo>
                        <a:pt x="146050" y="76200"/>
                      </a:lnTo>
                      <a:cubicBezTo>
                        <a:pt x="167783" y="77649"/>
                        <a:pt x="212209" y="82888"/>
                        <a:pt x="234950" y="76200"/>
                      </a:cubicBezTo>
                      <a:cubicBezTo>
                        <a:pt x="240694" y="74511"/>
                        <a:pt x="243144" y="67442"/>
                        <a:pt x="247650" y="63500"/>
                      </a:cubicBezTo>
                      <a:cubicBezTo>
                        <a:pt x="251632" y="60015"/>
                        <a:pt x="264753" y="51040"/>
                        <a:pt x="260350" y="53975"/>
                      </a:cubicBezTo>
                      <a:cubicBezTo>
                        <a:pt x="239126" y="68124"/>
                        <a:pt x="263753" y="53249"/>
                        <a:pt x="238125" y="63500"/>
                      </a:cubicBezTo>
                      <a:cubicBezTo>
                        <a:pt x="231533" y="66137"/>
                        <a:pt x="225667" y="70388"/>
                        <a:pt x="219075" y="73025"/>
                      </a:cubicBezTo>
                      <a:cubicBezTo>
                        <a:pt x="215023" y="74646"/>
                        <a:pt x="210515" y="74820"/>
                        <a:pt x="206375" y="76200"/>
                      </a:cubicBezTo>
                      <a:cubicBezTo>
                        <a:pt x="200968" y="78002"/>
                        <a:pt x="195836" y="80549"/>
                        <a:pt x="190500" y="82550"/>
                      </a:cubicBezTo>
                      <a:cubicBezTo>
                        <a:pt x="187366" y="83725"/>
                        <a:pt x="184051" y="84407"/>
                        <a:pt x="180975" y="85725"/>
                      </a:cubicBezTo>
                      <a:cubicBezTo>
                        <a:pt x="176625" y="87589"/>
                        <a:pt x="172625" y="90211"/>
                        <a:pt x="168275" y="92075"/>
                      </a:cubicBezTo>
                      <a:cubicBezTo>
                        <a:pt x="165199" y="93393"/>
                        <a:pt x="161743" y="93753"/>
                        <a:pt x="158750" y="95250"/>
                      </a:cubicBezTo>
                      <a:cubicBezTo>
                        <a:pt x="155337" y="96957"/>
                        <a:pt x="152638" y="99893"/>
                        <a:pt x="149225" y="101600"/>
                      </a:cubicBezTo>
                      <a:cubicBezTo>
                        <a:pt x="144127" y="104149"/>
                        <a:pt x="138448" y="105401"/>
                        <a:pt x="133350" y="107950"/>
                      </a:cubicBezTo>
                      <a:cubicBezTo>
                        <a:pt x="129937" y="109657"/>
                        <a:pt x="127175" y="112473"/>
                        <a:pt x="123825" y="114300"/>
                      </a:cubicBezTo>
                      <a:cubicBezTo>
                        <a:pt x="115515" y="118833"/>
                        <a:pt x="106301" y="121749"/>
                        <a:pt x="98425" y="127000"/>
                      </a:cubicBezTo>
                      <a:cubicBezTo>
                        <a:pt x="95250" y="129117"/>
                        <a:pt x="92313" y="131643"/>
                        <a:pt x="88900" y="133350"/>
                      </a:cubicBezTo>
                      <a:cubicBezTo>
                        <a:pt x="85907" y="134847"/>
                        <a:pt x="82368" y="135028"/>
                        <a:pt x="79375" y="136525"/>
                      </a:cubicBezTo>
                      <a:cubicBezTo>
                        <a:pt x="75769" y="138328"/>
                        <a:pt x="58588" y="150962"/>
                        <a:pt x="57150" y="152400"/>
                      </a:cubicBezTo>
                      <a:cubicBezTo>
                        <a:pt x="54452" y="155098"/>
                        <a:pt x="53335" y="159073"/>
                        <a:pt x="50800" y="161925"/>
                      </a:cubicBezTo>
                      <a:cubicBezTo>
                        <a:pt x="44834" y="168637"/>
                        <a:pt x="38100" y="174625"/>
                        <a:pt x="31750" y="180975"/>
                      </a:cubicBezTo>
                      <a:cubicBezTo>
                        <a:pt x="28575" y="184150"/>
                        <a:pt x="26628" y="189619"/>
                        <a:pt x="22225" y="190500"/>
                      </a:cubicBezTo>
                      <a:cubicBezTo>
                        <a:pt x="16933" y="191558"/>
                        <a:pt x="954" y="193675"/>
                        <a:pt x="6350" y="193675"/>
                      </a:cubicBezTo>
                      <a:cubicBezTo>
                        <a:pt x="36002" y="193675"/>
                        <a:pt x="65617" y="191558"/>
                        <a:pt x="95250" y="190500"/>
                      </a:cubicBezTo>
                      <a:cubicBezTo>
                        <a:pt x="99483" y="188383"/>
                        <a:pt x="103862" y="186535"/>
                        <a:pt x="107950" y="184150"/>
                      </a:cubicBezTo>
                      <a:cubicBezTo>
                        <a:pt x="116574" y="179119"/>
                        <a:pt x="124420" y="172740"/>
                        <a:pt x="133350" y="168275"/>
                      </a:cubicBezTo>
                      <a:cubicBezTo>
                        <a:pt x="143933" y="162983"/>
                        <a:pt x="154114" y="156794"/>
                        <a:pt x="165100" y="152400"/>
                      </a:cubicBezTo>
                      <a:cubicBezTo>
                        <a:pt x="173463" y="149055"/>
                        <a:pt x="185765" y="144644"/>
                        <a:pt x="193675" y="139700"/>
                      </a:cubicBezTo>
                      <a:cubicBezTo>
                        <a:pt x="198162" y="136895"/>
                        <a:pt x="201888" y="132980"/>
                        <a:pt x="206375" y="130175"/>
                      </a:cubicBezTo>
                      <a:cubicBezTo>
                        <a:pt x="210389" y="127667"/>
                        <a:pt x="214938" y="126124"/>
                        <a:pt x="219075" y="123825"/>
                      </a:cubicBezTo>
                      <a:cubicBezTo>
                        <a:pt x="224470" y="120828"/>
                        <a:pt x="229744" y="117613"/>
                        <a:pt x="234950" y="114300"/>
                      </a:cubicBezTo>
                      <a:cubicBezTo>
                        <a:pt x="258968" y="99016"/>
                        <a:pt x="245802" y="104333"/>
                        <a:pt x="263525" y="98425"/>
                      </a:cubicBezTo>
                      <a:cubicBezTo>
                        <a:pt x="291978" y="77085"/>
                        <a:pt x="280119" y="85246"/>
                        <a:pt x="298450" y="73025"/>
                      </a:cubicBezTo>
                      <a:cubicBezTo>
                        <a:pt x="296333" y="76200"/>
                        <a:pt x="294798" y="79852"/>
                        <a:pt x="292100" y="82550"/>
                      </a:cubicBezTo>
                      <a:cubicBezTo>
                        <a:pt x="289829" y="84821"/>
                        <a:pt x="274082" y="96021"/>
                        <a:pt x="269875" y="98425"/>
                      </a:cubicBezTo>
                      <a:cubicBezTo>
                        <a:pt x="265766" y="100773"/>
                        <a:pt x="261189" y="102267"/>
                        <a:pt x="257175" y="104775"/>
                      </a:cubicBezTo>
                      <a:cubicBezTo>
                        <a:pt x="252688" y="107580"/>
                        <a:pt x="249208" y="111933"/>
                        <a:pt x="244475" y="114300"/>
                      </a:cubicBezTo>
                      <a:cubicBezTo>
                        <a:pt x="240572" y="116251"/>
                        <a:pt x="235955" y="116221"/>
                        <a:pt x="231775" y="117475"/>
                      </a:cubicBezTo>
                      <a:cubicBezTo>
                        <a:pt x="225364" y="119398"/>
                        <a:pt x="206117" y="124891"/>
                        <a:pt x="212725" y="123825"/>
                      </a:cubicBezTo>
                      <a:cubicBezTo>
                        <a:pt x="245533" y="118533"/>
                        <a:pt x="278054" y="110959"/>
                        <a:pt x="311150" y="107950"/>
                      </a:cubicBezTo>
                      <a:cubicBezTo>
                        <a:pt x="322792" y="106892"/>
                        <a:pt x="334462" y="106115"/>
                        <a:pt x="346075" y="104775"/>
                      </a:cubicBezTo>
                      <a:cubicBezTo>
                        <a:pt x="361985" y="102939"/>
                        <a:pt x="377808" y="100411"/>
                        <a:pt x="393700" y="98425"/>
                      </a:cubicBezTo>
                      <a:cubicBezTo>
                        <a:pt x="403210" y="97236"/>
                        <a:pt x="412750" y="96308"/>
                        <a:pt x="422275" y="95250"/>
                      </a:cubicBezTo>
                      <a:cubicBezTo>
                        <a:pt x="443442" y="96308"/>
                        <a:pt x="467434" y="87806"/>
                        <a:pt x="485775" y="98425"/>
                      </a:cubicBezTo>
                      <a:cubicBezTo>
                        <a:pt x="494980" y="103754"/>
                        <a:pt x="487993" y="121007"/>
                        <a:pt x="482600" y="130175"/>
                      </a:cubicBezTo>
                      <a:cubicBezTo>
                        <a:pt x="479792" y="134948"/>
                        <a:pt x="448704" y="157054"/>
                        <a:pt x="438150" y="161925"/>
                      </a:cubicBezTo>
                      <a:cubicBezTo>
                        <a:pt x="416195" y="172058"/>
                        <a:pt x="393102" y="179686"/>
                        <a:pt x="371475" y="190500"/>
                      </a:cubicBezTo>
                      <a:cubicBezTo>
                        <a:pt x="367242" y="192617"/>
                        <a:pt x="363265" y="195353"/>
                        <a:pt x="358775" y="196850"/>
                      </a:cubicBezTo>
                      <a:cubicBezTo>
                        <a:pt x="324196" y="208376"/>
                        <a:pt x="317177" y="208648"/>
                        <a:pt x="285750" y="215900"/>
                      </a:cubicBezTo>
                      <a:cubicBezTo>
                        <a:pt x="261121" y="221584"/>
                        <a:pt x="285739" y="216960"/>
                        <a:pt x="254000" y="222250"/>
                      </a:cubicBezTo>
                      <a:cubicBezTo>
                        <a:pt x="247650" y="220133"/>
                        <a:pt x="236263" y="222464"/>
                        <a:pt x="234950" y="215900"/>
                      </a:cubicBezTo>
                      <a:cubicBezTo>
                        <a:pt x="232815" y="205224"/>
                        <a:pt x="240026" y="177099"/>
                        <a:pt x="250825" y="165100"/>
                      </a:cubicBezTo>
                      <a:cubicBezTo>
                        <a:pt x="257834" y="157313"/>
                        <a:pt x="265263" y="149884"/>
                        <a:pt x="273050" y="142875"/>
                      </a:cubicBezTo>
                      <a:cubicBezTo>
                        <a:pt x="280894" y="135816"/>
                        <a:pt x="296784" y="130083"/>
                        <a:pt x="304800" y="127000"/>
                      </a:cubicBezTo>
                      <a:cubicBezTo>
                        <a:pt x="322256" y="120286"/>
                        <a:pt x="322699" y="120880"/>
                        <a:pt x="339725" y="117475"/>
                      </a:cubicBezTo>
                      <a:cubicBezTo>
                        <a:pt x="346075" y="120650"/>
                        <a:pt x="356044" y="120447"/>
                        <a:pt x="358775" y="127000"/>
                      </a:cubicBezTo>
                      <a:cubicBezTo>
                        <a:pt x="362461" y="135846"/>
                        <a:pt x="358233" y="146360"/>
                        <a:pt x="355600" y="155575"/>
                      </a:cubicBezTo>
                      <a:cubicBezTo>
                        <a:pt x="352595" y="166093"/>
                        <a:pt x="337863" y="181365"/>
                        <a:pt x="330200" y="187325"/>
                      </a:cubicBezTo>
                      <a:cubicBezTo>
                        <a:pt x="326464" y="190231"/>
                        <a:pt x="321733" y="191558"/>
                        <a:pt x="317500" y="193675"/>
                      </a:cubicBezTo>
                      <a:cubicBezTo>
                        <a:pt x="318558" y="187325"/>
                        <a:pt x="317592" y="180277"/>
                        <a:pt x="320675" y="174625"/>
                      </a:cubicBezTo>
                      <a:cubicBezTo>
                        <a:pt x="324259" y="168055"/>
                        <a:pt x="331956" y="164657"/>
                        <a:pt x="336550" y="158750"/>
                      </a:cubicBezTo>
                      <a:cubicBezTo>
                        <a:pt x="339456" y="155014"/>
                        <a:pt x="339783" y="149612"/>
                        <a:pt x="342900" y="146050"/>
                      </a:cubicBezTo>
                      <a:cubicBezTo>
                        <a:pt x="347362" y="140950"/>
                        <a:pt x="353675" y="137812"/>
                        <a:pt x="358775" y="133350"/>
                      </a:cubicBezTo>
                      <a:cubicBezTo>
                        <a:pt x="373411" y="120544"/>
                        <a:pt x="361995" y="125927"/>
                        <a:pt x="377825" y="120650"/>
                      </a:cubicBezTo>
                      <a:cubicBezTo>
                        <a:pt x="378883" y="125942"/>
                        <a:pt x="382171" y="131257"/>
                        <a:pt x="381000" y="136525"/>
                      </a:cubicBezTo>
                      <a:cubicBezTo>
                        <a:pt x="379852" y="141691"/>
                        <a:pt x="374280" y="144738"/>
                        <a:pt x="371475" y="149225"/>
                      </a:cubicBezTo>
                      <a:cubicBezTo>
                        <a:pt x="368967" y="153239"/>
                        <a:pt x="368031" y="158189"/>
                        <a:pt x="365125" y="161925"/>
                      </a:cubicBezTo>
                      <a:cubicBezTo>
                        <a:pt x="356615" y="172866"/>
                        <a:pt x="344085" y="181932"/>
                        <a:pt x="333375" y="190500"/>
                      </a:cubicBezTo>
                      <a:cubicBezTo>
                        <a:pt x="324908" y="189442"/>
                        <a:pt x="315897" y="190494"/>
                        <a:pt x="307975" y="187325"/>
                      </a:cubicBezTo>
                      <a:cubicBezTo>
                        <a:pt x="304432" y="185908"/>
                        <a:pt x="301625" y="181616"/>
                        <a:pt x="301625" y="177800"/>
                      </a:cubicBezTo>
                      <a:cubicBezTo>
                        <a:pt x="301625" y="135503"/>
                        <a:pt x="296418" y="140377"/>
                        <a:pt x="317500" y="133350"/>
                      </a:cubicBezTo>
                      <a:cubicBezTo>
                        <a:pt x="323850" y="135467"/>
                        <a:pt x="334064" y="133485"/>
                        <a:pt x="336550" y="139700"/>
                      </a:cubicBezTo>
                      <a:cubicBezTo>
                        <a:pt x="339424" y="146885"/>
                        <a:pt x="330603" y="167421"/>
                        <a:pt x="323850" y="174625"/>
                      </a:cubicBezTo>
                      <a:cubicBezTo>
                        <a:pt x="310542" y="188820"/>
                        <a:pt x="296333" y="202142"/>
                        <a:pt x="282575" y="215900"/>
                      </a:cubicBezTo>
                      <a:cubicBezTo>
                        <a:pt x="278342" y="220133"/>
                        <a:pt x="274747" y="225120"/>
                        <a:pt x="269875" y="228600"/>
                      </a:cubicBezTo>
                      <a:cubicBezTo>
                        <a:pt x="262467" y="233892"/>
                        <a:pt x="255225" y="239425"/>
                        <a:pt x="247650" y="244475"/>
                      </a:cubicBezTo>
                      <a:cubicBezTo>
                        <a:pt x="221460" y="261935"/>
                        <a:pt x="230664" y="258246"/>
                        <a:pt x="209550" y="263525"/>
                      </a:cubicBezTo>
                      <a:cubicBezTo>
                        <a:pt x="208492" y="260350"/>
                        <a:pt x="206375" y="257347"/>
                        <a:pt x="206375" y="254000"/>
                      </a:cubicBezTo>
                      <a:cubicBezTo>
                        <a:pt x="206375" y="228518"/>
                        <a:pt x="207433" y="224896"/>
                        <a:pt x="222250" y="206375"/>
                      </a:cubicBezTo>
                      <a:cubicBezTo>
                        <a:pt x="225990" y="201700"/>
                        <a:pt x="229873" y="196848"/>
                        <a:pt x="234950" y="193675"/>
                      </a:cubicBezTo>
                      <a:cubicBezTo>
                        <a:pt x="238650" y="191362"/>
                        <a:pt x="243417" y="191558"/>
                        <a:pt x="247650" y="190500"/>
                      </a:cubicBezTo>
                      <a:cubicBezTo>
                        <a:pt x="256117" y="193675"/>
                        <a:pt x="265737" y="194707"/>
                        <a:pt x="273050" y="200025"/>
                      </a:cubicBezTo>
                      <a:cubicBezTo>
                        <a:pt x="278041" y="203655"/>
                        <a:pt x="285998" y="210765"/>
                        <a:pt x="282575" y="215900"/>
                      </a:cubicBezTo>
                      <a:cubicBezTo>
                        <a:pt x="278424" y="222127"/>
                        <a:pt x="267758" y="218017"/>
                        <a:pt x="260350" y="219075"/>
                      </a:cubicBezTo>
                      <a:cubicBezTo>
                        <a:pt x="251883" y="222250"/>
                        <a:pt x="243477" y="225591"/>
                        <a:pt x="234950" y="228600"/>
                      </a:cubicBezTo>
                      <a:cubicBezTo>
                        <a:pt x="225482" y="231942"/>
                        <a:pt x="215643" y="234263"/>
                        <a:pt x="206375" y="238125"/>
                      </a:cubicBezTo>
                      <a:cubicBezTo>
                        <a:pt x="202853" y="239593"/>
                        <a:pt x="200357" y="242972"/>
                        <a:pt x="196850" y="244475"/>
                      </a:cubicBezTo>
                      <a:cubicBezTo>
                        <a:pt x="165088" y="258087"/>
                        <a:pt x="207860" y="231519"/>
                        <a:pt x="165100" y="257175"/>
                      </a:cubicBezTo>
                      <a:cubicBezTo>
                        <a:pt x="160562" y="259898"/>
                        <a:pt x="155960" y="262784"/>
                        <a:pt x="152400" y="266700"/>
                      </a:cubicBezTo>
                      <a:cubicBezTo>
                        <a:pt x="145281" y="274531"/>
                        <a:pt x="133350" y="292100"/>
                        <a:pt x="133350" y="292100"/>
                      </a:cubicBezTo>
                      <a:cubicBezTo>
                        <a:pt x="132292" y="296333"/>
                        <a:pt x="131374" y="300604"/>
                        <a:pt x="130175" y="304800"/>
                      </a:cubicBezTo>
                      <a:cubicBezTo>
                        <a:pt x="129256" y="308018"/>
                        <a:pt x="124387" y="312234"/>
                        <a:pt x="127000" y="314325"/>
                      </a:cubicBezTo>
                      <a:cubicBezTo>
                        <a:pt x="132027" y="318347"/>
                        <a:pt x="139700" y="316442"/>
                        <a:pt x="146050" y="317500"/>
                      </a:cubicBezTo>
                      <a:cubicBezTo>
                        <a:pt x="170392" y="316442"/>
                        <a:pt x="194859" y="317016"/>
                        <a:pt x="219075" y="314325"/>
                      </a:cubicBezTo>
                      <a:cubicBezTo>
                        <a:pt x="223779" y="313802"/>
                        <a:pt x="227381" y="309733"/>
                        <a:pt x="231775" y="307975"/>
                      </a:cubicBezTo>
                      <a:cubicBezTo>
                        <a:pt x="237990" y="305489"/>
                        <a:pt x="244475" y="303742"/>
                        <a:pt x="250825" y="301625"/>
                      </a:cubicBezTo>
                      <a:cubicBezTo>
                        <a:pt x="260350" y="302683"/>
                        <a:pt x="271315" y="299655"/>
                        <a:pt x="279400" y="304800"/>
                      </a:cubicBezTo>
                      <a:cubicBezTo>
                        <a:pt x="284090" y="307785"/>
                        <a:pt x="288204" y="338572"/>
                        <a:pt x="288925" y="342900"/>
                      </a:cubicBezTo>
                      <a:cubicBezTo>
                        <a:pt x="287867" y="356658"/>
                        <a:pt x="289097" y="370788"/>
                        <a:pt x="285750" y="384175"/>
                      </a:cubicBezTo>
                      <a:cubicBezTo>
                        <a:pt x="280307" y="405949"/>
                        <a:pt x="276058" y="403351"/>
                        <a:pt x="263525" y="412750"/>
                      </a:cubicBezTo>
                      <a:cubicBezTo>
                        <a:pt x="258104" y="416816"/>
                        <a:pt x="253071" y="421384"/>
                        <a:pt x="247650" y="425450"/>
                      </a:cubicBezTo>
                      <a:cubicBezTo>
                        <a:pt x="244597" y="427740"/>
                        <a:pt x="241745" y="430593"/>
                        <a:pt x="238125" y="431800"/>
                      </a:cubicBezTo>
                      <a:cubicBezTo>
                        <a:pt x="234821" y="432901"/>
                        <a:pt x="198562" y="437905"/>
                        <a:pt x="196850" y="438150"/>
                      </a:cubicBezTo>
                      <a:cubicBezTo>
                        <a:pt x="189442" y="437092"/>
                        <a:pt x="180971" y="438941"/>
                        <a:pt x="174625" y="434975"/>
                      </a:cubicBezTo>
                      <a:cubicBezTo>
                        <a:pt x="169123" y="431536"/>
                        <a:pt x="171232" y="416821"/>
                        <a:pt x="174625" y="412750"/>
                      </a:cubicBezTo>
                      <a:cubicBezTo>
                        <a:pt x="183249" y="402402"/>
                        <a:pt x="190421" y="388435"/>
                        <a:pt x="203200" y="384175"/>
                      </a:cubicBezTo>
                      <a:lnTo>
                        <a:pt x="241300" y="371475"/>
                      </a:lnTo>
                      <a:cubicBezTo>
                        <a:pt x="254000" y="373592"/>
                        <a:pt x="267275" y="373495"/>
                        <a:pt x="279400" y="377825"/>
                      </a:cubicBezTo>
                      <a:cubicBezTo>
                        <a:pt x="291495" y="382145"/>
                        <a:pt x="283309" y="398665"/>
                        <a:pt x="279400" y="403225"/>
                      </a:cubicBezTo>
                      <a:cubicBezTo>
                        <a:pt x="273961" y="409571"/>
                        <a:pt x="257559" y="411403"/>
                        <a:pt x="250825" y="412750"/>
                      </a:cubicBezTo>
                      <a:cubicBezTo>
                        <a:pt x="247650" y="411692"/>
                        <a:pt x="243156" y="412360"/>
                        <a:pt x="241300" y="409575"/>
                      </a:cubicBezTo>
                      <a:cubicBezTo>
                        <a:pt x="236220" y="401955"/>
                        <a:pt x="237913" y="385445"/>
                        <a:pt x="241300" y="377825"/>
                      </a:cubicBezTo>
                      <a:cubicBezTo>
                        <a:pt x="243449" y="372989"/>
                        <a:pt x="246474" y="368137"/>
                        <a:pt x="250825" y="365125"/>
                      </a:cubicBezTo>
                      <a:cubicBezTo>
                        <a:pt x="270977" y="351174"/>
                        <a:pt x="276812" y="350691"/>
                        <a:pt x="295275" y="346075"/>
                      </a:cubicBezTo>
                      <a:cubicBezTo>
                        <a:pt x="304800" y="348192"/>
                        <a:pt x="316507" y="346000"/>
                        <a:pt x="323850" y="352425"/>
                      </a:cubicBezTo>
                      <a:cubicBezTo>
                        <a:pt x="327911" y="355979"/>
                        <a:pt x="322382" y="363180"/>
                        <a:pt x="320675" y="368300"/>
                      </a:cubicBezTo>
                      <a:cubicBezTo>
                        <a:pt x="317183" y="378776"/>
                        <a:pt x="310670" y="387239"/>
                        <a:pt x="301625" y="393700"/>
                      </a:cubicBezTo>
                      <a:cubicBezTo>
                        <a:pt x="298902" y="395645"/>
                        <a:pt x="295275" y="395817"/>
                        <a:pt x="292100" y="396875"/>
                      </a:cubicBezTo>
                      <a:cubicBezTo>
                        <a:pt x="287867" y="394758"/>
                        <a:pt x="281517" y="394758"/>
                        <a:pt x="279400" y="390525"/>
                      </a:cubicBezTo>
                      <a:cubicBezTo>
                        <a:pt x="276273" y="384271"/>
                        <a:pt x="271324" y="346693"/>
                        <a:pt x="269875" y="336550"/>
                      </a:cubicBezTo>
                      <a:cubicBezTo>
                        <a:pt x="270933" y="311150"/>
                        <a:pt x="269125" y="285467"/>
                        <a:pt x="273050" y="260350"/>
                      </a:cubicBezTo>
                      <a:cubicBezTo>
                        <a:pt x="274511" y="250997"/>
                        <a:pt x="280631" y="242913"/>
                        <a:pt x="285750" y="234950"/>
                      </a:cubicBezTo>
                      <a:cubicBezTo>
                        <a:pt x="290782" y="227122"/>
                        <a:pt x="300881" y="213951"/>
                        <a:pt x="311150" y="209550"/>
                      </a:cubicBezTo>
                      <a:cubicBezTo>
                        <a:pt x="315161" y="207831"/>
                        <a:pt x="319571" y="207231"/>
                        <a:pt x="323850" y="206375"/>
                      </a:cubicBezTo>
                      <a:cubicBezTo>
                        <a:pt x="353961" y="200353"/>
                        <a:pt x="364002" y="202089"/>
                        <a:pt x="403225" y="200025"/>
                      </a:cubicBezTo>
                      <a:cubicBezTo>
                        <a:pt x="439987" y="185320"/>
                        <a:pt x="394035" y="202146"/>
                        <a:pt x="444500" y="190500"/>
                      </a:cubicBezTo>
                      <a:cubicBezTo>
                        <a:pt x="450053" y="189218"/>
                        <a:pt x="455167" y="186465"/>
                        <a:pt x="460375" y="184150"/>
                      </a:cubicBezTo>
                      <a:cubicBezTo>
                        <a:pt x="464700" y="182228"/>
                        <a:pt x="469137" y="180425"/>
                        <a:pt x="473075" y="177800"/>
                      </a:cubicBezTo>
                      <a:cubicBezTo>
                        <a:pt x="481881" y="171929"/>
                        <a:pt x="489669" y="164621"/>
                        <a:pt x="498475" y="158750"/>
                      </a:cubicBezTo>
                      <a:lnTo>
                        <a:pt x="508000" y="152400"/>
                      </a:lnTo>
                      <a:cubicBezTo>
                        <a:pt x="519642" y="134938"/>
                        <a:pt x="508000" y="149754"/>
                        <a:pt x="523875" y="136525"/>
                      </a:cubicBezTo>
                      <a:cubicBezTo>
                        <a:pt x="527324" y="133650"/>
                        <a:pt x="529856" y="129757"/>
                        <a:pt x="533400" y="127000"/>
                      </a:cubicBezTo>
                      <a:cubicBezTo>
                        <a:pt x="539424" y="122315"/>
                        <a:pt x="545046" y="116151"/>
                        <a:pt x="552450" y="114300"/>
                      </a:cubicBezTo>
                      <a:cubicBezTo>
                        <a:pt x="570385" y="109816"/>
                        <a:pt x="560871" y="111981"/>
                        <a:pt x="581025" y="107950"/>
                      </a:cubicBezTo>
                      <a:cubicBezTo>
                        <a:pt x="596050" y="109828"/>
                        <a:pt x="605659" y="107184"/>
                        <a:pt x="615950" y="117475"/>
                      </a:cubicBezTo>
                      <a:cubicBezTo>
                        <a:pt x="618648" y="120173"/>
                        <a:pt x="620183" y="123825"/>
                        <a:pt x="622300" y="127000"/>
                      </a:cubicBezTo>
                      <a:cubicBezTo>
                        <a:pt x="617008" y="129117"/>
                        <a:pt x="612118" y="133079"/>
                        <a:pt x="606425" y="133350"/>
                      </a:cubicBezTo>
                      <a:cubicBezTo>
                        <a:pt x="579438" y="134635"/>
                        <a:pt x="562975" y="131977"/>
                        <a:pt x="539750" y="127000"/>
                      </a:cubicBezTo>
                      <a:cubicBezTo>
                        <a:pt x="529884" y="124886"/>
                        <a:pt x="496287" y="117534"/>
                        <a:pt x="485775" y="114300"/>
                      </a:cubicBezTo>
                      <a:cubicBezTo>
                        <a:pt x="480328" y="112624"/>
                        <a:pt x="475192" y="110067"/>
                        <a:pt x="469900" y="107950"/>
                      </a:cubicBezTo>
                      <a:lnTo>
                        <a:pt x="498475" y="98425"/>
                      </a:lnTo>
                      <a:cubicBezTo>
                        <a:pt x="507833" y="95306"/>
                        <a:pt x="514384" y="93329"/>
                        <a:pt x="523875" y="88900"/>
                      </a:cubicBezTo>
                      <a:cubicBezTo>
                        <a:pt x="566276" y="69113"/>
                        <a:pt x="564836" y="71709"/>
                        <a:pt x="533400" y="76200"/>
                      </a:cubicBezTo>
                      <a:cubicBezTo>
                        <a:pt x="524812" y="81925"/>
                        <a:pt x="514949" y="85107"/>
                        <a:pt x="536575" y="85725"/>
                      </a:cubicBezTo>
                      <a:cubicBezTo>
                        <a:pt x="606405" y="87720"/>
                        <a:pt x="676275" y="87842"/>
                        <a:pt x="746125" y="88900"/>
                      </a:cubicBezTo>
                      <a:lnTo>
                        <a:pt x="901700" y="85725"/>
                      </a:lnTo>
                      <a:cubicBezTo>
                        <a:pt x="906042" y="85291"/>
                        <a:pt x="903676" y="77221"/>
                        <a:pt x="904875" y="73025"/>
                      </a:cubicBezTo>
                      <a:cubicBezTo>
                        <a:pt x="905794" y="69807"/>
                        <a:pt x="911332" y="64156"/>
                        <a:pt x="908050" y="63500"/>
                      </a:cubicBezTo>
                      <a:cubicBezTo>
                        <a:pt x="901486" y="62187"/>
                        <a:pt x="895494" y="68227"/>
                        <a:pt x="889000" y="69850"/>
                      </a:cubicBezTo>
                      <a:cubicBezTo>
                        <a:pt x="884767" y="70908"/>
                        <a:pt x="880496" y="71826"/>
                        <a:pt x="876300" y="73025"/>
                      </a:cubicBezTo>
                      <a:cubicBezTo>
                        <a:pt x="873082" y="73944"/>
                        <a:pt x="869950" y="75142"/>
                        <a:pt x="866775" y="76200"/>
                      </a:cubicBezTo>
                      <a:cubicBezTo>
                        <a:pt x="843492" y="75142"/>
                        <a:pt x="820158" y="74884"/>
                        <a:pt x="796925" y="73025"/>
                      </a:cubicBezTo>
                      <a:cubicBezTo>
                        <a:pt x="793589" y="72758"/>
                        <a:pt x="790717" y="70292"/>
                        <a:pt x="787400" y="69850"/>
                      </a:cubicBezTo>
                      <a:cubicBezTo>
                        <a:pt x="774768" y="68166"/>
                        <a:pt x="762000" y="67733"/>
                        <a:pt x="749300" y="66675"/>
                      </a:cubicBezTo>
                      <a:cubicBezTo>
                        <a:pt x="724958" y="67733"/>
                        <a:pt x="700573" y="68050"/>
                        <a:pt x="676275" y="69850"/>
                      </a:cubicBezTo>
                      <a:cubicBezTo>
                        <a:pt x="671923" y="70172"/>
                        <a:pt x="667661" y="71493"/>
                        <a:pt x="663575" y="73025"/>
                      </a:cubicBezTo>
                      <a:cubicBezTo>
                        <a:pt x="650693" y="77856"/>
                        <a:pt x="638527" y="84549"/>
                        <a:pt x="625475" y="88900"/>
                      </a:cubicBezTo>
                      <a:cubicBezTo>
                        <a:pt x="619125" y="91017"/>
                        <a:pt x="612836" y="93327"/>
                        <a:pt x="606425" y="95250"/>
                      </a:cubicBezTo>
                      <a:cubicBezTo>
                        <a:pt x="595363" y="98568"/>
                        <a:pt x="589503" y="99010"/>
                        <a:pt x="577850" y="101600"/>
                      </a:cubicBezTo>
                      <a:cubicBezTo>
                        <a:pt x="573590" y="102547"/>
                        <a:pt x="569383" y="103717"/>
                        <a:pt x="565150" y="104775"/>
                      </a:cubicBezTo>
                      <a:cubicBezTo>
                        <a:pt x="576599" y="106206"/>
                        <a:pt x="608420" y="110302"/>
                        <a:pt x="619125" y="111125"/>
                      </a:cubicBezTo>
                      <a:cubicBezTo>
                        <a:pt x="672295" y="115215"/>
                        <a:pt x="689064" y="114214"/>
                        <a:pt x="746125" y="117475"/>
                      </a:cubicBezTo>
                      <a:cubicBezTo>
                        <a:pt x="765064" y="118557"/>
                        <a:pt x="796382" y="121866"/>
                        <a:pt x="815975" y="123825"/>
                      </a:cubicBezTo>
                      <a:cubicBezTo>
                        <a:pt x="870120" y="137361"/>
                        <a:pt x="819890" y="123825"/>
                        <a:pt x="704850" y="123825"/>
                      </a:cubicBezTo>
                      <a:cubicBezTo>
                        <a:pt x="668851" y="123825"/>
                        <a:pt x="632883" y="125942"/>
                        <a:pt x="596900" y="127000"/>
                      </a:cubicBezTo>
                      <a:cubicBezTo>
                        <a:pt x="586317" y="128058"/>
                        <a:pt x="575679" y="128671"/>
                        <a:pt x="565150" y="130175"/>
                      </a:cubicBezTo>
                      <a:cubicBezTo>
                        <a:pt x="554736" y="131663"/>
                        <a:pt x="543122" y="137049"/>
                        <a:pt x="533400" y="139700"/>
                      </a:cubicBezTo>
                      <a:cubicBezTo>
                        <a:pt x="528194" y="141120"/>
                        <a:pt x="522817" y="141817"/>
                        <a:pt x="517525" y="142875"/>
                      </a:cubicBezTo>
                      <a:cubicBezTo>
                        <a:pt x="531415" y="146348"/>
                        <a:pt x="530012" y="145021"/>
                        <a:pt x="542925" y="152400"/>
                      </a:cubicBezTo>
                      <a:cubicBezTo>
                        <a:pt x="546238" y="154293"/>
                        <a:pt x="548943" y="157247"/>
                        <a:pt x="552450" y="158750"/>
                      </a:cubicBezTo>
                      <a:cubicBezTo>
                        <a:pt x="556461" y="160469"/>
                        <a:pt x="561064" y="160393"/>
                        <a:pt x="565150" y="161925"/>
                      </a:cubicBezTo>
                      <a:cubicBezTo>
                        <a:pt x="569582" y="163587"/>
                        <a:pt x="573500" y="166411"/>
                        <a:pt x="577850" y="168275"/>
                      </a:cubicBezTo>
                      <a:cubicBezTo>
                        <a:pt x="580926" y="169593"/>
                        <a:pt x="584200" y="170392"/>
                        <a:pt x="587375" y="171450"/>
                      </a:cubicBezTo>
                      <a:cubicBezTo>
                        <a:pt x="588433" y="174625"/>
                        <a:pt x="590550" y="177628"/>
                        <a:pt x="590550" y="180975"/>
                      </a:cubicBezTo>
                      <a:cubicBezTo>
                        <a:pt x="590550" y="184322"/>
                        <a:pt x="590160" y="192356"/>
                        <a:pt x="587375" y="190500"/>
                      </a:cubicBezTo>
                      <a:cubicBezTo>
                        <a:pt x="582633" y="187339"/>
                        <a:pt x="582827" y="180032"/>
                        <a:pt x="581025" y="174625"/>
                      </a:cubicBezTo>
                      <a:cubicBezTo>
                        <a:pt x="579645" y="170485"/>
                        <a:pt x="579049" y="166121"/>
                        <a:pt x="577850" y="161925"/>
                      </a:cubicBezTo>
                      <a:cubicBezTo>
                        <a:pt x="576931" y="158707"/>
                        <a:pt x="575733" y="155575"/>
                        <a:pt x="574675" y="152400"/>
                      </a:cubicBezTo>
                      <a:cubicBezTo>
                        <a:pt x="575733" y="146050"/>
                        <a:pt x="574656" y="138939"/>
                        <a:pt x="577850" y="133350"/>
                      </a:cubicBezTo>
                      <a:cubicBezTo>
                        <a:pt x="579510" y="130444"/>
                        <a:pt x="586960" y="126854"/>
                        <a:pt x="587375" y="130175"/>
                      </a:cubicBezTo>
                      <a:cubicBezTo>
                        <a:pt x="588495" y="139138"/>
                        <a:pt x="583192" y="159758"/>
                        <a:pt x="574675" y="168275"/>
                      </a:cubicBezTo>
                      <a:cubicBezTo>
                        <a:pt x="570933" y="172017"/>
                        <a:pt x="566281" y="174724"/>
                        <a:pt x="561975" y="177800"/>
                      </a:cubicBezTo>
                      <a:cubicBezTo>
                        <a:pt x="558870" y="180018"/>
                        <a:pt x="555863" y="182443"/>
                        <a:pt x="552450" y="184150"/>
                      </a:cubicBezTo>
                      <a:cubicBezTo>
                        <a:pt x="549457" y="185647"/>
                        <a:pt x="546100" y="186267"/>
                        <a:pt x="542925" y="187325"/>
                      </a:cubicBezTo>
                      <a:cubicBezTo>
                        <a:pt x="546100" y="184150"/>
                        <a:pt x="548796" y="180410"/>
                        <a:pt x="552450" y="177800"/>
                      </a:cubicBezTo>
                      <a:cubicBezTo>
                        <a:pt x="559316" y="172896"/>
                        <a:pt x="566902" y="170866"/>
                        <a:pt x="574675" y="168275"/>
                      </a:cubicBezTo>
                      <a:cubicBezTo>
                        <a:pt x="583142" y="169333"/>
                        <a:pt x="594042" y="165417"/>
                        <a:pt x="600075" y="171450"/>
                      </a:cubicBezTo>
                      <a:cubicBezTo>
                        <a:pt x="603817" y="175192"/>
                        <a:pt x="594035" y="180168"/>
                        <a:pt x="590550" y="184150"/>
                      </a:cubicBezTo>
                      <a:cubicBezTo>
                        <a:pt x="584815" y="190704"/>
                        <a:pt x="573176" y="201997"/>
                        <a:pt x="565150" y="206375"/>
                      </a:cubicBezTo>
                      <a:cubicBezTo>
                        <a:pt x="558074" y="210235"/>
                        <a:pt x="550263" y="212565"/>
                        <a:pt x="542925" y="215900"/>
                      </a:cubicBezTo>
                      <a:cubicBezTo>
                        <a:pt x="538616" y="217859"/>
                        <a:pt x="534776" y="220950"/>
                        <a:pt x="530225" y="222250"/>
                      </a:cubicBezTo>
                      <a:cubicBezTo>
                        <a:pt x="507513" y="228739"/>
                        <a:pt x="490030" y="229445"/>
                        <a:pt x="466725" y="231775"/>
                      </a:cubicBezTo>
                      <a:cubicBezTo>
                        <a:pt x="441325" y="230717"/>
                        <a:pt x="415898" y="230186"/>
                        <a:pt x="390525" y="228600"/>
                      </a:cubicBezTo>
                      <a:cubicBezTo>
                        <a:pt x="382009" y="228068"/>
                        <a:pt x="373658" y="225425"/>
                        <a:pt x="365125" y="225425"/>
                      </a:cubicBezTo>
                      <a:cubicBezTo>
                        <a:pt x="338646" y="225425"/>
                        <a:pt x="312208" y="227542"/>
                        <a:pt x="285750" y="228600"/>
                      </a:cubicBezTo>
                      <a:cubicBezTo>
                        <a:pt x="281037" y="229543"/>
                        <a:pt x="254353" y="236831"/>
                        <a:pt x="250825" y="228600"/>
                      </a:cubicBezTo>
                      <a:cubicBezTo>
                        <a:pt x="248028" y="222075"/>
                        <a:pt x="257467" y="216038"/>
                        <a:pt x="260350" y="209550"/>
                      </a:cubicBezTo>
                      <a:cubicBezTo>
                        <a:pt x="261709" y="206492"/>
                        <a:pt x="261517" y="202702"/>
                        <a:pt x="263525" y="200025"/>
                      </a:cubicBezTo>
                      <a:cubicBezTo>
                        <a:pt x="276688" y="182475"/>
                        <a:pt x="277977" y="187179"/>
                        <a:pt x="292100" y="174625"/>
                      </a:cubicBezTo>
                      <a:cubicBezTo>
                        <a:pt x="297693" y="169653"/>
                        <a:pt x="301748" y="162901"/>
                        <a:pt x="307975" y="158750"/>
                      </a:cubicBezTo>
                      <a:cubicBezTo>
                        <a:pt x="322716" y="148923"/>
                        <a:pt x="332953" y="148766"/>
                        <a:pt x="349250" y="146050"/>
                      </a:cubicBezTo>
                      <a:cubicBezTo>
                        <a:pt x="352561" y="146464"/>
                        <a:pt x="381918" y="142376"/>
                        <a:pt x="377825" y="158750"/>
                      </a:cubicBezTo>
                      <a:cubicBezTo>
                        <a:pt x="372805" y="178830"/>
                        <a:pt x="332192" y="244572"/>
                        <a:pt x="330200" y="247650"/>
                      </a:cubicBezTo>
                      <a:lnTo>
                        <a:pt x="295275" y="301625"/>
                      </a:lnTo>
                      <a:cubicBezTo>
                        <a:pt x="287813" y="313232"/>
                        <a:pt x="279221" y="324208"/>
                        <a:pt x="273050" y="336550"/>
                      </a:cubicBezTo>
                      <a:cubicBezTo>
                        <a:pt x="258643" y="365363"/>
                        <a:pt x="265601" y="354074"/>
                        <a:pt x="254000" y="371475"/>
                      </a:cubicBezTo>
                      <a:cubicBezTo>
                        <a:pt x="254242" y="372201"/>
                        <a:pt x="257991" y="391916"/>
                        <a:pt x="266700" y="384175"/>
                      </a:cubicBezTo>
                      <a:cubicBezTo>
                        <a:pt x="268941" y="382183"/>
                        <a:pt x="285708" y="355206"/>
                        <a:pt x="292100" y="346075"/>
                      </a:cubicBezTo>
                      <a:cubicBezTo>
                        <a:pt x="295985" y="340524"/>
                        <a:pt x="311269" y="318939"/>
                        <a:pt x="317500" y="311150"/>
                      </a:cubicBezTo>
                      <a:cubicBezTo>
                        <a:pt x="322664" y="304695"/>
                        <a:pt x="328790" y="298978"/>
                        <a:pt x="333375" y="292100"/>
                      </a:cubicBezTo>
                      <a:cubicBezTo>
                        <a:pt x="335492" y="288925"/>
                        <a:pt x="337190" y="285427"/>
                        <a:pt x="339725" y="282575"/>
                      </a:cubicBezTo>
                      <a:cubicBezTo>
                        <a:pt x="345691" y="275863"/>
                        <a:pt x="358775" y="263525"/>
                        <a:pt x="358775" y="263525"/>
                      </a:cubicBezTo>
                      <a:cubicBezTo>
                        <a:pt x="355683" y="282080"/>
                        <a:pt x="357101" y="285086"/>
                        <a:pt x="346075" y="301625"/>
                      </a:cubicBezTo>
                      <a:cubicBezTo>
                        <a:pt x="343584" y="305361"/>
                        <a:pt x="339355" y="307644"/>
                        <a:pt x="336550" y="311150"/>
                      </a:cubicBezTo>
                      <a:cubicBezTo>
                        <a:pt x="330863" y="318259"/>
                        <a:pt x="326799" y="326638"/>
                        <a:pt x="320675" y="333375"/>
                      </a:cubicBezTo>
                      <a:cubicBezTo>
                        <a:pt x="310890" y="344139"/>
                        <a:pt x="304027" y="346462"/>
                        <a:pt x="292100" y="352425"/>
                      </a:cubicBezTo>
                      <a:cubicBezTo>
                        <a:pt x="281517" y="349250"/>
                        <a:pt x="268802" y="350017"/>
                        <a:pt x="260350" y="342900"/>
                      </a:cubicBezTo>
                      <a:cubicBezTo>
                        <a:pt x="247550" y="332121"/>
                        <a:pt x="239788" y="316315"/>
                        <a:pt x="231775" y="301625"/>
                      </a:cubicBezTo>
                      <a:cubicBezTo>
                        <a:pt x="225425" y="289983"/>
                        <a:pt x="218426" y="278673"/>
                        <a:pt x="212725" y="266700"/>
                      </a:cubicBezTo>
                      <a:cubicBezTo>
                        <a:pt x="201419" y="242958"/>
                        <a:pt x="201635" y="241392"/>
                        <a:pt x="196850" y="222250"/>
                      </a:cubicBezTo>
                      <a:cubicBezTo>
                        <a:pt x="203069" y="188044"/>
                        <a:pt x="194198" y="161533"/>
                        <a:pt x="219075" y="142875"/>
                      </a:cubicBezTo>
                      <a:cubicBezTo>
                        <a:pt x="224012" y="139172"/>
                        <a:pt x="229220" y="135642"/>
                        <a:pt x="234950" y="133350"/>
                      </a:cubicBezTo>
                      <a:cubicBezTo>
                        <a:pt x="239960" y="131346"/>
                        <a:pt x="245533" y="131233"/>
                        <a:pt x="250825" y="130175"/>
                      </a:cubicBezTo>
                      <a:cubicBezTo>
                        <a:pt x="257781" y="130993"/>
                        <a:pt x="345308" y="122962"/>
                        <a:pt x="371475" y="152400"/>
                      </a:cubicBezTo>
                      <a:cubicBezTo>
                        <a:pt x="376545" y="158104"/>
                        <a:pt x="379942" y="165100"/>
                        <a:pt x="384175" y="171450"/>
                      </a:cubicBezTo>
                      <a:cubicBezTo>
                        <a:pt x="391631" y="205004"/>
                        <a:pt x="397570" y="214487"/>
                        <a:pt x="381000" y="254000"/>
                      </a:cubicBezTo>
                      <a:cubicBezTo>
                        <a:pt x="373958" y="270792"/>
                        <a:pt x="360625" y="284232"/>
                        <a:pt x="349250" y="298450"/>
                      </a:cubicBezTo>
                      <a:cubicBezTo>
                        <a:pt x="343640" y="305462"/>
                        <a:pt x="336781" y="311389"/>
                        <a:pt x="330200" y="317500"/>
                      </a:cubicBezTo>
                      <a:cubicBezTo>
                        <a:pt x="327649" y="319869"/>
                        <a:pt x="301180" y="343954"/>
                        <a:pt x="292100" y="349250"/>
                      </a:cubicBezTo>
                      <a:cubicBezTo>
                        <a:pt x="283923" y="354020"/>
                        <a:pt x="275167" y="357717"/>
                        <a:pt x="266700" y="361950"/>
                      </a:cubicBezTo>
                      <a:cubicBezTo>
                        <a:pt x="245533" y="359833"/>
                        <a:pt x="223460" y="362083"/>
                        <a:pt x="203200" y="355600"/>
                      </a:cubicBezTo>
                      <a:cubicBezTo>
                        <a:pt x="195327" y="353081"/>
                        <a:pt x="192432" y="343050"/>
                        <a:pt x="187325" y="336550"/>
                      </a:cubicBezTo>
                      <a:cubicBezTo>
                        <a:pt x="180786" y="328228"/>
                        <a:pt x="174625" y="319617"/>
                        <a:pt x="168275" y="311150"/>
                      </a:cubicBezTo>
                      <a:cubicBezTo>
                        <a:pt x="164042" y="299508"/>
                        <a:pt x="155575" y="288612"/>
                        <a:pt x="155575" y="276225"/>
                      </a:cubicBezTo>
                      <a:cubicBezTo>
                        <a:pt x="155575" y="258771"/>
                        <a:pt x="162241" y="241803"/>
                        <a:pt x="168275" y="225425"/>
                      </a:cubicBezTo>
                      <a:cubicBezTo>
                        <a:pt x="169827" y="221212"/>
                        <a:pt x="174294" y="218705"/>
                        <a:pt x="177800" y="215900"/>
                      </a:cubicBezTo>
                      <a:cubicBezTo>
                        <a:pt x="184909" y="210213"/>
                        <a:pt x="192305" y="204850"/>
                        <a:pt x="200025" y="200025"/>
                      </a:cubicBezTo>
                      <a:cubicBezTo>
                        <a:pt x="221555" y="186569"/>
                        <a:pt x="236276" y="179876"/>
                        <a:pt x="260350" y="171450"/>
                      </a:cubicBezTo>
                      <a:cubicBezTo>
                        <a:pt x="270779" y="167800"/>
                        <a:pt x="281265" y="164092"/>
                        <a:pt x="292100" y="161925"/>
                      </a:cubicBezTo>
                      <a:cubicBezTo>
                        <a:pt x="302530" y="159839"/>
                        <a:pt x="313267" y="159808"/>
                        <a:pt x="323850" y="158750"/>
                      </a:cubicBezTo>
                      <a:cubicBezTo>
                        <a:pt x="340783" y="159808"/>
                        <a:pt x="358145" y="157995"/>
                        <a:pt x="374650" y="161925"/>
                      </a:cubicBezTo>
                      <a:cubicBezTo>
                        <a:pt x="381242" y="163495"/>
                        <a:pt x="386292" y="169333"/>
                        <a:pt x="390525" y="174625"/>
                      </a:cubicBezTo>
                      <a:cubicBezTo>
                        <a:pt x="396823" y="182498"/>
                        <a:pt x="400032" y="193620"/>
                        <a:pt x="403225" y="203200"/>
                      </a:cubicBezTo>
                      <a:cubicBezTo>
                        <a:pt x="401460" y="219087"/>
                        <a:pt x="404637" y="230363"/>
                        <a:pt x="393700" y="241300"/>
                      </a:cubicBezTo>
                      <a:cubicBezTo>
                        <a:pt x="392952" y="242048"/>
                        <a:pt x="391583" y="241300"/>
                        <a:pt x="390525" y="241300"/>
                      </a:cubicBezTo>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91CABD02-BB45-2B41-9772-7D1F16EBD0E0}"/>
                    </a:ext>
                  </a:extLst>
                </p:cNvPr>
                <p:cNvGrpSpPr/>
                <p:nvPr/>
              </p:nvGrpSpPr>
              <p:grpSpPr>
                <a:xfrm>
                  <a:off x="3165976" y="3802749"/>
                  <a:ext cx="545599" cy="540587"/>
                  <a:chOff x="3165976" y="3379472"/>
                  <a:chExt cx="544361" cy="963878"/>
                </a:xfrm>
              </p:grpSpPr>
              <p:sp>
                <p:nvSpPr>
                  <p:cNvPr id="34" name="Freeform 33">
                    <a:extLst>
                      <a:ext uri="{FF2B5EF4-FFF2-40B4-BE49-F238E27FC236}">
                        <a16:creationId xmlns:a16="http://schemas.microsoft.com/office/drawing/2014/main" id="{C52C9E7D-5DE0-A448-B503-BF85FDD3AAF5}"/>
                      </a:ext>
                    </a:extLst>
                  </p:cNvPr>
                  <p:cNvSpPr/>
                  <p:nvPr/>
                </p:nvSpPr>
                <p:spPr>
                  <a:xfrm rot="2482583">
                    <a:off x="3165976" y="3780319"/>
                    <a:ext cx="544361" cy="563031"/>
                  </a:xfrm>
                  <a:custGeom>
                    <a:avLst/>
                    <a:gdLst>
                      <a:gd name="connsiteX0" fmla="*/ 184150 w 909078"/>
                      <a:gd name="connsiteY0" fmla="*/ 161925 h 723900"/>
                      <a:gd name="connsiteX1" fmla="*/ 168275 w 909078"/>
                      <a:gd name="connsiteY1" fmla="*/ 177800 h 723900"/>
                      <a:gd name="connsiteX2" fmla="*/ 155575 w 909078"/>
                      <a:gd name="connsiteY2" fmla="*/ 196850 h 723900"/>
                      <a:gd name="connsiteX3" fmla="*/ 149225 w 909078"/>
                      <a:gd name="connsiteY3" fmla="*/ 206375 h 723900"/>
                      <a:gd name="connsiteX4" fmla="*/ 146050 w 909078"/>
                      <a:gd name="connsiteY4" fmla="*/ 215900 h 723900"/>
                      <a:gd name="connsiteX5" fmla="*/ 133350 w 909078"/>
                      <a:gd name="connsiteY5" fmla="*/ 234950 h 723900"/>
                      <a:gd name="connsiteX6" fmla="*/ 127000 w 909078"/>
                      <a:gd name="connsiteY6" fmla="*/ 244475 h 723900"/>
                      <a:gd name="connsiteX7" fmla="*/ 120650 w 909078"/>
                      <a:gd name="connsiteY7" fmla="*/ 254000 h 723900"/>
                      <a:gd name="connsiteX8" fmla="*/ 114300 w 909078"/>
                      <a:gd name="connsiteY8" fmla="*/ 273050 h 723900"/>
                      <a:gd name="connsiteX9" fmla="*/ 111125 w 909078"/>
                      <a:gd name="connsiteY9" fmla="*/ 301625 h 723900"/>
                      <a:gd name="connsiteX10" fmla="*/ 101600 w 909078"/>
                      <a:gd name="connsiteY10" fmla="*/ 346075 h 723900"/>
                      <a:gd name="connsiteX11" fmla="*/ 98425 w 909078"/>
                      <a:gd name="connsiteY11" fmla="*/ 365125 h 723900"/>
                      <a:gd name="connsiteX12" fmla="*/ 107950 w 909078"/>
                      <a:gd name="connsiteY12" fmla="*/ 400050 h 723900"/>
                      <a:gd name="connsiteX13" fmla="*/ 111125 w 909078"/>
                      <a:gd name="connsiteY13" fmla="*/ 409575 h 723900"/>
                      <a:gd name="connsiteX14" fmla="*/ 120650 w 909078"/>
                      <a:gd name="connsiteY14" fmla="*/ 428625 h 723900"/>
                      <a:gd name="connsiteX15" fmla="*/ 117475 w 909078"/>
                      <a:gd name="connsiteY15" fmla="*/ 685800 h 723900"/>
                      <a:gd name="connsiteX16" fmla="*/ 111125 w 909078"/>
                      <a:gd name="connsiteY16" fmla="*/ 720725 h 723900"/>
                      <a:gd name="connsiteX17" fmla="*/ 114300 w 909078"/>
                      <a:gd name="connsiteY17" fmla="*/ 685800 h 723900"/>
                      <a:gd name="connsiteX18" fmla="*/ 117475 w 909078"/>
                      <a:gd name="connsiteY18" fmla="*/ 628650 h 723900"/>
                      <a:gd name="connsiteX19" fmla="*/ 123825 w 909078"/>
                      <a:gd name="connsiteY19" fmla="*/ 609600 h 723900"/>
                      <a:gd name="connsiteX20" fmla="*/ 127000 w 909078"/>
                      <a:gd name="connsiteY20" fmla="*/ 596900 h 723900"/>
                      <a:gd name="connsiteX21" fmla="*/ 130175 w 909078"/>
                      <a:gd name="connsiteY21" fmla="*/ 577850 h 723900"/>
                      <a:gd name="connsiteX22" fmla="*/ 136525 w 909078"/>
                      <a:gd name="connsiteY22" fmla="*/ 533400 h 723900"/>
                      <a:gd name="connsiteX23" fmla="*/ 142875 w 909078"/>
                      <a:gd name="connsiteY23" fmla="*/ 498475 h 723900"/>
                      <a:gd name="connsiteX24" fmla="*/ 146050 w 909078"/>
                      <a:gd name="connsiteY24" fmla="*/ 393700 h 723900"/>
                      <a:gd name="connsiteX25" fmla="*/ 149225 w 909078"/>
                      <a:gd name="connsiteY25" fmla="*/ 374650 h 723900"/>
                      <a:gd name="connsiteX26" fmla="*/ 161925 w 909078"/>
                      <a:gd name="connsiteY26" fmla="*/ 346075 h 723900"/>
                      <a:gd name="connsiteX27" fmla="*/ 171450 w 909078"/>
                      <a:gd name="connsiteY27" fmla="*/ 339725 h 723900"/>
                      <a:gd name="connsiteX28" fmla="*/ 180975 w 909078"/>
                      <a:gd name="connsiteY28" fmla="*/ 349250 h 723900"/>
                      <a:gd name="connsiteX29" fmla="*/ 184150 w 909078"/>
                      <a:gd name="connsiteY29" fmla="*/ 365125 h 723900"/>
                      <a:gd name="connsiteX30" fmla="*/ 187325 w 909078"/>
                      <a:gd name="connsiteY30" fmla="*/ 377825 h 723900"/>
                      <a:gd name="connsiteX31" fmla="*/ 193675 w 909078"/>
                      <a:gd name="connsiteY31" fmla="*/ 396875 h 723900"/>
                      <a:gd name="connsiteX32" fmla="*/ 190500 w 909078"/>
                      <a:gd name="connsiteY32" fmla="*/ 431800 h 723900"/>
                      <a:gd name="connsiteX33" fmla="*/ 180975 w 909078"/>
                      <a:gd name="connsiteY33" fmla="*/ 460375 h 723900"/>
                      <a:gd name="connsiteX34" fmla="*/ 177800 w 909078"/>
                      <a:gd name="connsiteY34" fmla="*/ 473075 h 723900"/>
                      <a:gd name="connsiteX35" fmla="*/ 171450 w 909078"/>
                      <a:gd name="connsiteY35" fmla="*/ 492125 h 723900"/>
                      <a:gd name="connsiteX36" fmla="*/ 174625 w 909078"/>
                      <a:gd name="connsiteY36" fmla="*/ 533400 h 723900"/>
                      <a:gd name="connsiteX37" fmla="*/ 180975 w 909078"/>
                      <a:gd name="connsiteY37" fmla="*/ 552450 h 723900"/>
                      <a:gd name="connsiteX38" fmla="*/ 177800 w 909078"/>
                      <a:gd name="connsiteY38" fmla="*/ 657225 h 723900"/>
                      <a:gd name="connsiteX39" fmla="*/ 171450 w 909078"/>
                      <a:gd name="connsiteY39" fmla="*/ 692150 h 723900"/>
                      <a:gd name="connsiteX40" fmla="*/ 165100 w 909078"/>
                      <a:gd name="connsiteY40" fmla="*/ 723900 h 723900"/>
                      <a:gd name="connsiteX41" fmla="*/ 171450 w 909078"/>
                      <a:gd name="connsiteY41" fmla="*/ 657225 h 723900"/>
                      <a:gd name="connsiteX42" fmla="*/ 174625 w 909078"/>
                      <a:gd name="connsiteY42" fmla="*/ 644525 h 723900"/>
                      <a:gd name="connsiteX43" fmla="*/ 180975 w 909078"/>
                      <a:gd name="connsiteY43" fmla="*/ 612775 h 723900"/>
                      <a:gd name="connsiteX44" fmla="*/ 184150 w 909078"/>
                      <a:gd name="connsiteY44" fmla="*/ 596900 h 723900"/>
                      <a:gd name="connsiteX45" fmla="*/ 190500 w 909078"/>
                      <a:gd name="connsiteY45" fmla="*/ 571500 h 723900"/>
                      <a:gd name="connsiteX46" fmla="*/ 193675 w 909078"/>
                      <a:gd name="connsiteY46" fmla="*/ 447675 h 723900"/>
                      <a:gd name="connsiteX47" fmla="*/ 196850 w 909078"/>
                      <a:gd name="connsiteY47" fmla="*/ 428625 h 723900"/>
                      <a:gd name="connsiteX48" fmla="*/ 193675 w 909078"/>
                      <a:gd name="connsiteY48" fmla="*/ 374650 h 723900"/>
                      <a:gd name="connsiteX49" fmla="*/ 184150 w 909078"/>
                      <a:gd name="connsiteY49" fmla="*/ 381000 h 723900"/>
                      <a:gd name="connsiteX50" fmla="*/ 180975 w 909078"/>
                      <a:gd name="connsiteY50" fmla="*/ 393700 h 723900"/>
                      <a:gd name="connsiteX51" fmla="*/ 177800 w 909078"/>
                      <a:gd name="connsiteY51" fmla="*/ 403225 h 723900"/>
                      <a:gd name="connsiteX52" fmla="*/ 174625 w 909078"/>
                      <a:gd name="connsiteY52" fmla="*/ 415925 h 723900"/>
                      <a:gd name="connsiteX53" fmla="*/ 168275 w 909078"/>
                      <a:gd name="connsiteY53" fmla="*/ 434975 h 723900"/>
                      <a:gd name="connsiteX54" fmla="*/ 165100 w 909078"/>
                      <a:gd name="connsiteY54" fmla="*/ 466725 h 723900"/>
                      <a:gd name="connsiteX55" fmla="*/ 161925 w 909078"/>
                      <a:gd name="connsiteY55" fmla="*/ 492125 h 723900"/>
                      <a:gd name="connsiteX56" fmla="*/ 158750 w 909078"/>
                      <a:gd name="connsiteY56" fmla="*/ 533400 h 723900"/>
                      <a:gd name="connsiteX57" fmla="*/ 155575 w 909078"/>
                      <a:gd name="connsiteY57" fmla="*/ 549275 h 723900"/>
                      <a:gd name="connsiteX58" fmla="*/ 149225 w 909078"/>
                      <a:gd name="connsiteY58" fmla="*/ 571500 h 723900"/>
                      <a:gd name="connsiteX59" fmla="*/ 142875 w 909078"/>
                      <a:gd name="connsiteY59" fmla="*/ 612775 h 723900"/>
                      <a:gd name="connsiteX60" fmla="*/ 136525 w 909078"/>
                      <a:gd name="connsiteY60" fmla="*/ 631825 h 723900"/>
                      <a:gd name="connsiteX61" fmla="*/ 133350 w 909078"/>
                      <a:gd name="connsiteY61" fmla="*/ 641350 h 723900"/>
                      <a:gd name="connsiteX62" fmla="*/ 130175 w 909078"/>
                      <a:gd name="connsiteY62" fmla="*/ 650875 h 723900"/>
                      <a:gd name="connsiteX63" fmla="*/ 133350 w 909078"/>
                      <a:gd name="connsiteY63" fmla="*/ 638175 h 723900"/>
                      <a:gd name="connsiteX64" fmla="*/ 136525 w 909078"/>
                      <a:gd name="connsiteY64" fmla="*/ 625475 h 723900"/>
                      <a:gd name="connsiteX65" fmla="*/ 142875 w 909078"/>
                      <a:gd name="connsiteY65" fmla="*/ 606425 h 723900"/>
                      <a:gd name="connsiteX66" fmla="*/ 146050 w 909078"/>
                      <a:gd name="connsiteY66" fmla="*/ 596900 h 723900"/>
                      <a:gd name="connsiteX67" fmla="*/ 149225 w 909078"/>
                      <a:gd name="connsiteY67" fmla="*/ 587375 h 723900"/>
                      <a:gd name="connsiteX68" fmla="*/ 155575 w 909078"/>
                      <a:gd name="connsiteY68" fmla="*/ 577850 h 723900"/>
                      <a:gd name="connsiteX69" fmla="*/ 161925 w 909078"/>
                      <a:gd name="connsiteY69" fmla="*/ 558800 h 723900"/>
                      <a:gd name="connsiteX70" fmla="*/ 168275 w 909078"/>
                      <a:gd name="connsiteY70" fmla="*/ 536575 h 723900"/>
                      <a:gd name="connsiteX71" fmla="*/ 174625 w 909078"/>
                      <a:gd name="connsiteY71" fmla="*/ 450850 h 723900"/>
                      <a:gd name="connsiteX72" fmla="*/ 184150 w 909078"/>
                      <a:gd name="connsiteY72" fmla="*/ 419100 h 723900"/>
                      <a:gd name="connsiteX73" fmla="*/ 187325 w 909078"/>
                      <a:gd name="connsiteY73" fmla="*/ 409575 h 723900"/>
                      <a:gd name="connsiteX74" fmla="*/ 190500 w 909078"/>
                      <a:gd name="connsiteY74" fmla="*/ 400050 h 723900"/>
                      <a:gd name="connsiteX75" fmla="*/ 196850 w 909078"/>
                      <a:gd name="connsiteY75" fmla="*/ 390525 h 723900"/>
                      <a:gd name="connsiteX76" fmla="*/ 200025 w 909078"/>
                      <a:gd name="connsiteY76" fmla="*/ 381000 h 723900"/>
                      <a:gd name="connsiteX77" fmla="*/ 209550 w 909078"/>
                      <a:gd name="connsiteY77" fmla="*/ 371475 h 723900"/>
                      <a:gd name="connsiteX78" fmla="*/ 231775 w 909078"/>
                      <a:gd name="connsiteY78" fmla="*/ 346075 h 723900"/>
                      <a:gd name="connsiteX79" fmla="*/ 244475 w 909078"/>
                      <a:gd name="connsiteY79" fmla="*/ 361950 h 723900"/>
                      <a:gd name="connsiteX80" fmla="*/ 250825 w 909078"/>
                      <a:gd name="connsiteY80" fmla="*/ 400050 h 723900"/>
                      <a:gd name="connsiteX81" fmla="*/ 254000 w 909078"/>
                      <a:gd name="connsiteY81" fmla="*/ 466725 h 723900"/>
                      <a:gd name="connsiteX82" fmla="*/ 260350 w 909078"/>
                      <a:gd name="connsiteY82" fmla="*/ 504825 h 723900"/>
                      <a:gd name="connsiteX83" fmla="*/ 263525 w 909078"/>
                      <a:gd name="connsiteY83" fmla="*/ 514350 h 723900"/>
                      <a:gd name="connsiteX84" fmla="*/ 266700 w 909078"/>
                      <a:gd name="connsiteY84" fmla="*/ 527050 h 723900"/>
                      <a:gd name="connsiteX85" fmla="*/ 263525 w 909078"/>
                      <a:gd name="connsiteY85" fmla="*/ 657225 h 723900"/>
                      <a:gd name="connsiteX86" fmla="*/ 266700 w 909078"/>
                      <a:gd name="connsiteY86" fmla="*/ 606425 h 723900"/>
                      <a:gd name="connsiteX87" fmla="*/ 273050 w 909078"/>
                      <a:gd name="connsiteY87" fmla="*/ 568325 h 723900"/>
                      <a:gd name="connsiteX88" fmla="*/ 269875 w 909078"/>
                      <a:gd name="connsiteY88" fmla="*/ 479425 h 723900"/>
                      <a:gd name="connsiteX89" fmla="*/ 273050 w 909078"/>
                      <a:gd name="connsiteY89" fmla="*/ 349250 h 723900"/>
                      <a:gd name="connsiteX90" fmla="*/ 279400 w 909078"/>
                      <a:gd name="connsiteY90" fmla="*/ 320675 h 723900"/>
                      <a:gd name="connsiteX91" fmla="*/ 288925 w 909078"/>
                      <a:gd name="connsiteY91" fmla="*/ 365125 h 723900"/>
                      <a:gd name="connsiteX92" fmla="*/ 292100 w 909078"/>
                      <a:gd name="connsiteY92" fmla="*/ 384175 h 723900"/>
                      <a:gd name="connsiteX93" fmla="*/ 298450 w 909078"/>
                      <a:gd name="connsiteY93" fmla="*/ 409575 h 723900"/>
                      <a:gd name="connsiteX94" fmla="*/ 301625 w 909078"/>
                      <a:gd name="connsiteY94" fmla="*/ 419100 h 723900"/>
                      <a:gd name="connsiteX95" fmla="*/ 307975 w 909078"/>
                      <a:gd name="connsiteY95" fmla="*/ 454025 h 723900"/>
                      <a:gd name="connsiteX96" fmla="*/ 311150 w 909078"/>
                      <a:gd name="connsiteY96" fmla="*/ 463550 h 723900"/>
                      <a:gd name="connsiteX97" fmla="*/ 314325 w 909078"/>
                      <a:gd name="connsiteY97" fmla="*/ 482600 h 723900"/>
                      <a:gd name="connsiteX98" fmla="*/ 320675 w 909078"/>
                      <a:gd name="connsiteY98" fmla="*/ 508000 h 723900"/>
                      <a:gd name="connsiteX99" fmla="*/ 323850 w 909078"/>
                      <a:gd name="connsiteY99" fmla="*/ 523875 h 723900"/>
                      <a:gd name="connsiteX100" fmla="*/ 320675 w 909078"/>
                      <a:gd name="connsiteY100" fmla="*/ 587375 h 723900"/>
                      <a:gd name="connsiteX101" fmla="*/ 314325 w 909078"/>
                      <a:gd name="connsiteY101" fmla="*/ 625475 h 723900"/>
                      <a:gd name="connsiteX102" fmla="*/ 311150 w 909078"/>
                      <a:gd name="connsiteY102" fmla="*/ 650875 h 723900"/>
                      <a:gd name="connsiteX103" fmla="*/ 317500 w 909078"/>
                      <a:gd name="connsiteY103" fmla="*/ 641350 h 723900"/>
                      <a:gd name="connsiteX104" fmla="*/ 330200 w 909078"/>
                      <a:gd name="connsiteY104" fmla="*/ 609600 h 723900"/>
                      <a:gd name="connsiteX105" fmla="*/ 333375 w 909078"/>
                      <a:gd name="connsiteY105" fmla="*/ 600075 h 723900"/>
                      <a:gd name="connsiteX106" fmla="*/ 333375 w 909078"/>
                      <a:gd name="connsiteY106" fmla="*/ 476250 h 723900"/>
                      <a:gd name="connsiteX107" fmla="*/ 323850 w 909078"/>
                      <a:gd name="connsiteY107" fmla="*/ 457200 h 723900"/>
                      <a:gd name="connsiteX108" fmla="*/ 314325 w 909078"/>
                      <a:gd name="connsiteY108" fmla="*/ 428625 h 723900"/>
                      <a:gd name="connsiteX109" fmla="*/ 311150 w 909078"/>
                      <a:gd name="connsiteY109" fmla="*/ 419100 h 723900"/>
                      <a:gd name="connsiteX110" fmla="*/ 304800 w 909078"/>
                      <a:gd name="connsiteY110" fmla="*/ 409575 h 723900"/>
                      <a:gd name="connsiteX111" fmla="*/ 298450 w 909078"/>
                      <a:gd name="connsiteY111" fmla="*/ 390525 h 723900"/>
                      <a:gd name="connsiteX112" fmla="*/ 295275 w 909078"/>
                      <a:gd name="connsiteY112" fmla="*/ 381000 h 723900"/>
                      <a:gd name="connsiteX113" fmla="*/ 292100 w 909078"/>
                      <a:gd name="connsiteY113" fmla="*/ 371475 h 723900"/>
                      <a:gd name="connsiteX114" fmla="*/ 288925 w 909078"/>
                      <a:gd name="connsiteY114" fmla="*/ 355600 h 723900"/>
                      <a:gd name="connsiteX115" fmla="*/ 282575 w 909078"/>
                      <a:gd name="connsiteY115" fmla="*/ 333375 h 723900"/>
                      <a:gd name="connsiteX116" fmla="*/ 276225 w 909078"/>
                      <a:gd name="connsiteY116" fmla="*/ 304800 h 723900"/>
                      <a:gd name="connsiteX117" fmla="*/ 279400 w 909078"/>
                      <a:gd name="connsiteY117" fmla="*/ 276225 h 723900"/>
                      <a:gd name="connsiteX118" fmla="*/ 282575 w 909078"/>
                      <a:gd name="connsiteY118" fmla="*/ 292100 h 723900"/>
                      <a:gd name="connsiteX119" fmla="*/ 285750 w 909078"/>
                      <a:gd name="connsiteY119" fmla="*/ 314325 h 723900"/>
                      <a:gd name="connsiteX120" fmla="*/ 288925 w 909078"/>
                      <a:gd name="connsiteY120" fmla="*/ 323850 h 723900"/>
                      <a:gd name="connsiteX121" fmla="*/ 292100 w 909078"/>
                      <a:gd name="connsiteY121" fmla="*/ 339725 h 723900"/>
                      <a:gd name="connsiteX122" fmla="*/ 295275 w 909078"/>
                      <a:gd name="connsiteY122" fmla="*/ 365125 h 723900"/>
                      <a:gd name="connsiteX123" fmla="*/ 301625 w 909078"/>
                      <a:gd name="connsiteY123" fmla="*/ 390525 h 723900"/>
                      <a:gd name="connsiteX124" fmla="*/ 304800 w 909078"/>
                      <a:gd name="connsiteY124" fmla="*/ 412750 h 723900"/>
                      <a:gd name="connsiteX125" fmla="*/ 311150 w 909078"/>
                      <a:gd name="connsiteY125" fmla="*/ 434975 h 723900"/>
                      <a:gd name="connsiteX126" fmla="*/ 314325 w 909078"/>
                      <a:gd name="connsiteY126" fmla="*/ 447675 h 723900"/>
                      <a:gd name="connsiteX127" fmla="*/ 320675 w 909078"/>
                      <a:gd name="connsiteY127" fmla="*/ 457200 h 723900"/>
                      <a:gd name="connsiteX128" fmla="*/ 330200 w 909078"/>
                      <a:gd name="connsiteY128" fmla="*/ 488950 h 723900"/>
                      <a:gd name="connsiteX129" fmla="*/ 336550 w 909078"/>
                      <a:gd name="connsiteY129" fmla="*/ 498475 h 723900"/>
                      <a:gd name="connsiteX130" fmla="*/ 342900 w 909078"/>
                      <a:gd name="connsiteY130" fmla="*/ 536575 h 723900"/>
                      <a:gd name="connsiteX131" fmla="*/ 355600 w 909078"/>
                      <a:gd name="connsiteY131" fmla="*/ 555625 h 723900"/>
                      <a:gd name="connsiteX132" fmla="*/ 361950 w 909078"/>
                      <a:gd name="connsiteY132" fmla="*/ 574675 h 723900"/>
                      <a:gd name="connsiteX133" fmla="*/ 365125 w 909078"/>
                      <a:gd name="connsiteY133" fmla="*/ 596900 h 723900"/>
                      <a:gd name="connsiteX134" fmla="*/ 361950 w 909078"/>
                      <a:gd name="connsiteY134" fmla="*/ 584200 h 723900"/>
                      <a:gd name="connsiteX135" fmla="*/ 355600 w 909078"/>
                      <a:gd name="connsiteY135" fmla="*/ 565150 h 723900"/>
                      <a:gd name="connsiteX136" fmla="*/ 352425 w 909078"/>
                      <a:gd name="connsiteY136" fmla="*/ 552450 h 723900"/>
                      <a:gd name="connsiteX137" fmla="*/ 349250 w 909078"/>
                      <a:gd name="connsiteY137" fmla="*/ 542925 h 723900"/>
                      <a:gd name="connsiteX138" fmla="*/ 342900 w 909078"/>
                      <a:gd name="connsiteY138" fmla="*/ 511175 h 723900"/>
                      <a:gd name="connsiteX139" fmla="*/ 339725 w 909078"/>
                      <a:gd name="connsiteY139" fmla="*/ 498475 h 723900"/>
                      <a:gd name="connsiteX140" fmla="*/ 333375 w 909078"/>
                      <a:gd name="connsiteY140" fmla="*/ 485775 h 723900"/>
                      <a:gd name="connsiteX141" fmla="*/ 330200 w 909078"/>
                      <a:gd name="connsiteY141" fmla="*/ 473075 h 723900"/>
                      <a:gd name="connsiteX142" fmla="*/ 323850 w 909078"/>
                      <a:gd name="connsiteY142" fmla="*/ 460375 h 723900"/>
                      <a:gd name="connsiteX143" fmla="*/ 314325 w 909078"/>
                      <a:gd name="connsiteY143" fmla="*/ 419100 h 723900"/>
                      <a:gd name="connsiteX144" fmla="*/ 317500 w 909078"/>
                      <a:gd name="connsiteY144" fmla="*/ 314325 h 723900"/>
                      <a:gd name="connsiteX145" fmla="*/ 320675 w 909078"/>
                      <a:gd name="connsiteY145" fmla="*/ 323850 h 723900"/>
                      <a:gd name="connsiteX146" fmla="*/ 327025 w 909078"/>
                      <a:gd name="connsiteY146" fmla="*/ 349250 h 723900"/>
                      <a:gd name="connsiteX147" fmla="*/ 330200 w 909078"/>
                      <a:gd name="connsiteY147" fmla="*/ 377825 h 723900"/>
                      <a:gd name="connsiteX148" fmla="*/ 342900 w 909078"/>
                      <a:gd name="connsiteY148" fmla="*/ 434975 h 723900"/>
                      <a:gd name="connsiteX149" fmla="*/ 346075 w 909078"/>
                      <a:gd name="connsiteY149" fmla="*/ 444500 h 723900"/>
                      <a:gd name="connsiteX150" fmla="*/ 349250 w 909078"/>
                      <a:gd name="connsiteY150" fmla="*/ 457200 h 723900"/>
                      <a:gd name="connsiteX151" fmla="*/ 352425 w 909078"/>
                      <a:gd name="connsiteY151" fmla="*/ 466725 h 723900"/>
                      <a:gd name="connsiteX152" fmla="*/ 355600 w 909078"/>
                      <a:gd name="connsiteY152" fmla="*/ 479425 h 723900"/>
                      <a:gd name="connsiteX153" fmla="*/ 365125 w 909078"/>
                      <a:gd name="connsiteY153" fmla="*/ 508000 h 723900"/>
                      <a:gd name="connsiteX154" fmla="*/ 377825 w 909078"/>
                      <a:gd name="connsiteY154" fmla="*/ 546100 h 723900"/>
                      <a:gd name="connsiteX155" fmla="*/ 381000 w 909078"/>
                      <a:gd name="connsiteY155" fmla="*/ 555625 h 723900"/>
                      <a:gd name="connsiteX156" fmla="*/ 384175 w 909078"/>
                      <a:gd name="connsiteY156" fmla="*/ 565150 h 723900"/>
                      <a:gd name="connsiteX157" fmla="*/ 396875 w 909078"/>
                      <a:gd name="connsiteY157" fmla="*/ 584200 h 723900"/>
                      <a:gd name="connsiteX158" fmla="*/ 393700 w 909078"/>
                      <a:gd name="connsiteY158" fmla="*/ 574675 h 723900"/>
                      <a:gd name="connsiteX159" fmla="*/ 381000 w 909078"/>
                      <a:gd name="connsiteY159" fmla="*/ 542925 h 723900"/>
                      <a:gd name="connsiteX160" fmla="*/ 374650 w 909078"/>
                      <a:gd name="connsiteY160" fmla="*/ 523875 h 723900"/>
                      <a:gd name="connsiteX161" fmla="*/ 368300 w 909078"/>
                      <a:gd name="connsiteY161" fmla="*/ 511175 h 723900"/>
                      <a:gd name="connsiteX162" fmla="*/ 365125 w 909078"/>
                      <a:gd name="connsiteY162" fmla="*/ 498475 h 723900"/>
                      <a:gd name="connsiteX163" fmla="*/ 358775 w 909078"/>
                      <a:gd name="connsiteY163" fmla="*/ 485775 h 723900"/>
                      <a:gd name="connsiteX164" fmla="*/ 355600 w 909078"/>
                      <a:gd name="connsiteY164" fmla="*/ 473075 h 723900"/>
                      <a:gd name="connsiteX165" fmla="*/ 349250 w 909078"/>
                      <a:gd name="connsiteY165" fmla="*/ 454025 h 723900"/>
                      <a:gd name="connsiteX166" fmla="*/ 346075 w 909078"/>
                      <a:gd name="connsiteY166" fmla="*/ 441325 h 723900"/>
                      <a:gd name="connsiteX167" fmla="*/ 339725 w 909078"/>
                      <a:gd name="connsiteY167" fmla="*/ 431800 h 723900"/>
                      <a:gd name="connsiteX168" fmla="*/ 342900 w 909078"/>
                      <a:gd name="connsiteY168" fmla="*/ 349250 h 723900"/>
                      <a:gd name="connsiteX169" fmla="*/ 346075 w 909078"/>
                      <a:gd name="connsiteY169" fmla="*/ 336550 h 723900"/>
                      <a:gd name="connsiteX170" fmla="*/ 352425 w 909078"/>
                      <a:gd name="connsiteY170" fmla="*/ 298450 h 723900"/>
                      <a:gd name="connsiteX171" fmla="*/ 355600 w 909078"/>
                      <a:gd name="connsiteY171" fmla="*/ 260350 h 723900"/>
                      <a:gd name="connsiteX172" fmla="*/ 361950 w 909078"/>
                      <a:gd name="connsiteY172" fmla="*/ 298450 h 723900"/>
                      <a:gd name="connsiteX173" fmla="*/ 368300 w 909078"/>
                      <a:gd name="connsiteY173" fmla="*/ 330200 h 723900"/>
                      <a:gd name="connsiteX174" fmla="*/ 381000 w 909078"/>
                      <a:gd name="connsiteY174" fmla="*/ 352425 h 723900"/>
                      <a:gd name="connsiteX175" fmla="*/ 393700 w 909078"/>
                      <a:gd name="connsiteY175" fmla="*/ 374650 h 723900"/>
                      <a:gd name="connsiteX176" fmla="*/ 403225 w 909078"/>
                      <a:gd name="connsiteY176" fmla="*/ 381000 h 723900"/>
                      <a:gd name="connsiteX177" fmla="*/ 431800 w 909078"/>
                      <a:gd name="connsiteY177" fmla="*/ 406400 h 723900"/>
                      <a:gd name="connsiteX178" fmla="*/ 441325 w 909078"/>
                      <a:gd name="connsiteY178" fmla="*/ 422275 h 723900"/>
                      <a:gd name="connsiteX179" fmla="*/ 447675 w 909078"/>
                      <a:gd name="connsiteY179" fmla="*/ 434975 h 723900"/>
                      <a:gd name="connsiteX180" fmla="*/ 460375 w 909078"/>
                      <a:gd name="connsiteY180" fmla="*/ 457200 h 723900"/>
                      <a:gd name="connsiteX181" fmla="*/ 466725 w 909078"/>
                      <a:gd name="connsiteY181" fmla="*/ 476250 h 723900"/>
                      <a:gd name="connsiteX182" fmla="*/ 457200 w 909078"/>
                      <a:gd name="connsiteY182" fmla="*/ 457200 h 723900"/>
                      <a:gd name="connsiteX183" fmla="*/ 447675 w 909078"/>
                      <a:gd name="connsiteY183" fmla="*/ 441325 h 723900"/>
                      <a:gd name="connsiteX184" fmla="*/ 441325 w 909078"/>
                      <a:gd name="connsiteY184" fmla="*/ 422275 h 723900"/>
                      <a:gd name="connsiteX185" fmla="*/ 431800 w 909078"/>
                      <a:gd name="connsiteY185" fmla="*/ 403225 h 723900"/>
                      <a:gd name="connsiteX186" fmla="*/ 425450 w 909078"/>
                      <a:gd name="connsiteY186" fmla="*/ 384175 h 723900"/>
                      <a:gd name="connsiteX187" fmla="*/ 422275 w 909078"/>
                      <a:gd name="connsiteY187" fmla="*/ 374650 h 723900"/>
                      <a:gd name="connsiteX188" fmla="*/ 419100 w 909078"/>
                      <a:gd name="connsiteY188" fmla="*/ 365125 h 723900"/>
                      <a:gd name="connsiteX189" fmla="*/ 406400 w 909078"/>
                      <a:gd name="connsiteY189" fmla="*/ 333375 h 723900"/>
                      <a:gd name="connsiteX190" fmla="*/ 396875 w 909078"/>
                      <a:gd name="connsiteY190" fmla="*/ 304800 h 723900"/>
                      <a:gd name="connsiteX191" fmla="*/ 393700 w 909078"/>
                      <a:gd name="connsiteY191" fmla="*/ 295275 h 723900"/>
                      <a:gd name="connsiteX192" fmla="*/ 390525 w 909078"/>
                      <a:gd name="connsiteY192" fmla="*/ 285750 h 723900"/>
                      <a:gd name="connsiteX193" fmla="*/ 384175 w 909078"/>
                      <a:gd name="connsiteY193" fmla="*/ 276225 h 723900"/>
                      <a:gd name="connsiteX194" fmla="*/ 381000 w 909078"/>
                      <a:gd name="connsiteY194" fmla="*/ 266700 h 723900"/>
                      <a:gd name="connsiteX195" fmla="*/ 387350 w 909078"/>
                      <a:gd name="connsiteY195" fmla="*/ 276225 h 723900"/>
                      <a:gd name="connsiteX196" fmla="*/ 415925 w 909078"/>
                      <a:gd name="connsiteY196" fmla="*/ 307975 h 723900"/>
                      <a:gd name="connsiteX197" fmla="*/ 425450 w 909078"/>
                      <a:gd name="connsiteY197" fmla="*/ 317500 h 723900"/>
                      <a:gd name="connsiteX198" fmla="*/ 454025 w 909078"/>
                      <a:gd name="connsiteY198" fmla="*/ 330200 h 723900"/>
                      <a:gd name="connsiteX199" fmla="*/ 473075 w 909078"/>
                      <a:gd name="connsiteY199" fmla="*/ 336550 h 723900"/>
                      <a:gd name="connsiteX200" fmla="*/ 482600 w 909078"/>
                      <a:gd name="connsiteY200" fmla="*/ 339725 h 723900"/>
                      <a:gd name="connsiteX201" fmla="*/ 492125 w 909078"/>
                      <a:gd name="connsiteY201" fmla="*/ 342900 h 723900"/>
                      <a:gd name="connsiteX202" fmla="*/ 520700 w 909078"/>
                      <a:gd name="connsiteY202" fmla="*/ 365125 h 723900"/>
                      <a:gd name="connsiteX203" fmla="*/ 527050 w 909078"/>
                      <a:gd name="connsiteY203" fmla="*/ 387350 h 723900"/>
                      <a:gd name="connsiteX204" fmla="*/ 520700 w 909078"/>
                      <a:gd name="connsiteY204" fmla="*/ 377825 h 723900"/>
                      <a:gd name="connsiteX205" fmla="*/ 511175 w 909078"/>
                      <a:gd name="connsiteY205" fmla="*/ 365125 h 723900"/>
                      <a:gd name="connsiteX206" fmla="*/ 504825 w 909078"/>
                      <a:gd name="connsiteY206" fmla="*/ 355600 h 723900"/>
                      <a:gd name="connsiteX207" fmla="*/ 495300 w 909078"/>
                      <a:gd name="connsiteY207" fmla="*/ 342900 h 723900"/>
                      <a:gd name="connsiteX208" fmla="*/ 488950 w 909078"/>
                      <a:gd name="connsiteY208" fmla="*/ 330200 h 723900"/>
                      <a:gd name="connsiteX209" fmla="*/ 479425 w 909078"/>
                      <a:gd name="connsiteY209" fmla="*/ 320675 h 723900"/>
                      <a:gd name="connsiteX210" fmla="*/ 463550 w 909078"/>
                      <a:gd name="connsiteY210" fmla="*/ 292100 h 723900"/>
                      <a:gd name="connsiteX211" fmla="*/ 457200 w 909078"/>
                      <a:gd name="connsiteY211" fmla="*/ 282575 h 723900"/>
                      <a:gd name="connsiteX212" fmla="*/ 450850 w 909078"/>
                      <a:gd name="connsiteY212" fmla="*/ 260350 h 723900"/>
                      <a:gd name="connsiteX213" fmla="*/ 447675 w 909078"/>
                      <a:gd name="connsiteY213" fmla="*/ 212725 h 723900"/>
                      <a:gd name="connsiteX214" fmla="*/ 454025 w 909078"/>
                      <a:gd name="connsiteY214" fmla="*/ 196850 h 723900"/>
                      <a:gd name="connsiteX215" fmla="*/ 482600 w 909078"/>
                      <a:gd name="connsiteY215" fmla="*/ 209550 h 723900"/>
                      <a:gd name="connsiteX216" fmla="*/ 495300 w 909078"/>
                      <a:gd name="connsiteY216" fmla="*/ 215900 h 723900"/>
                      <a:gd name="connsiteX217" fmla="*/ 504825 w 909078"/>
                      <a:gd name="connsiteY217" fmla="*/ 219075 h 723900"/>
                      <a:gd name="connsiteX218" fmla="*/ 523875 w 909078"/>
                      <a:gd name="connsiteY218" fmla="*/ 228600 h 723900"/>
                      <a:gd name="connsiteX219" fmla="*/ 555625 w 909078"/>
                      <a:gd name="connsiteY219" fmla="*/ 238125 h 723900"/>
                      <a:gd name="connsiteX220" fmla="*/ 565150 w 909078"/>
                      <a:gd name="connsiteY220" fmla="*/ 241300 h 723900"/>
                      <a:gd name="connsiteX221" fmla="*/ 574675 w 909078"/>
                      <a:gd name="connsiteY221" fmla="*/ 247650 h 723900"/>
                      <a:gd name="connsiteX222" fmla="*/ 603250 w 909078"/>
                      <a:gd name="connsiteY222" fmla="*/ 250825 h 723900"/>
                      <a:gd name="connsiteX223" fmla="*/ 615950 w 909078"/>
                      <a:gd name="connsiteY223" fmla="*/ 254000 h 723900"/>
                      <a:gd name="connsiteX224" fmla="*/ 644525 w 909078"/>
                      <a:gd name="connsiteY224" fmla="*/ 269875 h 723900"/>
                      <a:gd name="connsiteX225" fmla="*/ 622300 w 909078"/>
                      <a:gd name="connsiteY225" fmla="*/ 234950 h 723900"/>
                      <a:gd name="connsiteX226" fmla="*/ 609600 w 909078"/>
                      <a:gd name="connsiteY226" fmla="*/ 219075 h 723900"/>
                      <a:gd name="connsiteX227" fmla="*/ 577850 w 909078"/>
                      <a:gd name="connsiteY227" fmla="*/ 190500 h 723900"/>
                      <a:gd name="connsiteX228" fmla="*/ 558800 w 909078"/>
                      <a:gd name="connsiteY228" fmla="*/ 168275 h 723900"/>
                      <a:gd name="connsiteX229" fmla="*/ 549275 w 909078"/>
                      <a:gd name="connsiteY229" fmla="*/ 161925 h 723900"/>
                      <a:gd name="connsiteX230" fmla="*/ 539750 w 909078"/>
                      <a:gd name="connsiteY230" fmla="*/ 152400 h 723900"/>
                      <a:gd name="connsiteX231" fmla="*/ 527050 w 909078"/>
                      <a:gd name="connsiteY231" fmla="*/ 146050 h 723900"/>
                      <a:gd name="connsiteX232" fmla="*/ 517525 w 909078"/>
                      <a:gd name="connsiteY232" fmla="*/ 139700 h 723900"/>
                      <a:gd name="connsiteX233" fmla="*/ 527050 w 909078"/>
                      <a:gd name="connsiteY233" fmla="*/ 142875 h 723900"/>
                      <a:gd name="connsiteX234" fmla="*/ 542925 w 909078"/>
                      <a:gd name="connsiteY234" fmla="*/ 152400 h 723900"/>
                      <a:gd name="connsiteX235" fmla="*/ 552450 w 909078"/>
                      <a:gd name="connsiteY235" fmla="*/ 161925 h 723900"/>
                      <a:gd name="connsiteX236" fmla="*/ 587375 w 909078"/>
                      <a:gd name="connsiteY236" fmla="*/ 184150 h 723900"/>
                      <a:gd name="connsiteX237" fmla="*/ 596900 w 909078"/>
                      <a:gd name="connsiteY237" fmla="*/ 190500 h 723900"/>
                      <a:gd name="connsiteX238" fmla="*/ 619125 w 909078"/>
                      <a:gd name="connsiteY238" fmla="*/ 206375 h 723900"/>
                      <a:gd name="connsiteX239" fmla="*/ 628650 w 909078"/>
                      <a:gd name="connsiteY239" fmla="*/ 215900 h 723900"/>
                      <a:gd name="connsiteX240" fmla="*/ 654050 w 909078"/>
                      <a:gd name="connsiteY240" fmla="*/ 228600 h 723900"/>
                      <a:gd name="connsiteX241" fmla="*/ 688975 w 909078"/>
                      <a:gd name="connsiteY241" fmla="*/ 257175 h 723900"/>
                      <a:gd name="connsiteX242" fmla="*/ 711200 w 909078"/>
                      <a:gd name="connsiteY242" fmla="*/ 276225 h 723900"/>
                      <a:gd name="connsiteX243" fmla="*/ 717550 w 909078"/>
                      <a:gd name="connsiteY243" fmla="*/ 285750 h 723900"/>
                      <a:gd name="connsiteX244" fmla="*/ 727075 w 909078"/>
                      <a:gd name="connsiteY244" fmla="*/ 292100 h 723900"/>
                      <a:gd name="connsiteX245" fmla="*/ 714375 w 909078"/>
                      <a:gd name="connsiteY245" fmla="*/ 285750 h 723900"/>
                      <a:gd name="connsiteX246" fmla="*/ 701675 w 909078"/>
                      <a:gd name="connsiteY246" fmla="*/ 269875 h 723900"/>
                      <a:gd name="connsiteX247" fmla="*/ 669925 w 909078"/>
                      <a:gd name="connsiteY247" fmla="*/ 238125 h 723900"/>
                      <a:gd name="connsiteX248" fmla="*/ 660400 w 909078"/>
                      <a:gd name="connsiteY248" fmla="*/ 228600 h 723900"/>
                      <a:gd name="connsiteX249" fmla="*/ 650875 w 909078"/>
                      <a:gd name="connsiteY249" fmla="*/ 219075 h 723900"/>
                      <a:gd name="connsiteX250" fmla="*/ 635000 w 909078"/>
                      <a:gd name="connsiteY250" fmla="*/ 200025 h 723900"/>
                      <a:gd name="connsiteX251" fmla="*/ 647700 w 909078"/>
                      <a:gd name="connsiteY251" fmla="*/ 193675 h 723900"/>
                      <a:gd name="connsiteX252" fmla="*/ 673100 w 909078"/>
                      <a:gd name="connsiteY252" fmla="*/ 219075 h 723900"/>
                      <a:gd name="connsiteX253" fmla="*/ 685800 w 909078"/>
                      <a:gd name="connsiteY253" fmla="*/ 231775 h 723900"/>
                      <a:gd name="connsiteX254" fmla="*/ 698500 w 909078"/>
                      <a:gd name="connsiteY254" fmla="*/ 250825 h 723900"/>
                      <a:gd name="connsiteX255" fmla="*/ 704850 w 909078"/>
                      <a:gd name="connsiteY255" fmla="*/ 260350 h 723900"/>
                      <a:gd name="connsiteX256" fmla="*/ 708025 w 909078"/>
                      <a:gd name="connsiteY256" fmla="*/ 269875 h 723900"/>
                      <a:gd name="connsiteX257" fmla="*/ 688975 w 909078"/>
                      <a:gd name="connsiteY257" fmla="*/ 244475 h 723900"/>
                      <a:gd name="connsiteX258" fmla="*/ 679450 w 909078"/>
                      <a:gd name="connsiteY258" fmla="*/ 228600 h 723900"/>
                      <a:gd name="connsiteX259" fmla="*/ 660400 w 909078"/>
                      <a:gd name="connsiteY259" fmla="*/ 200025 h 723900"/>
                      <a:gd name="connsiteX260" fmla="*/ 654050 w 909078"/>
                      <a:gd name="connsiteY260" fmla="*/ 187325 h 723900"/>
                      <a:gd name="connsiteX261" fmla="*/ 635000 w 909078"/>
                      <a:gd name="connsiteY261" fmla="*/ 155575 h 723900"/>
                      <a:gd name="connsiteX262" fmla="*/ 628650 w 909078"/>
                      <a:gd name="connsiteY262" fmla="*/ 142875 h 723900"/>
                      <a:gd name="connsiteX263" fmla="*/ 622300 w 909078"/>
                      <a:gd name="connsiteY263" fmla="*/ 133350 h 723900"/>
                      <a:gd name="connsiteX264" fmla="*/ 631825 w 909078"/>
                      <a:gd name="connsiteY264" fmla="*/ 139700 h 723900"/>
                      <a:gd name="connsiteX265" fmla="*/ 654050 w 909078"/>
                      <a:gd name="connsiteY265" fmla="*/ 158750 h 723900"/>
                      <a:gd name="connsiteX266" fmla="*/ 673100 w 909078"/>
                      <a:gd name="connsiteY266" fmla="*/ 184150 h 723900"/>
                      <a:gd name="connsiteX267" fmla="*/ 688975 w 909078"/>
                      <a:gd name="connsiteY267" fmla="*/ 200025 h 723900"/>
                      <a:gd name="connsiteX268" fmla="*/ 698500 w 909078"/>
                      <a:gd name="connsiteY268" fmla="*/ 215900 h 723900"/>
                      <a:gd name="connsiteX269" fmla="*/ 708025 w 909078"/>
                      <a:gd name="connsiteY269" fmla="*/ 228600 h 723900"/>
                      <a:gd name="connsiteX270" fmla="*/ 714375 w 909078"/>
                      <a:gd name="connsiteY270" fmla="*/ 238125 h 723900"/>
                      <a:gd name="connsiteX271" fmla="*/ 692150 w 909078"/>
                      <a:gd name="connsiteY271" fmla="*/ 206375 h 723900"/>
                      <a:gd name="connsiteX272" fmla="*/ 657225 w 909078"/>
                      <a:gd name="connsiteY272" fmla="*/ 158750 h 723900"/>
                      <a:gd name="connsiteX273" fmla="*/ 641350 w 909078"/>
                      <a:gd name="connsiteY273" fmla="*/ 133350 h 723900"/>
                      <a:gd name="connsiteX274" fmla="*/ 635000 w 909078"/>
                      <a:gd name="connsiteY274" fmla="*/ 123825 h 723900"/>
                      <a:gd name="connsiteX275" fmla="*/ 654050 w 909078"/>
                      <a:gd name="connsiteY275" fmla="*/ 130175 h 723900"/>
                      <a:gd name="connsiteX276" fmla="*/ 676275 w 909078"/>
                      <a:gd name="connsiteY276" fmla="*/ 146050 h 723900"/>
                      <a:gd name="connsiteX277" fmla="*/ 688975 w 909078"/>
                      <a:gd name="connsiteY277" fmla="*/ 155575 h 723900"/>
                      <a:gd name="connsiteX278" fmla="*/ 698500 w 909078"/>
                      <a:gd name="connsiteY278" fmla="*/ 161925 h 723900"/>
                      <a:gd name="connsiteX279" fmla="*/ 673100 w 909078"/>
                      <a:gd name="connsiteY279" fmla="*/ 136525 h 723900"/>
                      <a:gd name="connsiteX280" fmla="*/ 660400 w 909078"/>
                      <a:gd name="connsiteY280" fmla="*/ 120650 h 723900"/>
                      <a:gd name="connsiteX281" fmla="*/ 650875 w 909078"/>
                      <a:gd name="connsiteY281" fmla="*/ 111125 h 723900"/>
                      <a:gd name="connsiteX282" fmla="*/ 641350 w 909078"/>
                      <a:gd name="connsiteY282" fmla="*/ 98425 h 723900"/>
                      <a:gd name="connsiteX283" fmla="*/ 615950 w 909078"/>
                      <a:gd name="connsiteY283" fmla="*/ 73025 h 723900"/>
                      <a:gd name="connsiteX284" fmla="*/ 606425 w 909078"/>
                      <a:gd name="connsiteY284" fmla="*/ 60325 h 723900"/>
                      <a:gd name="connsiteX285" fmla="*/ 600075 w 909078"/>
                      <a:gd name="connsiteY285" fmla="*/ 50800 h 723900"/>
                      <a:gd name="connsiteX286" fmla="*/ 612775 w 909078"/>
                      <a:gd name="connsiteY286" fmla="*/ 53975 h 723900"/>
                      <a:gd name="connsiteX287" fmla="*/ 644525 w 909078"/>
                      <a:gd name="connsiteY287" fmla="*/ 66675 h 723900"/>
                      <a:gd name="connsiteX288" fmla="*/ 657225 w 909078"/>
                      <a:gd name="connsiteY288" fmla="*/ 69850 h 723900"/>
                      <a:gd name="connsiteX289" fmla="*/ 679450 w 909078"/>
                      <a:gd name="connsiteY289" fmla="*/ 82550 h 723900"/>
                      <a:gd name="connsiteX290" fmla="*/ 692150 w 909078"/>
                      <a:gd name="connsiteY290" fmla="*/ 88900 h 723900"/>
                      <a:gd name="connsiteX291" fmla="*/ 720725 w 909078"/>
                      <a:gd name="connsiteY291" fmla="*/ 98425 h 723900"/>
                      <a:gd name="connsiteX292" fmla="*/ 673100 w 909078"/>
                      <a:gd name="connsiteY292" fmla="*/ 88900 h 723900"/>
                      <a:gd name="connsiteX293" fmla="*/ 660400 w 909078"/>
                      <a:gd name="connsiteY293" fmla="*/ 82550 h 723900"/>
                      <a:gd name="connsiteX294" fmla="*/ 628650 w 909078"/>
                      <a:gd name="connsiteY294" fmla="*/ 76200 h 723900"/>
                      <a:gd name="connsiteX295" fmla="*/ 612775 w 909078"/>
                      <a:gd name="connsiteY295" fmla="*/ 73025 h 723900"/>
                      <a:gd name="connsiteX296" fmla="*/ 603250 w 909078"/>
                      <a:gd name="connsiteY296" fmla="*/ 69850 h 723900"/>
                      <a:gd name="connsiteX297" fmla="*/ 638175 w 909078"/>
                      <a:gd name="connsiteY297" fmla="*/ 73025 h 723900"/>
                      <a:gd name="connsiteX298" fmla="*/ 682625 w 909078"/>
                      <a:gd name="connsiteY298" fmla="*/ 82550 h 723900"/>
                      <a:gd name="connsiteX299" fmla="*/ 692150 w 909078"/>
                      <a:gd name="connsiteY299" fmla="*/ 85725 h 723900"/>
                      <a:gd name="connsiteX300" fmla="*/ 704850 w 909078"/>
                      <a:gd name="connsiteY300" fmla="*/ 88900 h 723900"/>
                      <a:gd name="connsiteX301" fmla="*/ 733425 w 909078"/>
                      <a:gd name="connsiteY301" fmla="*/ 98425 h 723900"/>
                      <a:gd name="connsiteX302" fmla="*/ 742950 w 909078"/>
                      <a:gd name="connsiteY302" fmla="*/ 101600 h 723900"/>
                      <a:gd name="connsiteX303" fmla="*/ 752475 w 909078"/>
                      <a:gd name="connsiteY303" fmla="*/ 104775 h 723900"/>
                      <a:gd name="connsiteX304" fmla="*/ 762000 w 909078"/>
                      <a:gd name="connsiteY304" fmla="*/ 101600 h 723900"/>
                      <a:gd name="connsiteX305" fmla="*/ 771525 w 909078"/>
                      <a:gd name="connsiteY305" fmla="*/ 95250 h 723900"/>
                      <a:gd name="connsiteX306" fmla="*/ 812800 w 909078"/>
                      <a:gd name="connsiteY306" fmla="*/ 98425 h 723900"/>
                      <a:gd name="connsiteX307" fmla="*/ 831850 w 909078"/>
                      <a:gd name="connsiteY307" fmla="*/ 101600 h 723900"/>
                      <a:gd name="connsiteX308" fmla="*/ 847725 w 909078"/>
                      <a:gd name="connsiteY308" fmla="*/ 104775 h 723900"/>
                      <a:gd name="connsiteX309" fmla="*/ 844550 w 909078"/>
                      <a:gd name="connsiteY309" fmla="*/ 95250 h 723900"/>
                      <a:gd name="connsiteX310" fmla="*/ 831850 w 909078"/>
                      <a:gd name="connsiteY310" fmla="*/ 88900 h 723900"/>
                      <a:gd name="connsiteX311" fmla="*/ 790575 w 909078"/>
                      <a:gd name="connsiteY311" fmla="*/ 63500 h 723900"/>
                      <a:gd name="connsiteX312" fmla="*/ 765175 w 909078"/>
                      <a:gd name="connsiteY312" fmla="*/ 57150 h 723900"/>
                      <a:gd name="connsiteX313" fmla="*/ 727075 w 909078"/>
                      <a:gd name="connsiteY313" fmla="*/ 47625 h 723900"/>
                      <a:gd name="connsiteX314" fmla="*/ 638175 w 909078"/>
                      <a:gd name="connsiteY314" fmla="*/ 50800 h 723900"/>
                      <a:gd name="connsiteX315" fmla="*/ 596900 w 909078"/>
                      <a:gd name="connsiteY315" fmla="*/ 57150 h 723900"/>
                      <a:gd name="connsiteX316" fmla="*/ 482600 w 909078"/>
                      <a:gd name="connsiteY316" fmla="*/ 53975 h 723900"/>
                      <a:gd name="connsiteX317" fmla="*/ 463550 w 909078"/>
                      <a:gd name="connsiteY317" fmla="*/ 47625 h 723900"/>
                      <a:gd name="connsiteX318" fmla="*/ 431800 w 909078"/>
                      <a:gd name="connsiteY318" fmla="*/ 38100 h 723900"/>
                      <a:gd name="connsiteX319" fmla="*/ 419100 w 909078"/>
                      <a:gd name="connsiteY319" fmla="*/ 31750 h 723900"/>
                      <a:gd name="connsiteX320" fmla="*/ 396875 w 909078"/>
                      <a:gd name="connsiteY320" fmla="*/ 25400 h 723900"/>
                      <a:gd name="connsiteX321" fmla="*/ 384175 w 909078"/>
                      <a:gd name="connsiteY321" fmla="*/ 19050 h 723900"/>
                      <a:gd name="connsiteX322" fmla="*/ 374650 w 909078"/>
                      <a:gd name="connsiteY322" fmla="*/ 15875 h 723900"/>
                      <a:gd name="connsiteX323" fmla="*/ 346075 w 909078"/>
                      <a:gd name="connsiteY323" fmla="*/ 0 h 723900"/>
                      <a:gd name="connsiteX324" fmla="*/ 304800 w 909078"/>
                      <a:gd name="connsiteY324" fmla="*/ 6350 h 723900"/>
                      <a:gd name="connsiteX325" fmla="*/ 282575 w 909078"/>
                      <a:gd name="connsiteY325" fmla="*/ 15875 h 723900"/>
                      <a:gd name="connsiteX326" fmla="*/ 269875 w 909078"/>
                      <a:gd name="connsiteY326" fmla="*/ 34925 h 723900"/>
                      <a:gd name="connsiteX327" fmla="*/ 266700 w 909078"/>
                      <a:gd name="connsiteY327" fmla="*/ 44450 h 723900"/>
                      <a:gd name="connsiteX328" fmla="*/ 250825 w 909078"/>
                      <a:gd name="connsiteY328" fmla="*/ 63500 h 723900"/>
                      <a:gd name="connsiteX329" fmla="*/ 238125 w 909078"/>
                      <a:gd name="connsiteY329" fmla="*/ 82550 h 723900"/>
                      <a:gd name="connsiteX330" fmla="*/ 215900 w 909078"/>
                      <a:gd name="connsiteY330" fmla="*/ 114300 h 723900"/>
                      <a:gd name="connsiteX331" fmla="*/ 206375 w 909078"/>
                      <a:gd name="connsiteY331" fmla="*/ 123825 h 723900"/>
                      <a:gd name="connsiteX332" fmla="*/ 193675 w 909078"/>
                      <a:gd name="connsiteY332" fmla="*/ 130175 h 723900"/>
                      <a:gd name="connsiteX333" fmla="*/ 184150 w 909078"/>
                      <a:gd name="connsiteY333" fmla="*/ 136525 h 723900"/>
                      <a:gd name="connsiteX334" fmla="*/ 165100 w 909078"/>
                      <a:gd name="connsiteY334" fmla="*/ 146050 h 723900"/>
                      <a:gd name="connsiteX335" fmla="*/ 155575 w 909078"/>
                      <a:gd name="connsiteY335" fmla="*/ 168275 h 723900"/>
                      <a:gd name="connsiteX336" fmla="*/ 152400 w 909078"/>
                      <a:gd name="connsiteY336" fmla="*/ 180975 h 723900"/>
                      <a:gd name="connsiteX337" fmla="*/ 136525 w 909078"/>
                      <a:gd name="connsiteY337" fmla="*/ 209550 h 723900"/>
                      <a:gd name="connsiteX338" fmla="*/ 139700 w 909078"/>
                      <a:gd name="connsiteY338" fmla="*/ 219075 h 723900"/>
                      <a:gd name="connsiteX339" fmla="*/ 171450 w 909078"/>
                      <a:gd name="connsiteY339" fmla="*/ 206375 h 723900"/>
                      <a:gd name="connsiteX340" fmla="*/ 180975 w 909078"/>
                      <a:gd name="connsiteY340" fmla="*/ 203200 h 723900"/>
                      <a:gd name="connsiteX341" fmla="*/ 228600 w 909078"/>
                      <a:gd name="connsiteY341" fmla="*/ 161925 h 723900"/>
                      <a:gd name="connsiteX342" fmla="*/ 238125 w 909078"/>
                      <a:gd name="connsiteY342" fmla="*/ 152400 h 723900"/>
                      <a:gd name="connsiteX343" fmla="*/ 247650 w 909078"/>
                      <a:gd name="connsiteY343" fmla="*/ 142875 h 723900"/>
                      <a:gd name="connsiteX344" fmla="*/ 250825 w 909078"/>
                      <a:gd name="connsiteY344" fmla="*/ 133350 h 723900"/>
                      <a:gd name="connsiteX345" fmla="*/ 269875 w 909078"/>
                      <a:gd name="connsiteY345" fmla="*/ 111125 h 723900"/>
                      <a:gd name="connsiteX346" fmla="*/ 285750 w 909078"/>
                      <a:gd name="connsiteY346" fmla="*/ 95250 h 723900"/>
                      <a:gd name="connsiteX347" fmla="*/ 301625 w 909078"/>
                      <a:gd name="connsiteY347" fmla="*/ 82550 h 723900"/>
                      <a:gd name="connsiteX348" fmla="*/ 304800 w 909078"/>
                      <a:gd name="connsiteY348" fmla="*/ 95250 h 723900"/>
                      <a:gd name="connsiteX349" fmla="*/ 269875 w 909078"/>
                      <a:gd name="connsiteY349" fmla="*/ 142875 h 723900"/>
                      <a:gd name="connsiteX350" fmla="*/ 244475 w 909078"/>
                      <a:gd name="connsiteY350" fmla="*/ 177800 h 723900"/>
                      <a:gd name="connsiteX351" fmla="*/ 212725 w 909078"/>
                      <a:gd name="connsiteY351" fmla="*/ 206375 h 723900"/>
                      <a:gd name="connsiteX352" fmla="*/ 193675 w 909078"/>
                      <a:gd name="connsiteY352" fmla="*/ 222250 h 723900"/>
                      <a:gd name="connsiteX353" fmla="*/ 187325 w 909078"/>
                      <a:gd name="connsiteY353" fmla="*/ 231775 h 723900"/>
                      <a:gd name="connsiteX354" fmla="*/ 180975 w 909078"/>
                      <a:gd name="connsiteY354" fmla="*/ 269875 h 723900"/>
                      <a:gd name="connsiteX355" fmla="*/ 203200 w 909078"/>
                      <a:gd name="connsiteY355" fmla="*/ 209550 h 723900"/>
                      <a:gd name="connsiteX356" fmla="*/ 219075 w 909078"/>
                      <a:gd name="connsiteY356" fmla="*/ 184150 h 723900"/>
                      <a:gd name="connsiteX357" fmla="*/ 228600 w 909078"/>
                      <a:gd name="connsiteY357" fmla="*/ 168275 h 723900"/>
                      <a:gd name="connsiteX358" fmla="*/ 260350 w 909078"/>
                      <a:gd name="connsiteY358" fmla="*/ 130175 h 723900"/>
                      <a:gd name="connsiteX359" fmla="*/ 269875 w 909078"/>
                      <a:gd name="connsiteY359" fmla="*/ 123825 h 723900"/>
                      <a:gd name="connsiteX360" fmla="*/ 295275 w 909078"/>
                      <a:gd name="connsiteY360" fmla="*/ 107950 h 723900"/>
                      <a:gd name="connsiteX361" fmla="*/ 342900 w 909078"/>
                      <a:gd name="connsiteY361" fmla="*/ 111125 h 723900"/>
                      <a:gd name="connsiteX362" fmla="*/ 355600 w 909078"/>
                      <a:gd name="connsiteY362" fmla="*/ 117475 h 723900"/>
                      <a:gd name="connsiteX363" fmla="*/ 374650 w 909078"/>
                      <a:gd name="connsiteY363" fmla="*/ 130175 h 723900"/>
                      <a:gd name="connsiteX364" fmla="*/ 387350 w 909078"/>
                      <a:gd name="connsiteY364" fmla="*/ 149225 h 723900"/>
                      <a:gd name="connsiteX365" fmla="*/ 393700 w 909078"/>
                      <a:gd name="connsiteY365" fmla="*/ 158750 h 723900"/>
                      <a:gd name="connsiteX366" fmla="*/ 396875 w 909078"/>
                      <a:gd name="connsiteY366" fmla="*/ 228600 h 723900"/>
                      <a:gd name="connsiteX367" fmla="*/ 384175 w 909078"/>
                      <a:gd name="connsiteY367" fmla="*/ 244475 h 723900"/>
                      <a:gd name="connsiteX368" fmla="*/ 374650 w 909078"/>
                      <a:gd name="connsiteY368" fmla="*/ 247650 h 723900"/>
                      <a:gd name="connsiteX369" fmla="*/ 317500 w 909078"/>
                      <a:gd name="connsiteY369" fmla="*/ 241300 h 723900"/>
                      <a:gd name="connsiteX370" fmla="*/ 298450 w 909078"/>
                      <a:gd name="connsiteY370" fmla="*/ 222250 h 723900"/>
                      <a:gd name="connsiteX371" fmla="*/ 282575 w 909078"/>
                      <a:gd name="connsiteY371" fmla="*/ 193675 h 723900"/>
                      <a:gd name="connsiteX372" fmla="*/ 279400 w 909078"/>
                      <a:gd name="connsiteY372" fmla="*/ 107950 h 723900"/>
                      <a:gd name="connsiteX373" fmla="*/ 295275 w 909078"/>
                      <a:gd name="connsiteY373" fmla="*/ 88900 h 723900"/>
                      <a:gd name="connsiteX374" fmla="*/ 320675 w 909078"/>
                      <a:gd name="connsiteY374" fmla="*/ 73025 h 723900"/>
                      <a:gd name="connsiteX375" fmla="*/ 330200 w 909078"/>
                      <a:gd name="connsiteY375" fmla="*/ 66675 h 723900"/>
                      <a:gd name="connsiteX376" fmla="*/ 349250 w 909078"/>
                      <a:gd name="connsiteY376" fmla="*/ 63500 h 723900"/>
                      <a:gd name="connsiteX377" fmla="*/ 425450 w 909078"/>
                      <a:gd name="connsiteY377" fmla="*/ 73025 h 723900"/>
                      <a:gd name="connsiteX378" fmla="*/ 434975 w 909078"/>
                      <a:gd name="connsiteY378" fmla="*/ 82550 h 723900"/>
                      <a:gd name="connsiteX379" fmla="*/ 434975 w 909078"/>
                      <a:gd name="connsiteY379" fmla="*/ 146050 h 723900"/>
                      <a:gd name="connsiteX380" fmla="*/ 428625 w 909078"/>
                      <a:gd name="connsiteY380" fmla="*/ 155575 h 723900"/>
                      <a:gd name="connsiteX381" fmla="*/ 406400 w 909078"/>
                      <a:gd name="connsiteY381" fmla="*/ 171450 h 723900"/>
                      <a:gd name="connsiteX382" fmla="*/ 387350 w 909078"/>
                      <a:gd name="connsiteY382" fmla="*/ 177800 h 723900"/>
                      <a:gd name="connsiteX383" fmla="*/ 336550 w 909078"/>
                      <a:gd name="connsiteY383" fmla="*/ 168275 h 723900"/>
                      <a:gd name="connsiteX384" fmla="*/ 311150 w 909078"/>
                      <a:gd name="connsiteY384" fmla="*/ 139700 h 723900"/>
                      <a:gd name="connsiteX385" fmla="*/ 304800 w 909078"/>
                      <a:gd name="connsiteY385" fmla="*/ 127000 h 723900"/>
                      <a:gd name="connsiteX386" fmla="*/ 304800 w 909078"/>
                      <a:gd name="connsiteY386" fmla="*/ 60325 h 723900"/>
                      <a:gd name="connsiteX387" fmla="*/ 314325 w 909078"/>
                      <a:gd name="connsiteY387" fmla="*/ 47625 h 723900"/>
                      <a:gd name="connsiteX388" fmla="*/ 355600 w 909078"/>
                      <a:gd name="connsiteY388" fmla="*/ 15875 h 723900"/>
                      <a:gd name="connsiteX389" fmla="*/ 377825 w 909078"/>
                      <a:gd name="connsiteY389" fmla="*/ 6350 h 723900"/>
                      <a:gd name="connsiteX390" fmla="*/ 444500 w 909078"/>
                      <a:gd name="connsiteY390" fmla="*/ 22225 h 723900"/>
                      <a:gd name="connsiteX391" fmla="*/ 454025 w 909078"/>
                      <a:gd name="connsiteY391" fmla="*/ 34925 h 723900"/>
                      <a:gd name="connsiteX392" fmla="*/ 460375 w 909078"/>
                      <a:gd name="connsiteY392" fmla="*/ 53975 h 723900"/>
                      <a:gd name="connsiteX393" fmla="*/ 466725 w 909078"/>
                      <a:gd name="connsiteY393" fmla="*/ 69850 h 723900"/>
                      <a:gd name="connsiteX394" fmla="*/ 469900 w 909078"/>
                      <a:gd name="connsiteY394" fmla="*/ 101600 h 723900"/>
                      <a:gd name="connsiteX395" fmla="*/ 457200 w 909078"/>
                      <a:gd name="connsiteY395" fmla="*/ 146050 h 723900"/>
                      <a:gd name="connsiteX396" fmla="*/ 447675 w 909078"/>
                      <a:gd name="connsiteY396" fmla="*/ 149225 h 723900"/>
                      <a:gd name="connsiteX397" fmla="*/ 412750 w 909078"/>
                      <a:gd name="connsiteY397" fmla="*/ 146050 h 723900"/>
                      <a:gd name="connsiteX398" fmla="*/ 393700 w 909078"/>
                      <a:gd name="connsiteY398" fmla="*/ 133350 h 723900"/>
                      <a:gd name="connsiteX399" fmla="*/ 384175 w 909078"/>
                      <a:gd name="connsiteY399" fmla="*/ 127000 h 723900"/>
                      <a:gd name="connsiteX400" fmla="*/ 374650 w 909078"/>
                      <a:gd name="connsiteY400" fmla="*/ 120650 h 723900"/>
                      <a:gd name="connsiteX401" fmla="*/ 352425 w 909078"/>
                      <a:gd name="connsiteY401" fmla="*/ 92075 h 723900"/>
                      <a:gd name="connsiteX402" fmla="*/ 349250 w 909078"/>
                      <a:gd name="connsiteY402" fmla="*/ 82550 h 723900"/>
                      <a:gd name="connsiteX403" fmla="*/ 352425 w 909078"/>
                      <a:gd name="connsiteY403" fmla="*/ 47625 h 723900"/>
                      <a:gd name="connsiteX404" fmla="*/ 355600 w 909078"/>
                      <a:gd name="connsiteY404" fmla="*/ 57150 h 723900"/>
                      <a:gd name="connsiteX405" fmla="*/ 352425 w 909078"/>
                      <a:gd name="connsiteY405" fmla="*/ 79375 h 723900"/>
                      <a:gd name="connsiteX406" fmla="*/ 339725 w 909078"/>
                      <a:gd name="connsiteY406" fmla="*/ 85725 h 723900"/>
                      <a:gd name="connsiteX407" fmla="*/ 311150 w 909078"/>
                      <a:gd name="connsiteY407" fmla="*/ 76200 h 723900"/>
                      <a:gd name="connsiteX408" fmla="*/ 304800 w 909078"/>
                      <a:gd name="connsiteY408" fmla="*/ 66675 h 723900"/>
                      <a:gd name="connsiteX409" fmla="*/ 295275 w 909078"/>
                      <a:gd name="connsiteY409" fmla="*/ 44450 h 723900"/>
                      <a:gd name="connsiteX410" fmla="*/ 298450 w 909078"/>
                      <a:gd name="connsiteY410" fmla="*/ 31750 h 723900"/>
                      <a:gd name="connsiteX411" fmla="*/ 307975 w 909078"/>
                      <a:gd name="connsiteY411" fmla="*/ 28575 h 723900"/>
                      <a:gd name="connsiteX412" fmla="*/ 339725 w 909078"/>
                      <a:gd name="connsiteY412" fmla="*/ 31750 h 723900"/>
                      <a:gd name="connsiteX413" fmla="*/ 355600 w 909078"/>
                      <a:gd name="connsiteY413" fmla="*/ 44450 h 723900"/>
                      <a:gd name="connsiteX414" fmla="*/ 358775 w 909078"/>
                      <a:gd name="connsiteY414" fmla="*/ 53975 h 723900"/>
                      <a:gd name="connsiteX415" fmla="*/ 339725 w 909078"/>
                      <a:gd name="connsiteY415" fmla="*/ 47625 h 723900"/>
                      <a:gd name="connsiteX416" fmla="*/ 317500 w 909078"/>
                      <a:gd name="connsiteY416" fmla="*/ 41275 h 723900"/>
                      <a:gd name="connsiteX417" fmla="*/ 307975 w 909078"/>
                      <a:gd name="connsiteY417" fmla="*/ 38100 h 723900"/>
                      <a:gd name="connsiteX418" fmla="*/ 273050 w 909078"/>
                      <a:gd name="connsiteY418" fmla="*/ 41275 h 723900"/>
                      <a:gd name="connsiteX419" fmla="*/ 263525 w 909078"/>
                      <a:gd name="connsiteY419" fmla="*/ 50800 h 723900"/>
                      <a:gd name="connsiteX420" fmla="*/ 250825 w 909078"/>
                      <a:gd name="connsiteY420" fmla="*/ 73025 h 723900"/>
                      <a:gd name="connsiteX421" fmla="*/ 238125 w 909078"/>
                      <a:gd name="connsiteY421" fmla="*/ 92075 h 723900"/>
                      <a:gd name="connsiteX422" fmla="*/ 219075 w 909078"/>
                      <a:gd name="connsiteY422" fmla="*/ 123825 h 723900"/>
                      <a:gd name="connsiteX423" fmla="*/ 206375 w 909078"/>
                      <a:gd name="connsiteY423" fmla="*/ 146050 h 723900"/>
                      <a:gd name="connsiteX424" fmla="*/ 203200 w 909078"/>
                      <a:gd name="connsiteY424" fmla="*/ 155575 h 723900"/>
                      <a:gd name="connsiteX425" fmla="*/ 190500 w 909078"/>
                      <a:gd name="connsiteY425" fmla="*/ 174625 h 723900"/>
                      <a:gd name="connsiteX426" fmla="*/ 187325 w 909078"/>
                      <a:gd name="connsiteY426" fmla="*/ 184150 h 723900"/>
                      <a:gd name="connsiteX427" fmla="*/ 180975 w 909078"/>
                      <a:gd name="connsiteY427" fmla="*/ 209550 h 723900"/>
                      <a:gd name="connsiteX428" fmla="*/ 174625 w 909078"/>
                      <a:gd name="connsiteY428" fmla="*/ 222250 h 723900"/>
                      <a:gd name="connsiteX429" fmla="*/ 168275 w 909078"/>
                      <a:gd name="connsiteY429" fmla="*/ 231775 h 723900"/>
                      <a:gd name="connsiteX430" fmla="*/ 165100 w 909078"/>
                      <a:gd name="connsiteY430" fmla="*/ 241300 h 723900"/>
                      <a:gd name="connsiteX431" fmla="*/ 136525 w 909078"/>
                      <a:gd name="connsiteY431" fmla="*/ 257175 h 723900"/>
                      <a:gd name="connsiteX432" fmla="*/ 127000 w 909078"/>
                      <a:gd name="connsiteY432" fmla="*/ 263525 h 723900"/>
                      <a:gd name="connsiteX433" fmla="*/ 127000 w 909078"/>
                      <a:gd name="connsiteY433" fmla="*/ 333375 h 723900"/>
                      <a:gd name="connsiteX434" fmla="*/ 155575 w 909078"/>
                      <a:gd name="connsiteY434" fmla="*/ 330200 h 723900"/>
                      <a:gd name="connsiteX435" fmla="*/ 193675 w 909078"/>
                      <a:gd name="connsiteY435" fmla="*/ 314325 h 723900"/>
                      <a:gd name="connsiteX436" fmla="*/ 209550 w 909078"/>
                      <a:gd name="connsiteY436" fmla="*/ 304800 h 723900"/>
                      <a:gd name="connsiteX437" fmla="*/ 222250 w 909078"/>
                      <a:gd name="connsiteY437" fmla="*/ 292100 h 723900"/>
                      <a:gd name="connsiteX438" fmla="*/ 254000 w 909078"/>
                      <a:gd name="connsiteY438" fmla="*/ 263525 h 723900"/>
                      <a:gd name="connsiteX439" fmla="*/ 263525 w 909078"/>
                      <a:gd name="connsiteY439" fmla="*/ 250825 h 723900"/>
                      <a:gd name="connsiteX440" fmla="*/ 276225 w 909078"/>
                      <a:gd name="connsiteY440" fmla="*/ 241300 h 723900"/>
                      <a:gd name="connsiteX441" fmla="*/ 282575 w 909078"/>
                      <a:gd name="connsiteY441" fmla="*/ 231775 h 723900"/>
                      <a:gd name="connsiteX442" fmla="*/ 304800 w 909078"/>
                      <a:gd name="connsiteY442" fmla="*/ 212725 h 723900"/>
                      <a:gd name="connsiteX443" fmla="*/ 320675 w 909078"/>
                      <a:gd name="connsiteY443" fmla="*/ 193675 h 723900"/>
                      <a:gd name="connsiteX444" fmla="*/ 330200 w 909078"/>
                      <a:gd name="connsiteY444" fmla="*/ 187325 h 723900"/>
                      <a:gd name="connsiteX445" fmla="*/ 365125 w 909078"/>
                      <a:gd name="connsiteY445" fmla="*/ 158750 h 723900"/>
                      <a:gd name="connsiteX446" fmla="*/ 374650 w 909078"/>
                      <a:gd name="connsiteY446" fmla="*/ 155575 h 723900"/>
                      <a:gd name="connsiteX447" fmla="*/ 384175 w 909078"/>
                      <a:gd name="connsiteY447" fmla="*/ 149225 h 723900"/>
                      <a:gd name="connsiteX448" fmla="*/ 403225 w 909078"/>
                      <a:gd name="connsiteY448" fmla="*/ 142875 h 723900"/>
                      <a:gd name="connsiteX449" fmla="*/ 390525 w 909078"/>
                      <a:gd name="connsiteY449" fmla="*/ 165100 h 723900"/>
                      <a:gd name="connsiteX450" fmla="*/ 374650 w 909078"/>
                      <a:gd name="connsiteY450" fmla="*/ 174625 h 723900"/>
                      <a:gd name="connsiteX451" fmla="*/ 355600 w 909078"/>
                      <a:gd name="connsiteY451" fmla="*/ 187325 h 723900"/>
                      <a:gd name="connsiteX452" fmla="*/ 346075 w 909078"/>
                      <a:gd name="connsiteY452" fmla="*/ 193675 h 723900"/>
                      <a:gd name="connsiteX453" fmla="*/ 333375 w 909078"/>
                      <a:gd name="connsiteY453" fmla="*/ 196850 h 723900"/>
                      <a:gd name="connsiteX454" fmla="*/ 323850 w 909078"/>
                      <a:gd name="connsiteY454" fmla="*/ 203200 h 723900"/>
                      <a:gd name="connsiteX455" fmla="*/ 276225 w 909078"/>
                      <a:gd name="connsiteY455" fmla="*/ 222250 h 723900"/>
                      <a:gd name="connsiteX456" fmla="*/ 266700 w 909078"/>
                      <a:gd name="connsiteY456" fmla="*/ 225425 h 723900"/>
                      <a:gd name="connsiteX457" fmla="*/ 250825 w 909078"/>
                      <a:gd name="connsiteY457" fmla="*/ 228600 h 723900"/>
                      <a:gd name="connsiteX458" fmla="*/ 234950 w 909078"/>
                      <a:gd name="connsiteY458" fmla="*/ 234950 h 723900"/>
                      <a:gd name="connsiteX459" fmla="*/ 212725 w 909078"/>
                      <a:gd name="connsiteY459" fmla="*/ 247650 h 723900"/>
                      <a:gd name="connsiteX460" fmla="*/ 200025 w 909078"/>
                      <a:gd name="connsiteY460" fmla="*/ 257175 h 723900"/>
                      <a:gd name="connsiteX461" fmla="*/ 180975 w 909078"/>
                      <a:gd name="connsiteY461" fmla="*/ 276225 h 723900"/>
                      <a:gd name="connsiteX462" fmla="*/ 161925 w 909078"/>
                      <a:gd name="connsiteY462" fmla="*/ 295275 h 723900"/>
                      <a:gd name="connsiteX463" fmla="*/ 149225 w 909078"/>
                      <a:gd name="connsiteY463" fmla="*/ 307975 h 723900"/>
                      <a:gd name="connsiteX464" fmla="*/ 136525 w 909078"/>
                      <a:gd name="connsiteY464" fmla="*/ 327025 h 723900"/>
                      <a:gd name="connsiteX465" fmla="*/ 130175 w 909078"/>
                      <a:gd name="connsiteY465" fmla="*/ 346075 h 723900"/>
                      <a:gd name="connsiteX466" fmla="*/ 123825 w 909078"/>
                      <a:gd name="connsiteY466" fmla="*/ 355600 h 723900"/>
                      <a:gd name="connsiteX467" fmla="*/ 120650 w 909078"/>
                      <a:gd name="connsiteY467" fmla="*/ 365125 h 723900"/>
                      <a:gd name="connsiteX468" fmla="*/ 114300 w 909078"/>
                      <a:gd name="connsiteY468" fmla="*/ 374650 h 723900"/>
                      <a:gd name="connsiteX469" fmla="*/ 111125 w 909078"/>
                      <a:gd name="connsiteY469" fmla="*/ 384175 h 723900"/>
                      <a:gd name="connsiteX470" fmla="*/ 98425 w 909078"/>
                      <a:gd name="connsiteY470" fmla="*/ 406400 h 723900"/>
                      <a:gd name="connsiteX471" fmla="*/ 95250 w 909078"/>
                      <a:gd name="connsiteY471" fmla="*/ 419100 h 723900"/>
                      <a:gd name="connsiteX472" fmla="*/ 88900 w 909078"/>
                      <a:gd name="connsiteY472" fmla="*/ 428625 h 723900"/>
                      <a:gd name="connsiteX473" fmla="*/ 76200 w 909078"/>
                      <a:gd name="connsiteY473" fmla="*/ 460375 h 723900"/>
                      <a:gd name="connsiteX474" fmla="*/ 63500 w 909078"/>
                      <a:gd name="connsiteY474" fmla="*/ 482600 h 723900"/>
                      <a:gd name="connsiteX475" fmla="*/ 50800 w 909078"/>
                      <a:gd name="connsiteY475" fmla="*/ 511175 h 723900"/>
                      <a:gd name="connsiteX476" fmla="*/ 38100 w 909078"/>
                      <a:gd name="connsiteY476" fmla="*/ 533400 h 723900"/>
                      <a:gd name="connsiteX477" fmla="*/ 25400 w 909078"/>
                      <a:gd name="connsiteY477" fmla="*/ 558800 h 723900"/>
                      <a:gd name="connsiteX478" fmla="*/ 22225 w 909078"/>
                      <a:gd name="connsiteY478" fmla="*/ 571500 h 723900"/>
                      <a:gd name="connsiteX479" fmla="*/ 9525 w 909078"/>
                      <a:gd name="connsiteY479" fmla="*/ 593725 h 723900"/>
                      <a:gd name="connsiteX480" fmla="*/ 0 w 909078"/>
                      <a:gd name="connsiteY480" fmla="*/ 612775 h 723900"/>
                      <a:gd name="connsiteX481" fmla="*/ 6350 w 909078"/>
                      <a:gd name="connsiteY481" fmla="*/ 577850 h 723900"/>
                      <a:gd name="connsiteX482" fmla="*/ 12700 w 909078"/>
                      <a:gd name="connsiteY482" fmla="*/ 565150 h 723900"/>
                      <a:gd name="connsiteX483" fmla="*/ 19050 w 909078"/>
                      <a:gd name="connsiteY483" fmla="*/ 546100 h 723900"/>
                      <a:gd name="connsiteX484" fmla="*/ 34925 w 909078"/>
                      <a:gd name="connsiteY484" fmla="*/ 523875 h 723900"/>
                      <a:gd name="connsiteX485" fmla="*/ 50800 w 909078"/>
                      <a:gd name="connsiteY485" fmla="*/ 492125 h 723900"/>
                      <a:gd name="connsiteX486" fmla="*/ 69850 w 909078"/>
                      <a:gd name="connsiteY486" fmla="*/ 466725 h 723900"/>
                      <a:gd name="connsiteX487" fmla="*/ 79375 w 909078"/>
                      <a:gd name="connsiteY487" fmla="*/ 454025 h 723900"/>
                      <a:gd name="connsiteX488" fmla="*/ 88900 w 909078"/>
                      <a:gd name="connsiteY488" fmla="*/ 444500 h 723900"/>
                      <a:gd name="connsiteX489" fmla="*/ 95250 w 909078"/>
                      <a:gd name="connsiteY489" fmla="*/ 434975 h 723900"/>
                      <a:gd name="connsiteX490" fmla="*/ 104775 w 909078"/>
                      <a:gd name="connsiteY490" fmla="*/ 428625 h 723900"/>
                      <a:gd name="connsiteX491" fmla="*/ 123825 w 909078"/>
                      <a:gd name="connsiteY491" fmla="*/ 406400 h 723900"/>
                      <a:gd name="connsiteX492" fmla="*/ 133350 w 909078"/>
                      <a:gd name="connsiteY492" fmla="*/ 396875 h 723900"/>
                      <a:gd name="connsiteX493" fmla="*/ 142875 w 909078"/>
                      <a:gd name="connsiteY493" fmla="*/ 377825 h 723900"/>
                      <a:gd name="connsiteX494" fmla="*/ 155575 w 909078"/>
                      <a:gd name="connsiteY494" fmla="*/ 358775 h 723900"/>
                      <a:gd name="connsiteX495" fmla="*/ 165100 w 909078"/>
                      <a:gd name="connsiteY495" fmla="*/ 330200 h 723900"/>
                      <a:gd name="connsiteX496" fmla="*/ 174625 w 909078"/>
                      <a:gd name="connsiteY496" fmla="*/ 304800 h 723900"/>
                      <a:gd name="connsiteX497" fmla="*/ 190500 w 909078"/>
                      <a:gd name="connsiteY497" fmla="*/ 285750 h 723900"/>
                      <a:gd name="connsiteX498" fmla="*/ 196850 w 909078"/>
                      <a:gd name="connsiteY498" fmla="*/ 276225 h 723900"/>
                      <a:gd name="connsiteX499" fmla="*/ 206375 w 909078"/>
                      <a:gd name="connsiteY499" fmla="*/ 266700 h 723900"/>
                      <a:gd name="connsiteX500" fmla="*/ 222250 w 909078"/>
                      <a:gd name="connsiteY500" fmla="*/ 247650 h 723900"/>
                      <a:gd name="connsiteX501" fmla="*/ 231775 w 909078"/>
                      <a:gd name="connsiteY501" fmla="*/ 241300 h 723900"/>
                      <a:gd name="connsiteX502" fmla="*/ 241300 w 909078"/>
                      <a:gd name="connsiteY502" fmla="*/ 231775 h 723900"/>
                      <a:gd name="connsiteX503" fmla="*/ 269875 w 909078"/>
                      <a:gd name="connsiteY503" fmla="*/ 209550 h 723900"/>
                      <a:gd name="connsiteX504" fmla="*/ 254000 w 909078"/>
                      <a:gd name="connsiteY504" fmla="*/ 234950 h 723900"/>
                      <a:gd name="connsiteX505" fmla="*/ 228600 w 909078"/>
                      <a:gd name="connsiteY505" fmla="*/ 260350 h 723900"/>
                      <a:gd name="connsiteX506" fmla="*/ 212725 w 909078"/>
                      <a:gd name="connsiteY506" fmla="*/ 279400 h 723900"/>
                      <a:gd name="connsiteX507" fmla="*/ 203200 w 909078"/>
                      <a:gd name="connsiteY507" fmla="*/ 292100 h 723900"/>
                      <a:gd name="connsiteX508" fmla="*/ 193675 w 909078"/>
                      <a:gd name="connsiteY508" fmla="*/ 301625 h 723900"/>
                      <a:gd name="connsiteX509" fmla="*/ 180975 w 909078"/>
                      <a:gd name="connsiteY509" fmla="*/ 320675 h 723900"/>
                      <a:gd name="connsiteX510" fmla="*/ 174625 w 909078"/>
                      <a:gd name="connsiteY510" fmla="*/ 330200 h 723900"/>
                      <a:gd name="connsiteX511" fmla="*/ 171450 w 909078"/>
                      <a:gd name="connsiteY511" fmla="*/ 339725 h 723900"/>
                      <a:gd name="connsiteX512" fmla="*/ 152400 w 909078"/>
                      <a:gd name="connsiteY512" fmla="*/ 358775 h 723900"/>
                      <a:gd name="connsiteX513" fmla="*/ 130175 w 909078"/>
                      <a:gd name="connsiteY513" fmla="*/ 384175 h 723900"/>
                      <a:gd name="connsiteX514" fmla="*/ 111125 w 909078"/>
                      <a:gd name="connsiteY514" fmla="*/ 396875 h 723900"/>
                      <a:gd name="connsiteX515" fmla="*/ 101600 w 909078"/>
                      <a:gd name="connsiteY515" fmla="*/ 406400 h 723900"/>
                      <a:gd name="connsiteX516" fmla="*/ 104775 w 909078"/>
                      <a:gd name="connsiteY516" fmla="*/ 425450 h 723900"/>
                      <a:gd name="connsiteX517" fmla="*/ 133350 w 909078"/>
                      <a:gd name="connsiteY517" fmla="*/ 447675 h 723900"/>
                      <a:gd name="connsiteX518" fmla="*/ 146050 w 909078"/>
                      <a:gd name="connsiteY518" fmla="*/ 450850 h 723900"/>
                      <a:gd name="connsiteX519" fmla="*/ 155575 w 909078"/>
                      <a:gd name="connsiteY519" fmla="*/ 447675 h 723900"/>
                      <a:gd name="connsiteX520" fmla="*/ 158750 w 909078"/>
                      <a:gd name="connsiteY520" fmla="*/ 434975 h 723900"/>
                      <a:gd name="connsiteX521" fmla="*/ 165100 w 909078"/>
                      <a:gd name="connsiteY521" fmla="*/ 422275 h 723900"/>
                      <a:gd name="connsiteX522" fmla="*/ 168275 w 909078"/>
                      <a:gd name="connsiteY522" fmla="*/ 412750 h 723900"/>
                      <a:gd name="connsiteX523" fmla="*/ 177800 w 909078"/>
                      <a:gd name="connsiteY523" fmla="*/ 403225 h 723900"/>
                      <a:gd name="connsiteX524" fmla="*/ 190500 w 909078"/>
                      <a:gd name="connsiteY524" fmla="*/ 377825 h 723900"/>
                      <a:gd name="connsiteX525" fmla="*/ 200025 w 909078"/>
                      <a:gd name="connsiteY525" fmla="*/ 346075 h 723900"/>
                      <a:gd name="connsiteX526" fmla="*/ 203200 w 909078"/>
                      <a:gd name="connsiteY526" fmla="*/ 336550 h 723900"/>
                      <a:gd name="connsiteX527" fmla="*/ 209550 w 909078"/>
                      <a:gd name="connsiteY527" fmla="*/ 346075 h 723900"/>
                      <a:gd name="connsiteX528" fmla="*/ 212725 w 909078"/>
                      <a:gd name="connsiteY528" fmla="*/ 355600 h 723900"/>
                      <a:gd name="connsiteX529" fmla="*/ 219075 w 909078"/>
                      <a:gd name="connsiteY529" fmla="*/ 381000 h 723900"/>
                      <a:gd name="connsiteX530" fmla="*/ 222250 w 909078"/>
                      <a:gd name="connsiteY530" fmla="*/ 393700 h 723900"/>
                      <a:gd name="connsiteX531" fmla="*/ 219075 w 909078"/>
                      <a:gd name="connsiteY531" fmla="*/ 663575 h 723900"/>
                      <a:gd name="connsiteX532" fmla="*/ 215900 w 909078"/>
                      <a:gd name="connsiteY532" fmla="*/ 622300 h 723900"/>
                      <a:gd name="connsiteX533" fmla="*/ 219075 w 909078"/>
                      <a:gd name="connsiteY533" fmla="*/ 409575 h 723900"/>
                      <a:gd name="connsiteX534" fmla="*/ 222250 w 909078"/>
                      <a:gd name="connsiteY534" fmla="*/ 390525 h 723900"/>
                      <a:gd name="connsiteX535" fmla="*/ 228600 w 909078"/>
                      <a:gd name="connsiteY535" fmla="*/ 361950 h 723900"/>
                      <a:gd name="connsiteX536" fmla="*/ 238125 w 909078"/>
                      <a:gd name="connsiteY536" fmla="*/ 320675 h 723900"/>
                      <a:gd name="connsiteX537" fmla="*/ 244475 w 909078"/>
                      <a:gd name="connsiteY537" fmla="*/ 273050 h 723900"/>
                      <a:gd name="connsiteX538" fmla="*/ 250825 w 909078"/>
                      <a:gd name="connsiteY538" fmla="*/ 247650 h 723900"/>
                      <a:gd name="connsiteX539" fmla="*/ 260350 w 909078"/>
                      <a:gd name="connsiteY539" fmla="*/ 234950 h 723900"/>
                      <a:gd name="connsiteX540" fmla="*/ 273050 w 909078"/>
                      <a:gd name="connsiteY540" fmla="*/ 212725 h 723900"/>
                      <a:gd name="connsiteX541" fmla="*/ 276225 w 909078"/>
                      <a:gd name="connsiteY541" fmla="*/ 203200 h 723900"/>
                      <a:gd name="connsiteX542" fmla="*/ 285750 w 909078"/>
                      <a:gd name="connsiteY542" fmla="*/ 403225 h 723900"/>
                      <a:gd name="connsiteX543" fmla="*/ 301625 w 909078"/>
                      <a:gd name="connsiteY543" fmla="*/ 419100 h 723900"/>
                      <a:gd name="connsiteX544" fmla="*/ 323850 w 909078"/>
                      <a:gd name="connsiteY544" fmla="*/ 434975 h 723900"/>
                      <a:gd name="connsiteX545" fmla="*/ 346075 w 909078"/>
                      <a:gd name="connsiteY545" fmla="*/ 450850 h 723900"/>
                      <a:gd name="connsiteX546" fmla="*/ 355600 w 909078"/>
                      <a:gd name="connsiteY546" fmla="*/ 454025 h 723900"/>
                      <a:gd name="connsiteX547" fmla="*/ 371475 w 909078"/>
                      <a:gd name="connsiteY547" fmla="*/ 466725 h 723900"/>
                      <a:gd name="connsiteX548" fmla="*/ 390525 w 909078"/>
                      <a:gd name="connsiteY548" fmla="*/ 482600 h 723900"/>
                      <a:gd name="connsiteX549" fmla="*/ 406400 w 909078"/>
                      <a:gd name="connsiteY549" fmla="*/ 508000 h 723900"/>
                      <a:gd name="connsiteX550" fmla="*/ 412750 w 909078"/>
                      <a:gd name="connsiteY550" fmla="*/ 517525 h 723900"/>
                      <a:gd name="connsiteX551" fmla="*/ 415925 w 909078"/>
                      <a:gd name="connsiteY551" fmla="*/ 527050 h 723900"/>
                      <a:gd name="connsiteX552" fmla="*/ 422275 w 909078"/>
                      <a:gd name="connsiteY552" fmla="*/ 536575 h 723900"/>
                      <a:gd name="connsiteX553" fmla="*/ 403225 w 909078"/>
                      <a:gd name="connsiteY553" fmla="*/ 508000 h 723900"/>
                      <a:gd name="connsiteX554" fmla="*/ 396875 w 909078"/>
                      <a:gd name="connsiteY554" fmla="*/ 498475 h 723900"/>
                      <a:gd name="connsiteX555" fmla="*/ 384175 w 909078"/>
                      <a:gd name="connsiteY555" fmla="*/ 473075 h 723900"/>
                      <a:gd name="connsiteX556" fmla="*/ 374650 w 909078"/>
                      <a:gd name="connsiteY556" fmla="*/ 460375 h 723900"/>
                      <a:gd name="connsiteX557" fmla="*/ 358775 w 909078"/>
                      <a:gd name="connsiteY557" fmla="*/ 428625 h 723900"/>
                      <a:gd name="connsiteX558" fmla="*/ 349250 w 909078"/>
                      <a:gd name="connsiteY558" fmla="*/ 403225 h 723900"/>
                      <a:gd name="connsiteX559" fmla="*/ 346075 w 909078"/>
                      <a:gd name="connsiteY559" fmla="*/ 393700 h 723900"/>
                      <a:gd name="connsiteX560" fmla="*/ 339725 w 909078"/>
                      <a:gd name="connsiteY560" fmla="*/ 381000 h 723900"/>
                      <a:gd name="connsiteX561" fmla="*/ 336550 w 909078"/>
                      <a:gd name="connsiteY561" fmla="*/ 371475 h 723900"/>
                      <a:gd name="connsiteX562" fmla="*/ 330200 w 909078"/>
                      <a:gd name="connsiteY562" fmla="*/ 339725 h 723900"/>
                      <a:gd name="connsiteX563" fmla="*/ 333375 w 909078"/>
                      <a:gd name="connsiteY563" fmla="*/ 260350 h 723900"/>
                      <a:gd name="connsiteX564" fmla="*/ 339725 w 909078"/>
                      <a:gd name="connsiteY564" fmla="*/ 234950 h 723900"/>
                      <a:gd name="connsiteX565" fmla="*/ 346075 w 909078"/>
                      <a:gd name="connsiteY565" fmla="*/ 206375 h 723900"/>
                      <a:gd name="connsiteX566" fmla="*/ 352425 w 909078"/>
                      <a:gd name="connsiteY566" fmla="*/ 190500 h 723900"/>
                      <a:gd name="connsiteX567" fmla="*/ 355600 w 909078"/>
                      <a:gd name="connsiteY567" fmla="*/ 177800 h 723900"/>
                      <a:gd name="connsiteX568" fmla="*/ 358775 w 909078"/>
                      <a:gd name="connsiteY568" fmla="*/ 168275 h 723900"/>
                      <a:gd name="connsiteX569" fmla="*/ 365125 w 909078"/>
                      <a:gd name="connsiteY569" fmla="*/ 114300 h 723900"/>
                      <a:gd name="connsiteX570" fmla="*/ 371475 w 909078"/>
                      <a:gd name="connsiteY570" fmla="*/ 152400 h 723900"/>
                      <a:gd name="connsiteX571" fmla="*/ 377825 w 909078"/>
                      <a:gd name="connsiteY571" fmla="*/ 165100 h 723900"/>
                      <a:gd name="connsiteX572" fmla="*/ 387350 w 909078"/>
                      <a:gd name="connsiteY572" fmla="*/ 184150 h 723900"/>
                      <a:gd name="connsiteX573" fmla="*/ 400050 w 909078"/>
                      <a:gd name="connsiteY573" fmla="*/ 196850 h 723900"/>
                      <a:gd name="connsiteX574" fmla="*/ 403225 w 909078"/>
                      <a:gd name="connsiteY574" fmla="*/ 206375 h 723900"/>
                      <a:gd name="connsiteX575" fmla="*/ 412750 w 909078"/>
                      <a:gd name="connsiteY575" fmla="*/ 212725 h 723900"/>
                      <a:gd name="connsiteX576" fmla="*/ 431800 w 909078"/>
                      <a:gd name="connsiteY576" fmla="*/ 228600 h 723900"/>
                      <a:gd name="connsiteX577" fmla="*/ 428625 w 909078"/>
                      <a:gd name="connsiteY577" fmla="*/ 273050 h 723900"/>
                      <a:gd name="connsiteX578" fmla="*/ 419100 w 909078"/>
                      <a:gd name="connsiteY578" fmla="*/ 250825 h 723900"/>
                      <a:gd name="connsiteX579" fmla="*/ 406400 w 909078"/>
                      <a:gd name="connsiteY579" fmla="*/ 203200 h 723900"/>
                      <a:gd name="connsiteX580" fmla="*/ 406400 w 909078"/>
                      <a:gd name="connsiteY580" fmla="*/ 127000 h 723900"/>
                      <a:gd name="connsiteX581" fmla="*/ 431800 w 909078"/>
                      <a:gd name="connsiteY581" fmla="*/ 130175 h 723900"/>
                      <a:gd name="connsiteX582" fmla="*/ 438150 w 909078"/>
                      <a:gd name="connsiteY582" fmla="*/ 139700 h 723900"/>
                      <a:gd name="connsiteX583" fmla="*/ 428625 w 909078"/>
                      <a:gd name="connsiteY583" fmla="*/ 193675 h 723900"/>
                      <a:gd name="connsiteX584" fmla="*/ 419100 w 909078"/>
                      <a:gd name="connsiteY584" fmla="*/ 234950 h 723900"/>
                      <a:gd name="connsiteX585" fmla="*/ 425450 w 909078"/>
                      <a:gd name="connsiteY585" fmla="*/ 292100 h 723900"/>
                      <a:gd name="connsiteX586" fmla="*/ 431800 w 909078"/>
                      <a:gd name="connsiteY586" fmla="*/ 301625 h 723900"/>
                      <a:gd name="connsiteX587" fmla="*/ 438150 w 909078"/>
                      <a:gd name="connsiteY587" fmla="*/ 314325 h 723900"/>
                      <a:gd name="connsiteX588" fmla="*/ 450850 w 909078"/>
                      <a:gd name="connsiteY588" fmla="*/ 333375 h 723900"/>
                      <a:gd name="connsiteX589" fmla="*/ 460375 w 909078"/>
                      <a:gd name="connsiteY589" fmla="*/ 365125 h 723900"/>
                      <a:gd name="connsiteX590" fmla="*/ 466725 w 909078"/>
                      <a:gd name="connsiteY590" fmla="*/ 409575 h 723900"/>
                      <a:gd name="connsiteX591" fmla="*/ 469900 w 909078"/>
                      <a:gd name="connsiteY591" fmla="*/ 419100 h 723900"/>
                      <a:gd name="connsiteX592" fmla="*/ 476250 w 909078"/>
                      <a:gd name="connsiteY592" fmla="*/ 450850 h 723900"/>
                      <a:gd name="connsiteX593" fmla="*/ 469900 w 909078"/>
                      <a:gd name="connsiteY593" fmla="*/ 403225 h 723900"/>
                      <a:gd name="connsiteX594" fmla="*/ 463550 w 909078"/>
                      <a:gd name="connsiteY594" fmla="*/ 377825 h 723900"/>
                      <a:gd name="connsiteX595" fmla="*/ 457200 w 909078"/>
                      <a:gd name="connsiteY595" fmla="*/ 368300 h 723900"/>
                      <a:gd name="connsiteX596" fmla="*/ 454025 w 909078"/>
                      <a:gd name="connsiteY596" fmla="*/ 346075 h 723900"/>
                      <a:gd name="connsiteX597" fmla="*/ 447675 w 909078"/>
                      <a:gd name="connsiteY597" fmla="*/ 327025 h 723900"/>
                      <a:gd name="connsiteX598" fmla="*/ 444500 w 909078"/>
                      <a:gd name="connsiteY598" fmla="*/ 317500 h 723900"/>
                      <a:gd name="connsiteX599" fmla="*/ 438150 w 909078"/>
                      <a:gd name="connsiteY599" fmla="*/ 285750 h 723900"/>
                      <a:gd name="connsiteX600" fmla="*/ 438150 w 909078"/>
                      <a:gd name="connsiteY600" fmla="*/ 180975 h 723900"/>
                      <a:gd name="connsiteX601" fmla="*/ 434975 w 909078"/>
                      <a:gd name="connsiteY601" fmla="*/ 130175 h 723900"/>
                      <a:gd name="connsiteX602" fmla="*/ 444500 w 909078"/>
                      <a:gd name="connsiteY602" fmla="*/ 146050 h 723900"/>
                      <a:gd name="connsiteX603" fmla="*/ 457200 w 909078"/>
                      <a:gd name="connsiteY603" fmla="*/ 165100 h 723900"/>
                      <a:gd name="connsiteX604" fmla="*/ 476250 w 909078"/>
                      <a:gd name="connsiteY604" fmla="*/ 200025 h 723900"/>
                      <a:gd name="connsiteX605" fmla="*/ 482600 w 909078"/>
                      <a:gd name="connsiteY605" fmla="*/ 215900 h 723900"/>
                      <a:gd name="connsiteX606" fmla="*/ 492125 w 909078"/>
                      <a:gd name="connsiteY606" fmla="*/ 225425 h 723900"/>
                      <a:gd name="connsiteX607" fmla="*/ 501650 w 909078"/>
                      <a:gd name="connsiteY607" fmla="*/ 244475 h 723900"/>
                      <a:gd name="connsiteX608" fmla="*/ 508000 w 909078"/>
                      <a:gd name="connsiteY608" fmla="*/ 254000 h 723900"/>
                      <a:gd name="connsiteX609" fmla="*/ 514350 w 909078"/>
                      <a:gd name="connsiteY609" fmla="*/ 273050 h 723900"/>
                      <a:gd name="connsiteX610" fmla="*/ 523875 w 909078"/>
                      <a:gd name="connsiteY610" fmla="*/ 301625 h 723900"/>
                      <a:gd name="connsiteX611" fmla="*/ 527050 w 909078"/>
                      <a:gd name="connsiteY611" fmla="*/ 311150 h 723900"/>
                      <a:gd name="connsiteX612" fmla="*/ 530225 w 909078"/>
                      <a:gd name="connsiteY612" fmla="*/ 320675 h 723900"/>
                      <a:gd name="connsiteX613" fmla="*/ 542925 w 909078"/>
                      <a:gd name="connsiteY613" fmla="*/ 339725 h 723900"/>
                      <a:gd name="connsiteX614" fmla="*/ 552450 w 909078"/>
                      <a:gd name="connsiteY614" fmla="*/ 358775 h 723900"/>
                      <a:gd name="connsiteX615" fmla="*/ 558800 w 909078"/>
                      <a:gd name="connsiteY615" fmla="*/ 381000 h 723900"/>
                      <a:gd name="connsiteX616" fmla="*/ 565150 w 909078"/>
                      <a:gd name="connsiteY616" fmla="*/ 390525 h 723900"/>
                      <a:gd name="connsiteX617" fmla="*/ 568325 w 909078"/>
                      <a:gd name="connsiteY617" fmla="*/ 400050 h 723900"/>
                      <a:gd name="connsiteX618" fmla="*/ 555625 w 909078"/>
                      <a:gd name="connsiteY618" fmla="*/ 377825 h 723900"/>
                      <a:gd name="connsiteX619" fmla="*/ 549275 w 909078"/>
                      <a:gd name="connsiteY619" fmla="*/ 368300 h 723900"/>
                      <a:gd name="connsiteX620" fmla="*/ 546100 w 909078"/>
                      <a:gd name="connsiteY620" fmla="*/ 358775 h 723900"/>
                      <a:gd name="connsiteX621" fmla="*/ 530225 w 909078"/>
                      <a:gd name="connsiteY621" fmla="*/ 330200 h 723900"/>
                      <a:gd name="connsiteX622" fmla="*/ 514350 w 909078"/>
                      <a:gd name="connsiteY622" fmla="*/ 273050 h 723900"/>
                      <a:gd name="connsiteX623" fmla="*/ 508000 w 909078"/>
                      <a:gd name="connsiteY623" fmla="*/ 244475 h 723900"/>
                      <a:gd name="connsiteX624" fmla="*/ 504825 w 909078"/>
                      <a:gd name="connsiteY624" fmla="*/ 225425 h 723900"/>
                      <a:gd name="connsiteX625" fmla="*/ 501650 w 909078"/>
                      <a:gd name="connsiteY625" fmla="*/ 190500 h 723900"/>
                      <a:gd name="connsiteX626" fmla="*/ 495300 w 909078"/>
                      <a:gd name="connsiteY626" fmla="*/ 139700 h 723900"/>
                      <a:gd name="connsiteX627" fmla="*/ 492125 w 909078"/>
                      <a:gd name="connsiteY627" fmla="*/ 120650 h 723900"/>
                      <a:gd name="connsiteX628" fmla="*/ 485775 w 909078"/>
                      <a:gd name="connsiteY628" fmla="*/ 101600 h 723900"/>
                      <a:gd name="connsiteX629" fmla="*/ 495300 w 909078"/>
                      <a:gd name="connsiteY629" fmla="*/ 123825 h 723900"/>
                      <a:gd name="connsiteX630" fmla="*/ 501650 w 909078"/>
                      <a:gd name="connsiteY630" fmla="*/ 133350 h 723900"/>
                      <a:gd name="connsiteX631" fmla="*/ 508000 w 909078"/>
                      <a:gd name="connsiteY631" fmla="*/ 149225 h 723900"/>
                      <a:gd name="connsiteX632" fmla="*/ 514350 w 909078"/>
                      <a:gd name="connsiteY632" fmla="*/ 158750 h 723900"/>
                      <a:gd name="connsiteX633" fmla="*/ 520700 w 909078"/>
                      <a:gd name="connsiteY633" fmla="*/ 177800 h 723900"/>
                      <a:gd name="connsiteX634" fmla="*/ 523875 w 909078"/>
                      <a:gd name="connsiteY634" fmla="*/ 187325 h 723900"/>
                      <a:gd name="connsiteX635" fmla="*/ 530225 w 909078"/>
                      <a:gd name="connsiteY635" fmla="*/ 200025 h 723900"/>
                      <a:gd name="connsiteX636" fmla="*/ 539750 w 909078"/>
                      <a:gd name="connsiteY636" fmla="*/ 225425 h 723900"/>
                      <a:gd name="connsiteX637" fmla="*/ 552450 w 909078"/>
                      <a:gd name="connsiteY637" fmla="*/ 244475 h 723900"/>
                      <a:gd name="connsiteX638" fmla="*/ 571500 w 909078"/>
                      <a:gd name="connsiteY638" fmla="*/ 266700 h 723900"/>
                      <a:gd name="connsiteX639" fmla="*/ 590550 w 909078"/>
                      <a:gd name="connsiteY639" fmla="*/ 292100 h 723900"/>
                      <a:gd name="connsiteX640" fmla="*/ 600075 w 909078"/>
                      <a:gd name="connsiteY640" fmla="*/ 301625 h 723900"/>
                      <a:gd name="connsiteX641" fmla="*/ 612775 w 909078"/>
                      <a:gd name="connsiteY641" fmla="*/ 323850 h 723900"/>
                      <a:gd name="connsiteX642" fmla="*/ 619125 w 909078"/>
                      <a:gd name="connsiteY642" fmla="*/ 333375 h 723900"/>
                      <a:gd name="connsiteX643" fmla="*/ 625475 w 909078"/>
                      <a:gd name="connsiteY643" fmla="*/ 352425 h 723900"/>
                      <a:gd name="connsiteX644" fmla="*/ 619125 w 909078"/>
                      <a:gd name="connsiteY644" fmla="*/ 342900 h 723900"/>
                      <a:gd name="connsiteX645" fmla="*/ 593725 w 909078"/>
                      <a:gd name="connsiteY645" fmla="*/ 307975 h 723900"/>
                      <a:gd name="connsiteX646" fmla="*/ 590550 w 909078"/>
                      <a:gd name="connsiteY646" fmla="*/ 298450 h 723900"/>
                      <a:gd name="connsiteX647" fmla="*/ 581025 w 909078"/>
                      <a:gd name="connsiteY647" fmla="*/ 282575 h 723900"/>
                      <a:gd name="connsiteX648" fmla="*/ 574675 w 909078"/>
                      <a:gd name="connsiteY648" fmla="*/ 269875 h 723900"/>
                      <a:gd name="connsiteX649" fmla="*/ 565150 w 909078"/>
                      <a:gd name="connsiteY649" fmla="*/ 254000 h 723900"/>
                      <a:gd name="connsiteX650" fmla="*/ 558800 w 909078"/>
                      <a:gd name="connsiteY650" fmla="*/ 234950 h 723900"/>
                      <a:gd name="connsiteX651" fmla="*/ 552450 w 909078"/>
                      <a:gd name="connsiteY651" fmla="*/ 219075 h 723900"/>
                      <a:gd name="connsiteX652" fmla="*/ 542925 w 909078"/>
                      <a:gd name="connsiteY652" fmla="*/ 184150 h 723900"/>
                      <a:gd name="connsiteX653" fmla="*/ 536575 w 909078"/>
                      <a:gd name="connsiteY653" fmla="*/ 174625 h 723900"/>
                      <a:gd name="connsiteX654" fmla="*/ 533400 w 909078"/>
                      <a:gd name="connsiteY654" fmla="*/ 165100 h 723900"/>
                      <a:gd name="connsiteX655" fmla="*/ 527050 w 909078"/>
                      <a:gd name="connsiteY655" fmla="*/ 152400 h 723900"/>
                      <a:gd name="connsiteX656" fmla="*/ 530225 w 909078"/>
                      <a:gd name="connsiteY656" fmla="*/ 279400 h 723900"/>
                      <a:gd name="connsiteX657" fmla="*/ 536575 w 909078"/>
                      <a:gd name="connsiteY657" fmla="*/ 288925 h 723900"/>
                      <a:gd name="connsiteX658" fmla="*/ 539750 w 909078"/>
                      <a:gd name="connsiteY658" fmla="*/ 298450 h 723900"/>
                      <a:gd name="connsiteX659" fmla="*/ 542925 w 909078"/>
                      <a:gd name="connsiteY659" fmla="*/ 330200 h 723900"/>
                      <a:gd name="connsiteX660" fmla="*/ 546100 w 909078"/>
                      <a:gd name="connsiteY660" fmla="*/ 342900 h 723900"/>
                      <a:gd name="connsiteX661" fmla="*/ 549275 w 909078"/>
                      <a:gd name="connsiteY661" fmla="*/ 358775 h 723900"/>
                      <a:gd name="connsiteX662" fmla="*/ 555625 w 909078"/>
                      <a:gd name="connsiteY662" fmla="*/ 384175 h 723900"/>
                      <a:gd name="connsiteX663" fmla="*/ 561975 w 909078"/>
                      <a:gd name="connsiteY663" fmla="*/ 393700 h 723900"/>
                      <a:gd name="connsiteX664" fmla="*/ 558800 w 909078"/>
                      <a:gd name="connsiteY664" fmla="*/ 384175 h 723900"/>
                      <a:gd name="connsiteX665" fmla="*/ 539750 w 909078"/>
                      <a:gd name="connsiteY665" fmla="*/ 358775 h 723900"/>
                      <a:gd name="connsiteX666" fmla="*/ 517525 w 909078"/>
                      <a:gd name="connsiteY666" fmla="*/ 320675 h 723900"/>
                      <a:gd name="connsiteX667" fmla="*/ 511175 w 909078"/>
                      <a:gd name="connsiteY667" fmla="*/ 307975 h 723900"/>
                      <a:gd name="connsiteX668" fmla="*/ 498475 w 909078"/>
                      <a:gd name="connsiteY668" fmla="*/ 288925 h 723900"/>
                      <a:gd name="connsiteX669" fmla="*/ 492125 w 909078"/>
                      <a:gd name="connsiteY669" fmla="*/ 269875 h 723900"/>
                      <a:gd name="connsiteX670" fmla="*/ 479425 w 909078"/>
                      <a:gd name="connsiteY670" fmla="*/ 222250 h 723900"/>
                      <a:gd name="connsiteX671" fmla="*/ 476250 w 909078"/>
                      <a:gd name="connsiteY671" fmla="*/ 209550 h 723900"/>
                      <a:gd name="connsiteX672" fmla="*/ 473075 w 909078"/>
                      <a:gd name="connsiteY672" fmla="*/ 190500 h 723900"/>
                      <a:gd name="connsiteX673" fmla="*/ 469900 w 909078"/>
                      <a:gd name="connsiteY673" fmla="*/ 139700 h 723900"/>
                      <a:gd name="connsiteX674" fmla="*/ 469900 w 909078"/>
                      <a:gd name="connsiteY674" fmla="*/ 346075 h 723900"/>
                      <a:gd name="connsiteX675" fmla="*/ 473075 w 909078"/>
                      <a:gd name="connsiteY675" fmla="*/ 368300 h 723900"/>
                      <a:gd name="connsiteX676" fmla="*/ 476250 w 909078"/>
                      <a:gd name="connsiteY676" fmla="*/ 409575 h 723900"/>
                      <a:gd name="connsiteX677" fmla="*/ 479425 w 909078"/>
                      <a:gd name="connsiteY677" fmla="*/ 431800 h 723900"/>
                      <a:gd name="connsiteX678" fmla="*/ 482600 w 909078"/>
                      <a:gd name="connsiteY678" fmla="*/ 447675 h 723900"/>
                      <a:gd name="connsiteX679" fmla="*/ 476250 w 909078"/>
                      <a:gd name="connsiteY679" fmla="*/ 428625 h 723900"/>
                      <a:gd name="connsiteX680" fmla="*/ 438150 w 909078"/>
                      <a:gd name="connsiteY680" fmla="*/ 314325 h 723900"/>
                      <a:gd name="connsiteX681" fmla="*/ 428625 w 909078"/>
                      <a:gd name="connsiteY681" fmla="*/ 282575 h 723900"/>
                      <a:gd name="connsiteX682" fmla="*/ 415925 w 909078"/>
                      <a:gd name="connsiteY682" fmla="*/ 215900 h 723900"/>
                      <a:gd name="connsiteX683" fmla="*/ 412750 w 909078"/>
                      <a:gd name="connsiteY683" fmla="*/ 196850 h 723900"/>
                      <a:gd name="connsiteX684" fmla="*/ 409575 w 909078"/>
                      <a:gd name="connsiteY684" fmla="*/ 184150 h 723900"/>
                      <a:gd name="connsiteX685" fmla="*/ 406400 w 909078"/>
                      <a:gd name="connsiteY685" fmla="*/ 152400 h 723900"/>
                      <a:gd name="connsiteX686" fmla="*/ 409575 w 909078"/>
                      <a:gd name="connsiteY686" fmla="*/ 69850 h 723900"/>
                      <a:gd name="connsiteX687" fmla="*/ 403225 w 909078"/>
                      <a:gd name="connsiteY687" fmla="*/ 85725 h 723900"/>
                      <a:gd name="connsiteX688" fmla="*/ 396875 w 909078"/>
                      <a:gd name="connsiteY688" fmla="*/ 95250 h 723900"/>
                      <a:gd name="connsiteX689" fmla="*/ 390525 w 909078"/>
                      <a:gd name="connsiteY689" fmla="*/ 107950 h 723900"/>
                      <a:gd name="connsiteX690" fmla="*/ 377825 w 909078"/>
                      <a:gd name="connsiteY690" fmla="*/ 139700 h 723900"/>
                      <a:gd name="connsiteX691" fmla="*/ 368300 w 909078"/>
                      <a:gd name="connsiteY691" fmla="*/ 158750 h 723900"/>
                      <a:gd name="connsiteX692" fmla="*/ 358775 w 909078"/>
                      <a:gd name="connsiteY692" fmla="*/ 174625 h 723900"/>
                      <a:gd name="connsiteX693" fmla="*/ 349250 w 909078"/>
                      <a:gd name="connsiteY693" fmla="*/ 193675 h 723900"/>
                      <a:gd name="connsiteX694" fmla="*/ 339725 w 909078"/>
                      <a:gd name="connsiteY694" fmla="*/ 203200 h 723900"/>
                      <a:gd name="connsiteX695" fmla="*/ 330200 w 909078"/>
                      <a:gd name="connsiteY695" fmla="*/ 215900 h 723900"/>
                      <a:gd name="connsiteX696" fmla="*/ 298450 w 909078"/>
                      <a:gd name="connsiteY696" fmla="*/ 231775 h 723900"/>
                      <a:gd name="connsiteX697" fmla="*/ 260350 w 909078"/>
                      <a:gd name="connsiteY697" fmla="*/ 238125 h 723900"/>
                      <a:gd name="connsiteX698" fmla="*/ 212725 w 909078"/>
                      <a:gd name="connsiteY698" fmla="*/ 234950 h 723900"/>
                      <a:gd name="connsiteX699" fmla="*/ 177800 w 909078"/>
                      <a:gd name="connsiteY699" fmla="*/ 219075 h 723900"/>
                      <a:gd name="connsiteX700" fmla="*/ 139700 w 909078"/>
                      <a:gd name="connsiteY700" fmla="*/ 193675 h 723900"/>
                      <a:gd name="connsiteX701" fmla="*/ 123825 w 909078"/>
                      <a:gd name="connsiteY701" fmla="*/ 174625 h 723900"/>
                      <a:gd name="connsiteX702" fmla="*/ 117475 w 909078"/>
                      <a:gd name="connsiteY702" fmla="*/ 158750 h 723900"/>
                      <a:gd name="connsiteX703" fmla="*/ 123825 w 909078"/>
                      <a:gd name="connsiteY703" fmla="*/ 111125 h 723900"/>
                      <a:gd name="connsiteX704" fmla="*/ 136525 w 909078"/>
                      <a:gd name="connsiteY704" fmla="*/ 98425 h 723900"/>
                      <a:gd name="connsiteX705" fmla="*/ 146050 w 909078"/>
                      <a:gd name="connsiteY705" fmla="*/ 85725 h 723900"/>
                      <a:gd name="connsiteX706" fmla="*/ 184150 w 909078"/>
                      <a:gd name="connsiteY706" fmla="*/ 63500 h 723900"/>
                      <a:gd name="connsiteX707" fmla="*/ 263525 w 909078"/>
                      <a:gd name="connsiteY707" fmla="*/ 50800 h 723900"/>
                      <a:gd name="connsiteX708" fmla="*/ 346075 w 909078"/>
                      <a:gd name="connsiteY708" fmla="*/ 66675 h 723900"/>
                      <a:gd name="connsiteX709" fmla="*/ 361950 w 909078"/>
                      <a:gd name="connsiteY709" fmla="*/ 76200 h 723900"/>
                      <a:gd name="connsiteX710" fmla="*/ 393700 w 909078"/>
                      <a:gd name="connsiteY710" fmla="*/ 107950 h 723900"/>
                      <a:gd name="connsiteX711" fmla="*/ 400050 w 909078"/>
                      <a:gd name="connsiteY711" fmla="*/ 123825 h 723900"/>
                      <a:gd name="connsiteX712" fmla="*/ 403225 w 909078"/>
                      <a:gd name="connsiteY712" fmla="*/ 146050 h 723900"/>
                      <a:gd name="connsiteX713" fmla="*/ 406400 w 909078"/>
                      <a:gd name="connsiteY713" fmla="*/ 158750 h 723900"/>
                      <a:gd name="connsiteX714" fmla="*/ 403225 w 909078"/>
                      <a:gd name="connsiteY714" fmla="*/ 193675 h 723900"/>
                      <a:gd name="connsiteX715" fmla="*/ 368300 w 909078"/>
                      <a:gd name="connsiteY715" fmla="*/ 225425 h 723900"/>
                      <a:gd name="connsiteX716" fmla="*/ 355600 w 909078"/>
                      <a:gd name="connsiteY716" fmla="*/ 231775 h 723900"/>
                      <a:gd name="connsiteX717" fmla="*/ 339725 w 909078"/>
                      <a:gd name="connsiteY717" fmla="*/ 234950 h 723900"/>
                      <a:gd name="connsiteX718" fmla="*/ 330200 w 909078"/>
                      <a:gd name="connsiteY718" fmla="*/ 238125 h 723900"/>
                      <a:gd name="connsiteX719" fmla="*/ 276225 w 909078"/>
                      <a:gd name="connsiteY719" fmla="*/ 257175 h 723900"/>
                      <a:gd name="connsiteX720" fmla="*/ 266700 w 909078"/>
                      <a:gd name="connsiteY720" fmla="*/ 260350 h 723900"/>
                      <a:gd name="connsiteX721" fmla="*/ 228600 w 909078"/>
                      <a:gd name="connsiteY721" fmla="*/ 266700 h 723900"/>
                      <a:gd name="connsiteX722" fmla="*/ 219075 w 909078"/>
                      <a:gd name="connsiteY722" fmla="*/ 263525 h 723900"/>
                      <a:gd name="connsiteX723" fmla="*/ 212725 w 909078"/>
                      <a:gd name="connsiteY723" fmla="*/ 254000 h 723900"/>
                      <a:gd name="connsiteX724" fmla="*/ 222250 w 909078"/>
                      <a:gd name="connsiteY724" fmla="*/ 155575 h 723900"/>
                      <a:gd name="connsiteX725" fmla="*/ 238125 w 909078"/>
                      <a:gd name="connsiteY725" fmla="*/ 133350 h 723900"/>
                      <a:gd name="connsiteX726" fmla="*/ 279400 w 909078"/>
                      <a:gd name="connsiteY726" fmla="*/ 95250 h 723900"/>
                      <a:gd name="connsiteX727" fmla="*/ 292100 w 909078"/>
                      <a:gd name="connsiteY727" fmla="*/ 88900 h 723900"/>
                      <a:gd name="connsiteX728" fmla="*/ 352425 w 909078"/>
                      <a:gd name="connsiteY728" fmla="*/ 79375 h 723900"/>
                      <a:gd name="connsiteX729" fmla="*/ 387350 w 909078"/>
                      <a:gd name="connsiteY729" fmla="*/ 82550 h 723900"/>
                      <a:gd name="connsiteX730" fmla="*/ 403225 w 909078"/>
                      <a:gd name="connsiteY730" fmla="*/ 98425 h 723900"/>
                      <a:gd name="connsiteX731" fmla="*/ 428625 w 909078"/>
                      <a:gd name="connsiteY731" fmla="*/ 136525 h 723900"/>
                      <a:gd name="connsiteX732" fmla="*/ 431800 w 909078"/>
                      <a:gd name="connsiteY732" fmla="*/ 149225 h 723900"/>
                      <a:gd name="connsiteX733" fmla="*/ 431800 w 909078"/>
                      <a:gd name="connsiteY733" fmla="*/ 219075 h 723900"/>
                      <a:gd name="connsiteX734" fmla="*/ 428625 w 909078"/>
                      <a:gd name="connsiteY734" fmla="*/ 231775 h 723900"/>
                      <a:gd name="connsiteX735" fmla="*/ 419100 w 909078"/>
                      <a:gd name="connsiteY735" fmla="*/ 244475 h 723900"/>
                      <a:gd name="connsiteX736" fmla="*/ 374650 w 909078"/>
                      <a:gd name="connsiteY736" fmla="*/ 285750 h 723900"/>
                      <a:gd name="connsiteX737" fmla="*/ 330200 w 909078"/>
                      <a:gd name="connsiteY737" fmla="*/ 304800 h 723900"/>
                      <a:gd name="connsiteX738" fmla="*/ 292100 w 909078"/>
                      <a:gd name="connsiteY738" fmla="*/ 314325 h 723900"/>
                      <a:gd name="connsiteX739" fmla="*/ 225425 w 909078"/>
                      <a:gd name="connsiteY739" fmla="*/ 288925 h 723900"/>
                      <a:gd name="connsiteX740" fmla="*/ 215900 w 909078"/>
                      <a:gd name="connsiteY740" fmla="*/ 263525 h 723900"/>
                      <a:gd name="connsiteX741" fmla="*/ 222250 w 909078"/>
                      <a:gd name="connsiteY741" fmla="*/ 92075 h 723900"/>
                      <a:gd name="connsiteX742" fmla="*/ 260350 w 909078"/>
                      <a:gd name="connsiteY742" fmla="*/ 34925 h 723900"/>
                      <a:gd name="connsiteX743" fmla="*/ 292100 w 909078"/>
                      <a:gd name="connsiteY743" fmla="*/ 12700 h 723900"/>
                      <a:gd name="connsiteX744" fmla="*/ 301625 w 909078"/>
                      <a:gd name="connsiteY744" fmla="*/ 9525 h 723900"/>
                      <a:gd name="connsiteX745" fmla="*/ 371475 w 909078"/>
                      <a:gd name="connsiteY745" fmla="*/ 19050 h 723900"/>
                      <a:gd name="connsiteX746" fmla="*/ 412750 w 909078"/>
                      <a:gd name="connsiteY746" fmla="*/ 73025 h 723900"/>
                      <a:gd name="connsiteX747" fmla="*/ 419100 w 909078"/>
                      <a:gd name="connsiteY747" fmla="*/ 92075 h 723900"/>
                      <a:gd name="connsiteX748" fmla="*/ 422275 w 909078"/>
                      <a:gd name="connsiteY748" fmla="*/ 123825 h 723900"/>
                      <a:gd name="connsiteX749" fmla="*/ 415925 w 909078"/>
                      <a:gd name="connsiteY749" fmla="*/ 184150 h 723900"/>
                      <a:gd name="connsiteX750" fmla="*/ 371475 w 909078"/>
                      <a:gd name="connsiteY750" fmla="*/ 225425 h 723900"/>
                      <a:gd name="connsiteX751" fmla="*/ 317500 w 909078"/>
                      <a:gd name="connsiteY751" fmla="*/ 263525 h 723900"/>
                      <a:gd name="connsiteX752" fmla="*/ 247650 w 909078"/>
                      <a:gd name="connsiteY752" fmla="*/ 288925 h 723900"/>
                      <a:gd name="connsiteX753" fmla="*/ 206375 w 909078"/>
                      <a:gd name="connsiteY753" fmla="*/ 298450 h 723900"/>
                      <a:gd name="connsiteX754" fmla="*/ 171450 w 909078"/>
                      <a:gd name="connsiteY754" fmla="*/ 304800 h 723900"/>
                      <a:gd name="connsiteX755" fmla="*/ 155575 w 909078"/>
                      <a:gd name="connsiteY755" fmla="*/ 301625 h 723900"/>
                      <a:gd name="connsiteX756" fmla="*/ 152400 w 909078"/>
                      <a:gd name="connsiteY756" fmla="*/ 276225 h 723900"/>
                      <a:gd name="connsiteX757" fmla="*/ 168275 w 909078"/>
                      <a:gd name="connsiteY757" fmla="*/ 203200 h 723900"/>
                      <a:gd name="connsiteX758" fmla="*/ 174625 w 909078"/>
                      <a:gd name="connsiteY758" fmla="*/ 193675 h 723900"/>
                      <a:gd name="connsiteX759" fmla="*/ 196850 w 909078"/>
                      <a:gd name="connsiteY759" fmla="*/ 165100 h 723900"/>
                      <a:gd name="connsiteX760" fmla="*/ 219075 w 909078"/>
                      <a:gd name="connsiteY760" fmla="*/ 142875 h 723900"/>
                      <a:gd name="connsiteX761" fmla="*/ 250825 w 909078"/>
                      <a:gd name="connsiteY761" fmla="*/ 127000 h 723900"/>
                      <a:gd name="connsiteX762" fmla="*/ 314325 w 909078"/>
                      <a:gd name="connsiteY762" fmla="*/ 139700 h 723900"/>
                      <a:gd name="connsiteX763" fmla="*/ 323850 w 909078"/>
                      <a:gd name="connsiteY763" fmla="*/ 149225 h 723900"/>
                      <a:gd name="connsiteX764" fmla="*/ 352425 w 909078"/>
                      <a:gd name="connsiteY764" fmla="*/ 196850 h 723900"/>
                      <a:gd name="connsiteX765" fmla="*/ 355600 w 909078"/>
                      <a:gd name="connsiteY765" fmla="*/ 219075 h 723900"/>
                      <a:gd name="connsiteX766" fmla="*/ 346075 w 909078"/>
                      <a:gd name="connsiteY766" fmla="*/ 263525 h 723900"/>
                      <a:gd name="connsiteX767" fmla="*/ 339725 w 909078"/>
                      <a:gd name="connsiteY767" fmla="*/ 273050 h 723900"/>
                      <a:gd name="connsiteX768" fmla="*/ 314325 w 909078"/>
                      <a:gd name="connsiteY768" fmla="*/ 292100 h 723900"/>
                      <a:gd name="connsiteX769" fmla="*/ 304800 w 909078"/>
                      <a:gd name="connsiteY769" fmla="*/ 295275 h 723900"/>
                      <a:gd name="connsiteX770" fmla="*/ 282575 w 909078"/>
                      <a:gd name="connsiteY770" fmla="*/ 304800 h 723900"/>
                      <a:gd name="connsiteX771" fmla="*/ 250825 w 909078"/>
                      <a:gd name="connsiteY771" fmla="*/ 307975 h 723900"/>
                      <a:gd name="connsiteX772" fmla="*/ 196850 w 909078"/>
                      <a:gd name="connsiteY772" fmla="*/ 288925 h 723900"/>
                      <a:gd name="connsiteX773" fmla="*/ 193675 w 909078"/>
                      <a:gd name="connsiteY773" fmla="*/ 273050 h 723900"/>
                      <a:gd name="connsiteX774" fmla="*/ 222250 w 909078"/>
                      <a:gd name="connsiteY774" fmla="*/ 171450 h 723900"/>
                      <a:gd name="connsiteX775" fmla="*/ 244475 w 909078"/>
                      <a:gd name="connsiteY775" fmla="*/ 139700 h 723900"/>
                      <a:gd name="connsiteX776" fmla="*/ 266700 w 909078"/>
                      <a:gd name="connsiteY776" fmla="*/ 107950 h 723900"/>
                      <a:gd name="connsiteX777" fmla="*/ 276225 w 909078"/>
                      <a:gd name="connsiteY777" fmla="*/ 88900 h 723900"/>
                      <a:gd name="connsiteX778" fmla="*/ 266700 w 909078"/>
                      <a:gd name="connsiteY778" fmla="*/ 82550 h 723900"/>
                      <a:gd name="connsiteX779" fmla="*/ 215900 w 909078"/>
                      <a:gd name="connsiteY779" fmla="*/ 88900 h 723900"/>
                      <a:gd name="connsiteX780" fmla="*/ 196850 w 909078"/>
                      <a:gd name="connsiteY780" fmla="*/ 101600 h 723900"/>
                      <a:gd name="connsiteX781" fmla="*/ 174625 w 909078"/>
                      <a:gd name="connsiteY781" fmla="*/ 117475 h 723900"/>
                      <a:gd name="connsiteX782" fmla="*/ 161925 w 909078"/>
                      <a:gd name="connsiteY782" fmla="*/ 127000 h 723900"/>
                      <a:gd name="connsiteX783" fmla="*/ 142875 w 909078"/>
                      <a:gd name="connsiteY783" fmla="*/ 146050 h 723900"/>
                      <a:gd name="connsiteX784" fmla="*/ 123825 w 909078"/>
                      <a:gd name="connsiteY784" fmla="*/ 177800 h 723900"/>
                      <a:gd name="connsiteX785" fmla="*/ 117475 w 909078"/>
                      <a:gd name="connsiteY785" fmla="*/ 187325 h 723900"/>
                      <a:gd name="connsiteX786" fmla="*/ 104775 w 909078"/>
                      <a:gd name="connsiteY786" fmla="*/ 200025 h 723900"/>
                      <a:gd name="connsiteX787" fmla="*/ 88900 w 909078"/>
                      <a:gd name="connsiteY787" fmla="*/ 215900 h 723900"/>
                      <a:gd name="connsiteX788" fmla="*/ 85725 w 909078"/>
                      <a:gd name="connsiteY788" fmla="*/ 225425 h 723900"/>
                      <a:gd name="connsiteX789" fmla="*/ 85725 w 909078"/>
                      <a:gd name="connsiteY789" fmla="*/ 317500 h 723900"/>
                      <a:gd name="connsiteX790" fmla="*/ 92075 w 909078"/>
                      <a:gd name="connsiteY790" fmla="*/ 327025 h 723900"/>
                      <a:gd name="connsiteX791" fmla="*/ 101600 w 909078"/>
                      <a:gd name="connsiteY791" fmla="*/ 339725 h 723900"/>
                      <a:gd name="connsiteX792" fmla="*/ 107950 w 909078"/>
                      <a:gd name="connsiteY792" fmla="*/ 352425 h 723900"/>
                      <a:gd name="connsiteX793" fmla="*/ 117475 w 909078"/>
                      <a:gd name="connsiteY793" fmla="*/ 358775 h 723900"/>
                      <a:gd name="connsiteX794" fmla="*/ 139700 w 909078"/>
                      <a:gd name="connsiteY794" fmla="*/ 371475 h 723900"/>
                      <a:gd name="connsiteX795" fmla="*/ 184150 w 909078"/>
                      <a:gd name="connsiteY795" fmla="*/ 368300 h 723900"/>
                      <a:gd name="connsiteX796" fmla="*/ 193675 w 909078"/>
                      <a:gd name="connsiteY796" fmla="*/ 361950 h 723900"/>
                      <a:gd name="connsiteX797" fmla="*/ 158750 w 909078"/>
                      <a:gd name="connsiteY797" fmla="*/ 368300 h 723900"/>
                      <a:gd name="connsiteX798" fmla="*/ 149225 w 909078"/>
                      <a:gd name="connsiteY798" fmla="*/ 377825 h 723900"/>
                      <a:gd name="connsiteX799" fmla="*/ 136525 w 909078"/>
                      <a:gd name="connsiteY799" fmla="*/ 400050 h 723900"/>
                      <a:gd name="connsiteX800" fmla="*/ 133350 w 909078"/>
                      <a:gd name="connsiteY800" fmla="*/ 412750 h 723900"/>
                      <a:gd name="connsiteX801" fmla="*/ 130175 w 909078"/>
                      <a:gd name="connsiteY801" fmla="*/ 422275 h 723900"/>
                      <a:gd name="connsiteX802" fmla="*/ 120650 w 909078"/>
                      <a:gd name="connsiteY802" fmla="*/ 409575 h 723900"/>
                      <a:gd name="connsiteX803" fmla="*/ 104775 w 909078"/>
                      <a:gd name="connsiteY803" fmla="*/ 323850 h 723900"/>
                      <a:gd name="connsiteX804" fmla="*/ 127000 w 909078"/>
                      <a:gd name="connsiteY804" fmla="*/ 193675 h 723900"/>
                      <a:gd name="connsiteX805" fmla="*/ 146050 w 909078"/>
                      <a:gd name="connsiteY805" fmla="*/ 174625 h 723900"/>
                      <a:gd name="connsiteX806" fmla="*/ 174625 w 909078"/>
                      <a:gd name="connsiteY806" fmla="*/ 155575 h 723900"/>
                      <a:gd name="connsiteX807" fmla="*/ 184150 w 909078"/>
                      <a:gd name="connsiteY807" fmla="*/ 149225 h 723900"/>
                      <a:gd name="connsiteX808" fmla="*/ 206375 w 909078"/>
                      <a:gd name="connsiteY808" fmla="*/ 136525 h 723900"/>
                      <a:gd name="connsiteX809" fmla="*/ 225425 w 909078"/>
                      <a:gd name="connsiteY809" fmla="*/ 123825 h 723900"/>
                      <a:gd name="connsiteX810" fmla="*/ 260350 w 909078"/>
                      <a:gd name="connsiteY810" fmla="*/ 104775 h 723900"/>
                      <a:gd name="connsiteX811" fmla="*/ 269875 w 909078"/>
                      <a:gd name="connsiteY811" fmla="*/ 98425 h 723900"/>
                      <a:gd name="connsiteX812" fmla="*/ 238125 w 909078"/>
                      <a:gd name="connsiteY812" fmla="*/ 101600 h 723900"/>
                      <a:gd name="connsiteX813" fmla="*/ 222250 w 909078"/>
                      <a:gd name="connsiteY813" fmla="*/ 107950 h 723900"/>
                      <a:gd name="connsiteX814" fmla="*/ 193675 w 909078"/>
                      <a:gd name="connsiteY814" fmla="*/ 127000 h 723900"/>
                      <a:gd name="connsiteX815" fmla="*/ 155575 w 909078"/>
                      <a:gd name="connsiteY815" fmla="*/ 155575 h 723900"/>
                      <a:gd name="connsiteX816" fmla="*/ 142875 w 909078"/>
                      <a:gd name="connsiteY816" fmla="*/ 165100 h 723900"/>
                      <a:gd name="connsiteX817" fmla="*/ 114300 w 909078"/>
                      <a:gd name="connsiteY817" fmla="*/ 190500 h 723900"/>
                      <a:gd name="connsiteX818" fmla="*/ 88900 w 909078"/>
                      <a:gd name="connsiteY818" fmla="*/ 212725 h 723900"/>
                      <a:gd name="connsiteX819" fmla="*/ 60325 w 909078"/>
                      <a:gd name="connsiteY819" fmla="*/ 231775 h 723900"/>
                      <a:gd name="connsiteX820" fmla="*/ 50800 w 909078"/>
                      <a:gd name="connsiteY820" fmla="*/ 238125 h 723900"/>
                      <a:gd name="connsiteX821" fmla="*/ 22225 w 909078"/>
                      <a:gd name="connsiteY821" fmla="*/ 247650 h 723900"/>
                      <a:gd name="connsiteX822" fmla="*/ 12700 w 909078"/>
                      <a:gd name="connsiteY822" fmla="*/ 250825 h 723900"/>
                      <a:gd name="connsiteX823" fmla="*/ 6350 w 909078"/>
                      <a:gd name="connsiteY823" fmla="*/ 260350 h 723900"/>
                      <a:gd name="connsiteX824" fmla="*/ 19050 w 909078"/>
                      <a:gd name="connsiteY824" fmla="*/ 273050 h 723900"/>
                      <a:gd name="connsiteX825" fmla="*/ 92075 w 909078"/>
                      <a:gd name="connsiteY825" fmla="*/ 276225 h 723900"/>
                      <a:gd name="connsiteX826" fmla="*/ 104775 w 909078"/>
                      <a:gd name="connsiteY826" fmla="*/ 279400 h 723900"/>
                      <a:gd name="connsiteX827" fmla="*/ 123825 w 909078"/>
                      <a:gd name="connsiteY827" fmla="*/ 292100 h 723900"/>
                      <a:gd name="connsiteX828" fmla="*/ 139700 w 909078"/>
                      <a:gd name="connsiteY828" fmla="*/ 330200 h 723900"/>
                      <a:gd name="connsiteX829" fmla="*/ 136525 w 909078"/>
                      <a:gd name="connsiteY829" fmla="*/ 339725 h 723900"/>
                      <a:gd name="connsiteX830" fmla="*/ 111125 w 909078"/>
                      <a:gd name="connsiteY830" fmla="*/ 323850 h 723900"/>
                      <a:gd name="connsiteX831" fmla="*/ 101600 w 909078"/>
                      <a:gd name="connsiteY831" fmla="*/ 311150 h 723900"/>
                      <a:gd name="connsiteX832" fmla="*/ 92075 w 909078"/>
                      <a:gd name="connsiteY832" fmla="*/ 282575 h 723900"/>
                      <a:gd name="connsiteX833" fmla="*/ 88900 w 909078"/>
                      <a:gd name="connsiteY833" fmla="*/ 273050 h 723900"/>
                      <a:gd name="connsiteX834" fmla="*/ 79375 w 909078"/>
                      <a:gd name="connsiteY834" fmla="*/ 250825 h 723900"/>
                      <a:gd name="connsiteX835" fmla="*/ 76200 w 909078"/>
                      <a:gd name="connsiteY835" fmla="*/ 241300 h 723900"/>
                      <a:gd name="connsiteX836" fmla="*/ 73025 w 909078"/>
                      <a:gd name="connsiteY836" fmla="*/ 228600 h 723900"/>
                      <a:gd name="connsiteX837" fmla="*/ 63500 w 909078"/>
                      <a:gd name="connsiteY837" fmla="*/ 215900 h 723900"/>
                      <a:gd name="connsiteX838" fmla="*/ 60325 w 909078"/>
                      <a:gd name="connsiteY838" fmla="*/ 206375 h 723900"/>
                      <a:gd name="connsiteX839" fmla="*/ 53975 w 909078"/>
                      <a:gd name="connsiteY839" fmla="*/ 180975 h 723900"/>
                      <a:gd name="connsiteX840" fmla="*/ 69850 w 909078"/>
                      <a:gd name="connsiteY840" fmla="*/ 120650 h 723900"/>
                      <a:gd name="connsiteX841" fmla="*/ 82550 w 909078"/>
                      <a:gd name="connsiteY841" fmla="*/ 111125 h 723900"/>
                      <a:gd name="connsiteX842" fmla="*/ 107950 w 909078"/>
                      <a:gd name="connsiteY842" fmla="*/ 95250 h 723900"/>
                      <a:gd name="connsiteX843" fmla="*/ 127000 w 909078"/>
                      <a:gd name="connsiteY843" fmla="*/ 82550 h 723900"/>
                      <a:gd name="connsiteX844" fmla="*/ 146050 w 909078"/>
                      <a:gd name="connsiteY844" fmla="*/ 76200 h 723900"/>
                      <a:gd name="connsiteX845" fmla="*/ 234950 w 909078"/>
                      <a:gd name="connsiteY845" fmla="*/ 76200 h 723900"/>
                      <a:gd name="connsiteX846" fmla="*/ 247650 w 909078"/>
                      <a:gd name="connsiteY846" fmla="*/ 63500 h 723900"/>
                      <a:gd name="connsiteX847" fmla="*/ 260350 w 909078"/>
                      <a:gd name="connsiteY847" fmla="*/ 53975 h 723900"/>
                      <a:gd name="connsiteX848" fmla="*/ 238125 w 909078"/>
                      <a:gd name="connsiteY848" fmla="*/ 63500 h 723900"/>
                      <a:gd name="connsiteX849" fmla="*/ 219075 w 909078"/>
                      <a:gd name="connsiteY849" fmla="*/ 73025 h 723900"/>
                      <a:gd name="connsiteX850" fmla="*/ 206375 w 909078"/>
                      <a:gd name="connsiteY850" fmla="*/ 76200 h 723900"/>
                      <a:gd name="connsiteX851" fmla="*/ 190500 w 909078"/>
                      <a:gd name="connsiteY851" fmla="*/ 82550 h 723900"/>
                      <a:gd name="connsiteX852" fmla="*/ 180975 w 909078"/>
                      <a:gd name="connsiteY852" fmla="*/ 85725 h 723900"/>
                      <a:gd name="connsiteX853" fmla="*/ 168275 w 909078"/>
                      <a:gd name="connsiteY853" fmla="*/ 92075 h 723900"/>
                      <a:gd name="connsiteX854" fmla="*/ 158750 w 909078"/>
                      <a:gd name="connsiteY854" fmla="*/ 95250 h 723900"/>
                      <a:gd name="connsiteX855" fmla="*/ 149225 w 909078"/>
                      <a:gd name="connsiteY855" fmla="*/ 101600 h 723900"/>
                      <a:gd name="connsiteX856" fmla="*/ 133350 w 909078"/>
                      <a:gd name="connsiteY856" fmla="*/ 107950 h 723900"/>
                      <a:gd name="connsiteX857" fmla="*/ 123825 w 909078"/>
                      <a:gd name="connsiteY857" fmla="*/ 114300 h 723900"/>
                      <a:gd name="connsiteX858" fmla="*/ 98425 w 909078"/>
                      <a:gd name="connsiteY858" fmla="*/ 127000 h 723900"/>
                      <a:gd name="connsiteX859" fmla="*/ 88900 w 909078"/>
                      <a:gd name="connsiteY859" fmla="*/ 133350 h 723900"/>
                      <a:gd name="connsiteX860" fmla="*/ 79375 w 909078"/>
                      <a:gd name="connsiteY860" fmla="*/ 136525 h 723900"/>
                      <a:gd name="connsiteX861" fmla="*/ 57150 w 909078"/>
                      <a:gd name="connsiteY861" fmla="*/ 152400 h 723900"/>
                      <a:gd name="connsiteX862" fmla="*/ 50800 w 909078"/>
                      <a:gd name="connsiteY862" fmla="*/ 161925 h 723900"/>
                      <a:gd name="connsiteX863" fmla="*/ 31750 w 909078"/>
                      <a:gd name="connsiteY863" fmla="*/ 180975 h 723900"/>
                      <a:gd name="connsiteX864" fmla="*/ 22225 w 909078"/>
                      <a:gd name="connsiteY864" fmla="*/ 190500 h 723900"/>
                      <a:gd name="connsiteX865" fmla="*/ 6350 w 909078"/>
                      <a:gd name="connsiteY865" fmla="*/ 193675 h 723900"/>
                      <a:gd name="connsiteX866" fmla="*/ 95250 w 909078"/>
                      <a:gd name="connsiteY866" fmla="*/ 190500 h 723900"/>
                      <a:gd name="connsiteX867" fmla="*/ 107950 w 909078"/>
                      <a:gd name="connsiteY867" fmla="*/ 184150 h 723900"/>
                      <a:gd name="connsiteX868" fmla="*/ 133350 w 909078"/>
                      <a:gd name="connsiteY868" fmla="*/ 168275 h 723900"/>
                      <a:gd name="connsiteX869" fmla="*/ 165100 w 909078"/>
                      <a:gd name="connsiteY869" fmla="*/ 152400 h 723900"/>
                      <a:gd name="connsiteX870" fmla="*/ 193675 w 909078"/>
                      <a:gd name="connsiteY870" fmla="*/ 139700 h 723900"/>
                      <a:gd name="connsiteX871" fmla="*/ 206375 w 909078"/>
                      <a:gd name="connsiteY871" fmla="*/ 130175 h 723900"/>
                      <a:gd name="connsiteX872" fmla="*/ 219075 w 909078"/>
                      <a:gd name="connsiteY872" fmla="*/ 123825 h 723900"/>
                      <a:gd name="connsiteX873" fmla="*/ 234950 w 909078"/>
                      <a:gd name="connsiteY873" fmla="*/ 114300 h 723900"/>
                      <a:gd name="connsiteX874" fmla="*/ 263525 w 909078"/>
                      <a:gd name="connsiteY874" fmla="*/ 98425 h 723900"/>
                      <a:gd name="connsiteX875" fmla="*/ 298450 w 909078"/>
                      <a:gd name="connsiteY875" fmla="*/ 73025 h 723900"/>
                      <a:gd name="connsiteX876" fmla="*/ 292100 w 909078"/>
                      <a:gd name="connsiteY876" fmla="*/ 82550 h 723900"/>
                      <a:gd name="connsiteX877" fmla="*/ 269875 w 909078"/>
                      <a:gd name="connsiteY877" fmla="*/ 98425 h 723900"/>
                      <a:gd name="connsiteX878" fmla="*/ 257175 w 909078"/>
                      <a:gd name="connsiteY878" fmla="*/ 104775 h 723900"/>
                      <a:gd name="connsiteX879" fmla="*/ 244475 w 909078"/>
                      <a:gd name="connsiteY879" fmla="*/ 114300 h 723900"/>
                      <a:gd name="connsiteX880" fmla="*/ 231775 w 909078"/>
                      <a:gd name="connsiteY880" fmla="*/ 117475 h 723900"/>
                      <a:gd name="connsiteX881" fmla="*/ 212725 w 909078"/>
                      <a:gd name="connsiteY881" fmla="*/ 123825 h 723900"/>
                      <a:gd name="connsiteX882" fmla="*/ 311150 w 909078"/>
                      <a:gd name="connsiteY882" fmla="*/ 107950 h 723900"/>
                      <a:gd name="connsiteX883" fmla="*/ 346075 w 909078"/>
                      <a:gd name="connsiteY883" fmla="*/ 104775 h 723900"/>
                      <a:gd name="connsiteX884" fmla="*/ 393700 w 909078"/>
                      <a:gd name="connsiteY884" fmla="*/ 98425 h 723900"/>
                      <a:gd name="connsiteX885" fmla="*/ 422275 w 909078"/>
                      <a:gd name="connsiteY885" fmla="*/ 95250 h 723900"/>
                      <a:gd name="connsiteX886" fmla="*/ 485775 w 909078"/>
                      <a:gd name="connsiteY886" fmla="*/ 98425 h 723900"/>
                      <a:gd name="connsiteX887" fmla="*/ 482600 w 909078"/>
                      <a:gd name="connsiteY887" fmla="*/ 130175 h 723900"/>
                      <a:gd name="connsiteX888" fmla="*/ 438150 w 909078"/>
                      <a:gd name="connsiteY888" fmla="*/ 161925 h 723900"/>
                      <a:gd name="connsiteX889" fmla="*/ 371475 w 909078"/>
                      <a:gd name="connsiteY889" fmla="*/ 190500 h 723900"/>
                      <a:gd name="connsiteX890" fmla="*/ 358775 w 909078"/>
                      <a:gd name="connsiteY890" fmla="*/ 196850 h 723900"/>
                      <a:gd name="connsiteX891" fmla="*/ 285750 w 909078"/>
                      <a:gd name="connsiteY891" fmla="*/ 215900 h 723900"/>
                      <a:gd name="connsiteX892" fmla="*/ 254000 w 909078"/>
                      <a:gd name="connsiteY892" fmla="*/ 222250 h 723900"/>
                      <a:gd name="connsiteX893" fmla="*/ 234950 w 909078"/>
                      <a:gd name="connsiteY893" fmla="*/ 215900 h 723900"/>
                      <a:gd name="connsiteX894" fmla="*/ 250825 w 909078"/>
                      <a:gd name="connsiteY894" fmla="*/ 165100 h 723900"/>
                      <a:gd name="connsiteX895" fmla="*/ 273050 w 909078"/>
                      <a:gd name="connsiteY895" fmla="*/ 142875 h 723900"/>
                      <a:gd name="connsiteX896" fmla="*/ 304800 w 909078"/>
                      <a:gd name="connsiteY896" fmla="*/ 127000 h 723900"/>
                      <a:gd name="connsiteX897" fmla="*/ 339725 w 909078"/>
                      <a:gd name="connsiteY897" fmla="*/ 117475 h 723900"/>
                      <a:gd name="connsiteX898" fmla="*/ 358775 w 909078"/>
                      <a:gd name="connsiteY898" fmla="*/ 127000 h 723900"/>
                      <a:gd name="connsiteX899" fmla="*/ 355600 w 909078"/>
                      <a:gd name="connsiteY899" fmla="*/ 155575 h 723900"/>
                      <a:gd name="connsiteX900" fmla="*/ 330200 w 909078"/>
                      <a:gd name="connsiteY900" fmla="*/ 187325 h 723900"/>
                      <a:gd name="connsiteX901" fmla="*/ 317500 w 909078"/>
                      <a:gd name="connsiteY901" fmla="*/ 193675 h 723900"/>
                      <a:gd name="connsiteX902" fmla="*/ 320675 w 909078"/>
                      <a:gd name="connsiteY902" fmla="*/ 174625 h 723900"/>
                      <a:gd name="connsiteX903" fmla="*/ 336550 w 909078"/>
                      <a:gd name="connsiteY903" fmla="*/ 158750 h 723900"/>
                      <a:gd name="connsiteX904" fmla="*/ 342900 w 909078"/>
                      <a:gd name="connsiteY904" fmla="*/ 146050 h 723900"/>
                      <a:gd name="connsiteX905" fmla="*/ 358775 w 909078"/>
                      <a:gd name="connsiteY905" fmla="*/ 133350 h 723900"/>
                      <a:gd name="connsiteX906" fmla="*/ 377825 w 909078"/>
                      <a:gd name="connsiteY906" fmla="*/ 120650 h 723900"/>
                      <a:gd name="connsiteX907" fmla="*/ 381000 w 909078"/>
                      <a:gd name="connsiteY907" fmla="*/ 136525 h 723900"/>
                      <a:gd name="connsiteX908" fmla="*/ 371475 w 909078"/>
                      <a:gd name="connsiteY908" fmla="*/ 149225 h 723900"/>
                      <a:gd name="connsiteX909" fmla="*/ 365125 w 909078"/>
                      <a:gd name="connsiteY909" fmla="*/ 161925 h 723900"/>
                      <a:gd name="connsiteX910" fmla="*/ 333375 w 909078"/>
                      <a:gd name="connsiteY910" fmla="*/ 190500 h 723900"/>
                      <a:gd name="connsiteX911" fmla="*/ 307975 w 909078"/>
                      <a:gd name="connsiteY911" fmla="*/ 187325 h 723900"/>
                      <a:gd name="connsiteX912" fmla="*/ 301625 w 909078"/>
                      <a:gd name="connsiteY912" fmla="*/ 177800 h 723900"/>
                      <a:gd name="connsiteX913" fmla="*/ 317500 w 909078"/>
                      <a:gd name="connsiteY913" fmla="*/ 133350 h 723900"/>
                      <a:gd name="connsiteX914" fmla="*/ 336550 w 909078"/>
                      <a:gd name="connsiteY914" fmla="*/ 139700 h 723900"/>
                      <a:gd name="connsiteX915" fmla="*/ 323850 w 909078"/>
                      <a:gd name="connsiteY915" fmla="*/ 174625 h 723900"/>
                      <a:gd name="connsiteX916" fmla="*/ 282575 w 909078"/>
                      <a:gd name="connsiteY916" fmla="*/ 215900 h 723900"/>
                      <a:gd name="connsiteX917" fmla="*/ 269875 w 909078"/>
                      <a:gd name="connsiteY917" fmla="*/ 228600 h 723900"/>
                      <a:gd name="connsiteX918" fmla="*/ 247650 w 909078"/>
                      <a:gd name="connsiteY918" fmla="*/ 244475 h 723900"/>
                      <a:gd name="connsiteX919" fmla="*/ 209550 w 909078"/>
                      <a:gd name="connsiteY919" fmla="*/ 263525 h 723900"/>
                      <a:gd name="connsiteX920" fmla="*/ 206375 w 909078"/>
                      <a:gd name="connsiteY920" fmla="*/ 254000 h 723900"/>
                      <a:gd name="connsiteX921" fmla="*/ 222250 w 909078"/>
                      <a:gd name="connsiteY921" fmla="*/ 206375 h 723900"/>
                      <a:gd name="connsiteX922" fmla="*/ 234950 w 909078"/>
                      <a:gd name="connsiteY922" fmla="*/ 193675 h 723900"/>
                      <a:gd name="connsiteX923" fmla="*/ 247650 w 909078"/>
                      <a:gd name="connsiteY923" fmla="*/ 190500 h 723900"/>
                      <a:gd name="connsiteX924" fmla="*/ 273050 w 909078"/>
                      <a:gd name="connsiteY924" fmla="*/ 200025 h 723900"/>
                      <a:gd name="connsiteX925" fmla="*/ 282575 w 909078"/>
                      <a:gd name="connsiteY925" fmla="*/ 215900 h 723900"/>
                      <a:gd name="connsiteX926" fmla="*/ 260350 w 909078"/>
                      <a:gd name="connsiteY926" fmla="*/ 219075 h 723900"/>
                      <a:gd name="connsiteX927" fmla="*/ 234950 w 909078"/>
                      <a:gd name="connsiteY927" fmla="*/ 228600 h 723900"/>
                      <a:gd name="connsiteX928" fmla="*/ 206375 w 909078"/>
                      <a:gd name="connsiteY928" fmla="*/ 238125 h 723900"/>
                      <a:gd name="connsiteX929" fmla="*/ 196850 w 909078"/>
                      <a:gd name="connsiteY929" fmla="*/ 244475 h 723900"/>
                      <a:gd name="connsiteX930" fmla="*/ 165100 w 909078"/>
                      <a:gd name="connsiteY930" fmla="*/ 257175 h 723900"/>
                      <a:gd name="connsiteX931" fmla="*/ 152400 w 909078"/>
                      <a:gd name="connsiteY931" fmla="*/ 266700 h 723900"/>
                      <a:gd name="connsiteX932" fmla="*/ 133350 w 909078"/>
                      <a:gd name="connsiteY932" fmla="*/ 292100 h 723900"/>
                      <a:gd name="connsiteX933" fmla="*/ 130175 w 909078"/>
                      <a:gd name="connsiteY933" fmla="*/ 304800 h 723900"/>
                      <a:gd name="connsiteX934" fmla="*/ 127000 w 909078"/>
                      <a:gd name="connsiteY934" fmla="*/ 314325 h 723900"/>
                      <a:gd name="connsiteX935" fmla="*/ 146050 w 909078"/>
                      <a:gd name="connsiteY935" fmla="*/ 317500 h 723900"/>
                      <a:gd name="connsiteX936" fmla="*/ 219075 w 909078"/>
                      <a:gd name="connsiteY936" fmla="*/ 314325 h 723900"/>
                      <a:gd name="connsiteX937" fmla="*/ 231775 w 909078"/>
                      <a:gd name="connsiteY937" fmla="*/ 307975 h 723900"/>
                      <a:gd name="connsiteX938" fmla="*/ 250825 w 909078"/>
                      <a:gd name="connsiteY938" fmla="*/ 301625 h 723900"/>
                      <a:gd name="connsiteX939" fmla="*/ 279400 w 909078"/>
                      <a:gd name="connsiteY939" fmla="*/ 304800 h 723900"/>
                      <a:gd name="connsiteX940" fmla="*/ 288925 w 909078"/>
                      <a:gd name="connsiteY940" fmla="*/ 342900 h 723900"/>
                      <a:gd name="connsiteX941" fmla="*/ 285750 w 909078"/>
                      <a:gd name="connsiteY941" fmla="*/ 384175 h 723900"/>
                      <a:gd name="connsiteX942" fmla="*/ 263525 w 909078"/>
                      <a:gd name="connsiteY942" fmla="*/ 412750 h 723900"/>
                      <a:gd name="connsiteX943" fmla="*/ 247650 w 909078"/>
                      <a:gd name="connsiteY943" fmla="*/ 425450 h 723900"/>
                      <a:gd name="connsiteX944" fmla="*/ 238125 w 909078"/>
                      <a:gd name="connsiteY944" fmla="*/ 431800 h 723900"/>
                      <a:gd name="connsiteX945" fmla="*/ 196850 w 909078"/>
                      <a:gd name="connsiteY945" fmla="*/ 438150 h 723900"/>
                      <a:gd name="connsiteX946" fmla="*/ 174625 w 909078"/>
                      <a:gd name="connsiteY946" fmla="*/ 434975 h 723900"/>
                      <a:gd name="connsiteX947" fmla="*/ 174625 w 909078"/>
                      <a:gd name="connsiteY947" fmla="*/ 412750 h 723900"/>
                      <a:gd name="connsiteX948" fmla="*/ 203200 w 909078"/>
                      <a:gd name="connsiteY948" fmla="*/ 384175 h 723900"/>
                      <a:gd name="connsiteX949" fmla="*/ 241300 w 909078"/>
                      <a:gd name="connsiteY949" fmla="*/ 371475 h 723900"/>
                      <a:gd name="connsiteX950" fmla="*/ 279400 w 909078"/>
                      <a:gd name="connsiteY950" fmla="*/ 377825 h 723900"/>
                      <a:gd name="connsiteX951" fmla="*/ 279400 w 909078"/>
                      <a:gd name="connsiteY951" fmla="*/ 403225 h 723900"/>
                      <a:gd name="connsiteX952" fmla="*/ 250825 w 909078"/>
                      <a:gd name="connsiteY952" fmla="*/ 412750 h 723900"/>
                      <a:gd name="connsiteX953" fmla="*/ 241300 w 909078"/>
                      <a:gd name="connsiteY953" fmla="*/ 409575 h 723900"/>
                      <a:gd name="connsiteX954" fmla="*/ 241300 w 909078"/>
                      <a:gd name="connsiteY954" fmla="*/ 377825 h 723900"/>
                      <a:gd name="connsiteX955" fmla="*/ 250825 w 909078"/>
                      <a:gd name="connsiteY955" fmla="*/ 365125 h 723900"/>
                      <a:gd name="connsiteX956" fmla="*/ 295275 w 909078"/>
                      <a:gd name="connsiteY956" fmla="*/ 346075 h 723900"/>
                      <a:gd name="connsiteX957" fmla="*/ 323850 w 909078"/>
                      <a:gd name="connsiteY957" fmla="*/ 352425 h 723900"/>
                      <a:gd name="connsiteX958" fmla="*/ 320675 w 909078"/>
                      <a:gd name="connsiteY958" fmla="*/ 368300 h 723900"/>
                      <a:gd name="connsiteX959" fmla="*/ 301625 w 909078"/>
                      <a:gd name="connsiteY959" fmla="*/ 393700 h 723900"/>
                      <a:gd name="connsiteX960" fmla="*/ 292100 w 909078"/>
                      <a:gd name="connsiteY960" fmla="*/ 396875 h 723900"/>
                      <a:gd name="connsiteX961" fmla="*/ 279400 w 909078"/>
                      <a:gd name="connsiteY961" fmla="*/ 390525 h 723900"/>
                      <a:gd name="connsiteX962" fmla="*/ 269875 w 909078"/>
                      <a:gd name="connsiteY962" fmla="*/ 336550 h 723900"/>
                      <a:gd name="connsiteX963" fmla="*/ 273050 w 909078"/>
                      <a:gd name="connsiteY963" fmla="*/ 260350 h 723900"/>
                      <a:gd name="connsiteX964" fmla="*/ 285750 w 909078"/>
                      <a:gd name="connsiteY964" fmla="*/ 234950 h 723900"/>
                      <a:gd name="connsiteX965" fmla="*/ 311150 w 909078"/>
                      <a:gd name="connsiteY965" fmla="*/ 209550 h 723900"/>
                      <a:gd name="connsiteX966" fmla="*/ 323850 w 909078"/>
                      <a:gd name="connsiteY966" fmla="*/ 206375 h 723900"/>
                      <a:gd name="connsiteX967" fmla="*/ 403225 w 909078"/>
                      <a:gd name="connsiteY967" fmla="*/ 200025 h 723900"/>
                      <a:gd name="connsiteX968" fmla="*/ 444500 w 909078"/>
                      <a:gd name="connsiteY968" fmla="*/ 190500 h 723900"/>
                      <a:gd name="connsiteX969" fmla="*/ 460375 w 909078"/>
                      <a:gd name="connsiteY969" fmla="*/ 184150 h 723900"/>
                      <a:gd name="connsiteX970" fmla="*/ 473075 w 909078"/>
                      <a:gd name="connsiteY970" fmla="*/ 177800 h 723900"/>
                      <a:gd name="connsiteX971" fmla="*/ 498475 w 909078"/>
                      <a:gd name="connsiteY971" fmla="*/ 158750 h 723900"/>
                      <a:gd name="connsiteX972" fmla="*/ 508000 w 909078"/>
                      <a:gd name="connsiteY972" fmla="*/ 152400 h 723900"/>
                      <a:gd name="connsiteX973" fmla="*/ 523875 w 909078"/>
                      <a:gd name="connsiteY973" fmla="*/ 136525 h 723900"/>
                      <a:gd name="connsiteX974" fmla="*/ 533400 w 909078"/>
                      <a:gd name="connsiteY974" fmla="*/ 127000 h 723900"/>
                      <a:gd name="connsiteX975" fmla="*/ 552450 w 909078"/>
                      <a:gd name="connsiteY975" fmla="*/ 114300 h 723900"/>
                      <a:gd name="connsiteX976" fmla="*/ 581025 w 909078"/>
                      <a:gd name="connsiteY976" fmla="*/ 107950 h 723900"/>
                      <a:gd name="connsiteX977" fmla="*/ 615950 w 909078"/>
                      <a:gd name="connsiteY977" fmla="*/ 117475 h 723900"/>
                      <a:gd name="connsiteX978" fmla="*/ 622300 w 909078"/>
                      <a:gd name="connsiteY978" fmla="*/ 127000 h 723900"/>
                      <a:gd name="connsiteX979" fmla="*/ 606425 w 909078"/>
                      <a:gd name="connsiteY979" fmla="*/ 133350 h 723900"/>
                      <a:gd name="connsiteX980" fmla="*/ 539750 w 909078"/>
                      <a:gd name="connsiteY980" fmla="*/ 127000 h 723900"/>
                      <a:gd name="connsiteX981" fmla="*/ 485775 w 909078"/>
                      <a:gd name="connsiteY981" fmla="*/ 114300 h 723900"/>
                      <a:gd name="connsiteX982" fmla="*/ 469900 w 909078"/>
                      <a:gd name="connsiteY982" fmla="*/ 107950 h 723900"/>
                      <a:gd name="connsiteX983" fmla="*/ 498475 w 909078"/>
                      <a:gd name="connsiteY983" fmla="*/ 98425 h 723900"/>
                      <a:gd name="connsiteX984" fmla="*/ 523875 w 909078"/>
                      <a:gd name="connsiteY984" fmla="*/ 88900 h 723900"/>
                      <a:gd name="connsiteX985" fmla="*/ 533400 w 909078"/>
                      <a:gd name="connsiteY985" fmla="*/ 76200 h 723900"/>
                      <a:gd name="connsiteX986" fmla="*/ 536575 w 909078"/>
                      <a:gd name="connsiteY986" fmla="*/ 85725 h 723900"/>
                      <a:gd name="connsiteX987" fmla="*/ 746125 w 909078"/>
                      <a:gd name="connsiteY987" fmla="*/ 88900 h 723900"/>
                      <a:gd name="connsiteX988" fmla="*/ 901700 w 909078"/>
                      <a:gd name="connsiteY988" fmla="*/ 85725 h 723900"/>
                      <a:gd name="connsiteX989" fmla="*/ 904875 w 909078"/>
                      <a:gd name="connsiteY989" fmla="*/ 73025 h 723900"/>
                      <a:gd name="connsiteX990" fmla="*/ 908050 w 909078"/>
                      <a:gd name="connsiteY990" fmla="*/ 63500 h 723900"/>
                      <a:gd name="connsiteX991" fmla="*/ 889000 w 909078"/>
                      <a:gd name="connsiteY991" fmla="*/ 69850 h 723900"/>
                      <a:gd name="connsiteX992" fmla="*/ 876300 w 909078"/>
                      <a:gd name="connsiteY992" fmla="*/ 73025 h 723900"/>
                      <a:gd name="connsiteX993" fmla="*/ 866775 w 909078"/>
                      <a:gd name="connsiteY993" fmla="*/ 76200 h 723900"/>
                      <a:gd name="connsiteX994" fmla="*/ 796925 w 909078"/>
                      <a:gd name="connsiteY994" fmla="*/ 73025 h 723900"/>
                      <a:gd name="connsiteX995" fmla="*/ 787400 w 909078"/>
                      <a:gd name="connsiteY995" fmla="*/ 69850 h 723900"/>
                      <a:gd name="connsiteX996" fmla="*/ 749300 w 909078"/>
                      <a:gd name="connsiteY996" fmla="*/ 66675 h 723900"/>
                      <a:gd name="connsiteX997" fmla="*/ 676275 w 909078"/>
                      <a:gd name="connsiteY997" fmla="*/ 69850 h 723900"/>
                      <a:gd name="connsiteX998" fmla="*/ 663575 w 909078"/>
                      <a:gd name="connsiteY998" fmla="*/ 73025 h 723900"/>
                      <a:gd name="connsiteX999" fmla="*/ 625475 w 909078"/>
                      <a:gd name="connsiteY999" fmla="*/ 88900 h 723900"/>
                      <a:gd name="connsiteX1000" fmla="*/ 606425 w 909078"/>
                      <a:gd name="connsiteY1000" fmla="*/ 95250 h 723900"/>
                      <a:gd name="connsiteX1001" fmla="*/ 577850 w 909078"/>
                      <a:gd name="connsiteY1001" fmla="*/ 101600 h 723900"/>
                      <a:gd name="connsiteX1002" fmla="*/ 565150 w 909078"/>
                      <a:gd name="connsiteY1002" fmla="*/ 104775 h 723900"/>
                      <a:gd name="connsiteX1003" fmla="*/ 619125 w 909078"/>
                      <a:gd name="connsiteY1003" fmla="*/ 111125 h 723900"/>
                      <a:gd name="connsiteX1004" fmla="*/ 746125 w 909078"/>
                      <a:gd name="connsiteY1004" fmla="*/ 117475 h 723900"/>
                      <a:gd name="connsiteX1005" fmla="*/ 815975 w 909078"/>
                      <a:gd name="connsiteY1005" fmla="*/ 123825 h 723900"/>
                      <a:gd name="connsiteX1006" fmla="*/ 704850 w 909078"/>
                      <a:gd name="connsiteY1006" fmla="*/ 123825 h 723900"/>
                      <a:gd name="connsiteX1007" fmla="*/ 596900 w 909078"/>
                      <a:gd name="connsiteY1007" fmla="*/ 127000 h 723900"/>
                      <a:gd name="connsiteX1008" fmla="*/ 565150 w 909078"/>
                      <a:gd name="connsiteY1008" fmla="*/ 130175 h 723900"/>
                      <a:gd name="connsiteX1009" fmla="*/ 533400 w 909078"/>
                      <a:gd name="connsiteY1009" fmla="*/ 139700 h 723900"/>
                      <a:gd name="connsiteX1010" fmla="*/ 517525 w 909078"/>
                      <a:gd name="connsiteY1010" fmla="*/ 142875 h 723900"/>
                      <a:gd name="connsiteX1011" fmla="*/ 542925 w 909078"/>
                      <a:gd name="connsiteY1011" fmla="*/ 152400 h 723900"/>
                      <a:gd name="connsiteX1012" fmla="*/ 552450 w 909078"/>
                      <a:gd name="connsiteY1012" fmla="*/ 158750 h 723900"/>
                      <a:gd name="connsiteX1013" fmla="*/ 565150 w 909078"/>
                      <a:gd name="connsiteY1013" fmla="*/ 161925 h 723900"/>
                      <a:gd name="connsiteX1014" fmla="*/ 577850 w 909078"/>
                      <a:gd name="connsiteY1014" fmla="*/ 168275 h 723900"/>
                      <a:gd name="connsiteX1015" fmla="*/ 587375 w 909078"/>
                      <a:gd name="connsiteY1015" fmla="*/ 171450 h 723900"/>
                      <a:gd name="connsiteX1016" fmla="*/ 590550 w 909078"/>
                      <a:gd name="connsiteY1016" fmla="*/ 180975 h 723900"/>
                      <a:gd name="connsiteX1017" fmla="*/ 587375 w 909078"/>
                      <a:gd name="connsiteY1017" fmla="*/ 190500 h 723900"/>
                      <a:gd name="connsiteX1018" fmla="*/ 581025 w 909078"/>
                      <a:gd name="connsiteY1018" fmla="*/ 174625 h 723900"/>
                      <a:gd name="connsiteX1019" fmla="*/ 577850 w 909078"/>
                      <a:gd name="connsiteY1019" fmla="*/ 161925 h 723900"/>
                      <a:gd name="connsiteX1020" fmla="*/ 574675 w 909078"/>
                      <a:gd name="connsiteY1020" fmla="*/ 152400 h 723900"/>
                      <a:gd name="connsiteX1021" fmla="*/ 577850 w 909078"/>
                      <a:gd name="connsiteY1021" fmla="*/ 133350 h 723900"/>
                      <a:gd name="connsiteX1022" fmla="*/ 587375 w 909078"/>
                      <a:gd name="connsiteY1022" fmla="*/ 130175 h 723900"/>
                      <a:gd name="connsiteX1023" fmla="*/ 574675 w 909078"/>
                      <a:gd name="connsiteY1023" fmla="*/ 168275 h 723900"/>
                      <a:gd name="connsiteX1024" fmla="*/ 561975 w 909078"/>
                      <a:gd name="connsiteY1024" fmla="*/ 177800 h 723900"/>
                      <a:gd name="connsiteX1025" fmla="*/ 552450 w 909078"/>
                      <a:gd name="connsiteY1025" fmla="*/ 184150 h 723900"/>
                      <a:gd name="connsiteX1026" fmla="*/ 542925 w 909078"/>
                      <a:gd name="connsiteY1026" fmla="*/ 187325 h 723900"/>
                      <a:gd name="connsiteX1027" fmla="*/ 552450 w 909078"/>
                      <a:gd name="connsiteY1027" fmla="*/ 177800 h 723900"/>
                      <a:gd name="connsiteX1028" fmla="*/ 574675 w 909078"/>
                      <a:gd name="connsiteY1028" fmla="*/ 168275 h 723900"/>
                      <a:gd name="connsiteX1029" fmla="*/ 600075 w 909078"/>
                      <a:gd name="connsiteY1029" fmla="*/ 171450 h 723900"/>
                      <a:gd name="connsiteX1030" fmla="*/ 590550 w 909078"/>
                      <a:gd name="connsiteY1030" fmla="*/ 184150 h 723900"/>
                      <a:gd name="connsiteX1031" fmla="*/ 565150 w 909078"/>
                      <a:gd name="connsiteY1031" fmla="*/ 206375 h 723900"/>
                      <a:gd name="connsiteX1032" fmla="*/ 542925 w 909078"/>
                      <a:gd name="connsiteY1032" fmla="*/ 215900 h 723900"/>
                      <a:gd name="connsiteX1033" fmla="*/ 530225 w 909078"/>
                      <a:gd name="connsiteY1033" fmla="*/ 222250 h 723900"/>
                      <a:gd name="connsiteX1034" fmla="*/ 466725 w 909078"/>
                      <a:gd name="connsiteY1034" fmla="*/ 231775 h 723900"/>
                      <a:gd name="connsiteX1035" fmla="*/ 390525 w 909078"/>
                      <a:gd name="connsiteY1035" fmla="*/ 228600 h 723900"/>
                      <a:gd name="connsiteX1036" fmla="*/ 365125 w 909078"/>
                      <a:gd name="connsiteY1036" fmla="*/ 225425 h 723900"/>
                      <a:gd name="connsiteX1037" fmla="*/ 285750 w 909078"/>
                      <a:gd name="connsiteY1037" fmla="*/ 228600 h 723900"/>
                      <a:gd name="connsiteX1038" fmla="*/ 250825 w 909078"/>
                      <a:gd name="connsiteY1038" fmla="*/ 228600 h 723900"/>
                      <a:gd name="connsiteX1039" fmla="*/ 260350 w 909078"/>
                      <a:gd name="connsiteY1039" fmla="*/ 209550 h 723900"/>
                      <a:gd name="connsiteX1040" fmla="*/ 263525 w 909078"/>
                      <a:gd name="connsiteY1040" fmla="*/ 200025 h 723900"/>
                      <a:gd name="connsiteX1041" fmla="*/ 292100 w 909078"/>
                      <a:gd name="connsiteY1041" fmla="*/ 174625 h 723900"/>
                      <a:gd name="connsiteX1042" fmla="*/ 307975 w 909078"/>
                      <a:gd name="connsiteY1042" fmla="*/ 158750 h 723900"/>
                      <a:gd name="connsiteX1043" fmla="*/ 349250 w 909078"/>
                      <a:gd name="connsiteY1043" fmla="*/ 146050 h 723900"/>
                      <a:gd name="connsiteX1044" fmla="*/ 377825 w 909078"/>
                      <a:gd name="connsiteY1044" fmla="*/ 158750 h 723900"/>
                      <a:gd name="connsiteX1045" fmla="*/ 330200 w 909078"/>
                      <a:gd name="connsiteY1045" fmla="*/ 247650 h 723900"/>
                      <a:gd name="connsiteX1046" fmla="*/ 295275 w 909078"/>
                      <a:gd name="connsiteY1046" fmla="*/ 301625 h 723900"/>
                      <a:gd name="connsiteX1047" fmla="*/ 273050 w 909078"/>
                      <a:gd name="connsiteY1047" fmla="*/ 336550 h 723900"/>
                      <a:gd name="connsiteX1048" fmla="*/ 254000 w 909078"/>
                      <a:gd name="connsiteY1048" fmla="*/ 371475 h 723900"/>
                      <a:gd name="connsiteX1049" fmla="*/ 266700 w 909078"/>
                      <a:gd name="connsiteY1049" fmla="*/ 384175 h 723900"/>
                      <a:gd name="connsiteX1050" fmla="*/ 292100 w 909078"/>
                      <a:gd name="connsiteY1050" fmla="*/ 346075 h 723900"/>
                      <a:gd name="connsiteX1051" fmla="*/ 317500 w 909078"/>
                      <a:gd name="connsiteY1051" fmla="*/ 311150 h 723900"/>
                      <a:gd name="connsiteX1052" fmla="*/ 333375 w 909078"/>
                      <a:gd name="connsiteY1052" fmla="*/ 292100 h 723900"/>
                      <a:gd name="connsiteX1053" fmla="*/ 339725 w 909078"/>
                      <a:gd name="connsiteY1053" fmla="*/ 282575 h 723900"/>
                      <a:gd name="connsiteX1054" fmla="*/ 358775 w 909078"/>
                      <a:gd name="connsiteY1054" fmla="*/ 263525 h 723900"/>
                      <a:gd name="connsiteX1055" fmla="*/ 346075 w 909078"/>
                      <a:gd name="connsiteY1055" fmla="*/ 301625 h 723900"/>
                      <a:gd name="connsiteX1056" fmla="*/ 336550 w 909078"/>
                      <a:gd name="connsiteY1056" fmla="*/ 311150 h 723900"/>
                      <a:gd name="connsiteX1057" fmla="*/ 320675 w 909078"/>
                      <a:gd name="connsiteY1057" fmla="*/ 333375 h 723900"/>
                      <a:gd name="connsiteX1058" fmla="*/ 292100 w 909078"/>
                      <a:gd name="connsiteY1058" fmla="*/ 352425 h 723900"/>
                      <a:gd name="connsiteX1059" fmla="*/ 260350 w 909078"/>
                      <a:gd name="connsiteY1059" fmla="*/ 342900 h 723900"/>
                      <a:gd name="connsiteX1060" fmla="*/ 231775 w 909078"/>
                      <a:gd name="connsiteY1060" fmla="*/ 301625 h 723900"/>
                      <a:gd name="connsiteX1061" fmla="*/ 212725 w 909078"/>
                      <a:gd name="connsiteY1061" fmla="*/ 266700 h 723900"/>
                      <a:gd name="connsiteX1062" fmla="*/ 196850 w 909078"/>
                      <a:gd name="connsiteY1062" fmla="*/ 222250 h 723900"/>
                      <a:gd name="connsiteX1063" fmla="*/ 219075 w 909078"/>
                      <a:gd name="connsiteY1063" fmla="*/ 142875 h 723900"/>
                      <a:gd name="connsiteX1064" fmla="*/ 234950 w 909078"/>
                      <a:gd name="connsiteY1064" fmla="*/ 133350 h 723900"/>
                      <a:gd name="connsiteX1065" fmla="*/ 250825 w 909078"/>
                      <a:gd name="connsiteY1065" fmla="*/ 130175 h 723900"/>
                      <a:gd name="connsiteX1066" fmla="*/ 371475 w 909078"/>
                      <a:gd name="connsiteY1066" fmla="*/ 152400 h 723900"/>
                      <a:gd name="connsiteX1067" fmla="*/ 384175 w 909078"/>
                      <a:gd name="connsiteY1067" fmla="*/ 171450 h 723900"/>
                      <a:gd name="connsiteX1068" fmla="*/ 381000 w 909078"/>
                      <a:gd name="connsiteY1068" fmla="*/ 254000 h 723900"/>
                      <a:gd name="connsiteX1069" fmla="*/ 349250 w 909078"/>
                      <a:gd name="connsiteY1069" fmla="*/ 298450 h 723900"/>
                      <a:gd name="connsiteX1070" fmla="*/ 330200 w 909078"/>
                      <a:gd name="connsiteY1070" fmla="*/ 317500 h 723900"/>
                      <a:gd name="connsiteX1071" fmla="*/ 292100 w 909078"/>
                      <a:gd name="connsiteY1071" fmla="*/ 349250 h 723900"/>
                      <a:gd name="connsiteX1072" fmla="*/ 266700 w 909078"/>
                      <a:gd name="connsiteY1072" fmla="*/ 361950 h 723900"/>
                      <a:gd name="connsiteX1073" fmla="*/ 203200 w 909078"/>
                      <a:gd name="connsiteY1073" fmla="*/ 355600 h 723900"/>
                      <a:gd name="connsiteX1074" fmla="*/ 187325 w 909078"/>
                      <a:gd name="connsiteY1074" fmla="*/ 336550 h 723900"/>
                      <a:gd name="connsiteX1075" fmla="*/ 168275 w 909078"/>
                      <a:gd name="connsiteY1075" fmla="*/ 311150 h 723900"/>
                      <a:gd name="connsiteX1076" fmla="*/ 155575 w 909078"/>
                      <a:gd name="connsiteY1076" fmla="*/ 276225 h 723900"/>
                      <a:gd name="connsiteX1077" fmla="*/ 168275 w 909078"/>
                      <a:gd name="connsiteY1077" fmla="*/ 225425 h 723900"/>
                      <a:gd name="connsiteX1078" fmla="*/ 177800 w 909078"/>
                      <a:gd name="connsiteY1078" fmla="*/ 215900 h 723900"/>
                      <a:gd name="connsiteX1079" fmla="*/ 200025 w 909078"/>
                      <a:gd name="connsiteY1079" fmla="*/ 200025 h 723900"/>
                      <a:gd name="connsiteX1080" fmla="*/ 260350 w 909078"/>
                      <a:gd name="connsiteY1080" fmla="*/ 171450 h 723900"/>
                      <a:gd name="connsiteX1081" fmla="*/ 292100 w 909078"/>
                      <a:gd name="connsiteY1081" fmla="*/ 161925 h 723900"/>
                      <a:gd name="connsiteX1082" fmla="*/ 323850 w 909078"/>
                      <a:gd name="connsiteY1082" fmla="*/ 158750 h 723900"/>
                      <a:gd name="connsiteX1083" fmla="*/ 374650 w 909078"/>
                      <a:gd name="connsiteY1083" fmla="*/ 161925 h 723900"/>
                      <a:gd name="connsiteX1084" fmla="*/ 390525 w 909078"/>
                      <a:gd name="connsiteY1084" fmla="*/ 174625 h 723900"/>
                      <a:gd name="connsiteX1085" fmla="*/ 403225 w 909078"/>
                      <a:gd name="connsiteY1085" fmla="*/ 203200 h 723900"/>
                      <a:gd name="connsiteX1086" fmla="*/ 393700 w 909078"/>
                      <a:gd name="connsiteY1086" fmla="*/ 241300 h 723900"/>
                      <a:gd name="connsiteX1087" fmla="*/ 390525 w 909078"/>
                      <a:gd name="connsiteY1087" fmla="*/ 2413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909078" h="723900">
                        <a:moveTo>
                          <a:pt x="184150" y="161925"/>
                        </a:moveTo>
                        <a:cubicBezTo>
                          <a:pt x="178858" y="167217"/>
                          <a:pt x="173014" y="172008"/>
                          <a:pt x="168275" y="177800"/>
                        </a:cubicBezTo>
                        <a:cubicBezTo>
                          <a:pt x="163442" y="183707"/>
                          <a:pt x="159808" y="190500"/>
                          <a:pt x="155575" y="196850"/>
                        </a:cubicBezTo>
                        <a:cubicBezTo>
                          <a:pt x="153458" y="200025"/>
                          <a:pt x="150432" y="202755"/>
                          <a:pt x="149225" y="206375"/>
                        </a:cubicBezTo>
                        <a:cubicBezTo>
                          <a:pt x="148167" y="209550"/>
                          <a:pt x="147675" y="212974"/>
                          <a:pt x="146050" y="215900"/>
                        </a:cubicBezTo>
                        <a:cubicBezTo>
                          <a:pt x="142344" y="222571"/>
                          <a:pt x="137583" y="228600"/>
                          <a:pt x="133350" y="234950"/>
                        </a:cubicBezTo>
                        <a:lnTo>
                          <a:pt x="127000" y="244475"/>
                        </a:lnTo>
                        <a:cubicBezTo>
                          <a:pt x="124883" y="247650"/>
                          <a:pt x="121857" y="250380"/>
                          <a:pt x="120650" y="254000"/>
                        </a:cubicBezTo>
                        <a:lnTo>
                          <a:pt x="114300" y="273050"/>
                        </a:lnTo>
                        <a:cubicBezTo>
                          <a:pt x="113242" y="282575"/>
                          <a:pt x="112620" y="292159"/>
                          <a:pt x="111125" y="301625"/>
                        </a:cubicBezTo>
                        <a:cubicBezTo>
                          <a:pt x="100379" y="369681"/>
                          <a:pt x="108824" y="309956"/>
                          <a:pt x="101600" y="346075"/>
                        </a:cubicBezTo>
                        <a:cubicBezTo>
                          <a:pt x="100337" y="352388"/>
                          <a:pt x="99483" y="358775"/>
                          <a:pt x="98425" y="365125"/>
                        </a:cubicBezTo>
                        <a:cubicBezTo>
                          <a:pt x="102913" y="387564"/>
                          <a:pt x="99893" y="375880"/>
                          <a:pt x="107950" y="400050"/>
                        </a:cubicBezTo>
                        <a:cubicBezTo>
                          <a:pt x="109008" y="403225"/>
                          <a:pt x="109269" y="406790"/>
                          <a:pt x="111125" y="409575"/>
                        </a:cubicBezTo>
                        <a:cubicBezTo>
                          <a:pt x="119331" y="421885"/>
                          <a:pt x="116268" y="415480"/>
                          <a:pt x="120650" y="428625"/>
                        </a:cubicBezTo>
                        <a:cubicBezTo>
                          <a:pt x="119592" y="514350"/>
                          <a:pt x="119423" y="600091"/>
                          <a:pt x="117475" y="685800"/>
                        </a:cubicBezTo>
                        <a:cubicBezTo>
                          <a:pt x="117191" y="698314"/>
                          <a:pt x="114070" y="708946"/>
                          <a:pt x="111125" y="720725"/>
                        </a:cubicBezTo>
                        <a:cubicBezTo>
                          <a:pt x="112183" y="709083"/>
                          <a:pt x="113496" y="697462"/>
                          <a:pt x="114300" y="685800"/>
                        </a:cubicBezTo>
                        <a:cubicBezTo>
                          <a:pt x="115613" y="666766"/>
                          <a:pt x="115108" y="647582"/>
                          <a:pt x="117475" y="628650"/>
                        </a:cubicBezTo>
                        <a:cubicBezTo>
                          <a:pt x="118305" y="622008"/>
                          <a:pt x="122202" y="616094"/>
                          <a:pt x="123825" y="609600"/>
                        </a:cubicBezTo>
                        <a:cubicBezTo>
                          <a:pt x="124883" y="605367"/>
                          <a:pt x="126144" y="601179"/>
                          <a:pt x="127000" y="596900"/>
                        </a:cubicBezTo>
                        <a:cubicBezTo>
                          <a:pt x="128263" y="590587"/>
                          <a:pt x="129220" y="584216"/>
                          <a:pt x="130175" y="577850"/>
                        </a:cubicBezTo>
                        <a:cubicBezTo>
                          <a:pt x="132395" y="563048"/>
                          <a:pt x="132895" y="547920"/>
                          <a:pt x="136525" y="533400"/>
                        </a:cubicBezTo>
                        <a:cubicBezTo>
                          <a:pt x="141515" y="513440"/>
                          <a:pt x="139083" y="525020"/>
                          <a:pt x="142875" y="498475"/>
                        </a:cubicBezTo>
                        <a:cubicBezTo>
                          <a:pt x="143933" y="463550"/>
                          <a:pt x="144261" y="428595"/>
                          <a:pt x="146050" y="393700"/>
                        </a:cubicBezTo>
                        <a:cubicBezTo>
                          <a:pt x="146380" y="387271"/>
                          <a:pt x="147664" y="380895"/>
                          <a:pt x="149225" y="374650"/>
                        </a:cubicBezTo>
                        <a:cubicBezTo>
                          <a:pt x="151321" y="366266"/>
                          <a:pt x="154975" y="353025"/>
                          <a:pt x="161925" y="346075"/>
                        </a:cubicBezTo>
                        <a:cubicBezTo>
                          <a:pt x="164623" y="343377"/>
                          <a:pt x="168275" y="341842"/>
                          <a:pt x="171450" y="339725"/>
                        </a:cubicBezTo>
                        <a:cubicBezTo>
                          <a:pt x="174625" y="342900"/>
                          <a:pt x="178967" y="345234"/>
                          <a:pt x="180975" y="349250"/>
                        </a:cubicBezTo>
                        <a:cubicBezTo>
                          <a:pt x="183388" y="354077"/>
                          <a:pt x="182979" y="359857"/>
                          <a:pt x="184150" y="365125"/>
                        </a:cubicBezTo>
                        <a:cubicBezTo>
                          <a:pt x="185097" y="369385"/>
                          <a:pt x="186071" y="373645"/>
                          <a:pt x="187325" y="377825"/>
                        </a:cubicBezTo>
                        <a:cubicBezTo>
                          <a:pt x="189248" y="384236"/>
                          <a:pt x="193675" y="396875"/>
                          <a:pt x="193675" y="396875"/>
                        </a:cubicBezTo>
                        <a:cubicBezTo>
                          <a:pt x="192617" y="408517"/>
                          <a:pt x="192531" y="420288"/>
                          <a:pt x="190500" y="431800"/>
                        </a:cubicBezTo>
                        <a:cubicBezTo>
                          <a:pt x="188595" y="442595"/>
                          <a:pt x="183515" y="450215"/>
                          <a:pt x="180975" y="460375"/>
                        </a:cubicBezTo>
                        <a:cubicBezTo>
                          <a:pt x="179917" y="464608"/>
                          <a:pt x="179054" y="468895"/>
                          <a:pt x="177800" y="473075"/>
                        </a:cubicBezTo>
                        <a:cubicBezTo>
                          <a:pt x="175877" y="479486"/>
                          <a:pt x="171450" y="492125"/>
                          <a:pt x="171450" y="492125"/>
                        </a:cubicBezTo>
                        <a:cubicBezTo>
                          <a:pt x="172508" y="505883"/>
                          <a:pt x="172473" y="519770"/>
                          <a:pt x="174625" y="533400"/>
                        </a:cubicBezTo>
                        <a:cubicBezTo>
                          <a:pt x="175669" y="540012"/>
                          <a:pt x="180975" y="552450"/>
                          <a:pt x="180975" y="552450"/>
                        </a:cubicBezTo>
                        <a:cubicBezTo>
                          <a:pt x="179917" y="587375"/>
                          <a:pt x="179545" y="622328"/>
                          <a:pt x="177800" y="657225"/>
                        </a:cubicBezTo>
                        <a:cubicBezTo>
                          <a:pt x="176851" y="676208"/>
                          <a:pt x="174782" y="676599"/>
                          <a:pt x="171450" y="692150"/>
                        </a:cubicBezTo>
                        <a:cubicBezTo>
                          <a:pt x="169189" y="702703"/>
                          <a:pt x="165100" y="723900"/>
                          <a:pt x="165100" y="723900"/>
                        </a:cubicBezTo>
                        <a:cubicBezTo>
                          <a:pt x="166672" y="703470"/>
                          <a:pt x="167960" y="678167"/>
                          <a:pt x="171450" y="657225"/>
                        </a:cubicBezTo>
                        <a:cubicBezTo>
                          <a:pt x="172167" y="652921"/>
                          <a:pt x="173711" y="648792"/>
                          <a:pt x="174625" y="644525"/>
                        </a:cubicBezTo>
                        <a:cubicBezTo>
                          <a:pt x="176886" y="633972"/>
                          <a:pt x="178858" y="623358"/>
                          <a:pt x="180975" y="612775"/>
                        </a:cubicBezTo>
                        <a:cubicBezTo>
                          <a:pt x="182033" y="607483"/>
                          <a:pt x="182443" y="602020"/>
                          <a:pt x="184150" y="596900"/>
                        </a:cubicBezTo>
                        <a:cubicBezTo>
                          <a:pt x="189032" y="582255"/>
                          <a:pt x="186669" y="590657"/>
                          <a:pt x="190500" y="571500"/>
                        </a:cubicBezTo>
                        <a:cubicBezTo>
                          <a:pt x="191558" y="530225"/>
                          <a:pt x="191842" y="488923"/>
                          <a:pt x="193675" y="447675"/>
                        </a:cubicBezTo>
                        <a:cubicBezTo>
                          <a:pt x="193961" y="441244"/>
                          <a:pt x="196850" y="435063"/>
                          <a:pt x="196850" y="428625"/>
                        </a:cubicBezTo>
                        <a:cubicBezTo>
                          <a:pt x="196850" y="410602"/>
                          <a:pt x="194733" y="392642"/>
                          <a:pt x="193675" y="374650"/>
                        </a:cubicBezTo>
                        <a:cubicBezTo>
                          <a:pt x="190500" y="376767"/>
                          <a:pt x="186267" y="377825"/>
                          <a:pt x="184150" y="381000"/>
                        </a:cubicBezTo>
                        <a:cubicBezTo>
                          <a:pt x="181729" y="384631"/>
                          <a:pt x="182174" y="389504"/>
                          <a:pt x="180975" y="393700"/>
                        </a:cubicBezTo>
                        <a:cubicBezTo>
                          <a:pt x="180056" y="396918"/>
                          <a:pt x="178719" y="400007"/>
                          <a:pt x="177800" y="403225"/>
                        </a:cubicBezTo>
                        <a:cubicBezTo>
                          <a:pt x="176601" y="407421"/>
                          <a:pt x="175879" y="411745"/>
                          <a:pt x="174625" y="415925"/>
                        </a:cubicBezTo>
                        <a:cubicBezTo>
                          <a:pt x="172702" y="422336"/>
                          <a:pt x="168275" y="434975"/>
                          <a:pt x="168275" y="434975"/>
                        </a:cubicBezTo>
                        <a:cubicBezTo>
                          <a:pt x="167217" y="445558"/>
                          <a:pt x="166275" y="456154"/>
                          <a:pt x="165100" y="466725"/>
                        </a:cubicBezTo>
                        <a:cubicBezTo>
                          <a:pt x="164158" y="475205"/>
                          <a:pt x="162734" y="483631"/>
                          <a:pt x="161925" y="492125"/>
                        </a:cubicBezTo>
                        <a:cubicBezTo>
                          <a:pt x="160617" y="505862"/>
                          <a:pt x="160274" y="519685"/>
                          <a:pt x="158750" y="533400"/>
                        </a:cubicBezTo>
                        <a:cubicBezTo>
                          <a:pt x="158154" y="538763"/>
                          <a:pt x="156884" y="544040"/>
                          <a:pt x="155575" y="549275"/>
                        </a:cubicBezTo>
                        <a:cubicBezTo>
                          <a:pt x="151800" y="564374"/>
                          <a:pt x="152194" y="553683"/>
                          <a:pt x="149225" y="571500"/>
                        </a:cubicBezTo>
                        <a:cubicBezTo>
                          <a:pt x="146466" y="588054"/>
                          <a:pt x="147037" y="597515"/>
                          <a:pt x="142875" y="612775"/>
                        </a:cubicBezTo>
                        <a:cubicBezTo>
                          <a:pt x="141114" y="619233"/>
                          <a:pt x="138642" y="625475"/>
                          <a:pt x="136525" y="631825"/>
                        </a:cubicBezTo>
                        <a:lnTo>
                          <a:pt x="133350" y="641350"/>
                        </a:lnTo>
                        <a:cubicBezTo>
                          <a:pt x="132292" y="644525"/>
                          <a:pt x="129363" y="654122"/>
                          <a:pt x="130175" y="650875"/>
                        </a:cubicBezTo>
                        <a:lnTo>
                          <a:pt x="133350" y="638175"/>
                        </a:lnTo>
                        <a:cubicBezTo>
                          <a:pt x="134408" y="633942"/>
                          <a:pt x="135145" y="629615"/>
                          <a:pt x="136525" y="625475"/>
                        </a:cubicBezTo>
                        <a:lnTo>
                          <a:pt x="142875" y="606425"/>
                        </a:lnTo>
                        <a:lnTo>
                          <a:pt x="146050" y="596900"/>
                        </a:lnTo>
                        <a:cubicBezTo>
                          <a:pt x="147108" y="593725"/>
                          <a:pt x="147369" y="590160"/>
                          <a:pt x="149225" y="587375"/>
                        </a:cubicBezTo>
                        <a:cubicBezTo>
                          <a:pt x="151342" y="584200"/>
                          <a:pt x="154025" y="581337"/>
                          <a:pt x="155575" y="577850"/>
                        </a:cubicBezTo>
                        <a:cubicBezTo>
                          <a:pt x="158293" y="571733"/>
                          <a:pt x="159808" y="565150"/>
                          <a:pt x="161925" y="558800"/>
                        </a:cubicBezTo>
                        <a:cubicBezTo>
                          <a:pt x="166480" y="545135"/>
                          <a:pt x="164288" y="552522"/>
                          <a:pt x="168275" y="536575"/>
                        </a:cubicBezTo>
                        <a:cubicBezTo>
                          <a:pt x="169549" y="514918"/>
                          <a:pt x="171147" y="475195"/>
                          <a:pt x="174625" y="450850"/>
                        </a:cubicBezTo>
                        <a:cubicBezTo>
                          <a:pt x="175825" y="442453"/>
                          <a:pt x="181940" y="425729"/>
                          <a:pt x="184150" y="419100"/>
                        </a:cubicBezTo>
                        <a:lnTo>
                          <a:pt x="187325" y="409575"/>
                        </a:lnTo>
                        <a:cubicBezTo>
                          <a:pt x="188383" y="406400"/>
                          <a:pt x="188644" y="402835"/>
                          <a:pt x="190500" y="400050"/>
                        </a:cubicBezTo>
                        <a:cubicBezTo>
                          <a:pt x="192617" y="396875"/>
                          <a:pt x="195143" y="393938"/>
                          <a:pt x="196850" y="390525"/>
                        </a:cubicBezTo>
                        <a:cubicBezTo>
                          <a:pt x="198347" y="387532"/>
                          <a:pt x="198169" y="383785"/>
                          <a:pt x="200025" y="381000"/>
                        </a:cubicBezTo>
                        <a:cubicBezTo>
                          <a:pt x="202516" y="377264"/>
                          <a:pt x="206793" y="375019"/>
                          <a:pt x="209550" y="371475"/>
                        </a:cubicBezTo>
                        <a:cubicBezTo>
                          <a:pt x="229496" y="345831"/>
                          <a:pt x="213336" y="358368"/>
                          <a:pt x="231775" y="346075"/>
                        </a:cubicBezTo>
                        <a:cubicBezTo>
                          <a:pt x="244624" y="350358"/>
                          <a:pt x="241551" y="346358"/>
                          <a:pt x="244475" y="361950"/>
                        </a:cubicBezTo>
                        <a:cubicBezTo>
                          <a:pt x="246848" y="374605"/>
                          <a:pt x="250825" y="400050"/>
                          <a:pt x="250825" y="400050"/>
                        </a:cubicBezTo>
                        <a:cubicBezTo>
                          <a:pt x="251883" y="422275"/>
                          <a:pt x="252415" y="444531"/>
                          <a:pt x="254000" y="466725"/>
                        </a:cubicBezTo>
                        <a:cubicBezTo>
                          <a:pt x="254538" y="474252"/>
                          <a:pt x="258160" y="496063"/>
                          <a:pt x="260350" y="504825"/>
                        </a:cubicBezTo>
                        <a:cubicBezTo>
                          <a:pt x="261162" y="508072"/>
                          <a:pt x="262606" y="511132"/>
                          <a:pt x="263525" y="514350"/>
                        </a:cubicBezTo>
                        <a:cubicBezTo>
                          <a:pt x="264724" y="518546"/>
                          <a:pt x="265642" y="522817"/>
                          <a:pt x="266700" y="527050"/>
                        </a:cubicBezTo>
                        <a:cubicBezTo>
                          <a:pt x="265642" y="570442"/>
                          <a:pt x="263525" y="613820"/>
                          <a:pt x="263525" y="657225"/>
                        </a:cubicBezTo>
                        <a:cubicBezTo>
                          <a:pt x="263525" y="674191"/>
                          <a:pt x="265230" y="623328"/>
                          <a:pt x="266700" y="606425"/>
                        </a:cubicBezTo>
                        <a:cubicBezTo>
                          <a:pt x="267912" y="592490"/>
                          <a:pt x="270373" y="581708"/>
                          <a:pt x="273050" y="568325"/>
                        </a:cubicBezTo>
                        <a:cubicBezTo>
                          <a:pt x="271992" y="538692"/>
                          <a:pt x="269875" y="509077"/>
                          <a:pt x="269875" y="479425"/>
                        </a:cubicBezTo>
                        <a:cubicBezTo>
                          <a:pt x="269875" y="436020"/>
                          <a:pt x="271165" y="392614"/>
                          <a:pt x="273050" y="349250"/>
                        </a:cubicBezTo>
                        <a:cubicBezTo>
                          <a:pt x="273262" y="344371"/>
                          <a:pt x="278004" y="326259"/>
                          <a:pt x="279400" y="320675"/>
                        </a:cubicBezTo>
                        <a:cubicBezTo>
                          <a:pt x="283736" y="338019"/>
                          <a:pt x="285322" y="343508"/>
                          <a:pt x="288925" y="365125"/>
                        </a:cubicBezTo>
                        <a:cubicBezTo>
                          <a:pt x="289983" y="371475"/>
                          <a:pt x="290751" y="377880"/>
                          <a:pt x="292100" y="384175"/>
                        </a:cubicBezTo>
                        <a:cubicBezTo>
                          <a:pt x="293929" y="392709"/>
                          <a:pt x="295690" y="401296"/>
                          <a:pt x="298450" y="409575"/>
                        </a:cubicBezTo>
                        <a:cubicBezTo>
                          <a:pt x="299508" y="412750"/>
                          <a:pt x="300899" y="415833"/>
                          <a:pt x="301625" y="419100"/>
                        </a:cubicBezTo>
                        <a:cubicBezTo>
                          <a:pt x="307286" y="444576"/>
                          <a:pt x="302197" y="430913"/>
                          <a:pt x="307975" y="454025"/>
                        </a:cubicBezTo>
                        <a:cubicBezTo>
                          <a:pt x="308787" y="457272"/>
                          <a:pt x="310424" y="460283"/>
                          <a:pt x="311150" y="463550"/>
                        </a:cubicBezTo>
                        <a:cubicBezTo>
                          <a:pt x="312547" y="469834"/>
                          <a:pt x="312976" y="476305"/>
                          <a:pt x="314325" y="482600"/>
                        </a:cubicBezTo>
                        <a:cubicBezTo>
                          <a:pt x="316154" y="491134"/>
                          <a:pt x="318963" y="499442"/>
                          <a:pt x="320675" y="508000"/>
                        </a:cubicBezTo>
                        <a:lnTo>
                          <a:pt x="323850" y="523875"/>
                        </a:lnTo>
                        <a:cubicBezTo>
                          <a:pt x="322792" y="545042"/>
                          <a:pt x="322653" y="566274"/>
                          <a:pt x="320675" y="587375"/>
                        </a:cubicBezTo>
                        <a:cubicBezTo>
                          <a:pt x="319473" y="600194"/>
                          <a:pt x="315922" y="612699"/>
                          <a:pt x="314325" y="625475"/>
                        </a:cubicBezTo>
                        <a:cubicBezTo>
                          <a:pt x="313267" y="633942"/>
                          <a:pt x="309477" y="642508"/>
                          <a:pt x="311150" y="650875"/>
                        </a:cubicBezTo>
                        <a:cubicBezTo>
                          <a:pt x="311898" y="654617"/>
                          <a:pt x="315607" y="644663"/>
                          <a:pt x="317500" y="641350"/>
                        </a:cubicBezTo>
                        <a:cubicBezTo>
                          <a:pt x="324975" y="628269"/>
                          <a:pt x="324996" y="625212"/>
                          <a:pt x="330200" y="609600"/>
                        </a:cubicBezTo>
                        <a:lnTo>
                          <a:pt x="333375" y="600075"/>
                        </a:lnTo>
                        <a:cubicBezTo>
                          <a:pt x="335143" y="548807"/>
                          <a:pt x="340220" y="520743"/>
                          <a:pt x="333375" y="476250"/>
                        </a:cubicBezTo>
                        <a:cubicBezTo>
                          <a:pt x="331332" y="462968"/>
                          <a:pt x="329390" y="469666"/>
                          <a:pt x="323850" y="457200"/>
                        </a:cubicBezTo>
                        <a:lnTo>
                          <a:pt x="314325" y="428625"/>
                        </a:lnTo>
                        <a:cubicBezTo>
                          <a:pt x="313267" y="425450"/>
                          <a:pt x="313006" y="421885"/>
                          <a:pt x="311150" y="419100"/>
                        </a:cubicBezTo>
                        <a:cubicBezTo>
                          <a:pt x="309033" y="415925"/>
                          <a:pt x="306350" y="413062"/>
                          <a:pt x="304800" y="409575"/>
                        </a:cubicBezTo>
                        <a:cubicBezTo>
                          <a:pt x="302082" y="403458"/>
                          <a:pt x="300567" y="396875"/>
                          <a:pt x="298450" y="390525"/>
                        </a:cubicBezTo>
                        <a:lnTo>
                          <a:pt x="295275" y="381000"/>
                        </a:lnTo>
                        <a:cubicBezTo>
                          <a:pt x="294217" y="377825"/>
                          <a:pt x="292756" y="374757"/>
                          <a:pt x="292100" y="371475"/>
                        </a:cubicBezTo>
                        <a:cubicBezTo>
                          <a:pt x="291042" y="366183"/>
                          <a:pt x="290096" y="360868"/>
                          <a:pt x="288925" y="355600"/>
                        </a:cubicBezTo>
                        <a:cubicBezTo>
                          <a:pt x="283962" y="333267"/>
                          <a:pt x="287879" y="351937"/>
                          <a:pt x="282575" y="333375"/>
                        </a:cubicBezTo>
                        <a:cubicBezTo>
                          <a:pt x="279586" y="322913"/>
                          <a:pt x="278407" y="315712"/>
                          <a:pt x="276225" y="304800"/>
                        </a:cubicBezTo>
                        <a:cubicBezTo>
                          <a:pt x="277283" y="295275"/>
                          <a:pt x="275114" y="284797"/>
                          <a:pt x="279400" y="276225"/>
                        </a:cubicBezTo>
                        <a:cubicBezTo>
                          <a:pt x="281813" y="271398"/>
                          <a:pt x="281688" y="286777"/>
                          <a:pt x="282575" y="292100"/>
                        </a:cubicBezTo>
                        <a:cubicBezTo>
                          <a:pt x="283805" y="299482"/>
                          <a:pt x="284282" y="306987"/>
                          <a:pt x="285750" y="314325"/>
                        </a:cubicBezTo>
                        <a:cubicBezTo>
                          <a:pt x="286406" y="317607"/>
                          <a:pt x="288113" y="320603"/>
                          <a:pt x="288925" y="323850"/>
                        </a:cubicBezTo>
                        <a:cubicBezTo>
                          <a:pt x="290234" y="329085"/>
                          <a:pt x="291279" y="334391"/>
                          <a:pt x="292100" y="339725"/>
                        </a:cubicBezTo>
                        <a:cubicBezTo>
                          <a:pt x="293397" y="348158"/>
                          <a:pt x="293978" y="356692"/>
                          <a:pt x="295275" y="365125"/>
                        </a:cubicBezTo>
                        <a:cubicBezTo>
                          <a:pt x="297464" y="379356"/>
                          <a:pt x="297762" y="378935"/>
                          <a:pt x="301625" y="390525"/>
                        </a:cubicBezTo>
                        <a:cubicBezTo>
                          <a:pt x="302683" y="397933"/>
                          <a:pt x="303461" y="405387"/>
                          <a:pt x="304800" y="412750"/>
                        </a:cubicBezTo>
                        <a:cubicBezTo>
                          <a:pt x="307281" y="426398"/>
                          <a:pt x="307750" y="423074"/>
                          <a:pt x="311150" y="434975"/>
                        </a:cubicBezTo>
                        <a:cubicBezTo>
                          <a:pt x="312349" y="439171"/>
                          <a:pt x="312606" y="443664"/>
                          <a:pt x="314325" y="447675"/>
                        </a:cubicBezTo>
                        <a:cubicBezTo>
                          <a:pt x="315828" y="451182"/>
                          <a:pt x="318558" y="454025"/>
                          <a:pt x="320675" y="457200"/>
                        </a:cubicBezTo>
                        <a:cubicBezTo>
                          <a:pt x="322450" y="464299"/>
                          <a:pt x="327108" y="484312"/>
                          <a:pt x="330200" y="488950"/>
                        </a:cubicBezTo>
                        <a:lnTo>
                          <a:pt x="336550" y="498475"/>
                        </a:lnTo>
                        <a:cubicBezTo>
                          <a:pt x="337133" y="503721"/>
                          <a:pt x="337729" y="527267"/>
                          <a:pt x="342900" y="536575"/>
                        </a:cubicBezTo>
                        <a:cubicBezTo>
                          <a:pt x="346606" y="543246"/>
                          <a:pt x="353187" y="548385"/>
                          <a:pt x="355600" y="555625"/>
                        </a:cubicBezTo>
                        <a:lnTo>
                          <a:pt x="361950" y="574675"/>
                        </a:lnTo>
                        <a:cubicBezTo>
                          <a:pt x="363008" y="582083"/>
                          <a:pt x="365125" y="589416"/>
                          <a:pt x="365125" y="596900"/>
                        </a:cubicBezTo>
                        <a:cubicBezTo>
                          <a:pt x="365125" y="601264"/>
                          <a:pt x="363204" y="588380"/>
                          <a:pt x="361950" y="584200"/>
                        </a:cubicBezTo>
                        <a:cubicBezTo>
                          <a:pt x="360027" y="577789"/>
                          <a:pt x="357717" y="571500"/>
                          <a:pt x="355600" y="565150"/>
                        </a:cubicBezTo>
                        <a:cubicBezTo>
                          <a:pt x="354220" y="561010"/>
                          <a:pt x="353624" y="556646"/>
                          <a:pt x="352425" y="552450"/>
                        </a:cubicBezTo>
                        <a:cubicBezTo>
                          <a:pt x="351506" y="549232"/>
                          <a:pt x="350003" y="546186"/>
                          <a:pt x="349250" y="542925"/>
                        </a:cubicBezTo>
                        <a:cubicBezTo>
                          <a:pt x="346823" y="532408"/>
                          <a:pt x="345518" y="521646"/>
                          <a:pt x="342900" y="511175"/>
                        </a:cubicBezTo>
                        <a:cubicBezTo>
                          <a:pt x="341842" y="506942"/>
                          <a:pt x="341257" y="502561"/>
                          <a:pt x="339725" y="498475"/>
                        </a:cubicBezTo>
                        <a:cubicBezTo>
                          <a:pt x="338063" y="494043"/>
                          <a:pt x="335037" y="490207"/>
                          <a:pt x="333375" y="485775"/>
                        </a:cubicBezTo>
                        <a:cubicBezTo>
                          <a:pt x="331843" y="481689"/>
                          <a:pt x="331732" y="477161"/>
                          <a:pt x="330200" y="473075"/>
                        </a:cubicBezTo>
                        <a:cubicBezTo>
                          <a:pt x="328538" y="468643"/>
                          <a:pt x="325347" y="464865"/>
                          <a:pt x="323850" y="460375"/>
                        </a:cubicBezTo>
                        <a:cubicBezTo>
                          <a:pt x="320021" y="448887"/>
                          <a:pt x="316844" y="431693"/>
                          <a:pt x="314325" y="419100"/>
                        </a:cubicBezTo>
                        <a:cubicBezTo>
                          <a:pt x="315383" y="384175"/>
                          <a:pt x="315176" y="349189"/>
                          <a:pt x="317500" y="314325"/>
                        </a:cubicBezTo>
                        <a:cubicBezTo>
                          <a:pt x="317723" y="310986"/>
                          <a:pt x="319794" y="320621"/>
                          <a:pt x="320675" y="323850"/>
                        </a:cubicBezTo>
                        <a:cubicBezTo>
                          <a:pt x="322971" y="332270"/>
                          <a:pt x="327025" y="349250"/>
                          <a:pt x="327025" y="349250"/>
                        </a:cubicBezTo>
                        <a:cubicBezTo>
                          <a:pt x="328083" y="358775"/>
                          <a:pt x="328705" y="368359"/>
                          <a:pt x="330200" y="377825"/>
                        </a:cubicBezTo>
                        <a:cubicBezTo>
                          <a:pt x="331710" y="387387"/>
                          <a:pt x="339230" y="423965"/>
                          <a:pt x="342900" y="434975"/>
                        </a:cubicBezTo>
                        <a:cubicBezTo>
                          <a:pt x="343958" y="438150"/>
                          <a:pt x="345156" y="441282"/>
                          <a:pt x="346075" y="444500"/>
                        </a:cubicBezTo>
                        <a:cubicBezTo>
                          <a:pt x="347274" y="448696"/>
                          <a:pt x="348051" y="453004"/>
                          <a:pt x="349250" y="457200"/>
                        </a:cubicBezTo>
                        <a:cubicBezTo>
                          <a:pt x="350169" y="460418"/>
                          <a:pt x="351506" y="463507"/>
                          <a:pt x="352425" y="466725"/>
                        </a:cubicBezTo>
                        <a:cubicBezTo>
                          <a:pt x="353624" y="470921"/>
                          <a:pt x="354346" y="475245"/>
                          <a:pt x="355600" y="479425"/>
                        </a:cubicBezTo>
                        <a:lnTo>
                          <a:pt x="365125" y="508000"/>
                        </a:lnTo>
                        <a:lnTo>
                          <a:pt x="377825" y="546100"/>
                        </a:lnTo>
                        <a:lnTo>
                          <a:pt x="381000" y="555625"/>
                        </a:lnTo>
                        <a:cubicBezTo>
                          <a:pt x="382058" y="558800"/>
                          <a:pt x="382319" y="562365"/>
                          <a:pt x="384175" y="565150"/>
                        </a:cubicBezTo>
                        <a:cubicBezTo>
                          <a:pt x="388408" y="571500"/>
                          <a:pt x="399288" y="591440"/>
                          <a:pt x="396875" y="584200"/>
                        </a:cubicBezTo>
                        <a:cubicBezTo>
                          <a:pt x="395817" y="581025"/>
                          <a:pt x="394901" y="577799"/>
                          <a:pt x="393700" y="574675"/>
                        </a:cubicBezTo>
                        <a:cubicBezTo>
                          <a:pt x="389608" y="564036"/>
                          <a:pt x="384605" y="553739"/>
                          <a:pt x="381000" y="542925"/>
                        </a:cubicBezTo>
                        <a:cubicBezTo>
                          <a:pt x="378883" y="536575"/>
                          <a:pt x="377643" y="529862"/>
                          <a:pt x="374650" y="523875"/>
                        </a:cubicBezTo>
                        <a:cubicBezTo>
                          <a:pt x="372533" y="519642"/>
                          <a:pt x="369962" y="515607"/>
                          <a:pt x="368300" y="511175"/>
                        </a:cubicBezTo>
                        <a:cubicBezTo>
                          <a:pt x="366768" y="507089"/>
                          <a:pt x="366657" y="502561"/>
                          <a:pt x="365125" y="498475"/>
                        </a:cubicBezTo>
                        <a:cubicBezTo>
                          <a:pt x="363463" y="494043"/>
                          <a:pt x="360437" y="490207"/>
                          <a:pt x="358775" y="485775"/>
                        </a:cubicBezTo>
                        <a:cubicBezTo>
                          <a:pt x="357243" y="481689"/>
                          <a:pt x="356854" y="477255"/>
                          <a:pt x="355600" y="473075"/>
                        </a:cubicBezTo>
                        <a:cubicBezTo>
                          <a:pt x="353677" y="466664"/>
                          <a:pt x="350873" y="460519"/>
                          <a:pt x="349250" y="454025"/>
                        </a:cubicBezTo>
                        <a:cubicBezTo>
                          <a:pt x="348192" y="449792"/>
                          <a:pt x="347794" y="445336"/>
                          <a:pt x="346075" y="441325"/>
                        </a:cubicBezTo>
                        <a:cubicBezTo>
                          <a:pt x="344572" y="437818"/>
                          <a:pt x="341842" y="434975"/>
                          <a:pt x="339725" y="431800"/>
                        </a:cubicBezTo>
                        <a:cubicBezTo>
                          <a:pt x="340783" y="404283"/>
                          <a:pt x="341068" y="376726"/>
                          <a:pt x="342900" y="349250"/>
                        </a:cubicBezTo>
                        <a:cubicBezTo>
                          <a:pt x="343190" y="344896"/>
                          <a:pt x="345271" y="340839"/>
                          <a:pt x="346075" y="336550"/>
                        </a:cubicBezTo>
                        <a:cubicBezTo>
                          <a:pt x="348448" y="323895"/>
                          <a:pt x="351356" y="311281"/>
                          <a:pt x="352425" y="298450"/>
                        </a:cubicBezTo>
                        <a:lnTo>
                          <a:pt x="355600" y="260350"/>
                        </a:lnTo>
                        <a:cubicBezTo>
                          <a:pt x="362745" y="288930"/>
                          <a:pt x="354518" y="253855"/>
                          <a:pt x="361950" y="298450"/>
                        </a:cubicBezTo>
                        <a:cubicBezTo>
                          <a:pt x="363724" y="309096"/>
                          <a:pt x="363473" y="320547"/>
                          <a:pt x="368300" y="330200"/>
                        </a:cubicBezTo>
                        <a:cubicBezTo>
                          <a:pt x="387489" y="368578"/>
                          <a:pt x="363049" y="321011"/>
                          <a:pt x="381000" y="352425"/>
                        </a:cubicBezTo>
                        <a:cubicBezTo>
                          <a:pt x="384320" y="358235"/>
                          <a:pt x="388543" y="369493"/>
                          <a:pt x="393700" y="374650"/>
                        </a:cubicBezTo>
                        <a:cubicBezTo>
                          <a:pt x="396398" y="377348"/>
                          <a:pt x="400373" y="378465"/>
                          <a:pt x="403225" y="381000"/>
                        </a:cubicBezTo>
                        <a:cubicBezTo>
                          <a:pt x="435847" y="409998"/>
                          <a:pt x="410182" y="391988"/>
                          <a:pt x="431800" y="406400"/>
                        </a:cubicBezTo>
                        <a:cubicBezTo>
                          <a:pt x="434975" y="411692"/>
                          <a:pt x="438328" y="416880"/>
                          <a:pt x="441325" y="422275"/>
                        </a:cubicBezTo>
                        <a:cubicBezTo>
                          <a:pt x="443624" y="426412"/>
                          <a:pt x="445327" y="430866"/>
                          <a:pt x="447675" y="434975"/>
                        </a:cubicBezTo>
                        <a:cubicBezTo>
                          <a:pt x="455312" y="448340"/>
                          <a:pt x="453979" y="441209"/>
                          <a:pt x="460375" y="457200"/>
                        </a:cubicBezTo>
                        <a:cubicBezTo>
                          <a:pt x="462861" y="463415"/>
                          <a:pt x="470438" y="481819"/>
                          <a:pt x="466725" y="476250"/>
                        </a:cubicBezTo>
                        <a:cubicBezTo>
                          <a:pt x="448527" y="448953"/>
                          <a:pt x="470345" y="483490"/>
                          <a:pt x="457200" y="457200"/>
                        </a:cubicBezTo>
                        <a:cubicBezTo>
                          <a:pt x="454440" y="451680"/>
                          <a:pt x="450229" y="446943"/>
                          <a:pt x="447675" y="441325"/>
                        </a:cubicBezTo>
                        <a:cubicBezTo>
                          <a:pt x="444905" y="435231"/>
                          <a:pt x="444318" y="428262"/>
                          <a:pt x="441325" y="422275"/>
                        </a:cubicBezTo>
                        <a:cubicBezTo>
                          <a:pt x="438150" y="415925"/>
                          <a:pt x="434531" y="409778"/>
                          <a:pt x="431800" y="403225"/>
                        </a:cubicBezTo>
                        <a:cubicBezTo>
                          <a:pt x="429226" y="397046"/>
                          <a:pt x="427567" y="390525"/>
                          <a:pt x="425450" y="384175"/>
                        </a:cubicBezTo>
                        <a:lnTo>
                          <a:pt x="422275" y="374650"/>
                        </a:lnTo>
                        <a:cubicBezTo>
                          <a:pt x="421217" y="371475"/>
                          <a:pt x="420597" y="368118"/>
                          <a:pt x="419100" y="365125"/>
                        </a:cubicBezTo>
                        <a:cubicBezTo>
                          <a:pt x="409757" y="346438"/>
                          <a:pt x="414247" y="356915"/>
                          <a:pt x="406400" y="333375"/>
                        </a:cubicBezTo>
                        <a:lnTo>
                          <a:pt x="396875" y="304800"/>
                        </a:lnTo>
                        <a:lnTo>
                          <a:pt x="393700" y="295275"/>
                        </a:lnTo>
                        <a:cubicBezTo>
                          <a:pt x="392642" y="292100"/>
                          <a:pt x="392381" y="288535"/>
                          <a:pt x="390525" y="285750"/>
                        </a:cubicBezTo>
                        <a:cubicBezTo>
                          <a:pt x="388408" y="282575"/>
                          <a:pt x="385882" y="279638"/>
                          <a:pt x="384175" y="276225"/>
                        </a:cubicBezTo>
                        <a:cubicBezTo>
                          <a:pt x="382678" y="273232"/>
                          <a:pt x="377653" y="266700"/>
                          <a:pt x="381000" y="266700"/>
                        </a:cubicBezTo>
                        <a:cubicBezTo>
                          <a:pt x="384816" y="266700"/>
                          <a:pt x="385106" y="273139"/>
                          <a:pt x="387350" y="276225"/>
                        </a:cubicBezTo>
                        <a:cubicBezTo>
                          <a:pt x="422691" y="324819"/>
                          <a:pt x="392546" y="288492"/>
                          <a:pt x="415925" y="307975"/>
                        </a:cubicBezTo>
                        <a:cubicBezTo>
                          <a:pt x="419374" y="310850"/>
                          <a:pt x="422001" y="314625"/>
                          <a:pt x="425450" y="317500"/>
                        </a:cubicBezTo>
                        <a:cubicBezTo>
                          <a:pt x="435513" y="325886"/>
                          <a:pt x="440181" y="325585"/>
                          <a:pt x="454025" y="330200"/>
                        </a:cubicBezTo>
                        <a:lnTo>
                          <a:pt x="473075" y="336550"/>
                        </a:lnTo>
                        <a:lnTo>
                          <a:pt x="482600" y="339725"/>
                        </a:lnTo>
                        <a:cubicBezTo>
                          <a:pt x="485775" y="340783"/>
                          <a:pt x="489340" y="341044"/>
                          <a:pt x="492125" y="342900"/>
                        </a:cubicBezTo>
                        <a:cubicBezTo>
                          <a:pt x="514911" y="358091"/>
                          <a:pt x="505779" y="350204"/>
                          <a:pt x="520700" y="365125"/>
                        </a:cubicBezTo>
                        <a:cubicBezTo>
                          <a:pt x="521433" y="367323"/>
                          <a:pt x="528047" y="386353"/>
                          <a:pt x="527050" y="387350"/>
                        </a:cubicBezTo>
                        <a:cubicBezTo>
                          <a:pt x="524352" y="390048"/>
                          <a:pt x="522918" y="380930"/>
                          <a:pt x="520700" y="377825"/>
                        </a:cubicBezTo>
                        <a:cubicBezTo>
                          <a:pt x="517624" y="373519"/>
                          <a:pt x="514251" y="369431"/>
                          <a:pt x="511175" y="365125"/>
                        </a:cubicBezTo>
                        <a:cubicBezTo>
                          <a:pt x="508957" y="362020"/>
                          <a:pt x="507043" y="358705"/>
                          <a:pt x="504825" y="355600"/>
                        </a:cubicBezTo>
                        <a:cubicBezTo>
                          <a:pt x="501749" y="351294"/>
                          <a:pt x="498105" y="347387"/>
                          <a:pt x="495300" y="342900"/>
                        </a:cubicBezTo>
                        <a:cubicBezTo>
                          <a:pt x="492792" y="338886"/>
                          <a:pt x="491701" y="334051"/>
                          <a:pt x="488950" y="330200"/>
                        </a:cubicBezTo>
                        <a:cubicBezTo>
                          <a:pt x="486340" y="326546"/>
                          <a:pt x="482119" y="324267"/>
                          <a:pt x="479425" y="320675"/>
                        </a:cubicBezTo>
                        <a:cubicBezTo>
                          <a:pt x="469906" y="307983"/>
                          <a:pt x="470787" y="304765"/>
                          <a:pt x="463550" y="292100"/>
                        </a:cubicBezTo>
                        <a:cubicBezTo>
                          <a:pt x="461657" y="288787"/>
                          <a:pt x="458907" y="285988"/>
                          <a:pt x="457200" y="282575"/>
                        </a:cubicBezTo>
                        <a:cubicBezTo>
                          <a:pt x="454923" y="278020"/>
                          <a:pt x="451867" y="264419"/>
                          <a:pt x="450850" y="260350"/>
                        </a:cubicBezTo>
                        <a:cubicBezTo>
                          <a:pt x="449792" y="244475"/>
                          <a:pt x="449925" y="228475"/>
                          <a:pt x="447675" y="212725"/>
                        </a:cubicBezTo>
                        <a:cubicBezTo>
                          <a:pt x="444526" y="190680"/>
                          <a:pt x="431845" y="191305"/>
                          <a:pt x="454025" y="196850"/>
                        </a:cubicBezTo>
                        <a:cubicBezTo>
                          <a:pt x="482043" y="215529"/>
                          <a:pt x="437260" y="186880"/>
                          <a:pt x="482600" y="209550"/>
                        </a:cubicBezTo>
                        <a:cubicBezTo>
                          <a:pt x="486833" y="211667"/>
                          <a:pt x="490950" y="214036"/>
                          <a:pt x="495300" y="215900"/>
                        </a:cubicBezTo>
                        <a:cubicBezTo>
                          <a:pt x="498376" y="217218"/>
                          <a:pt x="501832" y="217578"/>
                          <a:pt x="504825" y="219075"/>
                        </a:cubicBezTo>
                        <a:cubicBezTo>
                          <a:pt x="523378" y="228352"/>
                          <a:pt x="505254" y="223280"/>
                          <a:pt x="523875" y="228600"/>
                        </a:cubicBezTo>
                        <a:cubicBezTo>
                          <a:pt x="557464" y="238197"/>
                          <a:pt x="510354" y="223035"/>
                          <a:pt x="555625" y="238125"/>
                        </a:cubicBezTo>
                        <a:cubicBezTo>
                          <a:pt x="558800" y="239183"/>
                          <a:pt x="562365" y="239444"/>
                          <a:pt x="565150" y="241300"/>
                        </a:cubicBezTo>
                        <a:cubicBezTo>
                          <a:pt x="568325" y="243417"/>
                          <a:pt x="570973" y="246725"/>
                          <a:pt x="574675" y="247650"/>
                        </a:cubicBezTo>
                        <a:cubicBezTo>
                          <a:pt x="583972" y="249974"/>
                          <a:pt x="593725" y="249767"/>
                          <a:pt x="603250" y="250825"/>
                        </a:cubicBezTo>
                        <a:cubicBezTo>
                          <a:pt x="607483" y="251883"/>
                          <a:pt x="612047" y="252049"/>
                          <a:pt x="615950" y="254000"/>
                        </a:cubicBezTo>
                        <a:cubicBezTo>
                          <a:pt x="659619" y="275835"/>
                          <a:pt x="618185" y="261095"/>
                          <a:pt x="644525" y="269875"/>
                        </a:cubicBezTo>
                        <a:cubicBezTo>
                          <a:pt x="639237" y="243433"/>
                          <a:pt x="645752" y="260747"/>
                          <a:pt x="622300" y="234950"/>
                        </a:cubicBezTo>
                        <a:cubicBezTo>
                          <a:pt x="617742" y="229936"/>
                          <a:pt x="614179" y="224070"/>
                          <a:pt x="609600" y="219075"/>
                        </a:cubicBezTo>
                        <a:cubicBezTo>
                          <a:pt x="590017" y="197712"/>
                          <a:pt x="594147" y="201365"/>
                          <a:pt x="577850" y="190500"/>
                        </a:cubicBezTo>
                        <a:cubicBezTo>
                          <a:pt x="570360" y="179265"/>
                          <a:pt x="570776" y="178540"/>
                          <a:pt x="558800" y="168275"/>
                        </a:cubicBezTo>
                        <a:cubicBezTo>
                          <a:pt x="555903" y="165792"/>
                          <a:pt x="552206" y="164368"/>
                          <a:pt x="549275" y="161925"/>
                        </a:cubicBezTo>
                        <a:cubicBezTo>
                          <a:pt x="545826" y="159050"/>
                          <a:pt x="543404" y="155010"/>
                          <a:pt x="539750" y="152400"/>
                        </a:cubicBezTo>
                        <a:cubicBezTo>
                          <a:pt x="535899" y="149649"/>
                          <a:pt x="531159" y="148398"/>
                          <a:pt x="527050" y="146050"/>
                        </a:cubicBezTo>
                        <a:cubicBezTo>
                          <a:pt x="523737" y="144157"/>
                          <a:pt x="517525" y="143516"/>
                          <a:pt x="517525" y="139700"/>
                        </a:cubicBezTo>
                        <a:cubicBezTo>
                          <a:pt x="517525" y="136353"/>
                          <a:pt x="524057" y="141378"/>
                          <a:pt x="527050" y="142875"/>
                        </a:cubicBezTo>
                        <a:cubicBezTo>
                          <a:pt x="532570" y="145635"/>
                          <a:pt x="537988" y="148697"/>
                          <a:pt x="542925" y="152400"/>
                        </a:cubicBezTo>
                        <a:cubicBezTo>
                          <a:pt x="546517" y="155094"/>
                          <a:pt x="548796" y="159315"/>
                          <a:pt x="552450" y="161925"/>
                        </a:cubicBezTo>
                        <a:cubicBezTo>
                          <a:pt x="563679" y="169945"/>
                          <a:pt x="575768" y="176688"/>
                          <a:pt x="587375" y="184150"/>
                        </a:cubicBezTo>
                        <a:cubicBezTo>
                          <a:pt x="590585" y="186213"/>
                          <a:pt x="593725" y="188383"/>
                          <a:pt x="596900" y="190500"/>
                        </a:cubicBezTo>
                        <a:cubicBezTo>
                          <a:pt x="604438" y="195526"/>
                          <a:pt x="612233" y="200468"/>
                          <a:pt x="619125" y="206375"/>
                        </a:cubicBezTo>
                        <a:cubicBezTo>
                          <a:pt x="622534" y="209297"/>
                          <a:pt x="624862" y="213489"/>
                          <a:pt x="628650" y="215900"/>
                        </a:cubicBezTo>
                        <a:cubicBezTo>
                          <a:pt x="636636" y="220982"/>
                          <a:pt x="647357" y="221907"/>
                          <a:pt x="654050" y="228600"/>
                        </a:cubicBezTo>
                        <a:cubicBezTo>
                          <a:pt x="680284" y="254834"/>
                          <a:pt x="638239" y="213687"/>
                          <a:pt x="688975" y="257175"/>
                        </a:cubicBezTo>
                        <a:cubicBezTo>
                          <a:pt x="696383" y="263525"/>
                          <a:pt x="704301" y="269326"/>
                          <a:pt x="711200" y="276225"/>
                        </a:cubicBezTo>
                        <a:cubicBezTo>
                          <a:pt x="713898" y="278923"/>
                          <a:pt x="714852" y="283052"/>
                          <a:pt x="717550" y="285750"/>
                        </a:cubicBezTo>
                        <a:cubicBezTo>
                          <a:pt x="720248" y="288448"/>
                          <a:pt x="730891" y="292100"/>
                          <a:pt x="727075" y="292100"/>
                        </a:cubicBezTo>
                        <a:cubicBezTo>
                          <a:pt x="722342" y="292100"/>
                          <a:pt x="718608" y="287867"/>
                          <a:pt x="714375" y="285750"/>
                        </a:cubicBezTo>
                        <a:cubicBezTo>
                          <a:pt x="710142" y="280458"/>
                          <a:pt x="706233" y="274889"/>
                          <a:pt x="701675" y="269875"/>
                        </a:cubicBezTo>
                        <a:lnTo>
                          <a:pt x="669925" y="238125"/>
                        </a:lnTo>
                        <a:lnTo>
                          <a:pt x="660400" y="228600"/>
                        </a:lnTo>
                        <a:cubicBezTo>
                          <a:pt x="657225" y="225425"/>
                          <a:pt x="653366" y="222811"/>
                          <a:pt x="650875" y="219075"/>
                        </a:cubicBezTo>
                        <a:cubicBezTo>
                          <a:pt x="642034" y="205814"/>
                          <a:pt x="647223" y="212248"/>
                          <a:pt x="635000" y="200025"/>
                        </a:cubicBezTo>
                        <a:cubicBezTo>
                          <a:pt x="632653" y="192984"/>
                          <a:pt x="624456" y="177583"/>
                          <a:pt x="647700" y="193675"/>
                        </a:cubicBezTo>
                        <a:cubicBezTo>
                          <a:pt x="657545" y="200491"/>
                          <a:pt x="664633" y="210608"/>
                          <a:pt x="673100" y="219075"/>
                        </a:cubicBezTo>
                        <a:cubicBezTo>
                          <a:pt x="677333" y="223308"/>
                          <a:pt x="682479" y="226794"/>
                          <a:pt x="685800" y="231775"/>
                        </a:cubicBezTo>
                        <a:lnTo>
                          <a:pt x="698500" y="250825"/>
                        </a:lnTo>
                        <a:cubicBezTo>
                          <a:pt x="700617" y="254000"/>
                          <a:pt x="703643" y="256730"/>
                          <a:pt x="704850" y="260350"/>
                        </a:cubicBezTo>
                        <a:cubicBezTo>
                          <a:pt x="705908" y="263525"/>
                          <a:pt x="711200" y="270933"/>
                          <a:pt x="708025" y="269875"/>
                        </a:cubicBezTo>
                        <a:cubicBezTo>
                          <a:pt x="697715" y="266438"/>
                          <a:pt x="693467" y="252561"/>
                          <a:pt x="688975" y="244475"/>
                        </a:cubicBezTo>
                        <a:cubicBezTo>
                          <a:pt x="685978" y="239080"/>
                          <a:pt x="682787" y="233791"/>
                          <a:pt x="679450" y="228600"/>
                        </a:cubicBezTo>
                        <a:cubicBezTo>
                          <a:pt x="673260" y="218971"/>
                          <a:pt x="665520" y="210264"/>
                          <a:pt x="660400" y="200025"/>
                        </a:cubicBezTo>
                        <a:cubicBezTo>
                          <a:pt x="658283" y="195792"/>
                          <a:pt x="656398" y="191434"/>
                          <a:pt x="654050" y="187325"/>
                        </a:cubicBezTo>
                        <a:cubicBezTo>
                          <a:pt x="647927" y="176609"/>
                          <a:pt x="640520" y="166614"/>
                          <a:pt x="635000" y="155575"/>
                        </a:cubicBezTo>
                        <a:cubicBezTo>
                          <a:pt x="632883" y="151342"/>
                          <a:pt x="630998" y="146984"/>
                          <a:pt x="628650" y="142875"/>
                        </a:cubicBezTo>
                        <a:cubicBezTo>
                          <a:pt x="626757" y="139562"/>
                          <a:pt x="619602" y="136048"/>
                          <a:pt x="622300" y="133350"/>
                        </a:cubicBezTo>
                        <a:cubicBezTo>
                          <a:pt x="624998" y="130652"/>
                          <a:pt x="628928" y="137217"/>
                          <a:pt x="631825" y="139700"/>
                        </a:cubicBezTo>
                        <a:cubicBezTo>
                          <a:pt x="658772" y="162797"/>
                          <a:pt x="632183" y="144172"/>
                          <a:pt x="654050" y="158750"/>
                        </a:cubicBezTo>
                        <a:cubicBezTo>
                          <a:pt x="661126" y="169363"/>
                          <a:pt x="663403" y="173376"/>
                          <a:pt x="673100" y="184150"/>
                        </a:cubicBezTo>
                        <a:cubicBezTo>
                          <a:pt x="678106" y="189712"/>
                          <a:pt x="684300" y="194181"/>
                          <a:pt x="688975" y="200025"/>
                        </a:cubicBezTo>
                        <a:cubicBezTo>
                          <a:pt x="692830" y="204844"/>
                          <a:pt x="695077" y="210765"/>
                          <a:pt x="698500" y="215900"/>
                        </a:cubicBezTo>
                        <a:cubicBezTo>
                          <a:pt x="701435" y="220303"/>
                          <a:pt x="704949" y="224294"/>
                          <a:pt x="708025" y="228600"/>
                        </a:cubicBezTo>
                        <a:cubicBezTo>
                          <a:pt x="710243" y="231705"/>
                          <a:pt x="716082" y="241538"/>
                          <a:pt x="714375" y="238125"/>
                        </a:cubicBezTo>
                        <a:cubicBezTo>
                          <a:pt x="705985" y="221345"/>
                          <a:pt x="703630" y="221682"/>
                          <a:pt x="692150" y="206375"/>
                        </a:cubicBezTo>
                        <a:cubicBezTo>
                          <a:pt x="680338" y="190626"/>
                          <a:pt x="669037" y="174499"/>
                          <a:pt x="657225" y="158750"/>
                        </a:cubicBezTo>
                        <a:cubicBezTo>
                          <a:pt x="639013" y="134467"/>
                          <a:pt x="655296" y="157756"/>
                          <a:pt x="641350" y="133350"/>
                        </a:cubicBezTo>
                        <a:cubicBezTo>
                          <a:pt x="639457" y="130037"/>
                          <a:pt x="631298" y="124750"/>
                          <a:pt x="635000" y="123825"/>
                        </a:cubicBezTo>
                        <a:cubicBezTo>
                          <a:pt x="641494" y="122202"/>
                          <a:pt x="647700" y="128058"/>
                          <a:pt x="654050" y="130175"/>
                        </a:cubicBezTo>
                        <a:cubicBezTo>
                          <a:pt x="695555" y="161304"/>
                          <a:pt x="643776" y="122837"/>
                          <a:pt x="676275" y="146050"/>
                        </a:cubicBezTo>
                        <a:cubicBezTo>
                          <a:pt x="680581" y="149126"/>
                          <a:pt x="684669" y="152499"/>
                          <a:pt x="688975" y="155575"/>
                        </a:cubicBezTo>
                        <a:cubicBezTo>
                          <a:pt x="692080" y="157793"/>
                          <a:pt x="700943" y="164856"/>
                          <a:pt x="698500" y="161925"/>
                        </a:cubicBezTo>
                        <a:cubicBezTo>
                          <a:pt x="690835" y="152727"/>
                          <a:pt x="680580" y="145875"/>
                          <a:pt x="673100" y="136525"/>
                        </a:cubicBezTo>
                        <a:cubicBezTo>
                          <a:pt x="668867" y="131233"/>
                          <a:pt x="664862" y="125750"/>
                          <a:pt x="660400" y="120650"/>
                        </a:cubicBezTo>
                        <a:cubicBezTo>
                          <a:pt x="657443" y="117271"/>
                          <a:pt x="653797" y="114534"/>
                          <a:pt x="650875" y="111125"/>
                        </a:cubicBezTo>
                        <a:cubicBezTo>
                          <a:pt x="647431" y="107107"/>
                          <a:pt x="644926" y="102326"/>
                          <a:pt x="641350" y="98425"/>
                        </a:cubicBezTo>
                        <a:cubicBezTo>
                          <a:pt x="633259" y="89599"/>
                          <a:pt x="623134" y="82604"/>
                          <a:pt x="615950" y="73025"/>
                        </a:cubicBezTo>
                        <a:cubicBezTo>
                          <a:pt x="612775" y="68792"/>
                          <a:pt x="609501" y="64631"/>
                          <a:pt x="606425" y="60325"/>
                        </a:cubicBezTo>
                        <a:cubicBezTo>
                          <a:pt x="604207" y="57220"/>
                          <a:pt x="597377" y="53498"/>
                          <a:pt x="600075" y="50800"/>
                        </a:cubicBezTo>
                        <a:cubicBezTo>
                          <a:pt x="603161" y="47714"/>
                          <a:pt x="608595" y="52721"/>
                          <a:pt x="612775" y="53975"/>
                        </a:cubicBezTo>
                        <a:cubicBezTo>
                          <a:pt x="669898" y="71112"/>
                          <a:pt x="602091" y="50762"/>
                          <a:pt x="644525" y="66675"/>
                        </a:cubicBezTo>
                        <a:cubicBezTo>
                          <a:pt x="648611" y="68207"/>
                          <a:pt x="653139" y="68318"/>
                          <a:pt x="657225" y="69850"/>
                        </a:cubicBezTo>
                        <a:cubicBezTo>
                          <a:pt x="671181" y="75083"/>
                          <a:pt x="667726" y="75851"/>
                          <a:pt x="679450" y="82550"/>
                        </a:cubicBezTo>
                        <a:cubicBezTo>
                          <a:pt x="683559" y="84898"/>
                          <a:pt x="687732" y="87201"/>
                          <a:pt x="692150" y="88900"/>
                        </a:cubicBezTo>
                        <a:cubicBezTo>
                          <a:pt x="701521" y="92504"/>
                          <a:pt x="730664" y="99845"/>
                          <a:pt x="720725" y="98425"/>
                        </a:cubicBezTo>
                        <a:cubicBezTo>
                          <a:pt x="709465" y="96816"/>
                          <a:pt x="682898" y="93799"/>
                          <a:pt x="673100" y="88900"/>
                        </a:cubicBezTo>
                        <a:cubicBezTo>
                          <a:pt x="668867" y="86783"/>
                          <a:pt x="664951" y="83850"/>
                          <a:pt x="660400" y="82550"/>
                        </a:cubicBezTo>
                        <a:cubicBezTo>
                          <a:pt x="650022" y="79585"/>
                          <a:pt x="639233" y="78317"/>
                          <a:pt x="628650" y="76200"/>
                        </a:cubicBezTo>
                        <a:cubicBezTo>
                          <a:pt x="623358" y="75142"/>
                          <a:pt x="617895" y="74732"/>
                          <a:pt x="612775" y="73025"/>
                        </a:cubicBezTo>
                        <a:cubicBezTo>
                          <a:pt x="609600" y="71967"/>
                          <a:pt x="599903" y="69850"/>
                          <a:pt x="603250" y="69850"/>
                        </a:cubicBezTo>
                        <a:cubicBezTo>
                          <a:pt x="614940" y="69850"/>
                          <a:pt x="626565" y="71659"/>
                          <a:pt x="638175" y="73025"/>
                        </a:cubicBezTo>
                        <a:cubicBezTo>
                          <a:pt x="650529" y="74478"/>
                          <a:pt x="671728" y="78918"/>
                          <a:pt x="682625" y="82550"/>
                        </a:cubicBezTo>
                        <a:cubicBezTo>
                          <a:pt x="685800" y="83608"/>
                          <a:pt x="688932" y="84806"/>
                          <a:pt x="692150" y="85725"/>
                        </a:cubicBezTo>
                        <a:cubicBezTo>
                          <a:pt x="696346" y="86924"/>
                          <a:pt x="700670" y="87646"/>
                          <a:pt x="704850" y="88900"/>
                        </a:cubicBezTo>
                        <a:cubicBezTo>
                          <a:pt x="714467" y="91785"/>
                          <a:pt x="723900" y="95250"/>
                          <a:pt x="733425" y="98425"/>
                        </a:cubicBezTo>
                        <a:lnTo>
                          <a:pt x="742950" y="101600"/>
                        </a:lnTo>
                        <a:lnTo>
                          <a:pt x="752475" y="104775"/>
                        </a:lnTo>
                        <a:cubicBezTo>
                          <a:pt x="755650" y="103717"/>
                          <a:pt x="759007" y="103097"/>
                          <a:pt x="762000" y="101600"/>
                        </a:cubicBezTo>
                        <a:cubicBezTo>
                          <a:pt x="765413" y="99893"/>
                          <a:pt x="767717" y="95488"/>
                          <a:pt x="771525" y="95250"/>
                        </a:cubicBezTo>
                        <a:cubicBezTo>
                          <a:pt x="785297" y="94389"/>
                          <a:pt x="799042" y="97367"/>
                          <a:pt x="812800" y="98425"/>
                        </a:cubicBezTo>
                        <a:lnTo>
                          <a:pt x="831850" y="101600"/>
                        </a:lnTo>
                        <a:cubicBezTo>
                          <a:pt x="837159" y="102565"/>
                          <a:pt x="842898" y="107188"/>
                          <a:pt x="847725" y="104775"/>
                        </a:cubicBezTo>
                        <a:cubicBezTo>
                          <a:pt x="850718" y="103278"/>
                          <a:pt x="846917" y="97617"/>
                          <a:pt x="844550" y="95250"/>
                        </a:cubicBezTo>
                        <a:cubicBezTo>
                          <a:pt x="841203" y="91903"/>
                          <a:pt x="835881" y="91381"/>
                          <a:pt x="831850" y="88900"/>
                        </a:cubicBezTo>
                        <a:cubicBezTo>
                          <a:pt x="826210" y="85429"/>
                          <a:pt x="802403" y="67443"/>
                          <a:pt x="790575" y="63500"/>
                        </a:cubicBezTo>
                        <a:cubicBezTo>
                          <a:pt x="782296" y="60740"/>
                          <a:pt x="773278" y="60391"/>
                          <a:pt x="765175" y="57150"/>
                        </a:cubicBezTo>
                        <a:cubicBezTo>
                          <a:pt x="742352" y="48021"/>
                          <a:pt x="754942" y="51606"/>
                          <a:pt x="727075" y="47625"/>
                        </a:cubicBezTo>
                        <a:cubicBezTo>
                          <a:pt x="697442" y="48683"/>
                          <a:pt x="667779" y="49108"/>
                          <a:pt x="638175" y="50800"/>
                        </a:cubicBezTo>
                        <a:cubicBezTo>
                          <a:pt x="631958" y="51155"/>
                          <a:pt x="604079" y="55954"/>
                          <a:pt x="596900" y="57150"/>
                        </a:cubicBezTo>
                        <a:cubicBezTo>
                          <a:pt x="558800" y="56092"/>
                          <a:pt x="520618" y="56691"/>
                          <a:pt x="482600" y="53975"/>
                        </a:cubicBezTo>
                        <a:cubicBezTo>
                          <a:pt x="475924" y="53498"/>
                          <a:pt x="470044" y="49248"/>
                          <a:pt x="463550" y="47625"/>
                        </a:cubicBezTo>
                        <a:cubicBezTo>
                          <a:pt x="454435" y="45346"/>
                          <a:pt x="439530" y="41965"/>
                          <a:pt x="431800" y="38100"/>
                        </a:cubicBezTo>
                        <a:cubicBezTo>
                          <a:pt x="427567" y="35983"/>
                          <a:pt x="423532" y="33412"/>
                          <a:pt x="419100" y="31750"/>
                        </a:cubicBezTo>
                        <a:cubicBezTo>
                          <a:pt x="397618" y="23694"/>
                          <a:pt x="414785" y="33076"/>
                          <a:pt x="396875" y="25400"/>
                        </a:cubicBezTo>
                        <a:cubicBezTo>
                          <a:pt x="392525" y="23536"/>
                          <a:pt x="388525" y="20914"/>
                          <a:pt x="384175" y="19050"/>
                        </a:cubicBezTo>
                        <a:cubicBezTo>
                          <a:pt x="381099" y="17732"/>
                          <a:pt x="377576" y="17500"/>
                          <a:pt x="374650" y="15875"/>
                        </a:cubicBezTo>
                        <a:cubicBezTo>
                          <a:pt x="341898" y="-2321"/>
                          <a:pt x="367628" y="7184"/>
                          <a:pt x="346075" y="0"/>
                        </a:cubicBezTo>
                        <a:cubicBezTo>
                          <a:pt x="330652" y="1928"/>
                          <a:pt x="319345" y="2714"/>
                          <a:pt x="304800" y="6350"/>
                        </a:cubicBezTo>
                        <a:cubicBezTo>
                          <a:pt x="295457" y="8686"/>
                          <a:pt x="291662" y="11332"/>
                          <a:pt x="282575" y="15875"/>
                        </a:cubicBezTo>
                        <a:cubicBezTo>
                          <a:pt x="278342" y="22225"/>
                          <a:pt x="272288" y="27685"/>
                          <a:pt x="269875" y="34925"/>
                        </a:cubicBezTo>
                        <a:cubicBezTo>
                          <a:pt x="268817" y="38100"/>
                          <a:pt x="268197" y="41457"/>
                          <a:pt x="266700" y="44450"/>
                        </a:cubicBezTo>
                        <a:cubicBezTo>
                          <a:pt x="259893" y="58065"/>
                          <a:pt x="260656" y="50861"/>
                          <a:pt x="250825" y="63500"/>
                        </a:cubicBezTo>
                        <a:cubicBezTo>
                          <a:pt x="246140" y="69524"/>
                          <a:pt x="242358" y="76200"/>
                          <a:pt x="238125" y="82550"/>
                        </a:cubicBezTo>
                        <a:cubicBezTo>
                          <a:pt x="231027" y="93198"/>
                          <a:pt x="224258" y="104549"/>
                          <a:pt x="215900" y="114300"/>
                        </a:cubicBezTo>
                        <a:cubicBezTo>
                          <a:pt x="212978" y="117709"/>
                          <a:pt x="210029" y="121215"/>
                          <a:pt x="206375" y="123825"/>
                        </a:cubicBezTo>
                        <a:cubicBezTo>
                          <a:pt x="202524" y="126576"/>
                          <a:pt x="197784" y="127827"/>
                          <a:pt x="193675" y="130175"/>
                        </a:cubicBezTo>
                        <a:cubicBezTo>
                          <a:pt x="190362" y="132068"/>
                          <a:pt x="187563" y="134818"/>
                          <a:pt x="184150" y="136525"/>
                        </a:cubicBezTo>
                        <a:cubicBezTo>
                          <a:pt x="157860" y="149670"/>
                          <a:pt x="192397" y="127852"/>
                          <a:pt x="165100" y="146050"/>
                        </a:cubicBezTo>
                        <a:cubicBezTo>
                          <a:pt x="159456" y="157339"/>
                          <a:pt x="158689" y="157374"/>
                          <a:pt x="155575" y="168275"/>
                        </a:cubicBezTo>
                        <a:cubicBezTo>
                          <a:pt x="154376" y="172471"/>
                          <a:pt x="154351" y="177072"/>
                          <a:pt x="152400" y="180975"/>
                        </a:cubicBezTo>
                        <a:cubicBezTo>
                          <a:pt x="130565" y="224644"/>
                          <a:pt x="145305" y="183210"/>
                          <a:pt x="136525" y="209550"/>
                        </a:cubicBezTo>
                        <a:cubicBezTo>
                          <a:pt x="137583" y="212725"/>
                          <a:pt x="136387" y="218602"/>
                          <a:pt x="139700" y="219075"/>
                        </a:cubicBezTo>
                        <a:cubicBezTo>
                          <a:pt x="146927" y="220107"/>
                          <a:pt x="164298" y="209440"/>
                          <a:pt x="171450" y="206375"/>
                        </a:cubicBezTo>
                        <a:cubicBezTo>
                          <a:pt x="174526" y="205057"/>
                          <a:pt x="177800" y="204258"/>
                          <a:pt x="180975" y="203200"/>
                        </a:cubicBezTo>
                        <a:cubicBezTo>
                          <a:pt x="212943" y="180365"/>
                          <a:pt x="196762" y="193763"/>
                          <a:pt x="228600" y="161925"/>
                        </a:cubicBezTo>
                        <a:lnTo>
                          <a:pt x="238125" y="152400"/>
                        </a:lnTo>
                        <a:lnTo>
                          <a:pt x="247650" y="142875"/>
                        </a:lnTo>
                        <a:cubicBezTo>
                          <a:pt x="248708" y="139700"/>
                          <a:pt x="249165" y="136256"/>
                          <a:pt x="250825" y="133350"/>
                        </a:cubicBezTo>
                        <a:cubicBezTo>
                          <a:pt x="259473" y="118217"/>
                          <a:pt x="259639" y="123409"/>
                          <a:pt x="269875" y="111125"/>
                        </a:cubicBezTo>
                        <a:cubicBezTo>
                          <a:pt x="283104" y="95250"/>
                          <a:pt x="268288" y="106892"/>
                          <a:pt x="285750" y="95250"/>
                        </a:cubicBezTo>
                        <a:cubicBezTo>
                          <a:pt x="286740" y="93765"/>
                          <a:pt x="294809" y="77438"/>
                          <a:pt x="301625" y="82550"/>
                        </a:cubicBezTo>
                        <a:cubicBezTo>
                          <a:pt x="305116" y="85168"/>
                          <a:pt x="303742" y="91017"/>
                          <a:pt x="304800" y="95250"/>
                        </a:cubicBezTo>
                        <a:cubicBezTo>
                          <a:pt x="263169" y="157696"/>
                          <a:pt x="306073" y="95540"/>
                          <a:pt x="269875" y="142875"/>
                        </a:cubicBezTo>
                        <a:cubicBezTo>
                          <a:pt x="261131" y="154310"/>
                          <a:pt x="254654" y="167621"/>
                          <a:pt x="244475" y="177800"/>
                        </a:cubicBezTo>
                        <a:cubicBezTo>
                          <a:pt x="196375" y="225900"/>
                          <a:pt x="247522" y="176549"/>
                          <a:pt x="212725" y="206375"/>
                        </a:cubicBezTo>
                        <a:cubicBezTo>
                          <a:pt x="191334" y="224710"/>
                          <a:pt x="214727" y="208215"/>
                          <a:pt x="193675" y="222250"/>
                        </a:cubicBezTo>
                        <a:cubicBezTo>
                          <a:pt x="191558" y="225425"/>
                          <a:pt x="187920" y="228006"/>
                          <a:pt x="187325" y="231775"/>
                        </a:cubicBezTo>
                        <a:cubicBezTo>
                          <a:pt x="180653" y="274031"/>
                          <a:pt x="189094" y="302352"/>
                          <a:pt x="180975" y="269875"/>
                        </a:cubicBezTo>
                        <a:cubicBezTo>
                          <a:pt x="188075" y="248575"/>
                          <a:pt x="193617" y="230086"/>
                          <a:pt x="203200" y="209550"/>
                        </a:cubicBezTo>
                        <a:cubicBezTo>
                          <a:pt x="207522" y="200288"/>
                          <a:pt x="213733" y="192697"/>
                          <a:pt x="219075" y="184150"/>
                        </a:cubicBezTo>
                        <a:cubicBezTo>
                          <a:pt x="222346" y="178917"/>
                          <a:pt x="225177" y="173410"/>
                          <a:pt x="228600" y="168275"/>
                        </a:cubicBezTo>
                        <a:cubicBezTo>
                          <a:pt x="235995" y="157182"/>
                          <a:pt x="253520" y="137005"/>
                          <a:pt x="260350" y="130175"/>
                        </a:cubicBezTo>
                        <a:cubicBezTo>
                          <a:pt x="263048" y="127477"/>
                          <a:pt x="266770" y="126043"/>
                          <a:pt x="269875" y="123825"/>
                        </a:cubicBezTo>
                        <a:cubicBezTo>
                          <a:pt x="289109" y="110086"/>
                          <a:pt x="275384" y="117895"/>
                          <a:pt x="295275" y="107950"/>
                        </a:cubicBezTo>
                        <a:cubicBezTo>
                          <a:pt x="311150" y="109008"/>
                          <a:pt x="327184" y="108644"/>
                          <a:pt x="342900" y="111125"/>
                        </a:cubicBezTo>
                        <a:cubicBezTo>
                          <a:pt x="347575" y="111863"/>
                          <a:pt x="351541" y="115040"/>
                          <a:pt x="355600" y="117475"/>
                        </a:cubicBezTo>
                        <a:cubicBezTo>
                          <a:pt x="362144" y="121402"/>
                          <a:pt x="374650" y="130175"/>
                          <a:pt x="374650" y="130175"/>
                        </a:cubicBezTo>
                        <a:lnTo>
                          <a:pt x="387350" y="149225"/>
                        </a:lnTo>
                        <a:lnTo>
                          <a:pt x="393700" y="158750"/>
                        </a:lnTo>
                        <a:cubicBezTo>
                          <a:pt x="400736" y="186893"/>
                          <a:pt x="405637" y="195305"/>
                          <a:pt x="396875" y="228600"/>
                        </a:cubicBezTo>
                        <a:cubicBezTo>
                          <a:pt x="395150" y="235154"/>
                          <a:pt x="389320" y="240065"/>
                          <a:pt x="384175" y="244475"/>
                        </a:cubicBezTo>
                        <a:cubicBezTo>
                          <a:pt x="381634" y="246653"/>
                          <a:pt x="377825" y="246592"/>
                          <a:pt x="374650" y="247650"/>
                        </a:cubicBezTo>
                        <a:cubicBezTo>
                          <a:pt x="355600" y="245533"/>
                          <a:pt x="335684" y="247361"/>
                          <a:pt x="317500" y="241300"/>
                        </a:cubicBezTo>
                        <a:cubicBezTo>
                          <a:pt x="308981" y="238460"/>
                          <a:pt x="304137" y="229200"/>
                          <a:pt x="298450" y="222250"/>
                        </a:cubicBezTo>
                        <a:cubicBezTo>
                          <a:pt x="293324" y="215985"/>
                          <a:pt x="286443" y="201411"/>
                          <a:pt x="282575" y="193675"/>
                        </a:cubicBezTo>
                        <a:cubicBezTo>
                          <a:pt x="276090" y="161251"/>
                          <a:pt x="269914" y="144313"/>
                          <a:pt x="279400" y="107950"/>
                        </a:cubicBezTo>
                        <a:cubicBezTo>
                          <a:pt x="281486" y="99952"/>
                          <a:pt x="289430" y="94745"/>
                          <a:pt x="295275" y="88900"/>
                        </a:cubicBezTo>
                        <a:cubicBezTo>
                          <a:pt x="317136" y="67039"/>
                          <a:pt x="303055" y="81835"/>
                          <a:pt x="320675" y="73025"/>
                        </a:cubicBezTo>
                        <a:cubicBezTo>
                          <a:pt x="324088" y="71318"/>
                          <a:pt x="326580" y="67882"/>
                          <a:pt x="330200" y="66675"/>
                        </a:cubicBezTo>
                        <a:cubicBezTo>
                          <a:pt x="336307" y="64639"/>
                          <a:pt x="342900" y="64558"/>
                          <a:pt x="349250" y="63500"/>
                        </a:cubicBezTo>
                        <a:cubicBezTo>
                          <a:pt x="385057" y="65205"/>
                          <a:pt x="403359" y="54616"/>
                          <a:pt x="425450" y="73025"/>
                        </a:cubicBezTo>
                        <a:cubicBezTo>
                          <a:pt x="428899" y="75900"/>
                          <a:pt x="431800" y="79375"/>
                          <a:pt x="434975" y="82550"/>
                        </a:cubicBezTo>
                        <a:cubicBezTo>
                          <a:pt x="443180" y="107165"/>
                          <a:pt x="441951" y="99546"/>
                          <a:pt x="434975" y="146050"/>
                        </a:cubicBezTo>
                        <a:cubicBezTo>
                          <a:pt x="434409" y="149824"/>
                          <a:pt x="431477" y="153040"/>
                          <a:pt x="428625" y="155575"/>
                        </a:cubicBezTo>
                        <a:cubicBezTo>
                          <a:pt x="421820" y="161623"/>
                          <a:pt x="414416" y="167134"/>
                          <a:pt x="406400" y="171450"/>
                        </a:cubicBezTo>
                        <a:cubicBezTo>
                          <a:pt x="400507" y="174623"/>
                          <a:pt x="387350" y="177800"/>
                          <a:pt x="387350" y="177800"/>
                        </a:cubicBezTo>
                        <a:cubicBezTo>
                          <a:pt x="370417" y="174625"/>
                          <a:pt x="352496" y="174798"/>
                          <a:pt x="336550" y="168275"/>
                        </a:cubicBezTo>
                        <a:cubicBezTo>
                          <a:pt x="329358" y="165333"/>
                          <a:pt x="316296" y="148706"/>
                          <a:pt x="311150" y="139700"/>
                        </a:cubicBezTo>
                        <a:cubicBezTo>
                          <a:pt x="308802" y="135591"/>
                          <a:pt x="306917" y="131233"/>
                          <a:pt x="304800" y="127000"/>
                        </a:cubicBezTo>
                        <a:cubicBezTo>
                          <a:pt x="301605" y="101438"/>
                          <a:pt x="298235" y="88225"/>
                          <a:pt x="304800" y="60325"/>
                        </a:cubicBezTo>
                        <a:cubicBezTo>
                          <a:pt x="306012" y="55174"/>
                          <a:pt x="310785" y="51558"/>
                          <a:pt x="314325" y="47625"/>
                        </a:cubicBezTo>
                        <a:cubicBezTo>
                          <a:pt x="335722" y="23851"/>
                          <a:pt x="329081" y="31787"/>
                          <a:pt x="355600" y="15875"/>
                        </a:cubicBezTo>
                        <a:cubicBezTo>
                          <a:pt x="371262" y="6478"/>
                          <a:pt x="358557" y="11167"/>
                          <a:pt x="377825" y="6350"/>
                        </a:cubicBezTo>
                        <a:cubicBezTo>
                          <a:pt x="386924" y="7867"/>
                          <a:pt x="429143" y="6868"/>
                          <a:pt x="444500" y="22225"/>
                        </a:cubicBezTo>
                        <a:cubicBezTo>
                          <a:pt x="448242" y="25967"/>
                          <a:pt x="450850" y="30692"/>
                          <a:pt x="454025" y="34925"/>
                        </a:cubicBezTo>
                        <a:cubicBezTo>
                          <a:pt x="456142" y="41275"/>
                          <a:pt x="458088" y="47685"/>
                          <a:pt x="460375" y="53975"/>
                        </a:cubicBezTo>
                        <a:cubicBezTo>
                          <a:pt x="462323" y="59331"/>
                          <a:pt x="465607" y="64261"/>
                          <a:pt x="466725" y="69850"/>
                        </a:cubicBezTo>
                        <a:cubicBezTo>
                          <a:pt x="468811" y="80280"/>
                          <a:pt x="468842" y="91017"/>
                          <a:pt x="469900" y="101600"/>
                        </a:cubicBezTo>
                        <a:cubicBezTo>
                          <a:pt x="467382" y="131811"/>
                          <a:pt x="477037" y="136132"/>
                          <a:pt x="457200" y="146050"/>
                        </a:cubicBezTo>
                        <a:cubicBezTo>
                          <a:pt x="454207" y="147547"/>
                          <a:pt x="450850" y="148167"/>
                          <a:pt x="447675" y="149225"/>
                        </a:cubicBezTo>
                        <a:cubicBezTo>
                          <a:pt x="436033" y="148167"/>
                          <a:pt x="423965" y="149348"/>
                          <a:pt x="412750" y="146050"/>
                        </a:cubicBezTo>
                        <a:cubicBezTo>
                          <a:pt x="405428" y="143897"/>
                          <a:pt x="400050" y="137583"/>
                          <a:pt x="393700" y="133350"/>
                        </a:cubicBezTo>
                        <a:lnTo>
                          <a:pt x="384175" y="127000"/>
                        </a:lnTo>
                        <a:cubicBezTo>
                          <a:pt x="381000" y="124883"/>
                          <a:pt x="377348" y="123348"/>
                          <a:pt x="374650" y="120650"/>
                        </a:cubicBezTo>
                        <a:cubicBezTo>
                          <a:pt x="366432" y="112432"/>
                          <a:pt x="356223" y="103468"/>
                          <a:pt x="352425" y="92075"/>
                        </a:cubicBezTo>
                        <a:lnTo>
                          <a:pt x="349250" y="82550"/>
                        </a:lnTo>
                        <a:cubicBezTo>
                          <a:pt x="350308" y="70908"/>
                          <a:pt x="349590" y="58966"/>
                          <a:pt x="352425" y="47625"/>
                        </a:cubicBezTo>
                        <a:cubicBezTo>
                          <a:pt x="353237" y="44378"/>
                          <a:pt x="355600" y="53803"/>
                          <a:pt x="355600" y="57150"/>
                        </a:cubicBezTo>
                        <a:cubicBezTo>
                          <a:pt x="355600" y="64634"/>
                          <a:pt x="356059" y="72833"/>
                          <a:pt x="352425" y="79375"/>
                        </a:cubicBezTo>
                        <a:cubicBezTo>
                          <a:pt x="350126" y="83512"/>
                          <a:pt x="343958" y="83608"/>
                          <a:pt x="339725" y="85725"/>
                        </a:cubicBezTo>
                        <a:cubicBezTo>
                          <a:pt x="330200" y="82550"/>
                          <a:pt x="319964" y="81008"/>
                          <a:pt x="311150" y="76200"/>
                        </a:cubicBezTo>
                        <a:cubicBezTo>
                          <a:pt x="307800" y="74373"/>
                          <a:pt x="306693" y="69988"/>
                          <a:pt x="304800" y="66675"/>
                        </a:cubicBezTo>
                        <a:cubicBezTo>
                          <a:pt x="298523" y="55690"/>
                          <a:pt x="298837" y="55136"/>
                          <a:pt x="295275" y="44450"/>
                        </a:cubicBezTo>
                        <a:cubicBezTo>
                          <a:pt x="296333" y="40217"/>
                          <a:pt x="295724" y="35157"/>
                          <a:pt x="298450" y="31750"/>
                        </a:cubicBezTo>
                        <a:cubicBezTo>
                          <a:pt x="300541" y="29137"/>
                          <a:pt x="304628" y="28575"/>
                          <a:pt x="307975" y="28575"/>
                        </a:cubicBezTo>
                        <a:cubicBezTo>
                          <a:pt x="318611" y="28575"/>
                          <a:pt x="329142" y="30692"/>
                          <a:pt x="339725" y="31750"/>
                        </a:cubicBezTo>
                        <a:cubicBezTo>
                          <a:pt x="350711" y="35412"/>
                          <a:pt x="349855" y="32961"/>
                          <a:pt x="355600" y="44450"/>
                        </a:cubicBezTo>
                        <a:cubicBezTo>
                          <a:pt x="357097" y="47443"/>
                          <a:pt x="362057" y="53319"/>
                          <a:pt x="358775" y="53975"/>
                        </a:cubicBezTo>
                        <a:cubicBezTo>
                          <a:pt x="352211" y="55288"/>
                          <a:pt x="346075" y="49742"/>
                          <a:pt x="339725" y="47625"/>
                        </a:cubicBezTo>
                        <a:cubicBezTo>
                          <a:pt x="316887" y="40012"/>
                          <a:pt x="345407" y="49248"/>
                          <a:pt x="317500" y="41275"/>
                        </a:cubicBezTo>
                        <a:cubicBezTo>
                          <a:pt x="314282" y="40356"/>
                          <a:pt x="311150" y="39158"/>
                          <a:pt x="307975" y="38100"/>
                        </a:cubicBezTo>
                        <a:cubicBezTo>
                          <a:pt x="296333" y="39158"/>
                          <a:pt x="284290" y="38064"/>
                          <a:pt x="273050" y="41275"/>
                        </a:cubicBezTo>
                        <a:cubicBezTo>
                          <a:pt x="268733" y="42509"/>
                          <a:pt x="266400" y="47351"/>
                          <a:pt x="263525" y="50800"/>
                        </a:cubicBezTo>
                        <a:cubicBezTo>
                          <a:pt x="255680" y="60214"/>
                          <a:pt x="257479" y="61934"/>
                          <a:pt x="250825" y="73025"/>
                        </a:cubicBezTo>
                        <a:cubicBezTo>
                          <a:pt x="246898" y="79569"/>
                          <a:pt x="242170" y="85603"/>
                          <a:pt x="238125" y="92075"/>
                        </a:cubicBezTo>
                        <a:cubicBezTo>
                          <a:pt x="231584" y="102541"/>
                          <a:pt x="219075" y="123825"/>
                          <a:pt x="219075" y="123825"/>
                        </a:cubicBezTo>
                        <a:cubicBezTo>
                          <a:pt x="212360" y="150685"/>
                          <a:pt x="221508" y="123351"/>
                          <a:pt x="206375" y="146050"/>
                        </a:cubicBezTo>
                        <a:cubicBezTo>
                          <a:pt x="204519" y="148835"/>
                          <a:pt x="204825" y="152649"/>
                          <a:pt x="203200" y="155575"/>
                        </a:cubicBezTo>
                        <a:cubicBezTo>
                          <a:pt x="199494" y="162246"/>
                          <a:pt x="192913" y="167385"/>
                          <a:pt x="190500" y="174625"/>
                        </a:cubicBezTo>
                        <a:cubicBezTo>
                          <a:pt x="189442" y="177800"/>
                          <a:pt x="188206" y="180921"/>
                          <a:pt x="187325" y="184150"/>
                        </a:cubicBezTo>
                        <a:cubicBezTo>
                          <a:pt x="185029" y="192570"/>
                          <a:pt x="184878" y="201744"/>
                          <a:pt x="180975" y="209550"/>
                        </a:cubicBezTo>
                        <a:cubicBezTo>
                          <a:pt x="178858" y="213783"/>
                          <a:pt x="176973" y="218141"/>
                          <a:pt x="174625" y="222250"/>
                        </a:cubicBezTo>
                        <a:cubicBezTo>
                          <a:pt x="172732" y="225563"/>
                          <a:pt x="169982" y="228362"/>
                          <a:pt x="168275" y="231775"/>
                        </a:cubicBezTo>
                        <a:cubicBezTo>
                          <a:pt x="166778" y="234768"/>
                          <a:pt x="167467" y="238933"/>
                          <a:pt x="165100" y="241300"/>
                        </a:cubicBezTo>
                        <a:cubicBezTo>
                          <a:pt x="145078" y="261322"/>
                          <a:pt x="152495" y="249190"/>
                          <a:pt x="136525" y="257175"/>
                        </a:cubicBezTo>
                        <a:cubicBezTo>
                          <a:pt x="133112" y="258882"/>
                          <a:pt x="130175" y="261408"/>
                          <a:pt x="127000" y="263525"/>
                        </a:cubicBezTo>
                        <a:cubicBezTo>
                          <a:pt x="119453" y="286166"/>
                          <a:pt x="111642" y="305730"/>
                          <a:pt x="127000" y="333375"/>
                        </a:cubicBezTo>
                        <a:cubicBezTo>
                          <a:pt x="131654" y="341753"/>
                          <a:pt x="146050" y="331258"/>
                          <a:pt x="155575" y="330200"/>
                        </a:cubicBezTo>
                        <a:cubicBezTo>
                          <a:pt x="168682" y="325831"/>
                          <a:pt x="181557" y="321057"/>
                          <a:pt x="193675" y="314325"/>
                        </a:cubicBezTo>
                        <a:cubicBezTo>
                          <a:pt x="199070" y="311328"/>
                          <a:pt x="204679" y="308589"/>
                          <a:pt x="209550" y="304800"/>
                        </a:cubicBezTo>
                        <a:cubicBezTo>
                          <a:pt x="214276" y="301124"/>
                          <a:pt x="217820" y="296127"/>
                          <a:pt x="222250" y="292100"/>
                        </a:cubicBezTo>
                        <a:cubicBezTo>
                          <a:pt x="229960" y="285091"/>
                          <a:pt x="245824" y="273064"/>
                          <a:pt x="254000" y="263525"/>
                        </a:cubicBezTo>
                        <a:cubicBezTo>
                          <a:pt x="257444" y="259507"/>
                          <a:pt x="259783" y="254567"/>
                          <a:pt x="263525" y="250825"/>
                        </a:cubicBezTo>
                        <a:cubicBezTo>
                          <a:pt x="267267" y="247083"/>
                          <a:pt x="272483" y="245042"/>
                          <a:pt x="276225" y="241300"/>
                        </a:cubicBezTo>
                        <a:cubicBezTo>
                          <a:pt x="278923" y="238602"/>
                          <a:pt x="280132" y="234706"/>
                          <a:pt x="282575" y="231775"/>
                        </a:cubicBezTo>
                        <a:cubicBezTo>
                          <a:pt x="299855" y="211039"/>
                          <a:pt x="283778" y="233747"/>
                          <a:pt x="304800" y="212725"/>
                        </a:cubicBezTo>
                        <a:cubicBezTo>
                          <a:pt x="329775" y="187750"/>
                          <a:pt x="289467" y="219682"/>
                          <a:pt x="320675" y="193675"/>
                        </a:cubicBezTo>
                        <a:cubicBezTo>
                          <a:pt x="323606" y="191232"/>
                          <a:pt x="327328" y="189838"/>
                          <a:pt x="330200" y="187325"/>
                        </a:cubicBezTo>
                        <a:cubicBezTo>
                          <a:pt x="341127" y="177763"/>
                          <a:pt x="350397" y="163659"/>
                          <a:pt x="365125" y="158750"/>
                        </a:cubicBezTo>
                        <a:cubicBezTo>
                          <a:pt x="368300" y="157692"/>
                          <a:pt x="371657" y="157072"/>
                          <a:pt x="374650" y="155575"/>
                        </a:cubicBezTo>
                        <a:cubicBezTo>
                          <a:pt x="378063" y="153868"/>
                          <a:pt x="380688" y="150775"/>
                          <a:pt x="384175" y="149225"/>
                        </a:cubicBezTo>
                        <a:cubicBezTo>
                          <a:pt x="390292" y="146507"/>
                          <a:pt x="403225" y="142875"/>
                          <a:pt x="403225" y="142875"/>
                        </a:cubicBezTo>
                        <a:cubicBezTo>
                          <a:pt x="399950" y="152700"/>
                          <a:pt x="399571" y="157185"/>
                          <a:pt x="390525" y="165100"/>
                        </a:cubicBezTo>
                        <a:cubicBezTo>
                          <a:pt x="385881" y="169164"/>
                          <a:pt x="379856" y="171312"/>
                          <a:pt x="374650" y="174625"/>
                        </a:cubicBezTo>
                        <a:cubicBezTo>
                          <a:pt x="368211" y="178722"/>
                          <a:pt x="361950" y="183092"/>
                          <a:pt x="355600" y="187325"/>
                        </a:cubicBezTo>
                        <a:cubicBezTo>
                          <a:pt x="352425" y="189442"/>
                          <a:pt x="349777" y="192750"/>
                          <a:pt x="346075" y="193675"/>
                        </a:cubicBezTo>
                        <a:lnTo>
                          <a:pt x="333375" y="196850"/>
                        </a:lnTo>
                        <a:cubicBezTo>
                          <a:pt x="330200" y="198967"/>
                          <a:pt x="327163" y="201307"/>
                          <a:pt x="323850" y="203200"/>
                        </a:cubicBezTo>
                        <a:cubicBezTo>
                          <a:pt x="308901" y="211742"/>
                          <a:pt x="292458" y="216839"/>
                          <a:pt x="276225" y="222250"/>
                        </a:cubicBezTo>
                        <a:cubicBezTo>
                          <a:pt x="273050" y="223308"/>
                          <a:pt x="269982" y="224769"/>
                          <a:pt x="266700" y="225425"/>
                        </a:cubicBezTo>
                        <a:cubicBezTo>
                          <a:pt x="261408" y="226483"/>
                          <a:pt x="255994" y="227049"/>
                          <a:pt x="250825" y="228600"/>
                        </a:cubicBezTo>
                        <a:cubicBezTo>
                          <a:pt x="245366" y="230238"/>
                          <a:pt x="239932" y="232182"/>
                          <a:pt x="234950" y="234950"/>
                        </a:cubicBezTo>
                        <a:cubicBezTo>
                          <a:pt x="206117" y="250968"/>
                          <a:pt x="235780" y="239965"/>
                          <a:pt x="212725" y="247650"/>
                        </a:cubicBezTo>
                        <a:cubicBezTo>
                          <a:pt x="208492" y="250825"/>
                          <a:pt x="203958" y="253635"/>
                          <a:pt x="200025" y="257175"/>
                        </a:cubicBezTo>
                        <a:cubicBezTo>
                          <a:pt x="193350" y="263182"/>
                          <a:pt x="188159" y="270837"/>
                          <a:pt x="180975" y="276225"/>
                        </a:cubicBezTo>
                        <a:cubicBezTo>
                          <a:pt x="154921" y="295765"/>
                          <a:pt x="178639" y="275776"/>
                          <a:pt x="161925" y="295275"/>
                        </a:cubicBezTo>
                        <a:cubicBezTo>
                          <a:pt x="158029" y="299821"/>
                          <a:pt x="152965" y="303300"/>
                          <a:pt x="149225" y="307975"/>
                        </a:cubicBezTo>
                        <a:cubicBezTo>
                          <a:pt x="144457" y="313934"/>
                          <a:pt x="138938" y="319785"/>
                          <a:pt x="136525" y="327025"/>
                        </a:cubicBezTo>
                        <a:cubicBezTo>
                          <a:pt x="134408" y="333375"/>
                          <a:pt x="133888" y="340506"/>
                          <a:pt x="130175" y="346075"/>
                        </a:cubicBezTo>
                        <a:cubicBezTo>
                          <a:pt x="128058" y="349250"/>
                          <a:pt x="125532" y="352187"/>
                          <a:pt x="123825" y="355600"/>
                        </a:cubicBezTo>
                        <a:cubicBezTo>
                          <a:pt x="122328" y="358593"/>
                          <a:pt x="122147" y="362132"/>
                          <a:pt x="120650" y="365125"/>
                        </a:cubicBezTo>
                        <a:cubicBezTo>
                          <a:pt x="118943" y="368538"/>
                          <a:pt x="116007" y="371237"/>
                          <a:pt x="114300" y="374650"/>
                        </a:cubicBezTo>
                        <a:cubicBezTo>
                          <a:pt x="112803" y="377643"/>
                          <a:pt x="112622" y="381182"/>
                          <a:pt x="111125" y="384175"/>
                        </a:cubicBezTo>
                        <a:cubicBezTo>
                          <a:pt x="101913" y="402598"/>
                          <a:pt x="106774" y="384135"/>
                          <a:pt x="98425" y="406400"/>
                        </a:cubicBezTo>
                        <a:cubicBezTo>
                          <a:pt x="96893" y="410486"/>
                          <a:pt x="96969" y="415089"/>
                          <a:pt x="95250" y="419100"/>
                        </a:cubicBezTo>
                        <a:cubicBezTo>
                          <a:pt x="93747" y="422607"/>
                          <a:pt x="90499" y="425160"/>
                          <a:pt x="88900" y="428625"/>
                        </a:cubicBezTo>
                        <a:cubicBezTo>
                          <a:pt x="84123" y="438974"/>
                          <a:pt x="82523" y="450891"/>
                          <a:pt x="76200" y="460375"/>
                        </a:cubicBezTo>
                        <a:cubicBezTo>
                          <a:pt x="69390" y="470590"/>
                          <a:pt x="68871" y="470515"/>
                          <a:pt x="63500" y="482600"/>
                        </a:cubicBezTo>
                        <a:cubicBezTo>
                          <a:pt x="56696" y="497909"/>
                          <a:pt x="58616" y="497497"/>
                          <a:pt x="50800" y="511175"/>
                        </a:cubicBezTo>
                        <a:cubicBezTo>
                          <a:pt x="44101" y="522899"/>
                          <a:pt x="43333" y="519444"/>
                          <a:pt x="38100" y="533400"/>
                        </a:cubicBezTo>
                        <a:cubicBezTo>
                          <a:pt x="29183" y="557178"/>
                          <a:pt x="42950" y="535400"/>
                          <a:pt x="25400" y="558800"/>
                        </a:cubicBezTo>
                        <a:cubicBezTo>
                          <a:pt x="24342" y="563033"/>
                          <a:pt x="23757" y="567414"/>
                          <a:pt x="22225" y="571500"/>
                        </a:cubicBezTo>
                        <a:cubicBezTo>
                          <a:pt x="13876" y="593765"/>
                          <a:pt x="18737" y="575302"/>
                          <a:pt x="9525" y="593725"/>
                        </a:cubicBezTo>
                        <a:cubicBezTo>
                          <a:pt x="-3620" y="620015"/>
                          <a:pt x="18198" y="585478"/>
                          <a:pt x="0" y="612775"/>
                        </a:cubicBezTo>
                        <a:cubicBezTo>
                          <a:pt x="2117" y="601133"/>
                          <a:pt x="3301" y="589283"/>
                          <a:pt x="6350" y="577850"/>
                        </a:cubicBezTo>
                        <a:cubicBezTo>
                          <a:pt x="7570" y="573277"/>
                          <a:pt x="10942" y="569544"/>
                          <a:pt x="12700" y="565150"/>
                        </a:cubicBezTo>
                        <a:cubicBezTo>
                          <a:pt x="15186" y="558935"/>
                          <a:pt x="16332" y="552217"/>
                          <a:pt x="19050" y="546100"/>
                        </a:cubicBezTo>
                        <a:cubicBezTo>
                          <a:pt x="21507" y="540572"/>
                          <a:pt x="32580" y="527979"/>
                          <a:pt x="34925" y="523875"/>
                        </a:cubicBezTo>
                        <a:cubicBezTo>
                          <a:pt x="40796" y="513601"/>
                          <a:pt x="44630" y="502221"/>
                          <a:pt x="50800" y="492125"/>
                        </a:cubicBezTo>
                        <a:cubicBezTo>
                          <a:pt x="56319" y="483094"/>
                          <a:pt x="63500" y="475192"/>
                          <a:pt x="69850" y="466725"/>
                        </a:cubicBezTo>
                        <a:cubicBezTo>
                          <a:pt x="73025" y="462492"/>
                          <a:pt x="75633" y="457767"/>
                          <a:pt x="79375" y="454025"/>
                        </a:cubicBezTo>
                        <a:cubicBezTo>
                          <a:pt x="82550" y="450850"/>
                          <a:pt x="86025" y="447949"/>
                          <a:pt x="88900" y="444500"/>
                        </a:cubicBezTo>
                        <a:cubicBezTo>
                          <a:pt x="91343" y="441569"/>
                          <a:pt x="92552" y="437673"/>
                          <a:pt x="95250" y="434975"/>
                        </a:cubicBezTo>
                        <a:cubicBezTo>
                          <a:pt x="97948" y="432277"/>
                          <a:pt x="101844" y="431068"/>
                          <a:pt x="104775" y="428625"/>
                        </a:cubicBezTo>
                        <a:cubicBezTo>
                          <a:pt x="116593" y="418777"/>
                          <a:pt x="113314" y="418663"/>
                          <a:pt x="123825" y="406400"/>
                        </a:cubicBezTo>
                        <a:cubicBezTo>
                          <a:pt x="126747" y="402991"/>
                          <a:pt x="130475" y="400324"/>
                          <a:pt x="133350" y="396875"/>
                        </a:cubicBezTo>
                        <a:cubicBezTo>
                          <a:pt x="147445" y="379961"/>
                          <a:pt x="133329" y="395008"/>
                          <a:pt x="142875" y="377825"/>
                        </a:cubicBezTo>
                        <a:cubicBezTo>
                          <a:pt x="146581" y="371154"/>
                          <a:pt x="153162" y="366015"/>
                          <a:pt x="155575" y="358775"/>
                        </a:cubicBezTo>
                        <a:lnTo>
                          <a:pt x="165100" y="330200"/>
                        </a:lnTo>
                        <a:cubicBezTo>
                          <a:pt x="167848" y="321956"/>
                          <a:pt x="170829" y="312393"/>
                          <a:pt x="174625" y="304800"/>
                        </a:cubicBezTo>
                        <a:cubicBezTo>
                          <a:pt x="180537" y="292976"/>
                          <a:pt x="181723" y="296283"/>
                          <a:pt x="190500" y="285750"/>
                        </a:cubicBezTo>
                        <a:cubicBezTo>
                          <a:pt x="192943" y="282819"/>
                          <a:pt x="194407" y="279156"/>
                          <a:pt x="196850" y="276225"/>
                        </a:cubicBezTo>
                        <a:cubicBezTo>
                          <a:pt x="199725" y="272776"/>
                          <a:pt x="203500" y="270149"/>
                          <a:pt x="206375" y="266700"/>
                        </a:cubicBezTo>
                        <a:cubicBezTo>
                          <a:pt x="217727" y="253077"/>
                          <a:pt x="207071" y="260299"/>
                          <a:pt x="222250" y="247650"/>
                        </a:cubicBezTo>
                        <a:cubicBezTo>
                          <a:pt x="225181" y="245207"/>
                          <a:pt x="228844" y="243743"/>
                          <a:pt x="231775" y="241300"/>
                        </a:cubicBezTo>
                        <a:cubicBezTo>
                          <a:pt x="235224" y="238425"/>
                          <a:pt x="237756" y="234532"/>
                          <a:pt x="241300" y="231775"/>
                        </a:cubicBezTo>
                        <a:cubicBezTo>
                          <a:pt x="275479" y="205191"/>
                          <a:pt x="248250" y="231175"/>
                          <a:pt x="269875" y="209550"/>
                        </a:cubicBezTo>
                        <a:cubicBezTo>
                          <a:pt x="264805" y="229828"/>
                          <a:pt x="270393" y="216736"/>
                          <a:pt x="254000" y="234950"/>
                        </a:cubicBezTo>
                        <a:cubicBezTo>
                          <a:pt x="232019" y="259374"/>
                          <a:pt x="246694" y="248287"/>
                          <a:pt x="228600" y="260350"/>
                        </a:cubicBezTo>
                        <a:cubicBezTo>
                          <a:pt x="214565" y="281402"/>
                          <a:pt x="231060" y="258009"/>
                          <a:pt x="212725" y="279400"/>
                        </a:cubicBezTo>
                        <a:cubicBezTo>
                          <a:pt x="209281" y="283418"/>
                          <a:pt x="206644" y="288082"/>
                          <a:pt x="203200" y="292100"/>
                        </a:cubicBezTo>
                        <a:cubicBezTo>
                          <a:pt x="200278" y="295509"/>
                          <a:pt x="196432" y="298081"/>
                          <a:pt x="193675" y="301625"/>
                        </a:cubicBezTo>
                        <a:cubicBezTo>
                          <a:pt x="188990" y="307649"/>
                          <a:pt x="185208" y="314325"/>
                          <a:pt x="180975" y="320675"/>
                        </a:cubicBezTo>
                        <a:cubicBezTo>
                          <a:pt x="178858" y="323850"/>
                          <a:pt x="175832" y="326580"/>
                          <a:pt x="174625" y="330200"/>
                        </a:cubicBezTo>
                        <a:cubicBezTo>
                          <a:pt x="173567" y="333375"/>
                          <a:pt x="173505" y="337083"/>
                          <a:pt x="171450" y="339725"/>
                        </a:cubicBezTo>
                        <a:cubicBezTo>
                          <a:pt x="165937" y="346814"/>
                          <a:pt x="157381" y="351303"/>
                          <a:pt x="152400" y="358775"/>
                        </a:cubicBezTo>
                        <a:cubicBezTo>
                          <a:pt x="129646" y="392906"/>
                          <a:pt x="150019" y="367639"/>
                          <a:pt x="130175" y="384175"/>
                        </a:cubicBezTo>
                        <a:cubicBezTo>
                          <a:pt x="114320" y="397388"/>
                          <a:pt x="127864" y="391295"/>
                          <a:pt x="111125" y="396875"/>
                        </a:cubicBezTo>
                        <a:cubicBezTo>
                          <a:pt x="107950" y="400050"/>
                          <a:pt x="102574" y="402017"/>
                          <a:pt x="101600" y="406400"/>
                        </a:cubicBezTo>
                        <a:cubicBezTo>
                          <a:pt x="100203" y="412684"/>
                          <a:pt x="101531" y="419889"/>
                          <a:pt x="104775" y="425450"/>
                        </a:cubicBezTo>
                        <a:cubicBezTo>
                          <a:pt x="113869" y="441040"/>
                          <a:pt x="119898" y="443832"/>
                          <a:pt x="133350" y="447675"/>
                        </a:cubicBezTo>
                        <a:cubicBezTo>
                          <a:pt x="137546" y="448874"/>
                          <a:pt x="141817" y="449792"/>
                          <a:pt x="146050" y="450850"/>
                        </a:cubicBezTo>
                        <a:cubicBezTo>
                          <a:pt x="149225" y="449792"/>
                          <a:pt x="153484" y="450288"/>
                          <a:pt x="155575" y="447675"/>
                        </a:cubicBezTo>
                        <a:cubicBezTo>
                          <a:pt x="158301" y="444268"/>
                          <a:pt x="157218" y="439061"/>
                          <a:pt x="158750" y="434975"/>
                        </a:cubicBezTo>
                        <a:cubicBezTo>
                          <a:pt x="160412" y="430543"/>
                          <a:pt x="163236" y="426625"/>
                          <a:pt x="165100" y="422275"/>
                        </a:cubicBezTo>
                        <a:cubicBezTo>
                          <a:pt x="166418" y="419199"/>
                          <a:pt x="166419" y="415535"/>
                          <a:pt x="168275" y="412750"/>
                        </a:cubicBezTo>
                        <a:cubicBezTo>
                          <a:pt x="170766" y="409014"/>
                          <a:pt x="174625" y="406400"/>
                          <a:pt x="177800" y="403225"/>
                        </a:cubicBezTo>
                        <a:cubicBezTo>
                          <a:pt x="186993" y="375647"/>
                          <a:pt x="171755" y="419064"/>
                          <a:pt x="190500" y="377825"/>
                        </a:cubicBezTo>
                        <a:cubicBezTo>
                          <a:pt x="196304" y="365056"/>
                          <a:pt x="196482" y="358475"/>
                          <a:pt x="200025" y="346075"/>
                        </a:cubicBezTo>
                        <a:cubicBezTo>
                          <a:pt x="200944" y="342857"/>
                          <a:pt x="202142" y="339725"/>
                          <a:pt x="203200" y="336550"/>
                        </a:cubicBezTo>
                        <a:cubicBezTo>
                          <a:pt x="205317" y="339725"/>
                          <a:pt x="207843" y="342662"/>
                          <a:pt x="209550" y="346075"/>
                        </a:cubicBezTo>
                        <a:cubicBezTo>
                          <a:pt x="211047" y="349068"/>
                          <a:pt x="211844" y="352371"/>
                          <a:pt x="212725" y="355600"/>
                        </a:cubicBezTo>
                        <a:cubicBezTo>
                          <a:pt x="215021" y="364020"/>
                          <a:pt x="216958" y="372533"/>
                          <a:pt x="219075" y="381000"/>
                        </a:cubicBezTo>
                        <a:lnTo>
                          <a:pt x="222250" y="393700"/>
                        </a:lnTo>
                        <a:cubicBezTo>
                          <a:pt x="221192" y="483658"/>
                          <a:pt x="221573" y="573645"/>
                          <a:pt x="219075" y="663575"/>
                        </a:cubicBezTo>
                        <a:cubicBezTo>
                          <a:pt x="218692" y="677369"/>
                          <a:pt x="215900" y="636099"/>
                          <a:pt x="215900" y="622300"/>
                        </a:cubicBezTo>
                        <a:cubicBezTo>
                          <a:pt x="215900" y="551384"/>
                          <a:pt x="217133" y="480465"/>
                          <a:pt x="219075" y="409575"/>
                        </a:cubicBezTo>
                        <a:cubicBezTo>
                          <a:pt x="219251" y="403140"/>
                          <a:pt x="221098" y="396859"/>
                          <a:pt x="222250" y="390525"/>
                        </a:cubicBezTo>
                        <a:cubicBezTo>
                          <a:pt x="228298" y="357259"/>
                          <a:pt x="222485" y="390488"/>
                          <a:pt x="228600" y="361950"/>
                        </a:cubicBezTo>
                        <a:cubicBezTo>
                          <a:pt x="237008" y="322714"/>
                          <a:pt x="231102" y="341743"/>
                          <a:pt x="238125" y="320675"/>
                        </a:cubicBezTo>
                        <a:cubicBezTo>
                          <a:pt x="238898" y="314494"/>
                          <a:pt x="243014" y="280353"/>
                          <a:pt x="244475" y="273050"/>
                        </a:cubicBezTo>
                        <a:cubicBezTo>
                          <a:pt x="246187" y="264492"/>
                          <a:pt x="245589" y="254632"/>
                          <a:pt x="250825" y="247650"/>
                        </a:cubicBezTo>
                        <a:lnTo>
                          <a:pt x="260350" y="234950"/>
                        </a:lnTo>
                        <a:cubicBezTo>
                          <a:pt x="267630" y="213111"/>
                          <a:pt x="257673" y="239635"/>
                          <a:pt x="273050" y="212725"/>
                        </a:cubicBezTo>
                        <a:cubicBezTo>
                          <a:pt x="274710" y="209819"/>
                          <a:pt x="275167" y="206375"/>
                          <a:pt x="276225" y="203200"/>
                        </a:cubicBezTo>
                        <a:cubicBezTo>
                          <a:pt x="318193" y="266151"/>
                          <a:pt x="276034" y="199194"/>
                          <a:pt x="285750" y="403225"/>
                        </a:cubicBezTo>
                        <a:cubicBezTo>
                          <a:pt x="286135" y="411307"/>
                          <a:pt x="297007" y="415252"/>
                          <a:pt x="301625" y="419100"/>
                        </a:cubicBezTo>
                        <a:cubicBezTo>
                          <a:pt x="334309" y="446337"/>
                          <a:pt x="286250" y="411475"/>
                          <a:pt x="323850" y="434975"/>
                        </a:cubicBezTo>
                        <a:cubicBezTo>
                          <a:pt x="329603" y="438570"/>
                          <a:pt x="339358" y="447492"/>
                          <a:pt x="346075" y="450850"/>
                        </a:cubicBezTo>
                        <a:cubicBezTo>
                          <a:pt x="349068" y="452347"/>
                          <a:pt x="352425" y="452967"/>
                          <a:pt x="355600" y="454025"/>
                        </a:cubicBezTo>
                        <a:cubicBezTo>
                          <a:pt x="360892" y="458258"/>
                          <a:pt x="366054" y="462659"/>
                          <a:pt x="371475" y="466725"/>
                        </a:cubicBezTo>
                        <a:cubicBezTo>
                          <a:pt x="383233" y="475544"/>
                          <a:pt x="380070" y="470403"/>
                          <a:pt x="390525" y="482600"/>
                        </a:cubicBezTo>
                        <a:cubicBezTo>
                          <a:pt x="403534" y="497777"/>
                          <a:pt x="397108" y="491738"/>
                          <a:pt x="406400" y="508000"/>
                        </a:cubicBezTo>
                        <a:cubicBezTo>
                          <a:pt x="408293" y="511313"/>
                          <a:pt x="411043" y="514112"/>
                          <a:pt x="412750" y="517525"/>
                        </a:cubicBezTo>
                        <a:cubicBezTo>
                          <a:pt x="414247" y="520518"/>
                          <a:pt x="414428" y="524057"/>
                          <a:pt x="415925" y="527050"/>
                        </a:cubicBezTo>
                        <a:cubicBezTo>
                          <a:pt x="417632" y="530463"/>
                          <a:pt x="424973" y="539273"/>
                          <a:pt x="422275" y="536575"/>
                        </a:cubicBezTo>
                        <a:cubicBezTo>
                          <a:pt x="407360" y="521660"/>
                          <a:pt x="412087" y="523509"/>
                          <a:pt x="403225" y="508000"/>
                        </a:cubicBezTo>
                        <a:cubicBezTo>
                          <a:pt x="401332" y="504687"/>
                          <a:pt x="398702" y="501825"/>
                          <a:pt x="396875" y="498475"/>
                        </a:cubicBezTo>
                        <a:cubicBezTo>
                          <a:pt x="392342" y="490165"/>
                          <a:pt x="388945" y="481252"/>
                          <a:pt x="384175" y="473075"/>
                        </a:cubicBezTo>
                        <a:cubicBezTo>
                          <a:pt x="381509" y="468504"/>
                          <a:pt x="377275" y="464969"/>
                          <a:pt x="374650" y="460375"/>
                        </a:cubicBezTo>
                        <a:cubicBezTo>
                          <a:pt x="368779" y="450101"/>
                          <a:pt x="362517" y="439850"/>
                          <a:pt x="358775" y="428625"/>
                        </a:cubicBezTo>
                        <a:cubicBezTo>
                          <a:pt x="351568" y="407005"/>
                          <a:pt x="360639" y="433597"/>
                          <a:pt x="349250" y="403225"/>
                        </a:cubicBezTo>
                        <a:cubicBezTo>
                          <a:pt x="348075" y="400091"/>
                          <a:pt x="347393" y="396776"/>
                          <a:pt x="346075" y="393700"/>
                        </a:cubicBezTo>
                        <a:cubicBezTo>
                          <a:pt x="344211" y="389350"/>
                          <a:pt x="341589" y="385350"/>
                          <a:pt x="339725" y="381000"/>
                        </a:cubicBezTo>
                        <a:cubicBezTo>
                          <a:pt x="338407" y="377924"/>
                          <a:pt x="337469" y="374693"/>
                          <a:pt x="336550" y="371475"/>
                        </a:cubicBezTo>
                        <a:cubicBezTo>
                          <a:pt x="332761" y="358213"/>
                          <a:pt x="332695" y="354694"/>
                          <a:pt x="330200" y="339725"/>
                        </a:cubicBezTo>
                        <a:cubicBezTo>
                          <a:pt x="331258" y="313267"/>
                          <a:pt x="331614" y="286771"/>
                          <a:pt x="333375" y="260350"/>
                        </a:cubicBezTo>
                        <a:cubicBezTo>
                          <a:pt x="334439" y="244392"/>
                          <a:pt x="336560" y="247611"/>
                          <a:pt x="339725" y="234950"/>
                        </a:cubicBezTo>
                        <a:cubicBezTo>
                          <a:pt x="342241" y="224884"/>
                          <a:pt x="342816" y="216153"/>
                          <a:pt x="346075" y="206375"/>
                        </a:cubicBezTo>
                        <a:cubicBezTo>
                          <a:pt x="347877" y="200968"/>
                          <a:pt x="350623" y="195907"/>
                          <a:pt x="352425" y="190500"/>
                        </a:cubicBezTo>
                        <a:cubicBezTo>
                          <a:pt x="353805" y="186360"/>
                          <a:pt x="354401" y="181996"/>
                          <a:pt x="355600" y="177800"/>
                        </a:cubicBezTo>
                        <a:cubicBezTo>
                          <a:pt x="356519" y="174582"/>
                          <a:pt x="358049" y="171542"/>
                          <a:pt x="358775" y="168275"/>
                        </a:cubicBezTo>
                        <a:cubicBezTo>
                          <a:pt x="362696" y="150632"/>
                          <a:pt x="363503" y="132143"/>
                          <a:pt x="365125" y="114300"/>
                        </a:cubicBezTo>
                        <a:cubicBezTo>
                          <a:pt x="366278" y="123520"/>
                          <a:pt x="367542" y="141911"/>
                          <a:pt x="371475" y="152400"/>
                        </a:cubicBezTo>
                        <a:cubicBezTo>
                          <a:pt x="373137" y="156832"/>
                          <a:pt x="375961" y="160750"/>
                          <a:pt x="377825" y="165100"/>
                        </a:cubicBezTo>
                        <a:cubicBezTo>
                          <a:pt x="382654" y="176368"/>
                          <a:pt x="378633" y="173981"/>
                          <a:pt x="387350" y="184150"/>
                        </a:cubicBezTo>
                        <a:cubicBezTo>
                          <a:pt x="391246" y="188696"/>
                          <a:pt x="395817" y="192617"/>
                          <a:pt x="400050" y="196850"/>
                        </a:cubicBezTo>
                        <a:cubicBezTo>
                          <a:pt x="401108" y="200025"/>
                          <a:pt x="401134" y="203762"/>
                          <a:pt x="403225" y="206375"/>
                        </a:cubicBezTo>
                        <a:cubicBezTo>
                          <a:pt x="405609" y="209355"/>
                          <a:pt x="409819" y="210282"/>
                          <a:pt x="412750" y="212725"/>
                        </a:cubicBezTo>
                        <a:cubicBezTo>
                          <a:pt x="437196" y="233097"/>
                          <a:pt x="408151" y="212834"/>
                          <a:pt x="431800" y="228600"/>
                        </a:cubicBezTo>
                        <a:cubicBezTo>
                          <a:pt x="430742" y="243417"/>
                          <a:pt x="435995" y="260153"/>
                          <a:pt x="428625" y="273050"/>
                        </a:cubicBezTo>
                        <a:cubicBezTo>
                          <a:pt x="424626" y="280048"/>
                          <a:pt x="421374" y="258558"/>
                          <a:pt x="419100" y="250825"/>
                        </a:cubicBezTo>
                        <a:cubicBezTo>
                          <a:pt x="398356" y="180296"/>
                          <a:pt x="423769" y="246622"/>
                          <a:pt x="406400" y="203200"/>
                        </a:cubicBezTo>
                        <a:cubicBezTo>
                          <a:pt x="405617" y="193808"/>
                          <a:pt x="398716" y="136392"/>
                          <a:pt x="406400" y="127000"/>
                        </a:cubicBezTo>
                        <a:cubicBezTo>
                          <a:pt x="411803" y="120396"/>
                          <a:pt x="423333" y="129117"/>
                          <a:pt x="431800" y="130175"/>
                        </a:cubicBezTo>
                        <a:cubicBezTo>
                          <a:pt x="433917" y="133350"/>
                          <a:pt x="437896" y="135893"/>
                          <a:pt x="438150" y="139700"/>
                        </a:cubicBezTo>
                        <a:cubicBezTo>
                          <a:pt x="440918" y="181215"/>
                          <a:pt x="436839" y="166980"/>
                          <a:pt x="428625" y="193675"/>
                        </a:cubicBezTo>
                        <a:cubicBezTo>
                          <a:pt x="424249" y="207899"/>
                          <a:pt x="421957" y="220665"/>
                          <a:pt x="419100" y="234950"/>
                        </a:cubicBezTo>
                        <a:cubicBezTo>
                          <a:pt x="419497" y="240900"/>
                          <a:pt x="417875" y="276950"/>
                          <a:pt x="425450" y="292100"/>
                        </a:cubicBezTo>
                        <a:cubicBezTo>
                          <a:pt x="427157" y="295513"/>
                          <a:pt x="429907" y="298312"/>
                          <a:pt x="431800" y="301625"/>
                        </a:cubicBezTo>
                        <a:cubicBezTo>
                          <a:pt x="434148" y="305734"/>
                          <a:pt x="435715" y="310266"/>
                          <a:pt x="438150" y="314325"/>
                        </a:cubicBezTo>
                        <a:cubicBezTo>
                          <a:pt x="442077" y="320869"/>
                          <a:pt x="448437" y="326135"/>
                          <a:pt x="450850" y="333375"/>
                        </a:cubicBezTo>
                        <a:cubicBezTo>
                          <a:pt x="454900" y="345524"/>
                          <a:pt x="457976" y="353129"/>
                          <a:pt x="460375" y="365125"/>
                        </a:cubicBezTo>
                        <a:cubicBezTo>
                          <a:pt x="470787" y="417184"/>
                          <a:pt x="455019" y="345192"/>
                          <a:pt x="466725" y="409575"/>
                        </a:cubicBezTo>
                        <a:cubicBezTo>
                          <a:pt x="467324" y="412868"/>
                          <a:pt x="469147" y="415839"/>
                          <a:pt x="469900" y="419100"/>
                        </a:cubicBezTo>
                        <a:cubicBezTo>
                          <a:pt x="472327" y="429617"/>
                          <a:pt x="477676" y="461548"/>
                          <a:pt x="476250" y="450850"/>
                        </a:cubicBezTo>
                        <a:cubicBezTo>
                          <a:pt x="474133" y="434975"/>
                          <a:pt x="472644" y="419004"/>
                          <a:pt x="469900" y="403225"/>
                        </a:cubicBezTo>
                        <a:cubicBezTo>
                          <a:pt x="468405" y="394627"/>
                          <a:pt x="468391" y="385087"/>
                          <a:pt x="463550" y="377825"/>
                        </a:cubicBezTo>
                        <a:lnTo>
                          <a:pt x="457200" y="368300"/>
                        </a:lnTo>
                        <a:cubicBezTo>
                          <a:pt x="456142" y="360892"/>
                          <a:pt x="455708" y="353367"/>
                          <a:pt x="454025" y="346075"/>
                        </a:cubicBezTo>
                        <a:cubicBezTo>
                          <a:pt x="452520" y="339553"/>
                          <a:pt x="449792" y="333375"/>
                          <a:pt x="447675" y="327025"/>
                        </a:cubicBezTo>
                        <a:cubicBezTo>
                          <a:pt x="446617" y="323850"/>
                          <a:pt x="445050" y="320801"/>
                          <a:pt x="444500" y="317500"/>
                        </a:cubicBezTo>
                        <a:cubicBezTo>
                          <a:pt x="440608" y="294146"/>
                          <a:pt x="442886" y="304695"/>
                          <a:pt x="438150" y="285750"/>
                        </a:cubicBezTo>
                        <a:cubicBezTo>
                          <a:pt x="430963" y="213879"/>
                          <a:pt x="438150" y="300996"/>
                          <a:pt x="438150" y="180975"/>
                        </a:cubicBezTo>
                        <a:cubicBezTo>
                          <a:pt x="438150" y="164009"/>
                          <a:pt x="431940" y="146868"/>
                          <a:pt x="434975" y="130175"/>
                        </a:cubicBezTo>
                        <a:cubicBezTo>
                          <a:pt x="436079" y="124103"/>
                          <a:pt x="441187" y="140844"/>
                          <a:pt x="444500" y="146050"/>
                        </a:cubicBezTo>
                        <a:cubicBezTo>
                          <a:pt x="448597" y="152489"/>
                          <a:pt x="453414" y="158474"/>
                          <a:pt x="457200" y="165100"/>
                        </a:cubicBezTo>
                        <a:cubicBezTo>
                          <a:pt x="463085" y="175398"/>
                          <a:pt x="471167" y="188588"/>
                          <a:pt x="476250" y="200025"/>
                        </a:cubicBezTo>
                        <a:cubicBezTo>
                          <a:pt x="478565" y="205233"/>
                          <a:pt x="479579" y="211067"/>
                          <a:pt x="482600" y="215900"/>
                        </a:cubicBezTo>
                        <a:cubicBezTo>
                          <a:pt x="484980" y="219708"/>
                          <a:pt x="489250" y="221976"/>
                          <a:pt x="492125" y="225425"/>
                        </a:cubicBezTo>
                        <a:cubicBezTo>
                          <a:pt x="503499" y="239074"/>
                          <a:pt x="494490" y="230156"/>
                          <a:pt x="501650" y="244475"/>
                        </a:cubicBezTo>
                        <a:cubicBezTo>
                          <a:pt x="503357" y="247888"/>
                          <a:pt x="506450" y="250513"/>
                          <a:pt x="508000" y="254000"/>
                        </a:cubicBezTo>
                        <a:cubicBezTo>
                          <a:pt x="510718" y="260117"/>
                          <a:pt x="512233" y="266700"/>
                          <a:pt x="514350" y="273050"/>
                        </a:cubicBezTo>
                        <a:lnTo>
                          <a:pt x="523875" y="301625"/>
                        </a:lnTo>
                        <a:lnTo>
                          <a:pt x="527050" y="311150"/>
                        </a:lnTo>
                        <a:cubicBezTo>
                          <a:pt x="528108" y="314325"/>
                          <a:pt x="528369" y="317890"/>
                          <a:pt x="530225" y="320675"/>
                        </a:cubicBezTo>
                        <a:cubicBezTo>
                          <a:pt x="534458" y="327025"/>
                          <a:pt x="540512" y="332485"/>
                          <a:pt x="542925" y="339725"/>
                        </a:cubicBezTo>
                        <a:cubicBezTo>
                          <a:pt x="550905" y="363666"/>
                          <a:pt x="540140" y="334156"/>
                          <a:pt x="552450" y="358775"/>
                        </a:cubicBezTo>
                        <a:cubicBezTo>
                          <a:pt x="558629" y="371132"/>
                          <a:pt x="552696" y="366758"/>
                          <a:pt x="558800" y="381000"/>
                        </a:cubicBezTo>
                        <a:cubicBezTo>
                          <a:pt x="560303" y="384507"/>
                          <a:pt x="563443" y="387112"/>
                          <a:pt x="565150" y="390525"/>
                        </a:cubicBezTo>
                        <a:cubicBezTo>
                          <a:pt x="566647" y="393518"/>
                          <a:pt x="570333" y="402727"/>
                          <a:pt x="568325" y="400050"/>
                        </a:cubicBezTo>
                        <a:cubicBezTo>
                          <a:pt x="563205" y="393224"/>
                          <a:pt x="560015" y="385142"/>
                          <a:pt x="555625" y="377825"/>
                        </a:cubicBezTo>
                        <a:cubicBezTo>
                          <a:pt x="553662" y="374553"/>
                          <a:pt x="550982" y="371713"/>
                          <a:pt x="549275" y="368300"/>
                        </a:cubicBezTo>
                        <a:cubicBezTo>
                          <a:pt x="547778" y="365307"/>
                          <a:pt x="547597" y="361768"/>
                          <a:pt x="546100" y="358775"/>
                        </a:cubicBezTo>
                        <a:cubicBezTo>
                          <a:pt x="528989" y="324552"/>
                          <a:pt x="554152" y="387624"/>
                          <a:pt x="530225" y="330200"/>
                        </a:cubicBezTo>
                        <a:cubicBezTo>
                          <a:pt x="523669" y="314465"/>
                          <a:pt x="517805" y="286871"/>
                          <a:pt x="514350" y="273050"/>
                        </a:cubicBezTo>
                        <a:cubicBezTo>
                          <a:pt x="510953" y="259460"/>
                          <a:pt x="510687" y="259255"/>
                          <a:pt x="508000" y="244475"/>
                        </a:cubicBezTo>
                        <a:cubicBezTo>
                          <a:pt x="506848" y="238141"/>
                          <a:pt x="505577" y="231818"/>
                          <a:pt x="504825" y="225425"/>
                        </a:cubicBezTo>
                        <a:cubicBezTo>
                          <a:pt x="503459" y="213815"/>
                          <a:pt x="502813" y="202132"/>
                          <a:pt x="501650" y="190500"/>
                        </a:cubicBezTo>
                        <a:cubicBezTo>
                          <a:pt x="499621" y="170207"/>
                          <a:pt x="498290" y="159138"/>
                          <a:pt x="495300" y="139700"/>
                        </a:cubicBezTo>
                        <a:cubicBezTo>
                          <a:pt x="494321" y="133337"/>
                          <a:pt x="493686" y="126895"/>
                          <a:pt x="492125" y="120650"/>
                        </a:cubicBezTo>
                        <a:cubicBezTo>
                          <a:pt x="490502" y="114156"/>
                          <a:pt x="483138" y="95448"/>
                          <a:pt x="485775" y="101600"/>
                        </a:cubicBezTo>
                        <a:cubicBezTo>
                          <a:pt x="488950" y="109008"/>
                          <a:pt x="491695" y="116616"/>
                          <a:pt x="495300" y="123825"/>
                        </a:cubicBezTo>
                        <a:cubicBezTo>
                          <a:pt x="497007" y="127238"/>
                          <a:pt x="499943" y="129937"/>
                          <a:pt x="501650" y="133350"/>
                        </a:cubicBezTo>
                        <a:cubicBezTo>
                          <a:pt x="504199" y="138448"/>
                          <a:pt x="505451" y="144127"/>
                          <a:pt x="508000" y="149225"/>
                        </a:cubicBezTo>
                        <a:cubicBezTo>
                          <a:pt x="509707" y="152638"/>
                          <a:pt x="512800" y="155263"/>
                          <a:pt x="514350" y="158750"/>
                        </a:cubicBezTo>
                        <a:cubicBezTo>
                          <a:pt x="517068" y="164867"/>
                          <a:pt x="518583" y="171450"/>
                          <a:pt x="520700" y="177800"/>
                        </a:cubicBezTo>
                        <a:cubicBezTo>
                          <a:pt x="521758" y="180975"/>
                          <a:pt x="522378" y="184332"/>
                          <a:pt x="523875" y="187325"/>
                        </a:cubicBezTo>
                        <a:cubicBezTo>
                          <a:pt x="525992" y="191558"/>
                          <a:pt x="528563" y="195593"/>
                          <a:pt x="530225" y="200025"/>
                        </a:cubicBezTo>
                        <a:cubicBezTo>
                          <a:pt x="537761" y="220120"/>
                          <a:pt x="527964" y="205781"/>
                          <a:pt x="539750" y="225425"/>
                        </a:cubicBezTo>
                        <a:cubicBezTo>
                          <a:pt x="543677" y="231969"/>
                          <a:pt x="547054" y="239079"/>
                          <a:pt x="552450" y="244475"/>
                        </a:cubicBezTo>
                        <a:cubicBezTo>
                          <a:pt x="572906" y="264931"/>
                          <a:pt x="558605" y="248970"/>
                          <a:pt x="571500" y="266700"/>
                        </a:cubicBezTo>
                        <a:cubicBezTo>
                          <a:pt x="577725" y="275259"/>
                          <a:pt x="583066" y="284616"/>
                          <a:pt x="590550" y="292100"/>
                        </a:cubicBezTo>
                        <a:cubicBezTo>
                          <a:pt x="593725" y="295275"/>
                          <a:pt x="597500" y="297947"/>
                          <a:pt x="600075" y="301625"/>
                        </a:cubicBezTo>
                        <a:cubicBezTo>
                          <a:pt x="604968" y="308615"/>
                          <a:pt x="608385" y="316533"/>
                          <a:pt x="612775" y="323850"/>
                        </a:cubicBezTo>
                        <a:cubicBezTo>
                          <a:pt x="614738" y="327122"/>
                          <a:pt x="617575" y="329888"/>
                          <a:pt x="619125" y="333375"/>
                        </a:cubicBezTo>
                        <a:cubicBezTo>
                          <a:pt x="621843" y="339492"/>
                          <a:pt x="629188" y="357994"/>
                          <a:pt x="625475" y="352425"/>
                        </a:cubicBezTo>
                        <a:cubicBezTo>
                          <a:pt x="623358" y="349250"/>
                          <a:pt x="621415" y="345953"/>
                          <a:pt x="619125" y="342900"/>
                        </a:cubicBezTo>
                        <a:cubicBezTo>
                          <a:pt x="607934" y="327978"/>
                          <a:pt x="603116" y="324879"/>
                          <a:pt x="593725" y="307975"/>
                        </a:cubicBezTo>
                        <a:cubicBezTo>
                          <a:pt x="592100" y="305049"/>
                          <a:pt x="592047" y="301443"/>
                          <a:pt x="590550" y="298450"/>
                        </a:cubicBezTo>
                        <a:cubicBezTo>
                          <a:pt x="587790" y="292930"/>
                          <a:pt x="584022" y="287970"/>
                          <a:pt x="581025" y="282575"/>
                        </a:cubicBezTo>
                        <a:cubicBezTo>
                          <a:pt x="578726" y="278438"/>
                          <a:pt x="576974" y="274012"/>
                          <a:pt x="574675" y="269875"/>
                        </a:cubicBezTo>
                        <a:cubicBezTo>
                          <a:pt x="571678" y="264480"/>
                          <a:pt x="567704" y="259618"/>
                          <a:pt x="565150" y="254000"/>
                        </a:cubicBezTo>
                        <a:cubicBezTo>
                          <a:pt x="562380" y="247906"/>
                          <a:pt x="561286" y="241165"/>
                          <a:pt x="558800" y="234950"/>
                        </a:cubicBezTo>
                        <a:cubicBezTo>
                          <a:pt x="556683" y="229658"/>
                          <a:pt x="554088" y="224534"/>
                          <a:pt x="552450" y="219075"/>
                        </a:cubicBezTo>
                        <a:cubicBezTo>
                          <a:pt x="545555" y="196091"/>
                          <a:pt x="553967" y="208996"/>
                          <a:pt x="542925" y="184150"/>
                        </a:cubicBezTo>
                        <a:cubicBezTo>
                          <a:pt x="541375" y="180663"/>
                          <a:pt x="538282" y="178038"/>
                          <a:pt x="536575" y="174625"/>
                        </a:cubicBezTo>
                        <a:cubicBezTo>
                          <a:pt x="535078" y="171632"/>
                          <a:pt x="534718" y="168176"/>
                          <a:pt x="533400" y="165100"/>
                        </a:cubicBezTo>
                        <a:cubicBezTo>
                          <a:pt x="531536" y="160750"/>
                          <a:pt x="529167" y="156633"/>
                          <a:pt x="527050" y="152400"/>
                        </a:cubicBezTo>
                        <a:cubicBezTo>
                          <a:pt x="528108" y="194733"/>
                          <a:pt x="527278" y="237156"/>
                          <a:pt x="530225" y="279400"/>
                        </a:cubicBezTo>
                        <a:cubicBezTo>
                          <a:pt x="530491" y="283207"/>
                          <a:pt x="534868" y="285512"/>
                          <a:pt x="536575" y="288925"/>
                        </a:cubicBezTo>
                        <a:cubicBezTo>
                          <a:pt x="538072" y="291918"/>
                          <a:pt x="538692" y="295275"/>
                          <a:pt x="539750" y="298450"/>
                        </a:cubicBezTo>
                        <a:cubicBezTo>
                          <a:pt x="540808" y="309033"/>
                          <a:pt x="541421" y="319671"/>
                          <a:pt x="542925" y="330200"/>
                        </a:cubicBezTo>
                        <a:cubicBezTo>
                          <a:pt x="543542" y="334520"/>
                          <a:pt x="545153" y="338640"/>
                          <a:pt x="546100" y="342900"/>
                        </a:cubicBezTo>
                        <a:cubicBezTo>
                          <a:pt x="547271" y="348168"/>
                          <a:pt x="548062" y="353517"/>
                          <a:pt x="549275" y="358775"/>
                        </a:cubicBezTo>
                        <a:cubicBezTo>
                          <a:pt x="551237" y="367279"/>
                          <a:pt x="550784" y="376913"/>
                          <a:pt x="555625" y="384175"/>
                        </a:cubicBezTo>
                        <a:cubicBezTo>
                          <a:pt x="557742" y="387350"/>
                          <a:pt x="558159" y="393700"/>
                          <a:pt x="561975" y="393700"/>
                        </a:cubicBezTo>
                        <a:cubicBezTo>
                          <a:pt x="565322" y="393700"/>
                          <a:pt x="560808" y="386852"/>
                          <a:pt x="558800" y="384175"/>
                        </a:cubicBezTo>
                        <a:cubicBezTo>
                          <a:pt x="552450" y="375708"/>
                          <a:pt x="545975" y="367334"/>
                          <a:pt x="539750" y="358775"/>
                        </a:cubicBezTo>
                        <a:cubicBezTo>
                          <a:pt x="531305" y="347163"/>
                          <a:pt x="523977" y="332656"/>
                          <a:pt x="517525" y="320675"/>
                        </a:cubicBezTo>
                        <a:cubicBezTo>
                          <a:pt x="515281" y="316508"/>
                          <a:pt x="513610" y="312034"/>
                          <a:pt x="511175" y="307975"/>
                        </a:cubicBezTo>
                        <a:cubicBezTo>
                          <a:pt x="507248" y="301431"/>
                          <a:pt x="501888" y="295751"/>
                          <a:pt x="498475" y="288925"/>
                        </a:cubicBezTo>
                        <a:cubicBezTo>
                          <a:pt x="495482" y="282938"/>
                          <a:pt x="494242" y="276225"/>
                          <a:pt x="492125" y="269875"/>
                        </a:cubicBezTo>
                        <a:cubicBezTo>
                          <a:pt x="484810" y="247931"/>
                          <a:pt x="489762" y="263597"/>
                          <a:pt x="479425" y="222250"/>
                        </a:cubicBezTo>
                        <a:cubicBezTo>
                          <a:pt x="478367" y="218017"/>
                          <a:pt x="476967" y="213854"/>
                          <a:pt x="476250" y="209550"/>
                        </a:cubicBezTo>
                        <a:lnTo>
                          <a:pt x="473075" y="190500"/>
                        </a:lnTo>
                        <a:cubicBezTo>
                          <a:pt x="472017" y="173567"/>
                          <a:pt x="471588" y="122818"/>
                          <a:pt x="469900" y="139700"/>
                        </a:cubicBezTo>
                        <a:cubicBezTo>
                          <a:pt x="464321" y="195492"/>
                          <a:pt x="466662" y="287783"/>
                          <a:pt x="469900" y="346075"/>
                        </a:cubicBezTo>
                        <a:cubicBezTo>
                          <a:pt x="470315" y="353547"/>
                          <a:pt x="472330" y="360854"/>
                          <a:pt x="473075" y="368300"/>
                        </a:cubicBezTo>
                        <a:cubicBezTo>
                          <a:pt x="474448" y="382030"/>
                          <a:pt x="474877" y="395845"/>
                          <a:pt x="476250" y="409575"/>
                        </a:cubicBezTo>
                        <a:cubicBezTo>
                          <a:pt x="476995" y="417021"/>
                          <a:pt x="478195" y="424418"/>
                          <a:pt x="479425" y="431800"/>
                        </a:cubicBezTo>
                        <a:cubicBezTo>
                          <a:pt x="480312" y="437123"/>
                          <a:pt x="486416" y="451491"/>
                          <a:pt x="482600" y="447675"/>
                        </a:cubicBezTo>
                        <a:cubicBezTo>
                          <a:pt x="477867" y="442942"/>
                          <a:pt x="478676" y="434863"/>
                          <a:pt x="476250" y="428625"/>
                        </a:cubicBezTo>
                        <a:cubicBezTo>
                          <a:pt x="444341" y="346574"/>
                          <a:pt x="475492" y="441287"/>
                          <a:pt x="438150" y="314325"/>
                        </a:cubicBezTo>
                        <a:cubicBezTo>
                          <a:pt x="435032" y="303725"/>
                          <a:pt x="428625" y="282575"/>
                          <a:pt x="428625" y="282575"/>
                        </a:cubicBezTo>
                        <a:cubicBezTo>
                          <a:pt x="423147" y="227798"/>
                          <a:pt x="429499" y="273588"/>
                          <a:pt x="415925" y="215900"/>
                        </a:cubicBezTo>
                        <a:cubicBezTo>
                          <a:pt x="414451" y="209634"/>
                          <a:pt x="414013" y="203163"/>
                          <a:pt x="412750" y="196850"/>
                        </a:cubicBezTo>
                        <a:cubicBezTo>
                          <a:pt x="411894" y="192571"/>
                          <a:pt x="410633" y="188383"/>
                          <a:pt x="409575" y="184150"/>
                        </a:cubicBezTo>
                        <a:cubicBezTo>
                          <a:pt x="408517" y="173567"/>
                          <a:pt x="406400" y="163036"/>
                          <a:pt x="406400" y="152400"/>
                        </a:cubicBezTo>
                        <a:cubicBezTo>
                          <a:pt x="406400" y="124863"/>
                          <a:pt x="410885" y="97356"/>
                          <a:pt x="409575" y="69850"/>
                        </a:cubicBezTo>
                        <a:cubicBezTo>
                          <a:pt x="409304" y="64157"/>
                          <a:pt x="405774" y="80627"/>
                          <a:pt x="403225" y="85725"/>
                        </a:cubicBezTo>
                        <a:cubicBezTo>
                          <a:pt x="401518" y="89138"/>
                          <a:pt x="398768" y="91937"/>
                          <a:pt x="396875" y="95250"/>
                        </a:cubicBezTo>
                        <a:cubicBezTo>
                          <a:pt x="394527" y="99359"/>
                          <a:pt x="392389" y="103600"/>
                          <a:pt x="390525" y="107950"/>
                        </a:cubicBezTo>
                        <a:cubicBezTo>
                          <a:pt x="386035" y="118427"/>
                          <a:pt x="384148" y="130216"/>
                          <a:pt x="377825" y="139700"/>
                        </a:cubicBezTo>
                        <a:cubicBezTo>
                          <a:pt x="359627" y="166997"/>
                          <a:pt x="381445" y="132460"/>
                          <a:pt x="368300" y="158750"/>
                        </a:cubicBezTo>
                        <a:cubicBezTo>
                          <a:pt x="365540" y="164270"/>
                          <a:pt x="361730" y="169207"/>
                          <a:pt x="358775" y="174625"/>
                        </a:cubicBezTo>
                        <a:cubicBezTo>
                          <a:pt x="355375" y="180858"/>
                          <a:pt x="353188" y="187768"/>
                          <a:pt x="349250" y="193675"/>
                        </a:cubicBezTo>
                        <a:cubicBezTo>
                          <a:pt x="346759" y="197411"/>
                          <a:pt x="342647" y="199791"/>
                          <a:pt x="339725" y="203200"/>
                        </a:cubicBezTo>
                        <a:cubicBezTo>
                          <a:pt x="336281" y="207218"/>
                          <a:pt x="334551" y="212888"/>
                          <a:pt x="330200" y="215900"/>
                        </a:cubicBezTo>
                        <a:cubicBezTo>
                          <a:pt x="320471" y="222635"/>
                          <a:pt x="310164" y="230102"/>
                          <a:pt x="298450" y="231775"/>
                        </a:cubicBezTo>
                        <a:cubicBezTo>
                          <a:pt x="270883" y="235713"/>
                          <a:pt x="283563" y="233482"/>
                          <a:pt x="260350" y="238125"/>
                        </a:cubicBezTo>
                        <a:cubicBezTo>
                          <a:pt x="244475" y="237067"/>
                          <a:pt x="228379" y="237796"/>
                          <a:pt x="212725" y="234950"/>
                        </a:cubicBezTo>
                        <a:cubicBezTo>
                          <a:pt x="208421" y="234167"/>
                          <a:pt x="184631" y="222801"/>
                          <a:pt x="177800" y="219075"/>
                        </a:cubicBezTo>
                        <a:cubicBezTo>
                          <a:pt x="158365" y="208474"/>
                          <a:pt x="155349" y="207368"/>
                          <a:pt x="139700" y="193675"/>
                        </a:cubicBezTo>
                        <a:cubicBezTo>
                          <a:pt x="133458" y="188214"/>
                          <a:pt x="127582" y="182140"/>
                          <a:pt x="123825" y="174625"/>
                        </a:cubicBezTo>
                        <a:cubicBezTo>
                          <a:pt x="121276" y="169527"/>
                          <a:pt x="119592" y="164042"/>
                          <a:pt x="117475" y="158750"/>
                        </a:cubicBezTo>
                        <a:cubicBezTo>
                          <a:pt x="119592" y="142875"/>
                          <a:pt x="119002" y="126397"/>
                          <a:pt x="123825" y="111125"/>
                        </a:cubicBezTo>
                        <a:cubicBezTo>
                          <a:pt x="125628" y="105416"/>
                          <a:pt x="132583" y="102931"/>
                          <a:pt x="136525" y="98425"/>
                        </a:cubicBezTo>
                        <a:cubicBezTo>
                          <a:pt x="140010" y="94443"/>
                          <a:pt x="141783" y="88854"/>
                          <a:pt x="146050" y="85725"/>
                        </a:cubicBezTo>
                        <a:cubicBezTo>
                          <a:pt x="157906" y="77030"/>
                          <a:pt x="170742" y="69534"/>
                          <a:pt x="184150" y="63500"/>
                        </a:cubicBezTo>
                        <a:cubicBezTo>
                          <a:pt x="201264" y="55799"/>
                          <a:pt x="254564" y="51854"/>
                          <a:pt x="263525" y="50800"/>
                        </a:cubicBezTo>
                        <a:cubicBezTo>
                          <a:pt x="322448" y="56692"/>
                          <a:pt x="311884" y="48025"/>
                          <a:pt x="346075" y="66675"/>
                        </a:cubicBezTo>
                        <a:cubicBezTo>
                          <a:pt x="351493" y="69630"/>
                          <a:pt x="357287" y="72158"/>
                          <a:pt x="361950" y="76200"/>
                        </a:cubicBezTo>
                        <a:cubicBezTo>
                          <a:pt x="373260" y="86002"/>
                          <a:pt x="393700" y="107950"/>
                          <a:pt x="393700" y="107950"/>
                        </a:cubicBezTo>
                        <a:cubicBezTo>
                          <a:pt x="395817" y="113242"/>
                          <a:pt x="398668" y="118296"/>
                          <a:pt x="400050" y="123825"/>
                        </a:cubicBezTo>
                        <a:cubicBezTo>
                          <a:pt x="401865" y="131085"/>
                          <a:pt x="401886" y="138687"/>
                          <a:pt x="403225" y="146050"/>
                        </a:cubicBezTo>
                        <a:cubicBezTo>
                          <a:pt x="404006" y="150343"/>
                          <a:pt x="405342" y="154517"/>
                          <a:pt x="406400" y="158750"/>
                        </a:cubicBezTo>
                        <a:cubicBezTo>
                          <a:pt x="405342" y="170392"/>
                          <a:pt x="406237" y="182380"/>
                          <a:pt x="403225" y="193675"/>
                        </a:cubicBezTo>
                        <a:cubicBezTo>
                          <a:pt x="400294" y="204665"/>
                          <a:pt x="372045" y="223553"/>
                          <a:pt x="368300" y="225425"/>
                        </a:cubicBezTo>
                        <a:cubicBezTo>
                          <a:pt x="364067" y="227542"/>
                          <a:pt x="360090" y="230278"/>
                          <a:pt x="355600" y="231775"/>
                        </a:cubicBezTo>
                        <a:cubicBezTo>
                          <a:pt x="350480" y="233482"/>
                          <a:pt x="344960" y="233641"/>
                          <a:pt x="339725" y="234950"/>
                        </a:cubicBezTo>
                        <a:cubicBezTo>
                          <a:pt x="336478" y="235762"/>
                          <a:pt x="333345" y="236981"/>
                          <a:pt x="330200" y="238125"/>
                        </a:cubicBezTo>
                        <a:cubicBezTo>
                          <a:pt x="282349" y="255525"/>
                          <a:pt x="327869" y="239960"/>
                          <a:pt x="276225" y="257175"/>
                        </a:cubicBezTo>
                        <a:cubicBezTo>
                          <a:pt x="273050" y="258233"/>
                          <a:pt x="269982" y="259694"/>
                          <a:pt x="266700" y="260350"/>
                        </a:cubicBezTo>
                        <a:cubicBezTo>
                          <a:pt x="243487" y="264993"/>
                          <a:pt x="256167" y="262762"/>
                          <a:pt x="228600" y="266700"/>
                        </a:cubicBezTo>
                        <a:cubicBezTo>
                          <a:pt x="225425" y="265642"/>
                          <a:pt x="221688" y="265616"/>
                          <a:pt x="219075" y="263525"/>
                        </a:cubicBezTo>
                        <a:cubicBezTo>
                          <a:pt x="216095" y="261141"/>
                          <a:pt x="212613" y="257814"/>
                          <a:pt x="212725" y="254000"/>
                        </a:cubicBezTo>
                        <a:cubicBezTo>
                          <a:pt x="213694" y="221053"/>
                          <a:pt x="215460" y="187830"/>
                          <a:pt x="222250" y="155575"/>
                        </a:cubicBezTo>
                        <a:cubicBezTo>
                          <a:pt x="224126" y="146666"/>
                          <a:pt x="232663" y="140633"/>
                          <a:pt x="238125" y="133350"/>
                        </a:cubicBezTo>
                        <a:cubicBezTo>
                          <a:pt x="253192" y="113261"/>
                          <a:pt x="254684" y="112361"/>
                          <a:pt x="279400" y="95250"/>
                        </a:cubicBezTo>
                        <a:cubicBezTo>
                          <a:pt x="283291" y="92556"/>
                          <a:pt x="287549" y="90200"/>
                          <a:pt x="292100" y="88900"/>
                        </a:cubicBezTo>
                        <a:cubicBezTo>
                          <a:pt x="313048" y="82915"/>
                          <a:pt x="331059" y="81749"/>
                          <a:pt x="352425" y="79375"/>
                        </a:cubicBezTo>
                        <a:cubicBezTo>
                          <a:pt x="364067" y="80433"/>
                          <a:pt x="376405" y="78445"/>
                          <a:pt x="387350" y="82550"/>
                        </a:cubicBezTo>
                        <a:cubicBezTo>
                          <a:pt x="394357" y="85178"/>
                          <a:pt x="398391" y="92712"/>
                          <a:pt x="403225" y="98425"/>
                        </a:cubicBezTo>
                        <a:cubicBezTo>
                          <a:pt x="411754" y="108505"/>
                          <a:pt x="423517" y="122904"/>
                          <a:pt x="428625" y="136525"/>
                        </a:cubicBezTo>
                        <a:cubicBezTo>
                          <a:pt x="430157" y="140611"/>
                          <a:pt x="430742" y="144992"/>
                          <a:pt x="431800" y="149225"/>
                        </a:cubicBezTo>
                        <a:cubicBezTo>
                          <a:pt x="435801" y="185230"/>
                          <a:pt x="436715" y="177294"/>
                          <a:pt x="431800" y="219075"/>
                        </a:cubicBezTo>
                        <a:cubicBezTo>
                          <a:pt x="431290" y="223409"/>
                          <a:pt x="430576" y="227872"/>
                          <a:pt x="428625" y="231775"/>
                        </a:cubicBezTo>
                        <a:cubicBezTo>
                          <a:pt x="426258" y="236508"/>
                          <a:pt x="422701" y="240597"/>
                          <a:pt x="419100" y="244475"/>
                        </a:cubicBezTo>
                        <a:cubicBezTo>
                          <a:pt x="409878" y="254406"/>
                          <a:pt x="390036" y="276282"/>
                          <a:pt x="374650" y="285750"/>
                        </a:cubicBezTo>
                        <a:cubicBezTo>
                          <a:pt x="341618" y="306077"/>
                          <a:pt x="356630" y="298581"/>
                          <a:pt x="330200" y="304800"/>
                        </a:cubicBezTo>
                        <a:cubicBezTo>
                          <a:pt x="317457" y="307798"/>
                          <a:pt x="292100" y="314325"/>
                          <a:pt x="292100" y="314325"/>
                        </a:cubicBezTo>
                        <a:cubicBezTo>
                          <a:pt x="254936" y="307767"/>
                          <a:pt x="240827" y="317529"/>
                          <a:pt x="225425" y="288925"/>
                        </a:cubicBezTo>
                        <a:cubicBezTo>
                          <a:pt x="221138" y="280963"/>
                          <a:pt x="219075" y="271992"/>
                          <a:pt x="215900" y="263525"/>
                        </a:cubicBezTo>
                        <a:cubicBezTo>
                          <a:pt x="208912" y="200629"/>
                          <a:pt x="204829" y="179182"/>
                          <a:pt x="222250" y="92075"/>
                        </a:cubicBezTo>
                        <a:cubicBezTo>
                          <a:pt x="223715" y="84749"/>
                          <a:pt x="244870" y="46833"/>
                          <a:pt x="260350" y="34925"/>
                        </a:cubicBezTo>
                        <a:cubicBezTo>
                          <a:pt x="270590" y="27048"/>
                          <a:pt x="279844" y="16785"/>
                          <a:pt x="292100" y="12700"/>
                        </a:cubicBezTo>
                        <a:lnTo>
                          <a:pt x="301625" y="9525"/>
                        </a:lnTo>
                        <a:cubicBezTo>
                          <a:pt x="324908" y="12700"/>
                          <a:pt x="349561" y="10567"/>
                          <a:pt x="371475" y="19050"/>
                        </a:cubicBezTo>
                        <a:cubicBezTo>
                          <a:pt x="391073" y="26636"/>
                          <a:pt x="405038" y="55030"/>
                          <a:pt x="412750" y="73025"/>
                        </a:cubicBezTo>
                        <a:cubicBezTo>
                          <a:pt x="415387" y="79177"/>
                          <a:pt x="416983" y="85725"/>
                          <a:pt x="419100" y="92075"/>
                        </a:cubicBezTo>
                        <a:cubicBezTo>
                          <a:pt x="420158" y="102658"/>
                          <a:pt x="420869" y="113282"/>
                          <a:pt x="422275" y="123825"/>
                        </a:cubicBezTo>
                        <a:cubicBezTo>
                          <a:pt x="425589" y="148684"/>
                          <a:pt x="434534" y="150920"/>
                          <a:pt x="415925" y="184150"/>
                        </a:cubicBezTo>
                        <a:cubicBezTo>
                          <a:pt x="402453" y="208208"/>
                          <a:pt x="389101" y="213087"/>
                          <a:pt x="371475" y="225425"/>
                        </a:cubicBezTo>
                        <a:cubicBezTo>
                          <a:pt x="353433" y="238054"/>
                          <a:pt x="338120" y="255792"/>
                          <a:pt x="317500" y="263525"/>
                        </a:cubicBezTo>
                        <a:cubicBezTo>
                          <a:pt x="305200" y="268137"/>
                          <a:pt x="252190" y="288168"/>
                          <a:pt x="247650" y="288925"/>
                        </a:cubicBezTo>
                        <a:cubicBezTo>
                          <a:pt x="185388" y="299302"/>
                          <a:pt x="277412" y="283228"/>
                          <a:pt x="206375" y="298450"/>
                        </a:cubicBezTo>
                        <a:cubicBezTo>
                          <a:pt x="126741" y="315514"/>
                          <a:pt x="222366" y="292071"/>
                          <a:pt x="171450" y="304800"/>
                        </a:cubicBezTo>
                        <a:cubicBezTo>
                          <a:pt x="166158" y="303742"/>
                          <a:pt x="158568" y="306115"/>
                          <a:pt x="155575" y="301625"/>
                        </a:cubicBezTo>
                        <a:cubicBezTo>
                          <a:pt x="150842" y="294525"/>
                          <a:pt x="151308" y="284687"/>
                          <a:pt x="152400" y="276225"/>
                        </a:cubicBezTo>
                        <a:cubicBezTo>
                          <a:pt x="155588" y="251520"/>
                          <a:pt x="161799" y="227254"/>
                          <a:pt x="168275" y="203200"/>
                        </a:cubicBezTo>
                        <a:cubicBezTo>
                          <a:pt x="169267" y="199515"/>
                          <a:pt x="172335" y="196728"/>
                          <a:pt x="174625" y="193675"/>
                        </a:cubicBezTo>
                        <a:cubicBezTo>
                          <a:pt x="181865" y="184022"/>
                          <a:pt x="188904" y="174181"/>
                          <a:pt x="196850" y="165100"/>
                        </a:cubicBezTo>
                        <a:cubicBezTo>
                          <a:pt x="203749" y="157215"/>
                          <a:pt x="210837" y="149348"/>
                          <a:pt x="219075" y="142875"/>
                        </a:cubicBezTo>
                        <a:cubicBezTo>
                          <a:pt x="232302" y="132483"/>
                          <a:pt x="237874" y="131317"/>
                          <a:pt x="250825" y="127000"/>
                        </a:cubicBezTo>
                        <a:cubicBezTo>
                          <a:pt x="271992" y="131233"/>
                          <a:pt x="293674" y="133415"/>
                          <a:pt x="314325" y="139700"/>
                        </a:cubicBezTo>
                        <a:cubicBezTo>
                          <a:pt x="318621" y="141007"/>
                          <a:pt x="321112" y="145666"/>
                          <a:pt x="323850" y="149225"/>
                        </a:cubicBezTo>
                        <a:cubicBezTo>
                          <a:pt x="346612" y="178815"/>
                          <a:pt x="342482" y="171993"/>
                          <a:pt x="352425" y="196850"/>
                        </a:cubicBezTo>
                        <a:cubicBezTo>
                          <a:pt x="353483" y="204258"/>
                          <a:pt x="356310" y="211625"/>
                          <a:pt x="355600" y="219075"/>
                        </a:cubicBezTo>
                        <a:cubicBezTo>
                          <a:pt x="354163" y="234160"/>
                          <a:pt x="350351" y="248988"/>
                          <a:pt x="346075" y="263525"/>
                        </a:cubicBezTo>
                        <a:cubicBezTo>
                          <a:pt x="344998" y="267186"/>
                          <a:pt x="342423" y="270352"/>
                          <a:pt x="339725" y="273050"/>
                        </a:cubicBezTo>
                        <a:cubicBezTo>
                          <a:pt x="337389" y="275386"/>
                          <a:pt x="320187" y="289169"/>
                          <a:pt x="314325" y="292100"/>
                        </a:cubicBezTo>
                        <a:cubicBezTo>
                          <a:pt x="311332" y="293597"/>
                          <a:pt x="307907" y="294032"/>
                          <a:pt x="304800" y="295275"/>
                        </a:cubicBezTo>
                        <a:cubicBezTo>
                          <a:pt x="297316" y="298268"/>
                          <a:pt x="290421" y="302954"/>
                          <a:pt x="282575" y="304800"/>
                        </a:cubicBezTo>
                        <a:cubicBezTo>
                          <a:pt x="272222" y="307236"/>
                          <a:pt x="261408" y="306917"/>
                          <a:pt x="250825" y="307975"/>
                        </a:cubicBezTo>
                        <a:cubicBezTo>
                          <a:pt x="230221" y="303854"/>
                          <a:pt x="204929" y="310470"/>
                          <a:pt x="196850" y="288925"/>
                        </a:cubicBezTo>
                        <a:cubicBezTo>
                          <a:pt x="194955" y="283872"/>
                          <a:pt x="194733" y="278342"/>
                          <a:pt x="193675" y="273050"/>
                        </a:cubicBezTo>
                        <a:cubicBezTo>
                          <a:pt x="200600" y="226886"/>
                          <a:pt x="196750" y="207878"/>
                          <a:pt x="222250" y="171450"/>
                        </a:cubicBezTo>
                        <a:cubicBezTo>
                          <a:pt x="229658" y="160867"/>
                          <a:pt x="236405" y="149788"/>
                          <a:pt x="244475" y="139700"/>
                        </a:cubicBezTo>
                        <a:cubicBezTo>
                          <a:pt x="263752" y="115604"/>
                          <a:pt x="251210" y="132734"/>
                          <a:pt x="266700" y="107950"/>
                        </a:cubicBezTo>
                        <a:cubicBezTo>
                          <a:pt x="275493" y="93882"/>
                          <a:pt x="271329" y="103587"/>
                          <a:pt x="276225" y="88900"/>
                        </a:cubicBezTo>
                        <a:cubicBezTo>
                          <a:pt x="273050" y="86783"/>
                          <a:pt x="270508" y="82788"/>
                          <a:pt x="266700" y="82550"/>
                        </a:cubicBezTo>
                        <a:cubicBezTo>
                          <a:pt x="265679" y="82486"/>
                          <a:pt x="227944" y="82209"/>
                          <a:pt x="215900" y="88900"/>
                        </a:cubicBezTo>
                        <a:cubicBezTo>
                          <a:pt x="209229" y="92606"/>
                          <a:pt x="203676" y="98187"/>
                          <a:pt x="196850" y="101600"/>
                        </a:cubicBezTo>
                        <a:cubicBezTo>
                          <a:pt x="174707" y="112672"/>
                          <a:pt x="192645" y="102029"/>
                          <a:pt x="174625" y="117475"/>
                        </a:cubicBezTo>
                        <a:cubicBezTo>
                          <a:pt x="170607" y="120919"/>
                          <a:pt x="165858" y="123460"/>
                          <a:pt x="161925" y="127000"/>
                        </a:cubicBezTo>
                        <a:cubicBezTo>
                          <a:pt x="155250" y="133007"/>
                          <a:pt x="146891" y="138018"/>
                          <a:pt x="142875" y="146050"/>
                        </a:cubicBezTo>
                        <a:cubicBezTo>
                          <a:pt x="133112" y="165576"/>
                          <a:pt x="139150" y="154812"/>
                          <a:pt x="123825" y="177800"/>
                        </a:cubicBezTo>
                        <a:cubicBezTo>
                          <a:pt x="121708" y="180975"/>
                          <a:pt x="120173" y="184627"/>
                          <a:pt x="117475" y="187325"/>
                        </a:cubicBezTo>
                        <a:cubicBezTo>
                          <a:pt x="113242" y="191558"/>
                          <a:pt x="108671" y="195479"/>
                          <a:pt x="104775" y="200025"/>
                        </a:cubicBezTo>
                        <a:cubicBezTo>
                          <a:pt x="90664" y="216488"/>
                          <a:pt x="107244" y="203670"/>
                          <a:pt x="88900" y="215900"/>
                        </a:cubicBezTo>
                        <a:cubicBezTo>
                          <a:pt x="87842" y="219075"/>
                          <a:pt x="86167" y="222108"/>
                          <a:pt x="85725" y="225425"/>
                        </a:cubicBezTo>
                        <a:cubicBezTo>
                          <a:pt x="81593" y="256416"/>
                          <a:pt x="81039" y="286257"/>
                          <a:pt x="85725" y="317500"/>
                        </a:cubicBezTo>
                        <a:cubicBezTo>
                          <a:pt x="86291" y="321274"/>
                          <a:pt x="89857" y="323920"/>
                          <a:pt x="92075" y="327025"/>
                        </a:cubicBezTo>
                        <a:cubicBezTo>
                          <a:pt x="95151" y="331331"/>
                          <a:pt x="98795" y="335238"/>
                          <a:pt x="101600" y="339725"/>
                        </a:cubicBezTo>
                        <a:cubicBezTo>
                          <a:pt x="104108" y="343739"/>
                          <a:pt x="104920" y="348789"/>
                          <a:pt x="107950" y="352425"/>
                        </a:cubicBezTo>
                        <a:cubicBezTo>
                          <a:pt x="110393" y="355356"/>
                          <a:pt x="114544" y="356332"/>
                          <a:pt x="117475" y="358775"/>
                        </a:cubicBezTo>
                        <a:cubicBezTo>
                          <a:pt x="133689" y="372286"/>
                          <a:pt x="119142" y="366336"/>
                          <a:pt x="139700" y="371475"/>
                        </a:cubicBezTo>
                        <a:cubicBezTo>
                          <a:pt x="154517" y="370417"/>
                          <a:pt x="169522" y="370881"/>
                          <a:pt x="184150" y="368300"/>
                        </a:cubicBezTo>
                        <a:cubicBezTo>
                          <a:pt x="187908" y="367637"/>
                          <a:pt x="197491" y="361950"/>
                          <a:pt x="193675" y="361950"/>
                        </a:cubicBezTo>
                        <a:cubicBezTo>
                          <a:pt x="181842" y="361950"/>
                          <a:pt x="170392" y="366183"/>
                          <a:pt x="158750" y="368300"/>
                        </a:cubicBezTo>
                        <a:cubicBezTo>
                          <a:pt x="155575" y="371475"/>
                          <a:pt x="152100" y="374376"/>
                          <a:pt x="149225" y="377825"/>
                        </a:cubicBezTo>
                        <a:cubicBezTo>
                          <a:pt x="145038" y="382850"/>
                          <a:pt x="138642" y="394404"/>
                          <a:pt x="136525" y="400050"/>
                        </a:cubicBezTo>
                        <a:cubicBezTo>
                          <a:pt x="134993" y="404136"/>
                          <a:pt x="134549" y="408554"/>
                          <a:pt x="133350" y="412750"/>
                        </a:cubicBezTo>
                        <a:cubicBezTo>
                          <a:pt x="132431" y="415968"/>
                          <a:pt x="131233" y="419100"/>
                          <a:pt x="130175" y="422275"/>
                        </a:cubicBezTo>
                        <a:cubicBezTo>
                          <a:pt x="127000" y="418042"/>
                          <a:pt x="122132" y="414655"/>
                          <a:pt x="120650" y="409575"/>
                        </a:cubicBezTo>
                        <a:cubicBezTo>
                          <a:pt x="112716" y="382373"/>
                          <a:pt x="108842" y="352316"/>
                          <a:pt x="104775" y="323850"/>
                        </a:cubicBezTo>
                        <a:cubicBezTo>
                          <a:pt x="108206" y="203748"/>
                          <a:pt x="81747" y="238928"/>
                          <a:pt x="127000" y="193675"/>
                        </a:cubicBezTo>
                        <a:cubicBezTo>
                          <a:pt x="133350" y="187325"/>
                          <a:pt x="138578" y="179606"/>
                          <a:pt x="146050" y="174625"/>
                        </a:cubicBezTo>
                        <a:lnTo>
                          <a:pt x="174625" y="155575"/>
                        </a:lnTo>
                        <a:cubicBezTo>
                          <a:pt x="177800" y="153458"/>
                          <a:pt x="180837" y="151118"/>
                          <a:pt x="184150" y="149225"/>
                        </a:cubicBezTo>
                        <a:cubicBezTo>
                          <a:pt x="191558" y="144992"/>
                          <a:pt x="199108" y="140997"/>
                          <a:pt x="206375" y="136525"/>
                        </a:cubicBezTo>
                        <a:cubicBezTo>
                          <a:pt x="212875" y="132525"/>
                          <a:pt x="218833" y="127670"/>
                          <a:pt x="225425" y="123825"/>
                        </a:cubicBezTo>
                        <a:cubicBezTo>
                          <a:pt x="283974" y="89672"/>
                          <a:pt x="208852" y="136961"/>
                          <a:pt x="260350" y="104775"/>
                        </a:cubicBezTo>
                        <a:cubicBezTo>
                          <a:pt x="263586" y="102753"/>
                          <a:pt x="273653" y="98965"/>
                          <a:pt x="269875" y="98425"/>
                        </a:cubicBezTo>
                        <a:cubicBezTo>
                          <a:pt x="259346" y="96921"/>
                          <a:pt x="248708" y="100542"/>
                          <a:pt x="238125" y="101600"/>
                        </a:cubicBezTo>
                        <a:cubicBezTo>
                          <a:pt x="232833" y="103717"/>
                          <a:pt x="227198" y="105122"/>
                          <a:pt x="222250" y="107950"/>
                        </a:cubicBezTo>
                        <a:cubicBezTo>
                          <a:pt x="212311" y="113630"/>
                          <a:pt x="203200" y="120650"/>
                          <a:pt x="193675" y="127000"/>
                        </a:cubicBezTo>
                        <a:cubicBezTo>
                          <a:pt x="173277" y="140598"/>
                          <a:pt x="189794" y="129252"/>
                          <a:pt x="155575" y="155575"/>
                        </a:cubicBezTo>
                        <a:cubicBezTo>
                          <a:pt x="151381" y="158801"/>
                          <a:pt x="146050" y="160867"/>
                          <a:pt x="142875" y="165100"/>
                        </a:cubicBezTo>
                        <a:cubicBezTo>
                          <a:pt x="124706" y="189326"/>
                          <a:pt x="143616" y="167047"/>
                          <a:pt x="114300" y="190500"/>
                        </a:cubicBezTo>
                        <a:cubicBezTo>
                          <a:pt x="74868" y="222045"/>
                          <a:pt x="126710" y="186258"/>
                          <a:pt x="88900" y="212725"/>
                        </a:cubicBezTo>
                        <a:cubicBezTo>
                          <a:pt x="79522" y="219290"/>
                          <a:pt x="69850" y="225425"/>
                          <a:pt x="60325" y="231775"/>
                        </a:cubicBezTo>
                        <a:cubicBezTo>
                          <a:pt x="57150" y="233892"/>
                          <a:pt x="54420" y="236918"/>
                          <a:pt x="50800" y="238125"/>
                        </a:cubicBezTo>
                        <a:lnTo>
                          <a:pt x="22225" y="247650"/>
                        </a:lnTo>
                        <a:lnTo>
                          <a:pt x="12700" y="250825"/>
                        </a:lnTo>
                        <a:cubicBezTo>
                          <a:pt x="10583" y="254000"/>
                          <a:pt x="6977" y="256586"/>
                          <a:pt x="6350" y="260350"/>
                        </a:cubicBezTo>
                        <a:cubicBezTo>
                          <a:pt x="4850" y="269353"/>
                          <a:pt x="12084" y="272514"/>
                          <a:pt x="19050" y="273050"/>
                        </a:cubicBezTo>
                        <a:cubicBezTo>
                          <a:pt x="43343" y="274919"/>
                          <a:pt x="67733" y="275167"/>
                          <a:pt x="92075" y="276225"/>
                        </a:cubicBezTo>
                        <a:cubicBezTo>
                          <a:pt x="96308" y="277283"/>
                          <a:pt x="100872" y="277449"/>
                          <a:pt x="104775" y="279400"/>
                        </a:cubicBezTo>
                        <a:cubicBezTo>
                          <a:pt x="111601" y="282813"/>
                          <a:pt x="123825" y="292100"/>
                          <a:pt x="123825" y="292100"/>
                        </a:cubicBezTo>
                        <a:cubicBezTo>
                          <a:pt x="138476" y="321403"/>
                          <a:pt x="134229" y="308317"/>
                          <a:pt x="139700" y="330200"/>
                        </a:cubicBezTo>
                        <a:cubicBezTo>
                          <a:pt x="138642" y="333375"/>
                          <a:pt x="139838" y="339252"/>
                          <a:pt x="136525" y="339725"/>
                        </a:cubicBezTo>
                        <a:cubicBezTo>
                          <a:pt x="119708" y="342127"/>
                          <a:pt x="117851" y="333267"/>
                          <a:pt x="111125" y="323850"/>
                        </a:cubicBezTo>
                        <a:cubicBezTo>
                          <a:pt x="108049" y="319544"/>
                          <a:pt x="104775" y="315383"/>
                          <a:pt x="101600" y="311150"/>
                        </a:cubicBezTo>
                        <a:lnTo>
                          <a:pt x="92075" y="282575"/>
                        </a:lnTo>
                        <a:cubicBezTo>
                          <a:pt x="91017" y="279400"/>
                          <a:pt x="90218" y="276126"/>
                          <a:pt x="88900" y="273050"/>
                        </a:cubicBezTo>
                        <a:cubicBezTo>
                          <a:pt x="85725" y="265642"/>
                          <a:pt x="82368" y="258309"/>
                          <a:pt x="79375" y="250825"/>
                        </a:cubicBezTo>
                        <a:cubicBezTo>
                          <a:pt x="78132" y="247718"/>
                          <a:pt x="77119" y="244518"/>
                          <a:pt x="76200" y="241300"/>
                        </a:cubicBezTo>
                        <a:cubicBezTo>
                          <a:pt x="75001" y="237104"/>
                          <a:pt x="74976" y="232503"/>
                          <a:pt x="73025" y="228600"/>
                        </a:cubicBezTo>
                        <a:cubicBezTo>
                          <a:pt x="70658" y="223867"/>
                          <a:pt x="66675" y="220133"/>
                          <a:pt x="63500" y="215900"/>
                        </a:cubicBezTo>
                        <a:cubicBezTo>
                          <a:pt x="62442" y="212725"/>
                          <a:pt x="61206" y="209604"/>
                          <a:pt x="60325" y="206375"/>
                        </a:cubicBezTo>
                        <a:cubicBezTo>
                          <a:pt x="58029" y="197955"/>
                          <a:pt x="53975" y="180975"/>
                          <a:pt x="53975" y="180975"/>
                        </a:cubicBezTo>
                        <a:cubicBezTo>
                          <a:pt x="56706" y="142737"/>
                          <a:pt x="48293" y="142207"/>
                          <a:pt x="69850" y="120650"/>
                        </a:cubicBezTo>
                        <a:cubicBezTo>
                          <a:pt x="73592" y="116908"/>
                          <a:pt x="78147" y="114060"/>
                          <a:pt x="82550" y="111125"/>
                        </a:cubicBezTo>
                        <a:cubicBezTo>
                          <a:pt x="90857" y="105587"/>
                          <a:pt x="99643" y="100788"/>
                          <a:pt x="107950" y="95250"/>
                        </a:cubicBezTo>
                        <a:cubicBezTo>
                          <a:pt x="114300" y="91017"/>
                          <a:pt x="119760" y="84963"/>
                          <a:pt x="127000" y="82550"/>
                        </a:cubicBezTo>
                        <a:lnTo>
                          <a:pt x="146050" y="76200"/>
                        </a:lnTo>
                        <a:cubicBezTo>
                          <a:pt x="167783" y="77649"/>
                          <a:pt x="212209" y="82888"/>
                          <a:pt x="234950" y="76200"/>
                        </a:cubicBezTo>
                        <a:cubicBezTo>
                          <a:pt x="240694" y="74511"/>
                          <a:pt x="243144" y="67442"/>
                          <a:pt x="247650" y="63500"/>
                        </a:cubicBezTo>
                        <a:cubicBezTo>
                          <a:pt x="251632" y="60015"/>
                          <a:pt x="264753" y="51040"/>
                          <a:pt x="260350" y="53975"/>
                        </a:cubicBezTo>
                        <a:cubicBezTo>
                          <a:pt x="239126" y="68124"/>
                          <a:pt x="263753" y="53249"/>
                          <a:pt x="238125" y="63500"/>
                        </a:cubicBezTo>
                        <a:cubicBezTo>
                          <a:pt x="231533" y="66137"/>
                          <a:pt x="225667" y="70388"/>
                          <a:pt x="219075" y="73025"/>
                        </a:cubicBezTo>
                        <a:cubicBezTo>
                          <a:pt x="215023" y="74646"/>
                          <a:pt x="210515" y="74820"/>
                          <a:pt x="206375" y="76200"/>
                        </a:cubicBezTo>
                        <a:cubicBezTo>
                          <a:pt x="200968" y="78002"/>
                          <a:pt x="195836" y="80549"/>
                          <a:pt x="190500" y="82550"/>
                        </a:cubicBezTo>
                        <a:cubicBezTo>
                          <a:pt x="187366" y="83725"/>
                          <a:pt x="184051" y="84407"/>
                          <a:pt x="180975" y="85725"/>
                        </a:cubicBezTo>
                        <a:cubicBezTo>
                          <a:pt x="176625" y="87589"/>
                          <a:pt x="172625" y="90211"/>
                          <a:pt x="168275" y="92075"/>
                        </a:cubicBezTo>
                        <a:cubicBezTo>
                          <a:pt x="165199" y="93393"/>
                          <a:pt x="161743" y="93753"/>
                          <a:pt x="158750" y="95250"/>
                        </a:cubicBezTo>
                        <a:cubicBezTo>
                          <a:pt x="155337" y="96957"/>
                          <a:pt x="152638" y="99893"/>
                          <a:pt x="149225" y="101600"/>
                        </a:cubicBezTo>
                        <a:cubicBezTo>
                          <a:pt x="144127" y="104149"/>
                          <a:pt x="138448" y="105401"/>
                          <a:pt x="133350" y="107950"/>
                        </a:cubicBezTo>
                        <a:cubicBezTo>
                          <a:pt x="129937" y="109657"/>
                          <a:pt x="127175" y="112473"/>
                          <a:pt x="123825" y="114300"/>
                        </a:cubicBezTo>
                        <a:cubicBezTo>
                          <a:pt x="115515" y="118833"/>
                          <a:pt x="106301" y="121749"/>
                          <a:pt x="98425" y="127000"/>
                        </a:cubicBezTo>
                        <a:cubicBezTo>
                          <a:pt x="95250" y="129117"/>
                          <a:pt x="92313" y="131643"/>
                          <a:pt x="88900" y="133350"/>
                        </a:cubicBezTo>
                        <a:cubicBezTo>
                          <a:pt x="85907" y="134847"/>
                          <a:pt x="82368" y="135028"/>
                          <a:pt x="79375" y="136525"/>
                        </a:cubicBezTo>
                        <a:cubicBezTo>
                          <a:pt x="75769" y="138328"/>
                          <a:pt x="58588" y="150962"/>
                          <a:pt x="57150" y="152400"/>
                        </a:cubicBezTo>
                        <a:cubicBezTo>
                          <a:pt x="54452" y="155098"/>
                          <a:pt x="53335" y="159073"/>
                          <a:pt x="50800" y="161925"/>
                        </a:cubicBezTo>
                        <a:cubicBezTo>
                          <a:pt x="44834" y="168637"/>
                          <a:pt x="38100" y="174625"/>
                          <a:pt x="31750" y="180975"/>
                        </a:cubicBezTo>
                        <a:cubicBezTo>
                          <a:pt x="28575" y="184150"/>
                          <a:pt x="26628" y="189619"/>
                          <a:pt x="22225" y="190500"/>
                        </a:cubicBezTo>
                        <a:cubicBezTo>
                          <a:pt x="16933" y="191558"/>
                          <a:pt x="954" y="193675"/>
                          <a:pt x="6350" y="193675"/>
                        </a:cubicBezTo>
                        <a:cubicBezTo>
                          <a:pt x="36002" y="193675"/>
                          <a:pt x="65617" y="191558"/>
                          <a:pt x="95250" y="190500"/>
                        </a:cubicBezTo>
                        <a:cubicBezTo>
                          <a:pt x="99483" y="188383"/>
                          <a:pt x="103862" y="186535"/>
                          <a:pt x="107950" y="184150"/>
                        </a:cubicBezTo>
                        <a:cubicBezTo>
                          <a:pt x="116574" y="179119"/>
                          <a:pt x="124420" y="172740"/>
                          <a:pt x="133350" y="168275"/>
                        </a:cubicBezTo>
                        <a:cubicBezTo>
                          <a:pt x="143933" y="162983"/>
                          <a:pt x="154114" y="156794"/>
                          <a:pt x="165100" y="152400"/>
                        </a:cubicBezTo>
                        <a:cubicBezTo>
                          <a:pt x="173463" y="149055"/>
                          <a:pt x="185765" y="144644"/>
                          <a:pt x="193675" y="139700"/>
                        </a:cubicBezTo>
                        <a:cubicBezTo>
                          <a:pt x="198162" y="136895"/>
                          <a:pt x="201888" y="132980"/>
                          <a:pt x="206375" y="130175"/>
                        </a:cubicBezTo>
                        <a:cubicBezTo>
                          <a:pt x="210389" y="127667"/>
                          <a:pt x="214938" y="126124"/>
                          <a:pt x="219075" y="123825"/>
                        </a:cubicBezTo>
                        <a:cubicBezTo>
                          <a:pt x="224470" y="120828"/>
                          <a:pt x="229744" y="117613"/>
                          <a:pt x="234950" y="114300"/>
                        </a:cubicBezTo>
                        <a:cubicBezTo>
                          <a:pt x="258968" y="99016"/>
                          <a:pt x="245802" y="104333"/>
                          <a:pt x="263525" y="98425"/>
                        </a:cubicBezTo>
                        <a:cubicBezTo>
                          <a:pt x="291978" y="77085"/>
                          <a:pt x="280119" y="85246"/>
                          <a:pt x="298450" y="73025"/>
                        </a:cubicBezTo>
                        <a:cubicBezTo>
                          <a:pt x="296333" y="76200"/>
                          <a:pt x="294798" y="79852"/>
                          <a:pt x="292100" y="82550"/>
                        </a:cubicBezTo>
                        <a:cubicBezTo>
                          <a:pt x="289829" y="84821"/>
                          <a:pt x="274082" y="96021"/>
                          <a:pt x="269875" y="98425"/>
                        </a:cubicBezTo>
                        <a:cubicBezTo>
                          <a:pt x="265766" y="100773"/>
                          <a:pt x="261189" y="102267"/>
                          <a:pt x="257175" y="104775"/>
                        </a:cubicBezTo>
                        <a:cubicBezTo>
                          <a:pt x="252688" y="107580"/>
                          <a:pt x="249208" y="111933"/>
                          <a:pt x="244475" y="114300"/>
                        </a:cubicBezTo>
                        <a:cubicBezTo>
                          <a:pt x="240572" y="116251"/>
                          <a:pt x="235955" y="116221"/>
                          <a:pt x="231775" y="117475"/>
                        </a:cubicBezTo>
                        <a:cubicBezTo>
                          <a:pt x="225364" y="119398"/>
                          <a:pt x="206117" y="124891"/>
                          <a:pt x="212725" y="123825"/>
                        </a:cubicBezTo>
                        <a:cubicBezTo>
                          <a:pt x="245533" y="118533"/>
                          <a:pt x="278054" y="110959"/>
                          <a:pt x="311150" y="107950"/>
                        </a:cubicBezTo>
                        <a:cubicBezTo>
                          <a:pt x="322792" y="106892"/>
                          <a:pt x="334462" y="106115"/>
                          <a:pt x="346075" y="104775"/>
                        </a:cubicBezTo>
                        <a:cubicBezTo>
                          <a:pt x="361985" y="102939"/>
                          <a:pt x="377808" y="100411"/>
                          <a:pt x="393700" y="98425"/>
                        </a:cubicBezTo>
                        <a:cubicBezTo>
                          <a:pt x="403210" y="97236"/>
                          <a:pt x="412750" y="96308"/>
                          <a:pt x="422275" y="95250"/>
                        </a:cubicBezTo>
                        <a:cubicBezTo>
                          <a:pt x="443442" y="96308"/>
                          <a:pt x="467434" y="87806"/>
                          <a:pt x="485775" y="98425"/>
                        </a:cubicBezTo>
                        <a:cubicBezTo>
                          <a:pt x="494980" y="103754"/>
                          <a:pt x="487993" y="121007"/>
                          <a:pt x="482600" y="130175"/>
                        </a:cubicBezTo>
                        <a:cubicBezTo>
                          <a:pt x="479792" y="134948"/>
                          <a:pt x="448704" y="157054"/>
                          <a:pt x="438150" y="161925"/>
                        </a:cubicBezTo>
                        <a:cubicBezTo>
                          <a:pt x="416195" y="172058"/>
                          <a:pt x="393102" y="179686"/>
                          <a:pt x="371475" y="190500"/>
                        </a:cubicBezTo>
                        <a:cubicBezTo>
                          <a:pt x="367242" y="192617"/>
                          <a:pt x="363265" y="195353"/>
                          <a:pt x="358775" y="196850"/>
                        </a:cubicBezTo>
                        <a:cubicBezTo>
                          <a:pt x="324196" y="208376"/>
                          <a:pt x="317177" y="208648"/>
                          <a:pt x="285750" y="215900"/>
                        </a:cubicBezTo>
                        <a:cubicBezTo>
                          <a:pt x="261121" y="221584"/>
                          <a:pt x="285739" y="216960"/>
                          <a:pt x="254000" y="222250"/>
                        </a:cubicBezTo>
                        <a:cubicBezTo>
                          <a:pt x="247650" y="220133"/>
                          <a:pt x="236263" y="222464"/>
                          <a:pt x="234950" y="215900"/>
                        </a:cubicBezTo>
                        <a:cubicBezTo>
                          <a:pt x="232815" y="205224"/>
                          <a:pt x="240026" y="177099"/>
                          <a:pt x="250825" y="165100"/>
                        </a:cubicBezTo>
                        <a:cubicBezTo>
                          <a:pt x="257834" y="157313"/>
                          <a:pt x="265263" y="149884"/>
                          <a:pt x="273050" y="142875"/>
                        </a:cubicBezTo>
                        <a:cubicBezTo>
                          <a:pt x="280894" y="135816"/>
                          <a:pt x="296784" y="130083"/>
                          <a:pt x="304800" y="127000"/>
                        </a:cubicBezTo>
                        <a:cubicBezTo>
                          <a:pt x="322256" y="120286"/>
                          <a:pt x="322699" y="120880"/>
                          <a:pt x="339725" y="117475"/>
                        </a:cubicBezTo>
                        <a:cubicBezTo>
                          <a:pt x="346075" y="120650"/>
                          <a:pt x="356044" y="120447"/>
                          <a:pt x="358775" y="127000"/>
                        </a:cubicBezTo>
                        <a:cubicBezTo>
                          <a:pt x="362461" y="135846"/>
                          <a:pt x="358233" y="146360"/>
                          <a:pt x="355600" y="155575"/>
                        </a:cubicBezTo>
                        <a:cubicBezTo>
                          <a:pt x="352595" y="166093"/>
                          <a:pt x="337863" y="181365"/>
                          <a:pt x="330200" y="187325"/>
                        </a:cubicBezTo>
                        <a:cubicBezTo>
                          <a:pt x="326464" y="190231"/>
                          <a:pt x="321733" y="191558"/>
                          <a:pt x="317500" y="193675"/>
                        </a:cubicBezTo>
                        <a:cubicBezTo>
                          <a:pt x="318558" y="187325"/>
                          <a:pt x="317592" y="180277"/>
                          <a:pt x="320675" y="174625"/>
                        </a:cubicBezTo>
                        <a:cubicBezTo>
                          <a:pt x="324259" y="168055"/>
                          <a:pt x="331956" y="164657"/>
                          <a:pt x="336550" y="158750"/>
                        </a:cubicBezTo>
                        <a:cubicBezTo>
                          <a:pt x="339456" y="155014"/>
                          <a:pt x="339783" y="149612"/>
                          <a:pt x="342900" y="146050"/>
                        </a:cubicBezTo>
                        <a:cubicBezTo>
                          <a:pt x="347362" y="140950"/>
                          <a:pt x="353675" y="137812"/>
                          <a:pt x="358775" y="133350"/>
                        </a:cubicBezTo>
                        <a:cubicBezTo>
                          <a:pt x="373411" y="120544"/>
                          <a:pt x="361995" y="125927"/>
                          <a:pt x="377825" y="120650"/>
                        </a:cubicBezTo>
                        <a:cubicBezTo>
                          <a:pt x="378883" y="125942"/>
                          <a:pt x="382171" y="131257"/>
                          <a:pt x="381000" y="136525"/>
                        </a:cubicBezTo>
                        <a:cubicBezTo>
                          <a:pt x="379852" y="141691"/>
                          <a:pt x="374280" y="144738"/>
                          <a:pt x="371475" y="149225"/>
                        </a:cubicBezTo>
                        <a:cubicBezTo>
                          <a:pt x="368967" y="153239"/>
                          <a:pt x="368031" y="158189"/>
                          <a:pt x="365125" y="161925"/>
                        </a:cubicBezTo>
                        <a:cubicBezTo>
                          <a:pt x="356615" y="172866"/>
                          <a:pt x="344085" y="181932"/>
                          <a:pt x="333375" y="190500"/>
                        </a:cubicBezTo>
                        <a:cubicBezTo>
                          <a:pt x="324908" y="189442"/>
                          <a:pt x="315897" y="190494"/>
                          <a:pt x="307975" y="187325"/>
                        </a:cubicBezTo>
                        <a:cubicBezTo>
                          <a:pt x="304432" y="185908"/>
                          <a:pt x="301625" y="181616"/>
                          <a:pt x="301625" y="177800"/>
                        </a:cubicBezTo>
                        <a:cubicBezTo>
                          <a:pt x="301625" y="135503"/>
                          <a:pt x="296418" y="140377"/>
                          <a:pt x="317500" y="133350"/>
                        </a:cubicBezTo>
                        <a:cubicBezTo>
                          <a:pt x="323850" y="135467"/>
                          <a:pt x="334064" y="133485"/>
                          <a:pt x="336550" y="139700"/>
                        </a:cubicBezTo>
                        <a:cubicBezTo>
                          <a:pt x="339424" y="146885"/>
                          <a:pt x="330603" y="167421"/>
                          <a:pt x="323850" y="174625"/>
                        </a:cubicBezTo>
                        <a:cubicBezTo>
                          <a:pt x="310542" y="188820"/>
                          <a:pt x="296333" y="202142"/>
                          <a:pt x="282575" y="215900"/>
                        </a:cubicBezTo>
                        <a:cubicBezTo>
                          <a:pt x="278342" y="220133"/>
                          <a:pt x="274747" y="225120"/>
                          <a:pt x="269875" y="228600"/>
                        </a:cubicBezTo>
                        <a:cubicBezTo>
                          <a:pt x="262467" y="233892"/>
                          <a:pt x="255225" y="239425"/>
                          <a:pt x="247650" y="244475"/>
                        </a:cubicBezTo>
                        <a:cubicBezTo>
                          <a:pt x="221460" y="261935"/>
                          <a:pt x="230664" y="258246"/>
                          <a:pt x="209550" y="263525"/>
                        </a:cubicBezTo>
                        <a:cubicBezTo>
                          <a:pt x="208492" y="260350"/>
                          <a:pt x="206375" y="257347"/>
                          <a:pt x="206375" y="254000"/>
                        </a:cubicBezTo>
                        <a:cubicBezTo>
                          <a:pt x="206375" y="228518"/>
                          <a:pt x="207433" y="224896"/>
                          <a:pt x="222250" y="206375"/>
                        </a:cubicBezTo>
                        <a:cubicBezTo>
                          <a:pt x="225990" y="201700"/>
                          <a:pt x="229873" y="196848"/>
                          <a:pt x="234950" y="193675"/>
                        </a:cubicBezTo>
                        <a:cubicBezTo>
                          <a:pt x="238650" y="191362"/>
                          <a:pt x="243417" y="191558"/>
                          <a:pt x="247650" y="190500"/>
                        </a:cubicBezTo>
                        <a:cubicBezTo>
                          <a:pt x="256117" y="193675"/>
                          <a:pt x="265737" y="194707"/>
                          <a:pt x="273050" y="200025"/>
                        </a:cubicBezTo>
                        <a:cubicBezTo>
                          <a:pt x="278041" y="203655"/>
                          <a:pt x="285998" y="210765"/>
                          <a:pt x="282575" y="215900"/>
                        </a:cubicBezTo>
                        <a:cubicBezTo>
                          <a:pt x="278424" y="222127"/>
                          <a:pt x="267758" y="218017"/>
                          <a:pt x="260350" y="219075"/>
                        </a:cubicBezTo>
                        <a:cubicBezTo>
                          <a:pt x="251883" y="222250"/>
                          <a:pt x="243477" y="225591"/>
                          <a:pt x="234950" y="228600"/>
                        </a:cubicBezTo>
                        <a:cubicBezTo>
                          <a:pt x="225482" y="231942"/>
                          <a:pt x="215643" y="234263"/>
                          <a:pt x="206375" y="238125"/>
                        </a:cubicBezTo>
                        <a:cubicBezTo>
                          <a:pt x="202853" y="239593"/>
                          <a:pt x="200357" y="242972"/>
                          <a:pt x="196850" y="244475"/>
                        </a:cubicBezTo>
                        <a:cubicBezTo>
                          <a:pt x="165088" y="258087"/>
                          <a:pt x="207860" y="231519"/>
                          <a:pt x="165100" y="257175"/>
                        </a:cubicBezTo>
                        <a:cubicBezTo>
                          <a:pt x="160562" y="259898"/>
                          <a:pt x="155960" y="262784"/>
                          <a:pt x="152400" y="266700"/>
                        </a:cubicBezTo>
                        <a:cubicBezTo>
                          <a:pt x="145281" y="274531"/>
                          <a:pt x="133350" y="292100"/>
                          <a:pt x="133350" y="292100"/>
                        </a:cubicBezTo>
                        <a:cubicBezTo>
                          <a:pt x="132292" y="296333"/>
                          <a:pt x="131374" y="300604"/>
                          <a:pt x="130175" y="304800"/>
                        </a:cubicBezTo>
                        <a:cubicBezTo>
                          <a:pt x="129256" y="308018"/>
                          <a:pt x="124387" y="312234"/>
                          <a:pt x="127000" y="314325"/>
                        </a:cubicBezTo>
                        <a:cubicBezTo>
                          <a:pt x="132027" y="318347"/>
                          <a:pt x="139700" y="316442"/>
                          <a:pt x="146050" y="317500"/>
                        </a:cubicBezTo>
                        <a:cubicBezTo>
                          <a:pt x="170392" y="316442"/>
                          <a:pt x="194859" y="317016"/>
                          <a:pt x="219075" y="314325"/>
                        </a:cubicBezTo>
                        <a:cubicBezTo>
                          <a:pt x="223779" y="313802"/>
                          <a:pt x="227381" y="309733"/>
                          <a:pt x="231775" y="307975"/>
                        </a:cubicBezTo>
                        <a:cubicBezTo>
                          <a:pt x="237990" y="305489"/>
                          <a:pt x="244475" y="303742"/>
                          <a:pt x="250825" y="301625"/>
                        </a:cubicBezTo>
                        <a:cubicBezTo>
                          <a:pt x="260350" y="302683"/>
                          <a:pt x="271315" y="299655"/>
                          <a:pt x="279400" y="304800"/>
                        </a:cubicBezTo>
                        <a:cubicBezTo>
                          <a:pt x="284090" y="307785"/>
                          <a:pt x="288204" y="338572"/>
                          <a:pt x="288925" y="342900"/>
                        </a:cubicBezTo>
                        <a:cubicBezTo>
                          <a:pt x="287867" y="356658"/>
                          <a:pt x="289097" y="370788"/>
                          <a:pt x="285750" y="384175"/>
                        </a:cubicBezTo>
                        <a:cubicBezTo>
                          <a:pt x="280307" y="405949"/>
                          <a:pt x="276058" y="403351"/>
                          <a:pt x="263525" y="412750"/>
                        </a:cubicBezTo>
                        <a:cubicBezTo>
                          <a:pt x="258104" y="416816"/>
                          <a:pt x="253071" y="421384"/>
                          <a:pt x="247650" y="425450"/>
                        </a:cubicBezTo>
                        <a:cubicBezTo>
                          <a:pt x="244597" y="427740"/>
                          <a:pt x="241745" y="430593"/>
                          <a:pt x="238125" y="431800"/>
                        </a:cubicBezTo>
                        <a:cubicBezTo>
                          <a:pt x="234821" y="432901"/>
                          <a:pt x="198562" y="437905"/>
                          <a:pt x="196850" y="438150"/>
                        </a:cubicBezTo>
                        <a:cubicBezTo>
                          <a:pt x="189442" y="437092"/>
                          <a:pt x="180971" y="438941"/>
                          <a:pt x="174625" y="434975"/>
                        </a:cubicBezTo>
                        <a:cubicBezTo>
                          <a:pt x="169123" y="431536"/>
                          <a:pt x="171232" y="416821"/>
                          <a:pt x="174625" y="412750"/>
                        </a:cubicBezTo>
                        <a:cubicBezTo>
                          <a:pt x="183249" y="402402"/>
                          <a:pt x="190421" y="388435"/>
                          <a:pt x="203200" y="384175"/>
                        </a:cubicBezTo>
                        <a:lnTo>
                          <a:pt x="241300" y="371475"/>
                        </a:lnTo>
                        <a:cubicBezTo>
                          <a:pt x="254000" y="373592"/>
                          <a:pt x="267275" y="373495"/>
                          <a:pt x="279400" y="377825"/>
                        </a:cubicBezTo>
                        <a:cubicBezTo>
                          <a:pt x="291495" y="382145"/>
                          <a:pt x="283309" y="398665"/>
                          <a:pt x="279400" y="403225"/>
                        </a:cubicBezTo>
                        <a:cubicBezTo>
                          <a:pt x="273961" y="409571"/>
                          <a:pt x="257559" y="411403"/>
                          <a:pt x="250825" y="412750"/>
                        </a:cubicBezTo>
                        <a:cubicBezTo>
                          <a:pt x="247650" y="411692"/>
                          <a:pt x="243156" y="412360"/>
                          <a:pt x="241300" y="409575"/>
                        </a:cubicBezTo>
                        <a:cubicBezTo>
                          <a:pt x="236220" y="401955"/>
                          <a:pt x="237913" y="385445"/>
                          <a:pt x="241300" y="377825"/>
                        </a:cubicBezTo>
                        <a:cubicBezTo>
                          <a:pt x="243449" y="372989"/>
                          <a:pt x="246474" y="368137"/>
                          <a:pt x="250825" y="365125"/>
                        </a:cubicBezTo>
                        <a:cubicBezTo>
                          <a:pt x="270977" y="351174"/>
                          <a:pt x="276812" y="350691"/>
                          <a:pt x="295275" y="346075"/>
                        </a:cubicBezTo>
                        <a:cubicBezTo>
                          <a:pt x="304800" y="348192"/>
                          <a:pt x="316507" y="346000"/>
                          <a:pt x="323850" y="352425"/>
                        </a:cubicBezTo>
                        <a:cubicBezTo>
                          <a:pt x="327911" y="355979"/>
                          <a:pt x="322382" y="363180"/>
                          <a:pt x="320675" y="368300"/>
                        </a:cubicBezTo>
                        <a:cubicBezTo>
                          <a:pt x="317183" y="378776"/>
                          <a:pt x="310670" y="387239"/>
                          <a:pt x="301625" y="393700"/>
                        </a:cubicBezTo>
                        <a:cubicBezTo>
                          <a:pt x="298902" y="395645"/>
                          <a:pt x="295275" y="395817"/>
                          <a:pt x="292100" y="396875"/>
                        </a:cubicBezTo>
                        <a:cubicBezTo>
                          <a:pt x="287867" y="394758"/>
                          <a:pt x="281517" y="394758"/>
                          <a:pt x="279400" y="390525"/>
                        </a:cubicBezTo>
                        <a:cubicBezTo>
                          <a:pt x="276273" y="384271"/>
                          <a:pt x="271324" y="346693"/>
                          <a:pt x="269875" y="336550"/>
                        </a:cubicBezTo>
                        <a:cubicBezTo>
                          <a:pt x="270933" y="311150"/>
                          <a:pt x="269125" y="285467"/>
                          <a:pt x="273050" y="260350"/>
                        </a:cubicBezTo>
                        <a:cubicBezTo>
                          <a:pt x="274511" y="250997"/>
                          <a:pt x="280631" y="242913"/>
                          <a:pt x="285750" y="234950"/>
                        </a:cubicBezTo>
                        <a:cubicBezTo>
                          <a:pt x="290782" y="227122"/>
                          <a:pt x="300881" y="213951"/>
                          <a:pt x="311150" y="209550"/>
                        </a:cubicBezTo>
                        <a:cubicBezTo>
                          <a:pt x="315161" y="207831"/>
                          <a:pt x="319571" y="207231"/>
                          <a:pt x="323850" y="206375"/>
                        </a:cubicBezTo>
                        <a:cubicBezTo>
                          <a:pt x="353961" y="200353"/>
                          <a:pt x="364002" y="202089"/>
                          <a:pt x="403225" y="200025"/>
                        </a:cubicBezTo>
                        <a:cubicBezTo>
                          <a:pt x="439987" y="185320"/>
                          <a:pt x="394035" y="202146"/>
                          <a:pt x="444500" y="190500"/>
                        </a:cubicBezTo>
                        <a:cubicBezTo>
                          <a:pt x="450053" y="189218"/>
                          <a:pt x="455167" y="186465"/>
                          <a:pt x="460375" y="184150"/>
                        </a:cubicBezTo>
                        <a:cubicBezTo>
                          <a:pt x="464700" y="182228"/>
                          <a:pt x="469137" y="180425"/>
                          <a:pt x="473075" y="177800"/>
                        </a:cubicBezTo>
                        <a:cubicBezTo>
                          <a:pt x="481881" y="171929"/>
                          <a:pt x="489669" y="164621"/>
                          <a:pt x="498475" y="158750"/>
                        </a:cubicBezTo>
                        <a:lnTo>
                          <a:pt x="508000" y="152400"/>
                        </a:lnTo>
                        <a:cubicBezTo>
                          <a:pt x="519642" y="134938"/>
                          <a:pt x="508000" y="149754"/>
                          <a:pt x="523875" y="136525"/>
                        </a:cubicBezTo>
                        <a:cubicBezTo>
                          <a:pt x="527324" y="133650"/>
                          <a:pt x="529856" y="129757"/>
                          <a:pt x="533400" y="127000"/>
                        </a:cubicBezTo>
                        <a:cubicBezTo>
                          <a:pt x="539424" y="122315"/>
                          <a:pt x="545046" y="116151"/>
                          <a:pt x="552450" y="114300"/>
                        </a:cubicBezTo>
                        <a:cubicBezTo>
                          <a:pt x="570385" y="109816"/>
                          <a:pt x="560871" y="111981"/>
                          <a:pt x="581025" y="107950"/>
                        </a:cubicBezTo>
                        <a:cubicBezTo>
                          <a:pt x="596050" y="109828"/>
                          <a:pt x="605659" y="107184"/>
                          <a:pt x="615950" y="117475"/>
                        </a:cubicBezTo>
                        <a:cubicBezTo>
                          <a:pt x="618648" y="120173"/>
                          <a:pt x="620183" y="123825"/>
                          <a:pt x="622300" y="127000"/>
                        </a:cubicBezTo>
                        <a:cubicBezTo>
                          <a:pt x="617008" y="129117"/>
                          <a:pt x="612118" y="133079"/>
                          <a:pt x="606425" y="133350"/>
                        </a:cubicBezTo>
                        <a:cubicBezTo>
                          <a:pt x="579438" y="134635"/>
                          <a:pt x="562975" y="131977"/>
                          <a:pt x="539750" y="127000"/>
                        </a:cubicBezTo>
                        <a:cubicBezTo>
                          <a:pt x="529884" y="124886"/>
                          <a:pt x="496287" y="117534"/>
                          <a:pt x="485775" y="114300"/>
                        </a:cubicBezTo>
                        <a:cubicBezTo>
                          <a:pt x="480328" y="112624"/>
                          <a:pt x="475192" y="110067"/>
                          <a:pt x="469900" y="107950"/>
                        </a:cubicBezTo>
                        <a:lnTo>
                          <a:pt x="498475" y="98425"/>
                        </a:lnTo>
                        <a:cubicBezTo>
                          <a:pt x="507833" y="95306"/>
                          <a:pt x="514384" y="93329"/>
                          <a:pt x="523875" y="88900"/>
                        </a:cubicBezTo>
                        <a:cubicBezTo>
                          <a:pt x="566276" y="69113"/>
                          <a:pt x="564836" y="71709"/>
                          <a:pt x="533400" y="76200"/>
                        </a:cubicBezTo>
                        <a:cubicBezTo>
                          <a:pt x="524812" y="81925"/>
                          <a:pt x="514949" y="85107"/>
                          <a:pt x="536575" y="85725"/>
                        </a:cubicBezTo>
                        <a:cubicBezTo>
                          <a:pt x="606405" y="87720"/>
                          <a:pt x="676275" y="87842"/>
                          <a:pt x="746125" y="88900"/>
                        </a:cubicBezTo>
                        <a:lnTo>
                          <a:pt x="901700" y="85725"/>
                        </a:lnTo>
                        <a:cubicBezTo>
                          <a:pt x="906042" y="85291"/>
                          <a:pt x="903676" y="77221"/>
                          <a:pt x="904875" y="73025"/>
                        </a:cubicBezTo>
                        <a:cubicBezTo>
                          <a:pt x="905794" y="69807"/>
                          <a:pt x="911332" y="64156"/>
                          <a:pt x="908050" y="63500"/>
                        </a:cubicBezTo>
                        <a:cubicBezTo>
                          <a:pt x="901486" y="62187"/>
                          <a:pt x="895494" y="68227"/>
                          <a:pt x="889000" y="69850"/>
                        </a:cubicBezTo>
                        <a:cubicBezTo>
                          <a:pt x="884767" y="70908"/>
                          <a:pt x="880496" y="71826"/>
                          <a:pt x="876300" y="73025"/>
                        </a:cubicBezTo>
                        <a:cubicBezTo>
                          <a:pt x="873082" y="73944"/>
                          <a:pt x="869950" y="75142"/>
                          <a:pt x="866775" y="76200"/>
                        </a:cubicBezTo>
                        <a:cubicBezTo>
                          <a:pt x="843492" y="75142"/>
                          <a:pt x="820158" y="74884"/>
                          <a:pt x="796925" y="73025"/>
                        </a:cubicBezTo>
                        <a:cubicBezTo>
                          <a:pt x="793589" y="72758"/>
                          <a:pt x="790717" y="70292"/>
                          <a:pt x="787400" y="69850"/>
                        </a:cubicBezTo>
                        <a:cubicBezTo>
                          <a:pt x="774768" y="68166"/>
                          <a:pt x="762000" y="67733"/>
                          <a:pt x="749300" y="66675"/>
                        </a:cubicBezTo>
                        <a:cubicBezTo>
                          <a:pt x="724958" y="67733"/>
                          <a:pt x="700573" y="68050"/>
                          <a:pt x="676275" y="69850"/>
                        </a:cubicBezTo>
                        <a:cubicBezTo>
                          <a:pt x="671923" y="70172"/>
                          <a:pt x="667661" y="71493"/>
                          <a:pt x="663575" y="73025"/>
                        </a:cubicBezTo>
                        <a:cubicBezTo>
                          <a:pt x="650693" y="77856"/>
                          <a:pt x="638527" y="84549"/>
                          <a:pt x="625475" y="88900"/>
                        </a:cubicBezTo>
                        <a:cubicBezTo>
                          <a:pt x="619125" y="91017"/>
                          <a:pt x="612836" y="93327"/>
                          <a:pt x="606425" y="95250"/>
                        </a:cubicBezTo>
                        <a:cubicBezTo>
                          <a:pt x="595363" y="98568"/>
                          <a:pt x="589503" y="99010"/>
                          <a:pt x="577850" y="101600"/>
                        </a:cubicBezTo>
                        <a:cubicBezTo>
                          <a:pt x="573590" y="102547"/>
                          <a:pt x="569383" y="103717"/>
                          <a:pt x="565150" y="104775"/>
                        </a:cubicBezTo>
                        <a:cubicBezTo>
                          <a:pt x="576599" y="106206"/>
                          <a:pt x="608420" y="110302"/>
                          <a:pt x="619125" y="111125"/>
                        </a:cubicBezTo>
                        <a:cubicBezTo>
                          <a:pt x="672295" y="115215"/>
                          <a:pt x="689064" y="114214"/>
                          <a:pt x="746125" y="117475"/>
                        </a:cubicBezTo>
                        <a:cubicBezTo>
                          <a:pt x="765064" y="118557"/>
                          <a:pt x="796382" y="121866"/>
                          <a:pt x="815975" y="123825"/>
                        </a:cubicBezTo>
                        <a:cubicBezTo>
                          <a:pt x="870120" y="137361"/>
                          <a:pt x="819890" y="123825"/>
                          <a:pt x="704850" y="123825"/>
                        </a:cubicBezTo>
                        <a:cubicBezTo>
                          <a:pt x="668851" y="123825"/>
                          <a:pt x="632883" y="125942"/>
                          <a:pt x="596900" y="127000"/>
                        </a:cubicBezTo>
                        <a:cubicBezTo>
                          <a:pt x="586317" y="128058"/>
                          <a:pt x="575679" y="128671"/>
                          <a:pt x="565150" y="130175"/>
                        </a:cubicBezTo>
                        <a:cubicBezTo>
                          <a:pt x="554736" y="131663"/>
                          <a:pt x="543122" y="137049"/>
                          <a:pt x="533400" y="139700"/>
                        </a:cubicBezTo>
                        <a:cubicBezTo>
                          <a:pt x="528194" y="141120"/>
                          <a:pt x="522817" y="141817"/>
                          <a:pt x="517525" y="142875"/>
                        </a:cubicBezTo>
                        <a:cubicBezTo>
                          <a:pt x="531415" y="146348"/>
                          <a:pt x="530012" y="145021"/>
                          <a:pt x="542925" y="152400"/>
                        </a:cubicBezTo>
                        <a:cubicBezTo>
                          <a:pt x="546238" y="154293"/>
                          <a:pt x="548943" y="157247"/>
                          <a:pt x="552450" y="158750"/>
                        </a:cubicBezTo>
                        <a:cubicBezTo>
                          <a:pt x="556461" y="160469"/>
                          <a:pt x="561064" y="160393"/>
                          <a:pt x="565150" y="161925"/>
                        </a:cubicBezTo>
                        <a:cubicBezTo>
                          <a:pt x="569582" y="163587"/>
                          <a:pt x="573500" y="166411"/>
                          <a:pt x="577850" y="168275"/>
                        </a:cubicBezTo>
                        <a:cubicBezTo>
                          <a:pt x="580926" y="169593"/>
                          <a:pt x="584200" y="170392"/>
                          <a:pt x="587375" y="171450"/>
                        </a:cubicBezTo>
                        <a:cubicBezTo>
                          <a:pt x="588433" y="174625"/>
                          <a:pt x="590550" y="177628"/>
                          <a:pt x="590550" y="180975"/>
                        </a:cubicBezTo>
                        <a:cubicBezTo>
                          <a:pt x="590550" y="184322"/>
                          <a:pt x="590160" y="192356"/>
                          <a:pt x="587375" y="190500"/>
                        </a:cubicBezTo>
                        <a:cubicBezTo>
                          <a:pt x="582633" y="187339"/>
                          <a:pt x="582827" y="180032"/>
                          <a:pt x="581025" y="174625"/>
                        </a:cubicBezTo>
                        <a:cubicBezTo>
                          <a:pt x="579645" y="170485"/>
                          <a:pt x="579049" y="166121"/>
                          <a:pt x="577850" y="161925"/>
                        </a:cubicBezTo>
                        <a:cubicBezTo>
                          <a:pt x="576931" y="158707"/>
                          <a:pt x="575733" y="155575"/>
                          <a:pt x="574675" y="152400"/>
                        </a:cubicBezTo>
                        <a:cubicBezTo>
                          <a:pt x="575733" y="146050"/>
                          <a:pt x="574656" y="138939"/>
                          <a:pt x="577850" y="133350"/>
                        </a:cubicBezTo>
                        <a:cubicBezTo>
                          <a:pt x="579510" y="130444"/>
                          <a:pt x="586960" y="126854"/>
                          <a:pt x="587375" y="130175"/>
                        </a:cubicBezTo>
                        <a:cubicBezTo>
                          <a:pt x="588495" y="139138"/>
                          <a:pt x="583192" y="159758"/>
                          <a:pt x="574675" y="168275"/>
                        </a:cubicBezTo>
                        <a:cubicBezTo>
                          <a:pt x="570933" y="172017"/>
                          <a:pt x="566281" y="174724"/>
                          <a:pt x="561975" y="177800"/>
                        </a:cubicBezTo>
                        <a:cubicBezTo>
                          <a:pt x="558870" y="180018"/>
                          <a:pt x="555863" y="182443"/>
                          <a:pt x="552450" y="184150"/>
                        </a:cubicBezTo>
                        <a:cubicBezTo>
                          <a:pt x="549457" y="185647"/>
                          <a:pt x="546100" y="186267"/>
                          <a:pt x="542925" y="187325"/>
                        </a:cubicBezTo>
                        <a:cubicBezTo>
                          <a:pt x="546100" y="184150"/>
                          <a:pt x="548796" y="180410"/>
                          <a:pt x="552450" y="177800"/>
                        </a:cubicBezTo>
                        <a:cubicBezTo>
                          <a:pt x="559316" y="172896"/>
                          <a:pt x="566902" y="170866"/>
                          <a:pt x="574675" y="168275"/>
                        </a:cubicBezTo>
                        <a:cubicBezTo>
                          <a:pt x="583142" y="169333"/>
                          <a:pt x="594042" y="165417"/>
                          <a:pt x="600075" y="171450"/>
                        </a:cubicBezTo>
                        <a:cubicBezTo>
                          <a:pt x="603817" y="175192"/>
                          <a:pt x="594035" y="180168"/>
                          <a:pt x="590550" y="184150"/>
                        </a:cubicBezTo>
                        <a:cubicBezTo>
                          <a:pt x="584815" y="190704"/>
                          <a:pt x="573176" y="201997"/>
                          <a:pt x="565150" y="206375"/>
                        </a:cubicBezTo>
                        <a:cubicBezTo>
                          <a:pt x="558074" y="210235"/>
                          <a:pt x="550263" y="212565"/>
                          <a:pt x="542925" y="215900"/>
                        </a:cubicBezTo>
                        <a:cubicBezTo>
                          <a:pt x="538616" y="217859"/>
                          <a:pt x="534776" y="220950"/>
                          <a:pt x="530225" y="222250"/>
                        </a:cubicBezTo>
                        <a:cubicBezTo>
                          <a:pt x="507513" y="228739"/>
                          <a:pt x="490030" y="229445"/>
                          <a:pt x="466725" y="231775"/>
                        </a:cubicBezTo>
                        <a:cubicBezTo>
                          <a:pt x="441325" y="230717"/>
                          <a:pt x="415898" y="230186"/>
                          <a:pt x="390525" y="228600"/>
                        </a:cubicBezTo>
                        <a:cubicBezTo>
                          <a:pt x="382009" y="228068"/>
                          <a:pt x="373658" y="225425"/>
                          <a:pt x="365125" y="225425"/>
                        </a:cubicBezTo>
                        <a:cubicBezTo>
                          <a:pt x="338646" y="225425"/>
                          <a:pt x="312208" y="227542"/>
                          <a:pt x="285750" y="228600"/>
                        </a:cubicBezTo>
                        <a:cubicBezTo>
                          <a:pt x="281037" y="229543"/>
                          <a:pt x="254353" y="236831"/>
                          <a:pt x="250825" y="228600"/>
                        </a:cubicBezTo>
                        <a:cubicBezTo>
                          <a:pt x="248028" y="222075"/>
                          <a:pt x="257467" y="216038"/>
                          <a:pt x="260350" y="209550"/>
                        </a:cubicBezTo>
                        <a:cubicBezTo>
                          <a:pt x="261709" y="206492"/>
                          <a:pt x="261517" y="202702"/>
                          <a:pt x="263525" y="200025"/>
                        </a:cubicBezTo>
                        <a:cubicBezTo>
                          <a:pt x="276688" y="182475"/>
                          <a:pt x="277977" y="187179"/>
                          <a:pt x="292100" y="174625"/>
                        </a:cubicBezTo>
                        <a:cubicBezTo>
                          <a:pt x="297693" y="169653"/>
                          <a:pt x="301748" y="162901"/>
                          <a:pt x="307975" y="158750"/>
                        </a:cubicBezTo>
                        <a:cubicBezTo>
                          <a:pt x="322716" y="148923"/>
                          <a:pt x="332953" y="148766"/>
                          <a:pt x="349250" y="146050"/>
                        </a:cubicBezTo>
                        <a:cubicBezTo>
                          <a:pt x="352561" y="146464"/>
                          <a:pt x="381918" y="142376"/>
                          <a:pt x="377825" y="158750"/>
                        </a:cubicBezTo>
                        <a:cubicBezTo>
                          <a:pt x="372805" y="178830"/>
                          <a:pt x="332192" y="244572"/>
                          <a:pt x="330200" y="247650"/>
                        </a:cubicBezTo>
                        <a:lnTo>
                          <a:pt x="295275" y="301625"/>
                        </a:lnTo>
                        <a:cubicBezTo>
                          <a:pt x="287813" y="313232"/>
                          <a:pt x="279221" y="324208"/>
                          <a:pt x="273050" y="336550"/>
                        </a:cubicBezTo>
                        <a:cubicBezTo>
                          <a:pt x="258643" y="365363"/>
                          <a:pt x="265601" y="354074"/>
                          <a:pt x="254000" y="371475"/>
                        </a:cubicBezTo>
                        <a:cubicBezTo>
                          <a:pt x="254242" y="372201"/>
                          <a:pt x="257991" y="391916"/>
                          <a:pt x="266700" y="384175"/>
                        </a:cubicBezTo>
                        <a:cubicBezTo>
                          <a:pt x="268941" y="382183"/>
                          <a:pt x="285708" y="355206"/>
                          <a:pt x="292100" y="346075"/>
                        </a:cubicBezTo>
                        <a:cubicBezTo>
                          <a:pt x="295985" y="340524"/>
                          <a:pt x="311269" y="318939"/>
                          <a:pt x="317500" y="311150"/>
                        </a:cubicBezTo>
                        <a:cubicBezTo>
                          <a:pt x="322664" y="304695"/>
                          <a:pt x="328790" y="298978"/>
                          <a:pt x="333375" y="292100"/>
                        </a:cubicBezTo>
                        <a:cubicBezTo>
                          <a:pt x="335492" y="288925"/>
                          <a:pt x="337190" y="285427"/>
                          <a:pt x="339725" y="282575"/>
                        </a:cubicBezTo>
                        <a:cubicBezTo>
                          <a:pt x="345691" y="275863"/>
                          <a:pt x="358775" y="263525"/>
                          <a:pt x="358775" y="263525"/>
                        </a:cubicBezTo>
                        <a:cubicBezTo>
                          <a:pt x="355683" y="282080"/>
                          <a:pt x="357101" y="285086"/>
                          <a:pt x="346075" y="301625"/>
                        </a:cubicBezTo>
                        <a:cubicBezTo>
                          <a:pt x="343584" y="305361"/>
                          <a:pt x="339355" y="307644"/>
                          <a:pt x="336550" y="311150"/>
                        </a:cubicBezTo>
                        <a:cubicBezTo>
                          <a:pt x="330863" y="318259"/>
                          <a:pt x="326799" y="326638"/>
                          <a:pt x="320675" y="333375"/>
                        </a:cubicBezTo>
                        <a:cubicBezTo>
                          <a:pt x="310890" y="344139"/>
                          <a:pt x="304027" y="346462"/>
                          <a:pt x="292100" y="352425"/>
                        </a:cubicBezTo>
                        <a:cubicBezTo>
                          <a:pt x="281517" y="349250"/>
                          <a:pt x="268802" y="350017"/>
                          <a:pt x="260350" y="342900"/>
                        </a:cubicBezTo>
                        <a:cubicBezTo>
                          <a:pt x="247550" y="332121"/>
                          <a:pt x="239788" y="316315"/>
                          <a:pt x="231775" y="301625"/>
                        </a:cubicBezTo>
                        <a:cubicBezTo>
                          <a:pt x="225425" y="289983"/>
                          <a:pt x="218426" y="278673"/>
                          <a:pt x="212725" y="266700"/>
                        </a:cubicBezTo>
                        <a:cubicBezTo>
                          <a:pt x="201419" y="242958"/>
                          <a:pt x="201635" y="241392"/>
                          <a:pt x="196850" y="222250"/>
                        </a:cubicBezTo>
                        <a:cubicBezTo>
                          <a:pt x="203069" y="188044"/>
                          <a:pt x="194198" y="161533"/>
                          <a:pt x="219075" y="142875"/>
                        </a:cubicBezTo>
                        <a:cubicBezTo>
                          <a:pt x="224012" y="139172"/>
                          <a:pt x="229220" y="135642"/>
                          <a:pt x="234950" y="133350"/>
                        </a:cubicBezTo>
                        <a:cubicBezTo>
                          <a:pt x="239960" y="131346"/>
                          <a:pt x="245533" y="131233"/>
                          <a:pt x="250825" y="130175"/>
                        </a:cubicBezTo>
                        <a:cubicBezTo>
                          <a:pt x="257781" y="130993"/>
                          <a:pt x="345308" y="122962"/>
                          <a:pt x="371475" y="152400"/>
                        </a:cubicBezTo>
                        <a:cubicBezTo>
                          <a:pt x="376545" y="158104"/>
                          <a:pt x="379942" y="165100"/>
                          <a:pt x="384175" y="171450"/>
                        </a:cubicBezTo>
                        <a:cubicBezTo>
                          <a:pt x="391631" y="205004"/>
                          <a:pt x="397570" y="214487"/>
                          <a:pt x="381000" y="254000"/>
                        </a:cubicBezTo>
                        <a:cubicBezTo>
                          <a:pt x="373958" y="270792"/>
                          <a:pt x="360625" y="284232"/>
                          <a:pt x="349250" y="298450"/>
                        </a:cubicBezTo>
                        <a:cubicBezTo>
                          <a:pt x="343640" y="305462"/>
                          <a:pt x="336781" y="311389"/>
                          <a:pt x="330200" y="317500"/>
                        </a:cubicBezTo>
                        <a:cubicBezTo>
                          <a:pt x="327649" y="319869"/>
                          <a:pt x="301180" y="343954"/>
                          <a:pt x="292100" y="349250"/>
                        </a:cubicBezTo>
                        <a:cubicBezTo>
                          <a:pt x="283923" y="354020"/>
                          <a:pt x="275167" y="357717"/>
                          <a:pt x="266700" y="361950"/>
                        </a:cubicBezTo>
                        <a:cubicBezTo>
                          <a:pt x="245533" y="359833"/>
                          <a:pt x="223460" y="362083"/>
                          <a:pt x="203200" y="355600"/>
                        </a:cubicBezTo>
                        <a:cubicBezTo>
                          <a:pt x="195327" y="353081"/>
                          <a:pt x="192432" y="343050"/>
                          <a:pt x="187325" y="336550"/>
                        </a:cubicBezTo>
                        <a:cubicBezTo>
                          <a:pt x="180786" y="328228"/>
                          <a:pt x="174625" y="319617"/>
                          <a:pt x="168275" y="311150"/>
                        </a:cubicBezTo>
                        <a:cubicBezTo>
                          <a:pt x="164042" y="299508"/>
                          <a:pt x="155575" y="288612"/>
                          <a:pt x="155575" y="276225"/>
                        </a:cubicBezTo>
                        <a:cubicBezTo>
                          <a:pt x="155575" y="258771"/>
                          <a:pt x="162241" y="241803"/>
                          <a:pt x="168275" y="225425"/>
                        </a:cubicBezTo>
                        <a:cubicBezTo>
                          <a:pt x="169827" y="221212"/>
                          <a:pt x="174294" y="218705"/>
                          <a:pt x="177800" y="215900"/>
                        </a:cubicBezTo>
                        <a:cubicBezTo>
                          <a:pt x="184909" y="210213"/>
                          <a:pt x="192305" y="204850"/>
                          <a:pt x="200025" y="200025"/>
                        </a:cubicBezTo>
                        <a:cubicBezTo>
                          <a:pt x="221555" y="186569"/>
                          <a:pt x="236276" y="179876"/>
                          <a:pt x="260350" y="171450"/>
                        </a:cubicBezTo>
                        <a:cubicBezTo>
                          <a:pt x="270779" y="167800"/>
                          <a:pt x="281265" y="164092"/>
                          <a:pt x="292100" y="161925"/>
                        </a:cubicBezTo>
                        <a:cubicBezTo>
                          <a:pt x="302530" y="159839"/>
                          <a:pt x="313267" y="159808"/>
                          <a:pt x="323850" y="158750"/>
                        </a:cubicBezTo>
                        <a:cubicBezTo>
                          <a:pt x="340783" y="159808"/>
                          <a:pt x="358145" y="157995"/>
                          <a:pt x="374650" y="161925"/>
                        </a:cubicBezTo>
                        <a:cubicBezTo>
                          <a:pt x="381242" y="163495"/>
                          <a:pt x="386292" y="169333"/>
                          <a:pt x="390525" y="174625"/>
                        </a:cubicBezTo>
                        <a:cubicBezTo>
                          <a:pt x="396823" y="182498"/>
                          <a:pt x="400032" y="193620"/>
                          <a:pt x="403225" y="203200"/>
                        </a:cubicBezTo>
                        <a:cubicBezTo>
                          <a:pt x="401460" y="219087"/>
                          <a:pt x="404637" y="230363"/>
                          <a:pt x="393700" y="241300"/>
                        </a:cubicBezTo>
                        <a:cubicBezTo>
                          <a:pt x="392952" y="242048"/>
                          <a:pt x="391583" y="241300"/>
                          <a:pt x="390525" y="241300"/>
                        </a:cubicBezTo>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D26EF3C-19A6-054C-A9B8-1FFC6260D17C}"/>
                      </a:ext>
                    </a:extLst>
                  </p:cNvPr>
                  <p:cNvSpPr/>
                  <p:nvPr/>
                </p:nvSpPr>
                <p:spPr>
                  <a:xfrm rot="2352291">
                    <a:off x="3187847" y="3786816"/>
                    <a:ext cx="289407" cy="322934"/>
                  </a:xfrm>
                  <a:custGeom>
                    <a:avLst/>
                    <a:gdLst>
                      <a:gd name="connsiteX0" fmla="*/ 184150 w 909078"/>
                      <a:gd name="connsiteY0" fmla="*/ 161925 h 723900"/>
                      <a:gd name="connsiteX1" fmla="*/ 168275 w 909078"/>
                      <a:gd name="connsiteY1" fmla="*/ 177800 h 723900"/>
                      <a:gd name="connsiteX2" fmla="*/ 155575 w 909078"/>
                      <a:gd name="connsiteY2" fmla="*/ 196850 h 723900"/>
                      <a:gd name="connsiteX3" fmla="*/ 149225 w 909078"/>
                      <a:gd name="connsiteY3" fmla="*/ 206375 h 723900"/>
                      <a:gd name="connsiteX4" fmla="*/ 146050 w 909078"/>
                      <a:gd name="connsiteY4" fmla="*/ 215900 h 723900"/>
                      <a:gd name="connsiteX5" fmla="*/ 133350 w 909078"/>
                      <a:gd name="connsiteY5" fmla="*/ 234950 h 723900"/>
                      <a:gd name="connsiteX6" fmla="*/ 127000 w 909078"/>
                      <a:gd name="connsiteY6" fmla="*/ 244475 h 723900"/>
                      <a:gd name="connsiteX7" fmla="*/ 120650 w 909078"/>
                      <a:gd name="connsiteY7" fmla="*/ 254000 h 723900"/>
                      <a:gd name="connsiteX8" fmla="*/ 114300 w 909078"/>
                      <a:gd name="connsiteY8" fmla="*/ 273050 h 723900"/>
                      <a:gd name="connsiteX9" fmla="*/ 111125 w 909078"/>
                      <a:gd name="connsiteY9" fmla="*/ 301625 h 723900"/>
                      <a:gd name="connsiteX10" fmla="*/ 101600 w 909078"/>
                      <a:gd name="connsiteY10" fmla="*/ 346075 h 723900"/>
                      <a:gd name="connsiteX11" fmla="*/ 98425 w 909078"/>
                      <a:gd name="connsiteY11" fmla="*/ 365125 h 723900"/>
                      <a:gd name="connsiteX12" fmla="*/ 107950 w 909078"/>
                      <a:gd name="connsiteY12" fmla="*/ 400050 h 723900"/>
                      <a:gd name="connsiteX13" fmla="*/ 111125 w 909078"/>
                      <a:gd name="connsiteY13" fmla="*/ 409575 h 723900"/>
                      <a:gd name="connsiteX14" fmla="*/ 120650 w 909078"/>
                      <a:gd name="connsiteY14" fmla="*/ 428625 h 723900"/>
                      <a:gd name="connsiteX15" fmla="*/ 117475 w 909078"/>
                      <a:gd name="connsiteY15" fmla="*/ 685800 h 723900"/>
                      <a:gd name="connsiteX16" fmla="*/ 111125 w 909078"/>
                      <a:gd name="connsiteY16" fmla="*/ 720725 h 723900"/>
                      <a:gd name="connsiteX17" fmla="*/ 114300 w 909078"/>
                      <a:gd name="connsiteY17" fmla="*/ 685800 h 723900"/>
                      <a:gd name="connsiteX18" fmla="*/ 117475 w 909078"/>
                      <a:gd name="connsiteY18" fmla="*/ 628650 h 723900"/>
                      <a:gd name="connsiteX19" fmla="*/ 123825 w 909078"/>
                      <a:gd name="connsiteY19" fmla="*/ 609600 h 723900"/>
                      <a:gd name="connsiteX20" fmla="*/ 127000 w 909078"/>
                      <a:gd name="connsiteY20" fmla="*/ 596900 h 723900"/>
                      <a:gd name="connsiteX21" fmla="*/ 130175 w 909078"/>
                      <a:gd name="connsiteY21" fmla="*/ 577850 h 723900"/>
                      <a:gd name="connsiteX22" fmla="*/ 136525 w 909078"/>
                      <a:gd name="connsiteY22" fmla="*/ 533400 h 723900"/>
                      <a:gd name="connsiteX23" fmla="*/ 142875 w 909078"/>
                      <a:gd name="connsiteY23" fmla="*/ 498475 h 723900"/>
                      <a:gd name="connsiteX24" fmla="*/ 146050 w 909078"/>
                      <a:gd name="connsiteY24" fmla="*/ 393700 h 723900"/>
                      <a:gd name="connsiteX25" fmla="*/ 149225 w 909078"/>
                      <a:gd name="connsiteY25" fmla="*/ 374650 h 723900"/>
                      <a:gd name="connsiteX26" fmla="*/ 161925 w 909078"/>
                      <a:gd name="connsiteY26" fmla="*/ 346075 h 723900"/>
                      <a:gd name="connsiteX27" fmla="*/ 171450 w 909078"/>
                      <a:gd name="connsiteY27" fmla="*/ 339725 h 723900"/>
                      <a:gd name="connsiteX28" fmla="*/ 180975 w 909078"/>
                      <a:gd name="connsiteY28" fmla="*/ 349250 h 723900"/>
                      <a:gd name="connsiteX29" fmla="*/ 184150 w 909078"/>
                      <a:gd name="connsiteY29" fmla="*/ 365125 h 723900"/>
                      <a:gd name="connsiteX30" fmla="*/ 187325 w 909078"/>
                      <a:gd name="connsiteY30" fmla="*/ 377825 h 723900"/>
                      <a:gd name="connsiteX31" fmla="*/ 193675 w 909078"/>
                      <a:gd name="connsiteY31" fmla="*/ 396875 h 723900"/>
                      <a:gd name="connsiteX32" fmla="*/ 190500 w 909078"/>
                      <a:gd name="connsiteY32" fmla="*/ 431800 h 723900"/>
                      <a:gd name="connsiteX33" fmla="*/ 180975 w 909078"/>
                      <a:gd name="connsiteY33" fmla="*/ 460375 h 723900"/>
                      <a:gd name="connsiteX34" fmla="*/ 177800 w 909078"/>
                      <a:gd name="connsiteY34" fmla="*/ 473075 h 723900"/>
                      <a:gd name="connsiteX35" fmla="*/ 171450 w 909078"/>
                      <a:gd name="connsiteY35" fmla="*/ 492125 h 723900"/>
                      <a:gd name="connsiteX36" fmla="*/ 174625 w 909078"/>
                      <a:gd name="connsiteY36" fmla="*/ 533400 h 723900"/>
                      <a:gd name="connsiteX37" fmla="*/ 180975 w 909078"/>
                      <a:gd name="connsiteY37" fmla="*/ 552450 h 723900"/>
                      <a:gd name="connsiteX38" fmla="*/ 177800 w 909078"/>
                      <a:gd name="connsiteY38" fmla="*/ 657225 h 723900"/>
                      <a:gd name="connsiteX39" fmla="*/ 171450 w 909078"/>
                      <a:gd name="connsiteY39" fmla="*/ 692150 h 723900"/>
                      <a:gd name="connsiteX40" fmla="*/ 165100 w 909078"/>
                      <a:gd name="connsiteY40" fmla="*/ 723900 h 723900"/>
                      <a:gd name="connsiteX41" fmla="*/ 171450 w 909078"/>
                      <a:gd name="connsiteY41" fmla="*/ 657225 h 723900"/>
                      <a:gd name="connsiteX42" fmla="*/ 174625 w 909078"/>
                      <a:gd name="connsiteY42" fmla="*/ 644525 h 723900"/>
                      <a:gd name="connsiteX43" fmla="*/ 180975 w 909078"/>
                      <a:gd name="connsiteY43" fmla="*/ 612775 h 723900"/>
                      <a:gd name="connsiteX44" fmla="*/ 184150 w 909078"/>
                      <a:gd name="connsiteY44" fmla="*/ 596900 h 723900"/>
                      <a:gd name="connsiteX45" fmla="*/ 190500 w 909078"/>
                      <a:gd name="connsiteY45" fmla="*/ 571500 h 723900"/>
                      <a:gd name="connsiteX46" fmla="*/ 193675 w 909078"/>
                      <a:gd name="connsiteY46" fmla="*/ 447675 h 723900"/>
                      <a:gd name="connsiteX47" fmla="*/ 196850 w 909078"/>
                      <a:gd name="connsiteY47" fmla="*/ 428625 h 723900"/>
                      <a:gd name="connsiteX48" fmla="*/ 193675 w 909078"/>
                      <a:gd name="connsiteY48" fmla="*/ 374650 h 723900"/>
                      <a:gd name="connsiteX49" fmla="*/ 184150 w 909078"/>
                      <a:gd name="connsiteY49" fmla="*/ 381000 h 723900"/>
                      <a:gd name="connsiteX50" fmla="*/ 180975 w 909078"/>
                      <a:gd name="connsiteY50" fmla="*/ 393700 h 723900"/>
                      <a:gd name="connsiteX51" fmla="*/ 177800 w 909078"/>
                      <a:gd name="connsiteY51" fmla="*/ 403225 h 723900"/>
                      <a:gd name="connsiteX52" fmla="*/ 174625 w 909078"/>
                      <a:gd name="connsiteY52" fmla="*/ 415925 h 723900"/>
                      <a:gd name="connsiteX53" fmla="*/ 168275 w 909078"/>
                      <a:gd name="connsiteY53" fmla="*/ 434975 h 723900"/>
                      <a:gd name="connsiteX54" fmla="*/ 165100 w 909078"/>
                      <a:gd name="connsiteY54" fmla="*/ 466725 h 723900"/>
                      <a:gd name="connsiteX55" fmla="*/ 161925 w 909078"/>
                      <a:gd name="connsiteY55" fmla="*/ 492125 h 723900"/>
                      <a:gd name="connsiteX56" fmla="*/ 158750 w 909078"/>
                      <a:gd name="connsiteY56" fmla="*/ 533400 h 723900"/>
                      <a:gd name="connsiteX57" fmla="*/ 155575 w 909078"/>
                      <a:gd name="connsiteY57" fmla="*/ 549275 h 723900"/>
                      <a:gd name="connsiteX58" fmla="*/ 149225 w 909078"/>
                      <a:gd name="connsiteY58" fmla="*/ 571500 h 723900"/>
                      <a:gd name="connsiteX59" fmla="*/ 142875 w 909078"/>
                      <a:gd name="connsiteY59" fmla="*/ 612775 h 723900"/>
                      <a:gd name="connsiteX60" fmla="*/ 136525 w 909078"/>
                      <a:gd name="connsiteY60" fmla="*/ 631825 h 723900"/>
                      <a:gd name="connsiteX61" fmla="*/ 133350 w 909078"/>
                      <a:gd name="connsiteY61" fmla="*/ 641350 h 723900"/>
                      <a:gd name="connsiteX62" fmla="*/ 130175 w 909078"/>
                      <a:gd name="connsiteY62" fmla="*/ 650875 h 723900"/>
                      <a:gd name="connsiteX63" fmla="*/ 133350 w 909078"/>
                      <a:gd name="connsiteY63" fmla="*/ 638175 h 723900"/>
                      <a:gd name="connsiteX64" fmla="*/ 136525 w 909078"/>
                      <a:gd name="connsiteY64" fmla="*/ 625475 h 723900"/>
                      <a:gd name="connsiteX65" fmla="*/ 142875 w 909078"/>
                      <a:gd name="connsiteY65" fmla="*/ 606425 h 723900"/>
                      <a:gd name="connsiteX66" fmla="*/ 146050 w 909078"/>
                      <a:gd name="connsiteY66" fmla="*/ 596900 h 723900"/>
                      <a:gd name="connsiteX67" fmla="*/ 149225 w 909078"/>
                      <a:gd name="connsiteY67" fmla="*/ 587375 h 723900"/>
                      <a:gd name="connsiteX68" fmla="*/ 155575 w 909078"/>
                      <a:gd name="connsiteY68" fmla="*/ 577850 h 723900"/>
                      <a:gd name="connsiteX69" fmla="*/ 161925 w 909078"/>
                      <a:gd name="connsiteY69" fmla="*/ 558800 h 723900"/>
                      <a:gd name="connsiteX70" fmla="*/ 168275 w 909078"/>
                      <a:gd name="connsiteY70" fmla="*/ 536575 h 723900"/>
                      <a:gd name="connsiteX71" fmla="*/ 174625 w 909078"/>
                      <a:gd name="connsiteY71" fmla="*/ 450850 h 723900"/>
                      <a:gd name="connsiteX72" fmla="*/ 184150 w 909078"/>
                      <a:gd name="connsiteY72" fmla="*/ 419100 h 723900"/>
                      <a:gd name="connsiteX73" fmla="*/ 187325 w 909078"/>
                      <a:gd name="connsiteY73" fmla="*/ 409575 h 723900"/>
                      <a:gd name="connsiteX74" fmla="*/ 190500 w 909078"/>
                      <a:gd name="connsiteY74" fmla="*/ 400050 h 723900"/>
                      <a:gd name="connsiteX75" fmla="*/ 196850 w 909078"/>
                      <a:gd name="connsiteY75" fmla="*/ 390525 h 723900"/>
                      <a:gd name="connsiteX76" fmla="*/ 200025 w 909078"/>
                      <a:gd name="connsiteY76" fmla="*/ 381000 h 723900"/>
                      <a:gd name="connsiteX77" fmla="*/ 209550 w 909078"/>
                      <a:gd name="connsiteY77" fmla="*/ 371475 h 723900"/>
                      <a:gd name="connsiteX78" fmla="*/ 231775 w 909078"/>
                      <a:gd name="connsiteY78" fmla="*/ 346075 h 723900"/>
                      <a:gd name="connsiteX79" fmla="*/ 244475 w 909078"/>
                      <a:gd name="connsiteY79" fmla="*/ 361950 h 723900"/>
                      <a:gd name="connsiteX80" fmla="*/ 250825 w 909078"/>
                      <a:gd name="connsiteY80" fmla="*/ 400050 h 723900"/>
                      <a:gd name="connsiteX81" fmla="*/ 254000 w 909078"/>
                      <a:gd name="connsiteY81" fmla="*/ 466725 h 723900"/>
                      <a:gd name="connsiteX82" fmla="*/ 260350 w 909078"/>
                      <a:gd name="connsiteY82" fmla="*/ 504825 h 723900"/>
                      <a:gd name="connsiteX83" fmla="*/ 263525 w 909078"/>
                      <a:gd name="connsiteY83" fmla="*/ 514350 h 723900"/>
                      <a:gd name="connsiteX84" fmla="*/ 266700 w 909078"/>
                      <a:gd name="connsiteY84" fmla="*/ 527050 h 723900"/>
                      <a:gd name="connsiteX85" fmla="*/ 263525 w 909078"/>
                      <a:gd name="connsiteY85" fmla="*/ 657225 h 723900"/>
                      <a:gd name="connsiteX86" fmla="*/ 266700 w 909078"/>
                      <a:gd name="connsiteY86" fmla="*/ 606425 h 723900"/>
                      <a:gd name="connsiteX87" fmla="*/ 273050 w 909078"/>
                      <a:gd name="connsiteY87" fmla="*/ 568325 h 723900"/>
                      <a:gd name="connsiteX88" fmla="*/ 269875 w 909078"/>
                      <a:gd name="connsiteY88" fmla="*/ 479425 h 723900"/>
                      <a:gd name="connsiteX89" fmla="*/ 273050 w 909078"/>
                      <a:gd name="connsiteY89" fmla="*/ 349250 h 723900"/>
                      <a:gd name="connsiteX90" fmla="*/ 279400 w 909078"/>
                      <a:gd name="connsiteY90" fmla="*/ 320675 h 723900"/>
                      <a:gd name="connsiteX91" fmla="*/ 288925 w 909078"/>
                      <a:gd name="connsiteY91" fmla="*/ 365125 h 723900"/>
                      <a:gd name="connsiteX92" fmla="*/ 292100 w 909078"/>
                      <a:gd name="connsiteY92" fmla="*/ 384175 h 723900"/>
                      <a:gd name="connsiteX93" fmla="*/ 298450 w 909078"/>
                      <a:gd name="connsiteY93" fmla="*/ 409575 h 723900"/>
                      <a:gd name="connsiteX94" fmla="*/ 301625 w 909078"/>
                      <a:gd name="connsiteY94" fmla="*/ 419100 h 723900"/>
                      <a:gd name="connsiteX95" fmla="*/ 307975 w 909078"/>
                      <a:gd name="connsiteY95" fmla="*/ 454025 h 723900"/>
                      <a:gd name="connsiteX96" fmla="*/ 311150 w 909078"/>
                      <a:gd name="connsiteY96" fmla="*/ 463550 h 723900"/>
                      <a:gd name="connsiteX97" fmla="*/ 314325 w 909078"/>
                      <a:gd name="connsiteY97" fmla="*/ 482600 h 723900"/>
                      <a:gd name="connsiteX98" fmla="*/ 320675 w 909078"/>
                      <a:gd name="connsiteY98" fmla="*/ 508000 h 723900"/>
                      <a:gd name="connsiteX99" fmla="*/ 323850 w 909078"/>
                      <a:gd name="connsiteY99" fmla="*/ 523875 h 723900"/>
                      <a:gd name="connsiteX100" fmla="*/ 320675 w 909078"/>
                      <a:gd name="connsiteY100" fmla="*/ 587375 h 723900"/>
                      <a:gd name="connsiteX101" fmla="*/ 314325 w 909078"/>
                      <a:gd name="connsiteY101" fmla="*/ 625475 h 723900"/>
                      <a:gd name="connsiteX102" fmla="*/ 311150 w 909078"/>
                      <a:gd name="connsiteY102" fmla="*/ 650875 h 723900"/>
                      <a:gd name="connsiteX103" fmla="*/ 317500 w 909078"/>
                      <a:gd name="connsiteY103" fmla="*/ 641350 h 723900"/>
                      <a:gd name="connsiteX104" fmla="*/ 330200 w 909078"/>
                      <a:gd name="connsiteY104" fmla="*/ 609600 h 723900"/>
                      <a:gd name="connsiteX105" fmla="*/ 333375 w 909078"/>
                      <a:gd name="connsiteY105" fmla="*/ 600075 h 723900"/>
                      <a:gd name="connsiteX106" fmla="*/ 333375 w 909078"/>
                      <a:gd name="connsiteY106" fmla="*/ 476250 h 723900"/>
                      <a:gd name="connsiteX107" fmla="*/ 323850 w 909078"/>
                      <a:gd name="connsiteY107" fmla="*/ 457200 h 723900"/>
                      <a:gd name="connsiteX108" fmla="*/ 314325 w 909078"/>
                      <a:gd name="connsiteY108" fmla="*/ 428625 h 723900"/>
                      <a:gd name="connsiteX109" fmla="*/ 311150 w 909078"/>
                      <a:gd name="connsiteY109" fmla="*/ 419100 h 723900"/>
                      <a:gd name="connsiteX110" fmla="*/ 304800 w 909078"/>
                      <a:gd name="connsiteY110" fmla="*/ 409575 h 723900"/>
                      <a:gd name="connsiteX111" fmla="*/ 298450 w 909078"/>
                      <a:gd name="connsiteY111" fmla="*/ 390525 h 723900"/>
                      <a:gd name="connsiteX112" fmla="*/ 295275 w 909078"/>
                      <a:gd name="connsiteY112" fmla="*/ 381000 h 723900"/>
                      <a:gd name="connsiteX113" fmla="*/ 292100 w 909078"/>
                      <a:gd name="connsiteY113" fmla="*/ 371475 h 723900"/>
                      <a:gd name="connsiteX114" fmla="*/ 288925 w 909078"/>
                      <a:gd name="connsiteY114" fmla="*/ 355600 h 723900"/>
                      <a:gd name="connsiteX115" fmla="*/ 282575 w 909078"/>
                      <a:gd name="connsiteY115" fmla="*/ 333375 h 723900"/>
                      <a:gd name="connsiteX116" fmla="*/ 276225 w 909078"/>
                      <a:gd name="connsiteY116" fmla="*/ 304800 h 723900"/>
                      <a:gd name="connsiteX117" fmla="*/ 279400 w 909078"/>
                      <a:gd name="connsiteY117" fmla="*/ 276225 h 723900"/>
                      <a:gd name="connsiteX118" fmla="*/ 282575 w 909078"/>
                      <a:gd name="connsiteY118" fmla="*/ 292100 h 723900"/>
                      <a:gd name="connsiteX119" fmla="*/ 285750 w 909078"/>
                      <a:gd name="connsiteY119" fmla="*/ 314325 h 723900"/>
                      <a:gd name="connsiteX120" fmla="*/ 288925 w 909078"/>
                      <a:gd name="connsiteY120" fmla="*/ 323850 h 723900"/>
                      <a:gd name="connsiteX121" fmla="*/ 292100 w 909078"/>
                      <a:gd name="connsiteY121" fmla="*/ 339725 h 723900"/>
                      <a:gd name="connsiteX122" fmla="*/ 295275 w 909078"/>
                      <a:gd name="connsiteY122" fmla="*/ 365125 h 723900"/>
                      <a:gd name="connsiteX123" fmla="*/ 301625 w 909078"/>
                      <a:gd name="connsiteY123" fmla="*/ 390525 h 723900"/>
                      <a:gd name="connsiteX124" fmla="*/ 304800 w 909078"/>
                      <a:gd name="connsiteY124" fmla="*/ 412750 h 723900"/>
                      <a:gd name="connsiteX125" fmla="*/ 311150 w 909078"/>
                      <a:gd name="connsiteY125" fmla="*/ 434975 h 723900"/>
                      <a:gd name="connsiteX126" fmla="*/ 314325 w 909078"/>
                      <a:gd name="connsiteY126" fmla="*/ 447675 h 723900"/>
                      <a:gd name="connsiteX127" fmla="*/ 320675 w 909078"/>
                      <a:gd name="connsiteY127" fmla="*/ 457200 h 723900"/>
                      <a:gd name="connsiteX128" fmla="*/ 330200 w 909078"/>
                      <a:gd name="connsiteY128" fmla="*/ 488950 h 723900"/>
                      <a:gd name="connsiteX129" fmla="*/ 336550 w 909078"/>
                      <a:gd name="connsiteY129" fmla="*/ 498475 h 723900"/>
                      <a:gd name="connsiteX130" fmla="*/ 342900 w 909078"/>
                      <a:gd name="connsiteY130" fmla="*/ 536575 h 723900"/>
                      <a:gd name="connsiteX131" fmla="*/ 355600 w 909078"/>
                      <a:gd name="connsiteY131" fmla="*/ 555625 h 723900"/>
                      <a:gd name="connsiteX132" fmla="*/ 361950 w 909078"/>
                      <a:gd name="connsiteY132" fmla="*/ 574675 h 723900"/>
                      <a:gd name="connsiteX133" fmla="*/ 365125 w 909078"/>
                      <a:gd name="connsiteY133" fmla="*/ 596900 h 723900"/>
                      <a:gd name="connsiteX134" fmla="*/ 361950 w 909078"/>
                      <a:gd name="connsiteY134" fmla="*/ 584200 h 723900"/>
                      <a:gd name="connsiteX135" fmla="*/ 355600 w 909078"/>
                      <a:gd name="connsiteY135" fmla="*/ 565150 h 723900"/>
                      <a:gd name="connsiteX136" fmla="*/ 352425 w 909078"/>
                      <a:gd name="connsiteY136" fmla="*/ 552450 h 723900"/>
                      <a:gd name="connsiteX137" fmla="*/ 349250 w 909078"/>
                      <a:gd name="connsiteY137" fmla="*/ 542925 h 723900"/>
                      <a:gd name="connsiteX138" fmla="*/ 342900 w 909078"/>
                      <a:gd name="connsiteY138" fmla="*/ 511175 h 723900"/>
                      <a:gd name="connsiteX139" fmla="*/ 339725 w 909078"/>
                      <a:gd name="connsiteY139" fmla="*/ 498475 h 723900"/>
                      <a:gd name="connsiteX140" fmla="*/ 333375 w 909078"/>
                      <a:gd name="connsiteY140" fmla="*/ 485775 h 723900"/>
                      <a:gd name="connsiteX141" fmla="*/ 330200 w 909078"/>
                      <a:gd name="connsiteY141" fmla="*/ 473075 h 723900"/>
                      <a:gd name="connsiteX142" fmla="*/ 323850 w 909078"/>
                      <a:gd name="connsiteY142" fmla="*/ 460375 h 723900"/>
                      <a:gd name="connsiteX143" fmla="*/ 314325 w 909078"/>
                      <a:gd name="connsiteY143" fmla="*/ 419100 h 723900"/>
                      <a:gd name="connsiteX144" fmla="*/ 317500 w 909078"/>
                      <a:gd name="connsiteY144" fmla="*/ 314325 h 723900"/>
                      <a:gd name="connsiteX145" fmla="*/ 320675 w 909078"/>
                      <a:gd name="connsiteY145" fmla="*/ 323850 h 723900"/>
                      <a:gd name="connsiteX146" fmla="*/ 327025 w 909078"/>
                      <a:gd name="connsiteY146" fmla="*/ 349250 h 723900"/>
                      <a:gd name="connsiteX147" fmla="*/ 330200 w 909078"/>
                      <a:gd name="connsiteY147" fmla="*/ 377825 h 723900"/>
                      <a:gd name="connsiteX148" fmla="*/ 342900 w 909078"/>
                      <a:gd name="connsiteY148" fmla="*/ 434975 h 723900"/>
                      <a:gd name="connsiteX149" fmla="*/ 346075 w 909078"/>
                      <a:gd name="connsiteY149" fmla="*/ 444500 h 723900"/>
                      <a:gd name="connsiteX150" fmla="*/ 349250 w 909078"/>
                      <a:gd name="connsiteY150" fmla="*/ 457200 h 723900"/>
                      <a:gd name="connsiteX151" fmla="*/ 352425 w 909078"/>
                      <a:gd name="connsiteY151" fmla="*/ 466725 h 723900"/>
                      <a:gd name="connsiteX152" fmla="*/ 355600 w 909078"/>
                      <a:gd name="connsiteY152" fmla="*/ 479425 h 723900"/>
                      <a:gd name="connsiteX153" fmla="*/ 365125 w 909078"/>
                      <a:gd name="connsiteY153" fmla="*/ 508000 h 723900"/>
                      <a:gd name="connsiteX154" fmla="*/ 377825 w 909078"/>
                      <a:gd name="connsiteY154" fmla="*/ 546100 h 723900"/>
                      <a:gd name="connsiteX155" fmla="*/ 381000 w 909078"/>
                      <a:gd name="connsiteY155" fmla="*/ 555625 h 723900"/>
                      <a:gd name="connsiteX156" fmla="*/ 384175 w 909078"/>
                      <a:gd name="connsiteY156" fmla="*/ 565150 h 723900"/>
                      <a:gd name="connsiteX157" fmla="*/ 396875 w 909078"/>
                      <a:gd name="connsiteY157" fmla="*/ 584200 h 723900"/>
                      <a:gd name="connsiteX158" fmla="*/ 393700 w 909078"/>
                      <a:gd name="connsiteY158" fmla="*/ 574675 h 723900"/>
                      <a:gd name="connsiteX159" fmla="*/ 381000 w 909078"/>
                      <a:gd name="connsiteY159" fmla="*/ 542925 h 723900"/>
                      <a:gd name="connsiteX160" fmla="*/ 374650 w 909078"/>
                      <a:gd name="connsiteY160" fmla="*/ 523875 h 723900"/>
                      <a:gd name="connsiteX161" fmla="*/ 368300 w 909078"/>
                      <a:gd name="connsiteY161" fmla="*/ 511175 h 723900"/>
                      <a:gd name="connsiteX162" fmla="*/ 365125 w 909078"/>
                      <a:gd name="connsiteY162" fmla="*/ 498475 h 723900"/>
                      <a:gd name="connsiteX163" fmla="*/ 358775 w 909078"/>
                      <a:gd name="connsiteY163" fmla="*/ 485775 h 723900"/>
                      <a:gd name="connsiteX164" fmla="*/ 355600 w 909078"/>
                      <a:gd name="connsiteY164" fmla="*/ 473075 h 723900"/>
                      <a:gd name="connsiteX165" fmla="*/ 349250 w 909078"/>
                      <a:gd name="connsiteY165" fmla="*/ 454025 h 723900"/>
                      <a:gd name="connsiteX166" fmla="*/ 346075 w 909078"/>
                      <a:gd name="connsiteY166" fmla="*/ 441325 h 723900"/>
                      <a:gd name="connsiteX167" fmla="*/ 339725 w 909078"/>
                      <a:gd name="connsiteY167" fmla="*/ 431800 h 723900"/>
                      <a:gd name="connsiteX168" fmla="*/ 342900 w 909078"/>
                      <a:gd name="connsiteY168" fmla="*/ 349250 h 723900"/>
                      <a:gd name="connsiteX169" fmla="*/ 346075 w 909078"/>
                      <a:gd name="connsiteY169" fmla="*/ 336550 h 723900"/>
                      <a:gd name="connsiteX170" fmla="*/ 352425 w 909078"/>
                      <a:gd name="connsiteY170" fmla="*/ 298450 h 723900"/>
                      <a:gd name="connsiteX171" fmla="*/ 355600 w 909078"/>
                      <a:gd name="connsiteY171" fmla="*/ 260350 h 723900"/>
                      <a:gd name="connsiteX172" fmla="*/ 361950 w 909078"/>
                      <a:gd name="connsiteY172" fmla="*/ 298450 h 723900"/>
                      <a:gd name="connsiteX173" fmla="*/ 368300 w 909078"/>
                      <a:gd name="connsiteY173" fmla="*/ 330200 h 723900"/>
                      <a:gd name="connsiteX174" fmla="*/ 381000 w 909078"/>
                      <a:gd name="connsiteY174" fmla="*/ 352425 h 723900"/>
                      <a:gd name="connsiteX175" fmla="*/ 393700 w 909078"/>
                      <a:gd name="connsiteY175" fmla="*/ 374650 h 723900"/>
                      <a:gd name="connsiteX176" fmla="*/ 403225 w 909078"/>
                      <a:gd name="connsiteY176" fmla="*/ 381000 h 723900"/>
                      <a:gd name="connsiteX177" fmla="*/ 431800 w 909078"/>
                      <a:gd name="connsiteY177" fmla="*/ 406400 h 723900"/>
                      <a:gd name="connsiteX178" fmla="*/ 441325 w 909078"/>
                      <a:gd name="connsiteY178" fmla="*/ 422275 h 723900"/>
                      <a:gd name="connsiteX179" fmla="*/ 447675 w 909078"/>
                      <a:gd name="connsiteY179" fmla="*/ 434975 h 723900"/>
                      <a:gd name="connsiteX180" fmla="*/ 460375 w 909078"/>
                      <a:gd name="connsiteY180" fmla="*/ 457200 h 723900"/>
                      <a:gd name="connsiteX181" fmla="*/ 466725 w 909078"/>
                      <a:gd name="connsiteY181" fmla="*/ 476250 h 723900"/>
                      <a:gd name="connsiteX182" fmla="*/ 457200 w 909078"/>
                      <a:gd name="connsiteY182" fmla="*/ 457200 h 723900"/>
                      <a:gd name="connsiteX183" fmla="*/ 447675 w 909078"/>
                      <a:gd name="connsiteY183" fmla="*/ 441325 h 723900"/>
                      <a:gd name="connsiteX184" fmla="*/ 441325 w 909078"/>
                      <a:gd name="connsiteY184" fmla="*/ 422275 h 723900"/>
                      <a:gd name="connsiteX185" fmla="*/ 431800 w 909078"/>
                      <a:gd name="connsiteY185" fmla="*/ 403225 h 723900"/>
                      <a:gd name="connsiteX186" fmla="*/ 425450 w 909078"/>
                      <a:gd name="connsiteY186" fmla="*/ 384175 h 723900"/>
                      <a:gd name="connsiteX187" fmla="*/ 422275 w 909078"/>
                      <a:gd name="connsiteY187" fmla="*/ 374650 h 723900"/>
                      <a:gd name="connsiteX188" fmla="*/ 419100 w 909078"/>
                      <a:gd name="connsiteY188" fmla="*/ 365125 h 723900"/>
                      <a:gd name="connsiteX189" fmla="*/ 406400 w 909078"/>
                      <a:gd name="connsiteY189" fmla="*/ 333375 h 723900"/>
                      <a:gd name="connsiteX190" fmla="*/ 396875 w 909078"/>
                      <a:gd name="connsiteY190" fmla="*/ 304800 h 723900"/>
                      <a:gd name="connsiteX191" fmla="*/ 393700 w 909078"/>
                      <a:gd name="connsiteY191" fmla="*/ 295275 h 723900"/>
                      <a:gd name="connsiteX192" fmla="*/ 390525 w 909078"/>
                      <a:gd name="connsiteY192" fmla="*/ 285750 h 723900"/>
                      <a:gd name="connsiteX193" fmla="*/ 384175 w 909078"/>
                      <a:gd name="connsiteY193" fmla="*/ 276225 h 723900"/>
                      <a:gd name="connsiteX194" fmla="*/ 381000 w 909078"/>
                      <a:gd name="connsiteY194" fmla="*/ 266700 h 723900"/>
                      <a:gd name="connsiteX195" fmla="*/ 387350 w 909078"/>
                      <a:gd name="connsiteY195" fmla="*/ 276225 h 723900"/>
                      <a:gd name="connsiteX196" fmla="*/ 415925 w 909078"/>
                      <a:gd name="connsiteY196" fmla="*/ 307975 h 723900"/>
                      <a:gd name="connsiteX197" fmla="*/ 425450 w 909078"/>
                      <a:gd name="connsiteY197" fmla="*/ 317500 h 723900"/>
                      <a:gd name="connsiteX198" fmla="*/ 454025 w 909078"/>
                      <a:gd name="connsiteY198" fmla="*/ 330200 h 723900"/>
                      <a:gd name="connsiteX199" fmla="*/ 473075 w 909078"/>
                      <a:gd name="connsiteY199" fmla="*/ 336550 h 723900"/>
                      <a:gd name="connsiteX200" fmla="*/ 482600 w 909078"/>
                      <a:gd name="connsiteY200" fmla="*/ 339725 h 723900"/>
                      <a:gd name="connsiteX201" fmla="*/ 492125 w 909078"/>
                      <a:gd name="connsiteY201" fmla="*/ 342900 h 723900"/>
                      <a:gd name="connsiteX202" fmla="*/ 520700 w 909078"/>
                      <a:gd name="connsiteY202" fmla="*/ 365125 h 723900"/>
                      <a:gd name="connsiteX203" fmla="*/ 527050 w 909078"/>
                      <a:gd name="connsiteY203" fmla="*/ 387350 h 723900"/>
                      <a:gd name="connsiteX204" fmla="*/ 520700 w 909078"/>
                      <a:gd name="connsiteY204" fmla="*/ 377825 h 723900"/>
                      <a:gd name="connsiteX205" fmla="*/ 511175 w 909078"/>
                      <a:gd name="connsiteY205" fmla="*/ 365125 h 723900"/>
                      <a:gd name="connsiteX206" fmla="*/ 504825 w 909078"/>
                      <a:gd name="connsiteY206" fmla="*/ 355600 h 723900"/>
                      <a:gd name="connsiteX207" fmla="*/ 495300 w 909078"/>
                      <a:gd name="connsiteY207" fmla="*/ 342900 h 723900"/>
                      <a:gd name="connsiteX208" fmla="*/ 488950 w 909078"/>
                      <a:gd name="connsiteY208" fmla="*/ 330200 h 723900"/>
                      <a:gd name="connsiteX209" fmla="*/ 479425 w 909078"/>
                      <a:gd name="connsiteY209" fmla="*/ 320675 h 723900"/>
                      <a:gd name="connsiteX210" fmla="*/ 463550 w 909078"/>
                      <a:gd name="connsiteY210" fmla="*/ 292100 h 723900"/>
                      <a:gd name="connsiteX211" fmla="*/ 457200 w 909078"/>
                      <a:gd name="connsiteY211" fmla="*/ 282575 h 723900"/>
                      <a:gd name="connsiteX212" fmla="*/ 450850 w 909078"/>
                      <a:gd name="connsiteY212" fmla="*/ 260350 h 723900"/>
                      <a:gd name="connsiteX213" fmla="*/ 447675 w 909078"/>
                      <a:gd name="connsiteY213" fmla="*/ 212725 h 723900"/>
                      <a:gd name="connsiteX214" fmla="*/ 454025 w 909078"/>
                      <a:gd name="connsiteY214" fmla="*/ 196850 h 723900"/>
                      <a:gd name="connsiteX215" fmla="*/ 482600 w 909078"/>
                      <a:gd name="connsiteY215" fmla="*/ 209550 h 723900"/>
                      <a:gd name="connsiteX216" fmla="*/ 495300 w 909078"/>
                      <a:gd name="connsiteY216" fmla="*/ 215900 h 723900"/>
                      <a:gd name="connsiteX217" fmla="*/ 504825 w 909078"/>
                      <a:gd name="connsiteY217" fmla="*/ 219075 h 723900"/>
                      <a:gd name="connsiteX218" fmla="*/ 523875 w 909078"/>
                      <a:gd name="connsiteY218" fmla="*/ 228600 h 723900"/>
                      <a:gd name="connsiteX219" fmla="*/ 555625 w 909078"/>
                      <a:gd name="connsiteY219" fmla="*/ 238125 h 723900"/>
                      <a:gd name="connsiteX220" fmla="*/ 565150 w 909078"/>
                      <a:gd name="connsiteY220" fmla="*/ 241300 h 723900"/>
                      <a:gd name="connsiteX221" fmla="*/ 574675 w 909078"/>
                      <a:gd name="connsiteY221" fmla="*/ 247650 h 723900"/>
                      <a:gd name="connsiteX222" fmla="*/ 603250 w 909078"/>
                      <a:gd name="connsiteY222" fmla="*/ 250825 h 723900"/>
                      <a:gd name="connsiteX223" fmla="*/ 615950 w 909078"/>
                      <a:gd name="connsiteY223" fmla="*/ 254000 h 723900"/>
                      <a:gd name="connsiteX224" fmla="*/ 644525 w 909078"/>
                      <a:gd name="connsiteY224" fmla="*/ 269875 h 723900"/>
                      <a:gd name="connsiteX225" fmla="*/ 622300 w 909078"/>
                      <a:gd name="connsiteY225" fmla="*/ 234950 h 723900"/>
                      <a:gd name="connsiteX226" fmla="*/ 609600 w 909078"/>
                      <a:gd name="connsiteY226" fmla="*/ 219075 h 723900"/>
                      <a:gd name="connsiteX227" fmla="*/ 577850 w 909078"/>
                      <a:gd name="connsiteY227" fmla="*/ 190500 h 723900"/>
                      <a:gd name="connsiteX228" fmla="*/ 558800 w 909078"/>
                      <a:gd name="connsiteY228" fmla="*/ 168275 h 723900"/>
                      <a:gd name="connsiteX229" fmla="*/ 549275 w 909078"/>
                      <a:gd name="connsiteY229" fmla="*/ 161925 h 723900"/>
                      <a:gd name="connsiteX230" fmla="*/ 539750 w 909078"/>
                      <a:gd name="connsiteY230" fmla="*/ 152400 h 723900"/>
                      <a:gd name="connsiteX231" fmla="*/ 527050 w 909078"/>
                      <a:gd name="connsiteY231" fmla="*/ 146050 h 723900"/>
                      <a:gd name="connsiteX232" fmla="*/ 517525 w 909078"/>
                      <a:gd name="connsiteY232" fmla="*/ 139700 h 723900"/>
                      <a:gd name="connsiteX233" fmla="*/ 527050 w 909078"/>
                      <a:gd name="connsiteY233" fmla="*/ 142875 h 723900"/>
                      <a:gd name="connsiteX234" fmla="*/ 542925 w 909078"/>
                      <a:gd name="connsiteY234" fmla="*/ 152400 h 723900"/>
                      <a:gd name="connsiteX235" fmla="*/ 552450 w 909078"/>
                      <a:gd name="connsiteY235" fmla="*/ 161925 h 723900"/>
                      <a:gd name="connsiteX236" fmla="*/ 587375 w 909078"/>
                      <a:gd name="connsiteY236" fmla="*/ 184150 h 723900"/>
                      <a:gd name="connsiteX237" fmla="*/ 596900 w 909078"/>
                      <a:gd name="connsiteY237" fmla="*/ 190500 h 723900"/>
                      <a:gd name="connsiteX238" fmla="*/ 619125 w 909078"/>
                      <a:gd name="connsiteY238" fmla="*/ 206375 h 723900"/>
                      <a:gd name="connsiteX239" fmla="*/ 628650 w 909078"/>
                      <a:gd name="connsiteY239" fmla="*/ 215900 h 723900"/>
                      <a:gd name="connsiteX240" fmla="*/ 654050 w 909078"/>
                      <a:gd name="connsiteY240" fmla="*/ 228600 h 723900"/>
                      <a:gd name="connsiteX241" fmla="*/ 688975 w 909078"/>
                      <a:gd name="connsiteY241" fmla="*/ 257175 h 723900"/>
                      <a:gd name="connsiteX242" fmla="*/ 711200 w 909078"/>
                      <a:gd name="connsiteY242" fmla="*/ 276225 h 723900"/>
                      <a:gd name="connsiteX243" fmla="*/ 717550 w 909078"/>
                      <a:gd name="connsiteY243" fmla="*/ 285750 h 723900"/>
                      <a:gd name="connsiteX244" fmla="*/ 727075 w 909078"/>
                      <a:gd name="connsiteY244" fmla="*/ 292100 h 723900"/>
                      <a:gd name="connsiteX245" fmla="*/ 714375 w 909078"/>
                      <a:gd name="connsiteY245" fmla="*/ 285750 h 723900"/>
                      <a:gd name="connsiteX246" fmla="*/ 701675 w 909078"/>
                      <a:gd name="connsiteY246" fmla="*/ 269875 h 723900"/>
                      <a:gd name="connsiteX247" fmla="*/ 669925 w 909078"/>
                      <a:gd name="connsiteY247" fmla="*/ 238125 h 723900"/>
                      <a:gd name="connsiteX248" fmla="*/ 660400 w 909078"/>
                      <a:gd name="connsiteY248" fmla="*/ 228600 h 723900"/>
                      <a:gd name="connsiteX249" fmla="*/ 650875 w 909078"/>
                      <a:gd name="connsiteY249" fmla="*/ 219075 h 723900"/>
                      <a:gd name="connsiteX250" fmla="*/ 635000 w 909078"/>
                      <a:gd name="connsiteY250" fmla="*/ 200025 h 723900"/>
                      <a:gd name="connsiteX251" fmla="*/ 647700 w 909078"/>
                      <a:gd name="connsiteY251" fmla="*/ 193675 h 723900"/>
                      <a:gd name="connsiteX252" fmla="*/ 673100 w 909078"/>
                      <a:gd name="connsiteY252" fmla="*/ 219075 h 723900"/>
                      <a:gd name="connsiteX253" fmla="*/ 685800 w 909078"/>
                      <a:gd name="connsiteY253" fmla="*/ 231775 h 723900"/>
                      <a:gd name="connsiteX254" fmla="*/ 698500 w 909078"/>
                      <a:gd name="connsiteY254" fmla="*/ 250825 h 723900"/>
                      <a:gd name="connsiteX255" fmla="*/ 704850 w 909078"/>
                      <a:gd name="connsiteY255" fmla="*/ 260350 h 723900"/>
                      <a:gd name="connsiteX256" fmla="*/ 708025 w 909078"/>
                      <a:gd name="connsiteY256" fmla="*/ 269875 h 723900"/>
                      <a:gd name="connsiteX257" fmla="*/ 688975 w 909078"/>
                      <a:gd name="connsiteY257" fmla="*/ 244475 h 723900"/>
                      <a:gd name="connsiteX258" fmla="*/ 679450 w 909078"/>
                      <a:gd name="connsiteY258" fmla="*/ 228600 h 723900"/>
                      <a:gd name="connsiteX259" fmla="*/ 660400 w 909078"/>
                      <a:gd name="connsiteY259" fmla="*/ 200025 h 723900"/>
                      <a:gd name="connsiteX260" fmla="*/ 654050 w 909078"/>
                      <a:gd name="connsiteY260" fmla="*/ 187325 h 723900"/>
                      <a:gd name="connsiteX261" fmla="*/ 635000 w 909078"/>
                      <a:gd name="connsiteY261" fmla="*/ 155575 h 723900"/>
                      <a:gd name="connsiteX262" fmla="*/ 628650 w 909078"/>
                      <a:gd name="connsiteY262" fmla="*/ 142875 h 723900"/>
                      <a:gd name="connsiteX263" fmla="*/ 622300 w 909078"/>
                      <a:gd name="connsiteY263" fmla="*/ 133350 h 723900"/>
                      <a:gd name="connsiteX264" fmla="*/ 631825 w 909078"/>
                      <a:gd name="connsiteY264" fmla="*/ 139700 h 723900"/>
                      <a:gd name="connsiteX265" fmla="*/ 654050 w 909078"/>
                      <a:gd name="connsiteY265" fmla="*/ 158750 h 723900"/>
                      <a:gd name="connsiteX266" fmla="*/ 673100 w 909078"/>
                      <a:gd name="connsiteY266" fmla="*/ 184150 h 723900"/>
                      <a:gd name="connsiteX267" fmla="*/ 688975 w 909078"/>
                      <a:gd name="connsiteY267" fmla="*/ 200025 h 723900"/>
                      <a:gd name="connsiteX268" fmla="*/ 698500 w 909078"/>
                      <a:gd name="connsiteY268" fmla="*/ 215900 h 723900"/>
                      <a:gd name="connsiteX269" fmla="*/ 708025 w 909078"/>
                      <a:gd name="connsiteY269" fmla="*/ 228600 h 723900"/>
                      <a:gd name="connsiteX270" fmla="*/ 714375 w 909078"/>
                      <a:gd name="connsiteY270" fmla="*/ 238125 h 723900"/>
                      <a:gd name="connsiteX271" fmla="*/ 692150 w 909078"/>
                      <a:gd name="connsiteY271" fmla="*/ 206375 h 723900"/>
                      <a:gd name="connsiteX272" fmla="*/ 657225 w 909078"/>
                      <a:gd name="connsiteY272" fmla="*/ 158750 h 723900"/>
                      <a:gd name="connsiteX273" fmla="*/ 641350 w 909078"/>
                      <a:gd name="connsiteY273" fmla="*/ 133350 h 723900"/>
                      <a:gd name="connsiteX274" fmla="*/ 635000 w 909078"/>
                      <a:gd name="connsiteY274" fmla="*/ 123825 h 723900"/>
                      <a:gd name="connsiteX275" fmla="*/ 654050 w 909078"/>
                      <a:gd name="connsiteY275" fmla="*/ 130175 h 723900"/>
                      <a:gd name="connsiteX276" fmla="*/ 676275 w 909078"/>
                      <a:gd name="connsiteY276" fmla="*/ 146050 h 723900"/>
                      <a:gd name="connsiteX277" fmla="*/ 688975 w 909078"/>
                      <a:gd name="connsiteY277" fmla="*/ 155575 h 723900"/>
                      <a:gd name="connsiteX278" fmla="*/ 698500 w 909078"/>
                      <a:gd name="connsiteY278" fmla="*/ 161925 h 723900"/>
                      <a:gd name="connsiteX279" fmla="*/ 673100 w 909078"/>
                      <a:gd name="connsiteY279" fmla="*/ 136525 h 723900"/>
                      <a:gd name="connsiteX280" fmla="*/ 660400 w 909078"/>
                      <a:gd name="connsiteY280" fmla="*/ 120650 h 723900"/>
                      <a:gd name="connsiteX281" fmla="*/ 650875 w 909078"/>
                      <a:gd name="connsiteY281" fmla="*/ 111125 h 723900"/>
                      <a:gd name="connsiteX282" fmla="*/ 641350 w 909078"/>
                      <a:gd name="connsiteY282" fmla="*/ 98425 h 723900"/>
                      <a:gd name="connsiteX283" fmla="*/ 615950 w 909078"/>
                      <a:gd name="connsiteY283" fmla="*/ 73025 h 723900"/>
                      <a:gd name="connsiteX284" fmla="*/ 606425 w 909078"/>
                      <a:gd name="connsiteY284" fmla="*/ 60325 h 723900"/>
                      <a:gd name="connsiteX285" fmla="*/ 600075 w 909078"/>
                      <a:gd name="connsiteY285" fmla="*/ 50800 h 723900"/>
                      <a:gd name="connsiteX286" fmla="*/ 612775 w 909078"/>
                      <a:gd name="connsiteY286" fmla="*/ 53975 h 723900"/>
                      <a:gd name="connsiteX287" fmla="*/ 644525 w 909078"/>
                      <a:gd name="connsiteY287" fmla="*/ 66675 h 723900"/>
                      <a:gd name="connsiteX288" fmla="*/ 657225 w 909078"/>
                      <a:gd name="connsiteY288" fmla="*/ 69850 h 723900"/>
                      <a:gd name="connsiteX289" fmla="*/ 679450 w 909078"/>
                      <a:gd name="connsiteY289" fmla="*/ 82550 h 723900"/>
                      <a:gd name="connsiteX290" fmla="*/ 692150 w 909078"/>
                      <a:gd name="connsiteY290" fmla="*/ 88900 h 723900"/>
                      <a:gd name="connsiteX291" fmla="*/ 720725 w 909078"/>
                      <a:gd name="connsiteY291" fmla="*/ 98425 h 723900"/>
                      <a:gd name="connsiteX292" fmla="*/ 673100 w 909078"/>
                      <a:gd name="connsiteY292" fmla="*/ 88900 h 723900"/>
                      <a:gd name="connsiteX293" fmla="*/ 660400 w 909078"/>
                      <a:gd name="connsiteY293" fmla="*/ 82550 h 723900"/>
                      <a:gd name="connsiteX294" fmla="*/ 628650 w 909078"/>
                      <a:gd name="connsiteY294" fmla="*/ 76200 h 723900"/>
                      <a:gd name="connsiteX295" fmla="*/ 612775 w 909078"/>
                      <a:gd name="connsiteY295" fmla="*/ 73025 h 723900"/>
                      <a:gd name="connsiteX296" fmla="*/ 603250 w 909078"/>
                      <a:gd name="connsiteY296" fmla="*/ 69850 h 723900"/>
                      <a:gd name="connsiteX297" fmla="*/ 638175 w 909078"/>
                      <a:gd name="connsiteY297" fmla="*/ 73025 h 723900"/>
                      <a:gd name="connsiteX298" fmla="*/ 682625 w 909078"/>
                      <a:gd name="connsiteY298" fmla="*/ 82550 h 723900"/>
                      <a:gd name="connsiteX299" fmla="*/ 692150 w 909078"/>
                      <a:gd name="connsiteY299" fmla="*/ 85725 h 723900"/>
                      <a:gd name="connsiteX300" fmla="*/ 704850 w 909078"/>
                      <a:gd name="connsiteY300" fmla="*/ 88900 h 723900"/>
                      <a:gd name="connsiteX301" fmla="*/ 733425 w 909078"/>
                      <a:gd name="connsiteY301" fmla="*/ 98425 h 723900"/>
                      <a:gd name="connsiteX302" fmla="*/ 742950 w 909078"/>
                      <a:gd name="connsiteY302" fmla="*/ 101600 h 723900"/>
                      <a:gd name="connsiteX303" fmla="*/ 752475 w 909078"/>
                      <a:gd name="connsiteY303" fmla="*/ 104775 h 723900"/>
                      <a:gd name="connsiteX304" fmla="*/ 762000 w 909078"/>
                      <a:gd name="connsiteY304" fmla="*/ 101600 h 723900"/>
                      <a:gd name="connsiteX305" fmla="*/ 771525 w 909078"/>
                      <a:gd name="connsiteY305" fmla="*/ 95250 h 723900"/>
                      <a:gd name="connsiteX306" fmla="*/ 812800 w 909078"/>
                      <a:gd name="connsiteY306" fmla="*/ 98425 h 723900"/>
                      <a:gd name="connsiteX307" fmla="*/ 831850 w 909078"/>
                      <a:gd name="connsiteY307" fmla="*/ 101600 h 723900"/>
                      <a:gd name="connsiteX308" fmla="*/ 847725 w 909078"/>
                      <a:gd name="connsiteY308" fmla="*/ 104775 h 723900"/>
                      <a:gd name="connsiteX309" fmla="*/ 844550 w 909078"/>
                      <a:gd name="connsiteY309" fmla="*/ 95250 h 723900"/>
                      <a:gd name="connsiteX310" fmla="*/ 831850 w 909078"/>
                      <a:gd name="connsiteY310" fmla="*/ 88900 h 723900"/>
                      <a:gd name="connsiteX311" fmla="*/ 790575 w 909078"/>
                      <a:gd name="connsiteY311" fmla="*/ 63500 h 723900"/>
                      <a:gd name="connsiteX312" fmla="*/ 765175 w 909078"/>
                      <a:gd name="connsiteY312" fmla="*/ 57150 h 723900"/>
                      <a:gd name="connsiteX313" fmla="*/ 727075 w 909078"/>
                      <a:gd name="connsiteY313" fmla="*/ 47625 h 723900"/>
                      <a:gd name="connsiteX314" fmla="*/ 638175 w 909078"/>
                      <a:gd name="connsiteY314" fmla="*/ 50800 h 723900"/>
                      <a:gd name="connsiteX315" fmla="*/ 596900 w 909078"/>
                      <a:gd name="connsiteY315" fmla="*/ 57150 h 723900"/>
                      <a:gd name="connsiteX316" fmla="*/ 482600 w 909078"/>
                      <a:gd name="connsiteY316" fmla="*/ 53975 h 723900"/>
                      <a:gd name="connsiteX317" fmla="*/ 463550 w 909078"/>
                      <a:gd name="connsiteY317" fmla="*/ 47625 h 723900"/>
                      <a:gd name="connsiteX318" fmla="*/ 431800 w 909078"/>
                      <a:gd name="connsiteY318" fmla="*/ 38100 h 723900"/>
                      <a:gd name="connsiteX319" fmla="*/ 419100 w 909078"/>
                      <a:gd name="connsiteY319" fmla="*/ 31750 h 723900"/>
                      <a:gd name="connsiteX320" fmla="*/ 396875 w 909078"/>
                      <a:gd name="connsiteY320" fmla="*/ 25400 h 723900"/>
                      <a:gd name="connsiteX321" fmla="*/ 384175 w 909078"/>
                      <a:gd name="connsiteY321" fmla="*/ 19050 h 723900"/>
                      <a:gd name="connsiteX322" fmla="*/ 374650 w 909078"/>
                      <a:gd name="connsiteY322" fmla="*/ 15875 h 723900"/>
                      <a:gd name="connsiteX323" fmla="*/ 346075 w 909078"/>
                      <a:gd name="connsiteY323" fmla="*/ 0 h 723900"/>
                      <a:gd name="connsiteX324" fmla="*/ 304800 w 909078"/>
                      <a:gd name="connsiteY324" fmla="*/ 6350 h 723900"/>
                      <a:gd name="connsiteX325" fmla="*/ 282575 w 909078"/>
                      <a:gd name="connsiteY325" fmla="*/ 15875 h 723900"/>
                      <a:gd name="connsiteX326" fmla="*/ 269875 w 909078"/>
                      <a:gd name="connsiteY326" fmla="*/ 34925 h 723900"/>
                      <a:gd name="connsiteX327" fmla="*/ 266700 w 909078"/>
                      <a:gd name="connsiteY327" fmla="*/ 44450 h 723900"/>
                      <a:gd name="connsiteX328" fmla="*/ 250825 w 909078"/>
                      <a:gd name="connsiteY328" fmla="*/ 63500 h 723900"/>
                      <a:gd name="connsiteX329" fmla="*/ 238125 w 909078"/>
                      <a:gd name="connsiteY329" fmla="*/ 82550 h 723900"/>
                      <a:gd name="connsiteX330" fmla="*/ 215900 w 909078"/>
                      <a:gd name="connsiteY330" fmla="*/ 114300 h 723900"/>
                      <a:gd name="connsiteX331" fmla="*/ 206375 w 909078"/>
                      <a:gd name="connsiteY331" fmla="*/ 123825 h 723900"/>
                      <a:gd name="connsiteX332" fmla="*/ 193675 w 909078"/>
                      <a:gd name="connsiteY332" fmla="*/ 130175 h 723900"/>
                      <a:gd name="connsiteX333" fmla="*/ 184150 w 909078"/>
                      <a:gd name="connsiteY333" fmla="*/ 136525 h 723900"/>
                      <a:gd name="connsiteX334" fmla="*/ 165100 w 909078"/>
                      <a:gd name="connsiteY334" fmla="*/ 146050 h 723900"/>
                      <a:gd name="connsiteX335" fmla="*/ 155575 w 909078"/>
                      <a:gd name="connsiteY335" fmla="*/ 168275 h 723900"/>
                      <a:gd name="connsiteX336" fmla="*/ 152400 w 909078"/>
                      <a:gd name="connsiteY336" fmla="*/ 180975 h 723900"/>
                      <a:gd name="connsiteX337" fmla="*/ 136525 w 909078"/>
                      <a:gd name="connsiteY337" fmla="*/ 209550 h 723900"/>
                      <a:gd name="connsiteX338" fmla="*/ 139700 w 909078"/>
                      <a:gd name="connsiteY338" fmla="*/ 219075 h 723900"/>
                      <a:gd name="connsiteX339" fmla="*/ 171450 w 909078"/>
                      <a:gd name="connsiteY339" fmla="*/ 206375 h 723900"/>
                      <a:gd name="connsiteX340" fmla="*/ 180975 w 909078"/>
                      <a:gd name="connsiteY340" fmla="*/ 203200 h 723900"/>
                      <a:gd name="connsiteX341" fmla="*/ 228600 w 909078"/>
                      <a:gd name="connsiteY341" fmla="*/ 161925 h 723900"/>
                      <a:gd name="connsiteX342" fmla="*/ 238125 w 909078"/>
                      <a:gd name="connsiteY342" fmla="*/ 152400 h 723900"/>
                      <a:gd name="connsiteX343" fmla="*/ 247650 w 909078"/>
                      <a:gd name="connsiteY343" fmla="*/ 142875 h 723900"/>
                      <a:gd name="connsiteX344" fmla="*/ 250825 w 909078"/>
                      <a:gd name="connsiteY344" fmla="*/ 133350 h 723900"/>
                      <a:gd name="connsiteX345" fmla="*/ 269875 w 909078"/>
                      <a:gd name="connsiteY345" fmla="*/ 111125 h 723900"/>
                      <a:gd name="connsiteX346" fmla="*/ 285750 w 909078"/>
                      <a:gd name="connsiteY346" fmla="*/ 95250 h 723900"/>
                      <a:gd name="connsiteX347" fmla="*/ 301625 w 909078"/>
                      <a:gd name="connsiteY347" fmla="*/ 82550 h 723900"/>
                      <a:gd name="connsiteX348" fmla="*/ 304800 w 909078"/>
                      <a:gd name="connsiteY348" fmla="*/ 95250 h 723900"/>
                      <a:gd name="connsiteX349" fmla="*/ 269875 w 909078"/>
                      <a:gd name="connsiteY349" fmla="*/ 142875 h 723900"/>
                      <a:gd name="connsiteX350" fmla="*/ 244475 w 909078"/>
                      <a:gd name="connsiteY350" fmla="*/ 177800 h 723900"/>
                      <a:gd name="connsiteX351" fmla="*/ 212725 w 909078"/>
                      <a:gd name="connsiteY351" fmla="*/ 206375 h 723900"/>
                      <a:gd name="connsiteX352" fmla="*/ 193675 w 909078"/>
                      <a:gd name="connsiteY352" fmla="*/ 222250 h 723900"/>
                      <a:gd name="connsiteX353" fmla="*/ 187325 w 909078"/>
                      <a:gd name="connsiteY353" fmla="*/ 231775 h 723900"/>
                      <a:gd name="connsiteX354" fmla="*/ 180975 w 909078"/>
                      <a:gd name="connsiteY354" fmla="*/ 269875 h 723900"/>
                      <a:gd name="connsiteX355" fmla="*/ 203200 w 909078"/>
                      <a:gd name="connsiteY355" fmla="*/ 209550 h 723900"/>
                      <a:gd name="connsiteX356" fmla="*/ 219075 w 909078"/>
                      <a:gd name="connsiteY356" fmla="*/ 184150 h 723900"/>
                      <a:gd name="connsiteX357" fmla="*/ 228600 w 909078"/>
                      <a:gd name="connsiteY357" fmla="*/ 168275 h 723900"/>
                      <a:gd name="connsiteX358" fmla="*/ 260350 w 909078"/>
                      <a:gd name="connsiteY358" fmla="*/ 130175 h 723900"/>
                      <a:gd name="connsiteX359" fmla="*/ 269875 w 909078"/>
                      <a:gd name="connsiteY359" fmla="*/ 123825 h 723900"/>
                      <a:gd name="connsiteX360" fmla="*/ 295275 w 909078"/>
                      <a:gd name="connsiteY360" fmla="*/ 107950 h 723900"/>
                      <a:gd name="connsiteX361" fmla="*/ 342900 w 909078"/>
                      <a:gd name="connsiteY361" fmla="*/ 111125 h 723900"/>
                      <a:gd name="connsiteX362" fmla="*/ 355600 w 909078"/>
                      <a:gd name="connsiteY362" fmla="*/ 117475 h 723900"/>
                      <a:gd name="connsiteX363" fmla="*/ 374650 w 909078"/>
                      <a:gd name="connsiteY363" fmla="*/ 130175 h 723900"/>
                      <a:gd name="connsiteX364" fmla="*/ 387350 w 909078"/>
                      <a:gd name="connsiteY364" fmla="*/ 149225 h 723900"/>
                      <a:gd name="connsiteX365" fmla="*/ 393700 w 909078"/>
                      <a:gd name="connsiteY365" fmla="*/ 158750 h 723900"/>
                      <a:gd name="connsiteX366" fmla="*/ 396875 w 909078"/>
                      <a:gd name="connsiteY366" fmla="*/ 228600 h 723900"/>
                      <a:gd name="connsiteX367" fmla="*/ 384175 w 909078"/>
                      <a:gd name="connsiteY367" fmla="*/ 244475 h 723900"/>
                      <a:gd name="connsiteX368" fmla="*/ 374650 w 909078"/>
                      <a:gd name="connsiteY368" fmla="*/ 247650 h 723900"/>
                      <a:gd name="connsiteX369" fmla="*/ 317500 w 909078"/>
                      <a:gd name="connsiteY369" fmla="*/ 241300 h 723900"/>
                      <a:gd name="connsiteX370" fmla="*/ 298450 w 909078"/>
                      <a:gd name="connsiteY370" fmla="*/ 222250 h 723900"/>
                      <a:gd name="connsiteX371" fmla="*/ 282575 w 909078"/>
                      <a:gd name="connsiteY371" fmla="*/ 193675 h 723900"/>
                      <a:gd name="connsiteX372" fmla="*/ 279400 w 909078"/>
                      <a:gd name="connsiteY372" fmla="*/ 107950 h 723900"/>
                      <a:gd name="connsiteX373" fmla="*/ 295275 w 909078"/>
                      <a:gd name="connsiteY373" fmla="*/ 88900 h 723900"/>
                      <a:gd name="connsiteX374" fmla="*/ 320675 w 909078"/>
                      <a:gd name="connsiteY374" fmla="*/ 73025 h 723900"/>
                      <a:gd name="connsiteX375" fmla="*/ 330200 w 909078"/>
                      <a:gd name="connsiteY375" fmla="*/ 66675 h 723900"/>
                      <a:gd name="connsiteX376" fmla="*/ 349250 w 909078"/>
                      <a:gd name="connsiteY376" fmla="*/ 63500 h 723900"/>
                      <a:gd name="connsiteX377" fmla="*/ 425450 w 909078"/>
                      <a:gd name="connsiteY377" fmla="*/ 73025 h 723900"/>
                      <a:gd name="connsiteX378" fmla="*/ 434975 w 909078"/>
                      <a:gd name="connsiteY378" fmla="*/ 82550 h 723900"/>
                      <a:gd name="connsiteX379" fmla="*/ 434975 w 909078"/>
                      <a:gd name="connsiteY379" fmla="*/ 146050 h 723900"/>
                      <a:gd name="connsiteX380" fmla="*/ 428625 w 909078"/>
                      <a:gd name="connsiteY380" fmla="*/ 155575 h 723900"/>
                      <a:gd name="connsiteX381" fmla="*/ 406400 w 909078"/>
                      <a:gd name="connsiteY381" fmla="*/ 171450 h 723900"/>
                      <a:gd name="connsiteX382" fmla="*/ 387350 w 909078"/>
                      <a:gd name="connsiteY382" fmla="*/ 177800 h 723900"/>
                      <a:gd name="connsiteX383" fmla="*/ 336550 w 909078"/>
                      <a:gd name="connsiteY383" fmla="*/ 168275 h 723900"/>
                      <a:gd name="connsiteX384" fmla="*/ 311150 w 909078"/>
                      <a:gd name="connsiteY384" fmla="*/ 139700 h 723900"/>
                      <a:gd name="connsiteX385" fmla="*/ 304800 w 909078"/>
                      <a:gd name="connsiteY385" fmla="*/ 127000 h 723900"/>
                      <a:gd name="connsiteX386" fmla="*/ 304800 w 909078"/>
                      <a:gd name="connsiteY386" fmla="*/ 60325 h 723900"/>
                      <a:gd name="connsiteX387" fmla="*/ 314325 w 909078"/>
                      <a:gd name="connsiteY387" fmla="*/ 47625 h 723900"/>
                      <a:gd name="connsiteX388" fmla="*/ 355600 w 909078"/>
                      <a:gd name="connsiteY388" fmla="*/ 15875 h 723900"/>
                      <a:gd name="connsiteX389" fmla="*/ 377825 w 909078"/>
                      <a:gd name="connsiteY389" fmla="*/ 6350 h 723900"/>
                      <a:gd name="connsiteX390" fmla="*/ 444500 w 909078"/>
                      <a:gd name="connsiteY390" fmla="*/ 22225 h 723900"/>
                      <a:gd name="connsiteX391" fmla="*/ 454025 w 909078"/>
                      <a:gd name="connsiteY391" fmla="*/ 34925 h 723900"/>
                      <a:gd name="connsiteX392" fmla="*/ 460375 w 909078"/>
                      <a:gd name="connsiteY392" fmla="*/ 53975 h 723900"/>
                      <a:gd name="connsiteX393" fmla="*/ 466725 w 909078"/>
                      <a:gd name="connsiteY393" fmla="*/ 69850 h 723900"/>
                      <a:gd name="connsiteX394" fmla="*/ 469900 w 909078"/>
                      <a:gd name="connsiteY394" fmla="*/ 101600 h 723900"/>
                      <a:gd name="connsiteX395" fmla="*/ 457200 w 909078"/>
                      <a:gd name="connsiteY395" fmla="*/ 146050 h 723900"/>
                      <a:gd name="connsiteX396" fmla="*/ 447675 w 909078"/>
                      <a:gd name="connsiteY396" fmla="*/ 149225 h 723900"/>
                      <a:gd name="connsiteX397" fmla="*/ 412750 w 909078"/>
                      <a:gd name="connsiteY397" fmla="*/ 146050 h 723900"/>
                      <a:gd name="connsiteX398" fmla="*/ 393700 w 909078"/>
                      <a:gd name="connsiteY398" fmla="*/ 133350 h 723900"/>
                      <a:gd name="connsiteX399" fmla="*/ 384175 w 909078"/>
                      <a:gd name="connsiteY399" fmla="*/ 127000 h 723900"/>
                      <a:gd name="connsiteX400" fmla="*/ 374650 w 909078"/>
                      <a:gd name="connsiteY400" fmla="*/ 120650 h 723900"/>
                      <a:gd name="connsiteX401" fmla="*/ 352425 w 909078"/>
                      <a:gd name="connsiteY401" fmla="*/ 92075 h 723900"/>
                      <a:gd name="connsiteX402" fmla="*/ 349250 w 909078"/>
                      <a:gd name="connsiteY402" fmla="*/ 82550 h 723900"/>
                      <a:gd name="connsiteX403" fmla="*/ 352425 w 909078"/>
                      <a:gd name="connsiteY403" fmla="*/ 47625 h 723900"/>
                      <a:gd name="connsiteX404" fmla="*/ 355600 w 909078"/>
                      <a:gd name="connsiteY404" fmla="*/ 57150 h 723900"/>
                      <a:gd name="connsiteX405" fmla="*/ 352425 w 909078"/>
                      <a:gd name="connsiteY405" fmla="*/ 79375 h 723900"/>
                      <a:gd name="connsiteX406" fmla="*/ 339725 w 909078"/>
                      <a:gd name="connsiteY406" fmla="*/ 85725 h 723900"/>
                      <a:gd name="connsiteX407" fmla="*/ 311150 w 909078"/>
                      <a:gd name="connsiteY407" fmla="*/ 76200 h 723900"/>
                      <a:gd name="connsiteX408" fmla="*/ 304800 w 909078"/>
                      <a:gd name="connsiteY408" fmla="*/ 66675 h 723900"/>
                      <a:gd name="connsiteX409" fmla="*/ 295275 w 909078"/>
                      <a:gd name="connsiteY409" fmla="*/ 44450 h 723900"/>
                      <a:gd name="connsiteX410" fmla="*/ 298450 w 909078"/>
                      <a:gd name="connsiteY410" fmla="*/ 31750 h 723900"/>
                      <a:gd name="connsiteX411" fmla="*/ 307975 w 909078"/>
                      <a:gd name="connsiteY411" fmla="*/ 28575 h 723900"/>
                      <a:gd name="connsiteX412" fmla="*/ 339725 w 909078"/>
                      <a:gd name="connsiteY412" fmla="*/ 31750 h 723900"/>
                      <a:gd name="connsiteX413" fmla="*/ 355600 w 909078"/>
                      <a:gd name="connsiteY413" fmla="*/ 44450 h 723900"/>
                      <a:gd name="connsiteX414" fmla="*/ 358775 w 909078"/>
                      <a:gd name="connsiteY414" fmla="*/ 53975 h 723900"/>
                      <a:gd name="connsiteX415" fmla="*/ 339725 w 909078"/>
                      <a:gd name="connsiteY415" fmla="*/ 47625 h 723900"/>
                      <a:gd name="connsiteX416" fmla="*/ 317500 w 909078"/>
                      <a:gd name="connsiteY416" fmla="*/ 41275 h 723900"/>
                      <a:gd name="connsiteX417" fmla="*/ 307975 w 909078"/>
                      <a:gd name="connsiteY417" fmla="*/ 38100 h 723900"/>
                      <a:gd name="connsiteX418" fmla="*/ 273050 w 909078"/>
                      <a:gd name="connsiteY418" fmla="*/ 41275 h 723900"/>
                      <a:gd name="connsiteX419" fmla="*/ 263525 w 909078"/>
                      <a:gd name="connsiteY419" fmla="*/ 50800 h 723900"/>
                      <a:gd name="connsiteX420" fmla="*/ 250825 w 909078"/>
                      <a:gd name="connsiteY420" fmla="*/ 73025 h 723900"/>
                      <a:gd name="connsiteX421" fmla="*/ 238125 w 909078"/>
                      <a:gd name="connsiteY421" fmla="*/ 92075 h 723900"/>
                      <a:gd name="connsiteX422" fmla="*/ 219075 w 909078"/>
                      <a:gd name="connsiteY422" fmla="*/ 123825 h 723900"/>
                      <a:gd name="connsiteX423" fmla="*/ 206375 w 909078"/>
                      <a:gd name="connsiteY423" fmla="*/ 146050 h 723900"/>
                      <a:gd name="connsiteX424" fmla="*/ 203200 w 909078"/>
                      <a:gd name="connsiteY424" fmla="*/ 155575 h 723900"/>
                      <a:gd name="connsiteX425" fmla="*/ 190500 w 909078"/>
                      <a:gd name="connsiteY425" fmla="*/ 174625 h 723900"/>
                      <a:gd name="connsiteX426" fmla="*/ 187325 w 909078"/>
                      <a:gd name="connsiteY426" fmla="*/ 184150 h 723900"/>
                      <a:gd name="connsiteX427" fmla="*/ 180975 w 909078"/>
                      <a:gd name="connsiteY427" fmla="*/ 209550 h 723900"/>
                      <a:gd name="connsiteX428" fmla="*/ 174625 w 909078"/>
                      <a:gd name="connsiteY428" fmla="*/ 222250 h 723900"/>
                      <a:gd name="connsiteX429" fmla="*/ 168275 w 909078"/>
                      <a:gd name="connsiteY429" fmla="*/ 231775 h 723900"/>
                      <a:gd name="connsiteX430" fmla="*/ 165100 w 909078"/>
                      <a:gd name="connsiteY430" fmla="*/ 241300 h 723900"/>
                      <a:gd name="connsiteX431" fmla="*/ 136525 w 909078"/>
                      <a:gd name="connsiteY431" fmla="*/ 257175 h 723900"/>
                      <a:gd name="connsiteX432" fmla="*/ 127000 w 909078"/>
                      <a:gd name="connsiteY432" fmla="*/ 263525 h 723900"/>
                      <a:gd name="connsiteX433" fmla="*/ 127000 w 909078"/>
                      <a:gd name="connsiteY433" fmla="*/ 333375 h 723900"/>
                      <a:gd name="connsiteX434" fmla="*/ 155575 w 909078"/>
                      <a:gd name="connsiteY434" fmla="*/ 330200 h 723900"/>
                      <a:gd name="connsiteX435" fmla="*/ 193675 w 909078"/>
                      <a:gd name="connsiteY435" fmla="*/ 314325 h 723900"/>
                      <a:gd name="connsiteX436" fmla="*/ 209550 w 909078"/>
                      <a:gd name="connsiteY436" fmla="*/ 304800 h 723900"/>
                      <a:gd name="connsiteX437" fmla="*/ 222250 w 909078"/>
                      <a:gd name="connsiteY437" fmla="*/ 292100 h 723900"/>
                      <a:gd name="connsiteX438" fmla="*/ 254000 w 909078"/>
                      <a:gd name="connsiteY438" fmla="*/ 263525 h 723900"/>
                      <a:gd name="connsiteX439" fmla="*/ 263525 w 909078"/>
                      <a:gd name="connsiteY439" fmla="*/ 250825 h 723900"/>
                      <a:gd name="connsiteX440" fmla="*/ 276225 w 909078"/>
                      <a:gd name="connsiteY440" fmla="*/ 241300 h 723900"/>
                      <a:gd name="connsiteX441" fmla="*/ 282575 w 909078"/>
                      <a:gd name="connsiteY441" fmla="*/ 231775 h 723900"/>
                      <a:gd name="connsiteX442" fmla="*/ 304800 w 909078"/>
                      <a:gd name="connsiteY442" fmla="*/ 212725 h 723900"/>
                      <a:gd name="connsiteX443" fmla="*/ 320675 w 909078"/>
                      <a:gd name="connsiteY443" fmla="*/ 193675 h 723900"/>
                      <a:gd name="connsiteX444" fmla="*/ 330200 w 909078"/>
                      <a:gd name="connsiteY444" fmla="*/ 187325 h 723900"/>
                      <a:gd name="connsiteX445" fmla="*/ 365125 w 909078"/>
                      <a:gd name="connsiteY445" fmla="*/ 158750 h 723900"/>
                      <a:gd name="connsiteX446" fmla="*/ 374650 w 909078"/>
                      <a:gd name="connsiteY446" fmla="*/ 155575 h 723900"/>
                      <a:gd name="connsiteX447" fmla="*/ 384175 w 909078"/>
                      <a:gd name="connsiteY447" fmla="*/ 149225 h 723900"/>
                      <a:gd name="connsiteX448" fmla="*/ 403225 w 909078"/>
                      <a:gd name="connsiteY448" fmla="*/ 142875 h 723900"/>
                      <a:gd name="connsiteX449" fmla="*/ 390525 w 909078"/>
                      <a:gd name="connsiteY449" fmla="*/ 165100 h 723900"/>
                      <a:gd name="connsiteX450" fmla="*/ 374650 w 909078"/>
                      <a:gd name="connsiteY450" fmla="*/ 174625 h 723900"/>
                      <a:gd name="connsiteX451" fmla="*/ 355600 w 909078"/>
                      <a:gd name="connsiteY451" fmla="*/ 187325 h 723900"/>
                      <a:gd name="connsiteX452" fmla="*/ 346075 w 909078"/>
                      <a:gd name="connsiteY452" fmla="*/ 193675 h 723900"/>
                      <a:gd name="connsiteX453" fmla="*/ 333375 w 909078"/>
                      <a:gd name="connsiteY453" fmla="*/ 196850 h 723900"/>
                      <a:gd name="connsiteX454" fmla="*/ 323850 w 909078"/>
                      <a:gd name="connsiteY454" fmla="*/ 203200 h 723900"/>
                      <a:gd name="connsiteX455" fmla="*/ 276225 w 909078"/>
                      <a:gd name="connsiteY455" fmla="*/ 222250 h 723900"/>
                      <a:gd name="connsiteX456" fmla="*/ 266700 w 909078"/>
                      <a:gd name="connsiteY456" fmla="*/ 225425 h 723900"/>
                      <a:gd name="connsiteX457" fmla="*/ 250825 w 909078"/>
                      <a:gd name="connsiteY457" fmla="*/ 228600 h 723900"/>
                      <a:gd name="connsiteX458" fmla="*/ 234950 w 909078"/>
                      <a:gd name="connsiteY458" fmla="*/ 234950 h 723900"/>
                      <a:gd name="connsiteX459" fmla="*/ 212725 w 909078"/>
                      <a:gd name="connsiteY459" fmla="*/ 247650 h 723900"/>
                      <a:gd name="connsiteX460" fmla="*/ 200025 w 909078"/>
                      <a:gd name="connsiteY460" fmla="*/ 257175 h 723900"/>
                      <a:gd name="connsiteX461" fmla="*/ 180975 w 909078"/>
                      <a:gd name="connsiteY461" fmla="*/ 276225 h 723900"/>
                      <a:gd name="connsiteX462" fmla="*/ 161925 w 909078"/>
                      <a:gd name="connsiteY462" fmla="*/ 295275 h 723900"/>
                      <a:gd name="connsiteX463" fmla="*/ 149225 w 909078"/>
                      <a:gd name="connsiteY463" fmla="*/ 307975 h 723900"/>
                      <a:gd name="connsiteX464" fmla="*/ 136525 w 909078"/>
                      <a:gd name="connsiteY464" fmla="*/ 327025 h 723900"/>
                      <a:gd name="connsiteX465" fmla="*/ 130175 w 909078"/>
                      <a:gd name="connsiteY465" fmla="*/ 346075 h 723900"/>
                      <a:gd name="connsiteX466" fmla="*/ 123825 w 909078"/>
                      <a:gd name="connsiteY466" fmla="*/ 355600 h 723900"/>
                      <a:gd name="connsiteX467" fmla="*/ 120650 w 909078"/>
                      <a:gd name="connsiteY467" fmla="*/ 365125 h 723900"/>
                      <a:gd name="connsiteX468" fmla="*/ 114300 w 909078"/>
                      <a:gd name="connsiteY468" fmla="*/ 374650 h 723900"/>
                      <a:gd name="connsiteX469" fmla="*/ 111125 w 909078"/>
                      <a:gd name="connsiteY469" fmla="*/ 384175 h 723900"/>
                      <a:gd name="connsiteX470" fmla="*/ 98425 w 909078"/>
                      <a:gd name="connsiteY470" fmla="*/ 406400 h 723900"/>
                      <a:gd name="connsiteX471" fmla="*/ 95250 w 909078"/>
                      <a:gd name="connsiteY471" fmla="*/ 419100 h 723900"/>
                      <a:gd name="connsiteX472" fmla="*/ 88900 w 909078"/>
                      <a:gd name="connsiteY472" fmla="*/ 428625 h 723900"/>
                      <a:gd name="connsiteX473" fmla="*/ 76200 w 909078"/>
                      <a:gd name="connsiteY473" fmla="*/ 460375 h 723900"/>
                      <a:gd name="connsiteX474" fmla="*/ 63500 w 909078"/>
                      <a:gd name="connsiteY474" fmla="*/ 482600 h 723900"/>
                      <a:gd name="connsiteX475" fmla="*/ 50800 w 909078"/>
                      <a:gd name="connsiteY475" fmla="*/ 511175 h 723900"/>
                      <a:gd name="connsiteX476" fmla="*/ 38100 w 909078"/>
                      <a:gd name="connsiteY476" fmla="*/ 533400 h 723900"/>
                      <a:gd name="connsiteX477" fmla="*/ 25400 w 909078"/>
                      <a:gd name="connsiteY477" fmla="*/ 558800 h 723900"/>
                      <a:gd name="connsiteX478" fmla="*/ 22225 w 909078"/>
                      <a:gd name="connsiteY478" fmla="*/ 571500 h 723900"/>
                      <a:gd name="connsiteX479" fmla="*/ 9525 w 909078"/>
                      <a:gd name="connsiteY479" fmla="*/ 593725 h 723900"/>
                      <a:gd name="connsiteX480" fmla="*/ 0 w 909078"/>
                      <a:gd name="connsiteY480" fmla="*/ 612775 h 723900"/>
                      <a:gd name="connsiteX481" fmla="*/ 6350 w 909078"/>
                      <a:gd name="connsiteY481" fmla="*/ 577850 h 723900"/>
                      <a:gd name="connsiteX482" fmla="*/ 12700 w 909078"/>
                      <a:gd name="connsiteY482" fmla="*/ 565150 h 723900"/>
                      <a:gd name="connsiteX483" fmla="*/ 19050 w 909078"/>
                      <a:gd name="connsiteY483" fmla="*/ 546100 h 723900"/>
                      <a:gd name="connsiteX484" fmla="*/ 34925 w 909078"/>
                      <a:gd name="connsiteY484" fmla="*/ 523875 h 723900"/>
                      <a:gd name="connsiteX485" fmla="*/ 50800 w 909078"/>
                      <a:gd name="connsiteY485" fmla="*/ 492125 h 723900"/>
                      <a:gd name="connsiteX486" fmla="*/ 69850 w 909078"/>
                      <a:gd name="connsiteY486" fmla="*/ 466725 h 723900"/>
                      <a:gd name="connsiteX487" fmla="*/ 79375 w 909078"/>
                      <a:gd name="connsiteY487" fmla="*/ 454025 h 723900"/>
                      <a:gd name="connsiteX488" fmla="*/ 88900 w 909078"/>
                      <a:gd name="connsiteY488" fmla="*/ 444500 h 723900"/>
                      <a:gd name="connsiteX489" fmla="*/ 95250 w 909078"/>
                      <a:gd name="connsiteY489" fmla="*/ 434975 h 723900"/>
                      <a:gd name="connsiteX490" fmla="*/ 104775 w 909078"/>
                      <a:gd name="connsiteY490" fmla="*/ 428625 h 723900"/>
                      <a:gd name="connsiteX491" fmla="*/ 123825 w 909078"/>
                      <a:gd name="connsiteY491" fmla="*/ 406400 h 723900"/>
                      <a:gd name="connsiteX492" fmla="*/ 133350 w 909078"/>
                      <a:gd name="connsiteY492" fmla="*/ 396875 h 723900"/>
                      <a:gd name="connsiteX493" fmla="*/ 142875 w 909078"/>
                      <a:gd name="connsiteY493" fmla="*/ 377825 h 723900"/>
                      <a:gd name="connsiteX494" fmla="*/ 155575 w 909078"/>
                      <a:gd name="connsiteY494" fmla="*/ 358775 h 723900"/>
                      <a:gd name="connsiteX495" fmla="*/ 165100 w 909078"/>
                      <a:gd name="connsiteY495" fmla="*/ 330200 h 723900"/>
                      <a:gd name="connsiteX496" fmla="*/ 174625 w 909078"/>
                      <a:gd name="connsiteY496" fmla="*/ 304800 h 723900"/>
                      <a:gd name="connsiteX497" fmla="*/ 190500 w 909078"/>
                      <a:gd name="connsiteY497" fmla="*/ 285750 h 723900"/>
                      <a:gd name="connsiteX498" fmla="*/ 196850 w 909078"/>
                      <a:gd name="connsiteY498" fmla="*/ 276225 h 723900"/>
                      <a:gd name="connsiteX499" fmla="*/ 206375 w 909078"/>
                      <a:gd name="connsiteY499" fmla="*/ 266700 h 723900"/>
                      <a:gd name="connsiteX500" fmla="*/ 222250 w 909078"/>
                      <a:gd name="connsiteY500" fmla="*/ 247650 h 723900"/>
                      <a:gd name="connsiteX501" fmla="*/ 231775 w 909078"/>
                      <a:gd name="connsiteY501" fmla="*/ 241300 h 723900"/>
                      <a:gd name="connsiteX502" fmla="*/ 241300 w 909078"/>
                      <a:gd name="connsiteY502" fmla="*/ 231775 h 723900"/>
                      <a:gd name="connsiteX503" fmla="*/ 269875 w 909078"/>
                      <a:gd name="connsiteY503" fmla="*/ 209550 h 723900"/>
                      <a:gd name="connsiteX504" fmla="*/ 254000 w 909078"/>
                      <a:gd name="connsiteY504" fmla="*/ 234950 h 723900"/>
                      <a:gd name="connsiteX505" fmla="*/ 228600 w 909078"/>
                      <a:gd name="connsiteY505" fmla="*/ 260350 h 723900"/>
                      <a:gd name="connsiteX506" fmla="*/ 212725 w 909078"/>
                      <a:gd name="connsiteY506" fmla="*/ 279400 h 723900"/>
                      <a:gd name="connsiteX507" fmla="*/ 203200 w 909078"/>
                      <a:gd name="connsiteY507" fmla="*/ 292100 h 723900"/>
                      <a:gd name="connsiteX508" fmla="*/ 193675 w 909078"/>
                      <a:gd name="connsiteY508" fmla="*/ 301625 h 723900"/>
                      <a:gd name="connsiteX509" fmla="*/ 180975 w 909078"/>
                      <a:gd name="connsiteY509" fmla="*/ 320675 h 723900"/>
                      <a:gd name="connsiteX510" fmla="*/ 174625 w 909078"/>
                      <a:gd name="connsiteY510" fmla="*/ 330200 h 723900"/>
                      <a:gd name="connsiteX511" fmla="*/ 171450 w 909078"/>
                      <a:gd name="connsiteY511" fmla="*/ 339725 h 723900"/>
                      <a:gd name="connsiteX512" fmla="*/ 152400 w 909078"/>
                      <a:gd name="connsiteY512" fmla="*/ 358775 h 723900"/>
                      <a:gd name="connsiteX513" fmla="*/ 130175 w 909078"/>
                      <a:gd name="connsiteY513" fmla="*/ 384175 h 723900"/>
                      <a:gd name="connsiteX514" fmla="*/ 111125 w 909078"/>
                      <a:gd name="connsiteY514" fmla="*/ 396875 h 723900"/>
                      <a:gd name="connsiteX515" fmla="*/ 101600 w 909078"/>
                      <a:gd name="connsiteY515" fmla="*/ 406400 h 723900"/>
                      <a:gd name="connsiteX516" fmla="*/ 104775 w 909078"/>
                      <a:gd name="connsiteY516" fmla="*/ 425450 h 723900"/>
                      <a:gd name="connsiteX517" fmla="*/ 133350 w 909078"/>
                      <a:gd name="connsiteY517" fmla="*/ 447675 h 723900"/>
                      <a:gd name="connsiteX518" fmla="*/ 146050 w 909078"/>
                      <a:gd name="connsiteY518" fmla="*/ 450850 h 723900"/>
                      <a:gd name="connsiteX519" fmla="*/ 155575 w 909078"/>
                      <a:gd name="connsiteY519" fmla="*/ 447675 h 723900"/>
                      <a:gd name="connsiteX520" fmla="*/ 158750 w 909078"/>
                      <a:gd name="connsiteY520" fmla="*/ 434975 h 723900"/>
                      <a:gd name="connsiteX521" fmla="*/ 165100 w 909078"/>
                      <a:gd name="connsiteY521" fmla="*/ 422275 h 723900"/>
                      <a:gd name="connsiteX522" fmla="*/ 168275 w 909078"/>
                      <a:gd name="connsiteY522" fmla="*/ 412750 h 723900"/>
                      <a:gd name="connsiteX523" fmla="*/ 177800 w 909078"/>
                      <a:gd name="connsiteY523" fmla="*/ 403225 h 723900"/>
                      <a:gd name="connsiteX524" fmla="*/ 190500 w 909078"/>
                      <a:gd name="connsiteY524" fmla="*/ 377825 h 723900"/>
                      <a:gd name="connsiteX525" fmla="*/ 200025 w 909078"/>
                      <a:gd name="connsiteY525" fmla="*/ 346075 h 723900"/>
                      <a:gd name="connsiteX526" fmla="*/ 203200 w 909078"/>
                      <a:gd name="connsiteY526" fmla="*/ 336550 h 723900"/>
                      <a:gd name="connsiteX527" fmla="*/ 209550 w 909078"/>
                      <a:gd name="connsiteY527" fmla="*/ 346075 h 723900"/>
                      <a:gd name="connsiteX528" fmla="*/ 212725 w 909078"/>
                      <a:gd name="connsiteY528" fmla="*/ 355600 h 723900"/>
                      <a:gd name="connsiteX529" fmla="*/ 219075 w 909078"/>
                      <a:gd name="connsiteY529" fmla="*/ 381000 h 723900"/>
                      <a:gd name="connsiteX530" fmla="*/ 222250 w 909078"/>
                      <a:gd name="connsiteY530" fmla="*/ 393700 h 723900"/>
                      <a:gd name="connsiteX531" fmla="*/ 219075 w 909078"/>
                      <a:gd name="connsiteY531" fmla="*/ 663575 h 723900"/>
                      <a:gd name="connsiteX532" fmla="*/ 215900 w 909078"/>
                      <a:gd name="connsiteY532" fmla="*/ 622300 h 723900"/>
                      <a:gd name="connsiteX533" fmla="*/ 219075 w 909078"/>
                      <a:gd name="connsiteY533" fmla="*/ 409575 h 723900"/>
                      <a:gd name="connsiteX534" fmla="*/ 222250 w 909078"/>
                      <a:gd name="connsiteY534" fmla="*/ 390525 h 723900"/>
                      <a:gd name="connsiteX535" fmla="*/ 228600 w 909078"/>
                      <a:gd name="connsiteY535" fmla="*/ 361950 h 723900"/>
                      <a:gd name="connsiteX536" fmla="*/ 238125 w 909078"/>
                      <a:gd name="connsiteY536" fmla="*/ 320675 h 723900"/>
                      <a:gd name="connsiteX537" fmla="*/ 244475 w 909078"/>
                      <a:gd name="connsiteY537" fmla="*/ 273050 h 723900"/>
                      <a:gd name="connsiteX538" fmla="*/ 250825 w 909078"/>
                      <a:gd name="connsiteY538" fmla="*/ 247650 h 723900"/>
                      <a:gd name="connsiteX539" fmla="*/ 260350 w 909078"/>
                      <a:gd name="connsiteY539" fmla="*/ 234950 h 723900"/>
                      <a:gd name="connsiteX540" fmla="*/ 273050 w 909078"/>
                      <a:gd name="connsiteY540" fmla="*/ 212725 h 723900"/>
                      <a:gd name="connsiteX541" fmla="*/ 276225 w 909078"/>
                      <a:gd name="connsiteY541" fmla="*/ 203200 h 723900"/>
                      <a:gd name="connsiteX542" fmla="*/ 285750 w 909078"/>
                      <a:gd name="connsiteY542" fmla="*/ 403225 h 723900"/>
                      <a:gd name="connsiteX543" fmla="*/ 301625 w 909078"/>
                      <a:gd name="connsiteY543" fmla="*/ 419100 h 723900"/>
                      <a:gd name="connsiteX544" fmla="*/ 323850 w 909078"/>
                      <a:gd name="connsiteY544" fmla="*/ 434975 h 723900"/>
                      <a:gd name="connsiteX545" fmla="*/ 346075 w 909078"/>
                      <a:gd name="connsiteY545" fmla="*/ 450850 h 723900"/>
                      <a:gd name="connsiteX546" fmla="*/ 355600 w 909078"/>
                      <a:gd name="connsiteY546" fmla="*/ 454025 h 723900"/>
                      <a:gd name="connsiteX547" fmla="*/ 371475 w 909078"/>
                      <a:gd name="connsiteY547" fmla="*/ 466725 h 723900"/>
                      <a:gd name="connsiteX548" fmla="*/ 390525 w 909078"/>
                      <a:gd name="connsiteY548" fmla="*/ 482600 h 723900"/>
                      <a:gd name="connsiteX549" fmla="*/ 406400 w 909078"/>
                      <a:gd name="connsiteY549" fmla="*/ 508000 h 723900"/>
                      <a:gd name="connsiteX550" fmla="*/ 412750 w 909078"/>
                      <a:gd name="connsiteY550" fmla="*/ 517525 h 723900"/>
                      <a:gd name="connsiteX551" fmla="*/ 415925 w 909078"/>
                      <a:gd name="connsiteY551" fmla="*/ 527050 h 723900"/>
                      <a:gd name="connsiteX552" fmla="*/ 422275 w 909078"/>
                      <a:gd name="connsiteY552" fmla="*/ 536575 h 723900"/>
                      <a:gd name="connsiteX553" fmla="*/ 403225 w 909078"/>
                      <a:gd name="connsiteY553" fmla="*/ 508000 h 723900"/>
                      <a:gd name="connsiteX554" fmla="*/ 396875 w 909078"/>
                      <a:gd name="connsiteY554" fmla="*/ 498475 h 723900"/>
                      <a:gd name="connsiteX555" fmla="*/ 384175 w 909078"/>
                      <a:gd name="connsiteY555" fmla="*/ 473075 h 723900"/>
                      <a:gd name="connsiteX556" fmla="*/ 374650 w 909078"/>
                      <a:gd name="connsiteY556" fmla="*/ 460375 h 723900"/>
                      <a:gd name="connsiteX557" fmla="*/ 358775 w 909078"/>
                      <a:gd name="connsiteY557" fmla="*/ 428625 h 723900"/>
                      <a:gd name="connsiteX558" fmla="*/ 349250 w 909078"/>
                      <a:gd name="connsiteY558" fmla="*/ 403225 h 723900"/>
                      <a:gd name="connsiteX559" fmla="*/ 346075 w 909078"/>
                      <a:gd name="connsiteY559" fmla="*/ 393700 h 723900"/>
                      <a:gd name="connsiteX560" fmla="*/ 339725 w 909078"/>
                      <a:gd name="connsiteY560" fmla="*/ 381000 h 723900"/>
                      <a:gd name="connsiteX561" fmla="*/ 336550 w 909078"/>
                      <a:gd name="connsiteY561" fmla="*/ 371475 h 723900"/>
                      <a:gd name="connsiteX562" fmla="*/ 330200 w 909078"/>
                      <a:gd name="connsiteY562" fmla="*/ 339725 h 723900"/>
                      <a:gd name="connsiteX563" fmla="*/ 333375 w 909078"/>
                      <a:gd name="connsiteY563" fmla="*/ 260350 h 723900"/>
                      <a:gd name="connsiteX564" fmla="*/ 339725 w 909078"/>
                      <a:gd name="connsiteY564" fmla="*/ 234950 h 723900"/>
                      <a:gd name="connsiteX565" fmla="*/ 346075 w 909078"/>
                      <a:gd name="connsiteY565" fmla="*/ 206375 h 723900"/>
                      <a:gd name="connsiteX566" fmla="*/ 352425 w 909078"/>
                      <a:gd name="connsiteY566" fmla="*/ 190500 h 723900"/>
                      <a:gd name="connsiteX567" fmla="*/ 355600 w 909078"/>
                      <a:gd name="connsiteY567" fmla="*/ 177800 h 723900"/>
                      <a:gd name="connsiteX568" fmla="*/ 358775 w 909078"/>
                      <a:gd name="connsiteY568" fmla="*/ 168275 h 723900"/>
                      <a:gd name="connsiteX569" fmla="*/ 365125 w 909078"/>
                      <a:gd name="connsiteY569" fmla="*/ 114300 h 723900"/>
                      <a:gd name="connsiteX570" fmla="*/ 371475 w 909078"/>
                      <a:gd name="connsiteY570" fmla="*/ 152400 h 723900"/>
                      <a:gd name="connsiteX571" fmla="*/ 377825 w 909078"/>
                      <a:gd name="connsiteY571" fmla="*/ 165100 h 723900"/>
                      <a:gd name="connsiteX572" fmla="*/ 387350 w 909078"/>
                      <a:gd name="connsiteY572" fmla="*/ 184150 h 723900"/>
                      <a:gd name="connsiteX573" fmla="*/ 400050 w 909078"/>
                      <a:gd name="connsiteY573" fmla="*/ 196850 h 723900"/>
                      <a:gd name="connsiteX574" fmla="*/ 403225 w 909078"/>
                      <a:gd name="connsiteY574" fmla="*/ 206375 h 723900"/>
                      <a:gd name="connsiteX575" fmla="*/ 412750 w 909078"/>
                      <a:gd name="connsiteY575" fmla="*/ 212725 h 723900"/>
                      <a:gd name="connsiteX576" fmla="*/ 431800 w 909078"/>
                      <a:gd name="connsiteY576" fmla="*/ 228600 h 723900"/>
                      <a:gd name="connsiteX577" fmla="*/ 428625 w 909078"/>
                      <a:gd name="connsiteY577" fmla="*/ 273050 h 723900"/>
                      <a:gd name="connsiteX578" fmla="*/ 419100 w 909078"/>
                      <a:gd name="connsiteY578" fmla="*/ 250825 h 723900"/>
                      <a:gd name="connsiteX579" fmla="*/ 406400 w 909078"/>
                      <a:gd name="connsiteY579" fmla="*/ 203200 h 723900"/>
                      <a:gd name="connsiteX580" fmla="*/ 406400 w 909078"/>
                      <a:gd name="connsiteY580" fmla="*/ 127000 h 723900"/>
                      <a:gd name="connsiteX581" fmla="*/ 431800 w 909078"/>
                      <a:gd name="connsiteY581" fmla="*/ 130175 h 723900"/>
                      <a:gd name="connsiteX582" fmla="*/ 438150 w 909078"/>
                      <a:gd name="connsiteY582" fmla="*/ 139700 h 723900"/>
                      <a:gd name="connsiteX583" fmla="*/ 428625 w 909078"/>
                      <a:gd name="connsiteY583" fmla="*/ 193675 h 723900"/>
                      <a:gd name="connsiteX584" fmla="*/ 419100 w 909078"/>
                      <a:gd name="connsiteY584" fmla="*/ 234950 h 723900"/>
                      <a:gd name="connsiteX585" fmla="*/ 425450 w 909078"/>
                      <a:gd name="connsiteY585" fmla="*/ 292100 h 723900"/>
                      <a:gd name="connsiteX586" fmla="*/ 431800 w 909078"/>
                      <a:gd name="connsiteY586" fmla="*/ 301625 h 723900"/>
                      <a:gd name="connsiteX587" fmla="*/ 438150 w 909078"/>
                      <a:gd name="connsiteY587" fmla="*/ 314325 h 723900"/>
                      <a:gd name="connsiteX588" fmla="*/ 450850 w 909078"/>
                      <a:gd name="connsiteY588" fmla="*/ 333375 h 723900"/>
                      <a:gd name="connsiteX589" fmla="*/ 460375 w 909078"/>
                      <a:gd name="connsiteY589" fmla="*/ 365125 h 723900"/>
                      <a:gd name="connsiteX590" fmla="*/ 466725 w 909078"/>
                      <a:gd name="connsiteY590" fmla="*/ 409575 h 723900"/>
                      <a:gd name="connsiteX591" fmla="*/ 469900 w 909078"/>
                      <a:gd name="connsiteY591" fmla="*/ 419100 h 723900"/>
                      <a:gd name="connsiteX592" fmla="*/ 476250 w 909078"/>
                      <a:gd name="connsiteY592" fmla="*/ 450850 h 723900"/>
                      <a:gd name="connsiteX593" fmla="*/ 469900 w 909078"/>
                      <a:gd name="connsiteY593" fmla="*/ 403225 h 723900"/>
                      <a:gd name="connsiteX594" fmla="*/ 463550 w 909078"/>
                      <a:gd name="connsiteY594" fmla="*/ 377825 h 723900"/>
                      <a:gd name="connsiteX595" fmla="*/ 457200 w 909078"/>
                      <a:gd name="connsiteY595" fmla="*/ 368300 h 723900"/>
                      <a:gd name="connsiteX596" fmla="*/ 454025 w 909078"/>
                      <a:gd name="connsiteY596" fmla="*/ 346075 h 723900"/>
                      <a:gd name="connsiteX597" fmla="*/ 447675 w 909078"/>
                      <a:gd name="connsiteY597" fmla="*/ 327025 h 723900"/>
                      <a:gd name="connsiteX598" fmla="*/ 444500 w 909078"/>
                      <a:gd name="connsiteY598" fmla="*/ 317500 h 723900"/>
                      <a:gd name="connsiteX599" fmla="*/ 438150 w 909078"/>
                      <a:gd name="connsiteY599" fmla="*/ 285750 h 723900"/>
                      <a:gd name="connsiteX600" fmla="*/ 438150 w 909078"/>
                      <a:gd name="connsiteY600" fmla="*/ 180975 h 723900"/>
                      <a:gd name="connsiteX601" fmla="*/ 434975 w 909078"/>
                      <a:gd name="connsiteY601" fmla="*/ 130175 h 723900"/>
                      <a:gd name="connsiteX602" fmla="*/ 444500 w 909078"/>
                      <a:gd name="connsiteY602" fmla="*/ 146050 h 723900"/>
                      <a:gd name="connsiteX603" fmla="*/ 457200 w 909078"/>
                      <a:gd name="connsiteY603" fmla="*/ 165100 h 723900"/>
                      <a:gd name="connsiteX604" fmla="*/ 476250 w 909078"/>
                      <a:gd name="connsiteY604" fmla="*/ 200025 h 723900"/>
                      <a:gd name="connsiteX605" fmla="*/ 482600 w 909078"/>
                      <a:gd name="connsiteY605" fmla="*/ 215900 h 723900"/>
                      <a:gd name="connsiteX606" fmla="*/ 492125 w 909078"/>
                      <a:gd name="connsiteY606" fmla="*/ 225425 h 723900"/>
                      <a:gd name="connsiteX607" fmla="*/ 501650 w 909078"/>
                      <a:gd name="connsiteY607" fmla="*/ 244475 h 723900"/>
                      <a:gd name="connsiteX608" fmla="*/ 508000 w 909078"/>
                      <a:gd name="connsiteY608" fmla="*/ 254000 h 723900"/>
                      <a:gd name="connsiteX609" fmla="*/ 514350 w 909078"/>
                      <a:gd name="connsiteY609" fmla="*/ 273050 h 723900"/>
                      <a:gd name="connsiteX610" fmla="*/ 523875 w 909078"/>
                      <a:gd name="connsiteY610" fmla="*/ 301625 h 723900"/>
                      <a:gd name="connsiteX611" fmla="*/ 527050 w 909078"/>
                      <a:gd name="connsiteY611" fmla="*/ 311150 h 723900"/>
                      <a:gd name="connsiteX612" fmla="*/ 530225 w 909078"/>
                      <a:gd name="connsiteY612" fmla="*/ 320675 h 723900"/>
                      <a:gd name="connsiteX613" fmla="*/ 542925 w 909078"/>
                      <a:gd name="connsiteY613" fmla="*/ 339725 h 723900"/>
                      <a:gd name="connsiteX614" fmla="*/ 552450 w 909078"/>
                      <a:gd name="connsiteY614" fmla="*/ 358775 h 723900"/>
                      <a:gd name="connsiteX615" fmla="*/ 558800 w 909078"/>
                      <a:gd name="connsiteY615" fmla="*/ 381000 h 723900"/>
                      <a:gd name="connsiteX616" fmla="*/ 565150 w 909078"/>
                      <a:gd name="connsiteY616" fmla="*/ 390525 h 723900"/>
                      <a:gd name="connsiteX617" fmla="*/ 568325 w 909078"/>
                      <a:gd name="connsiteY617" fmla="*/ 400050 h 723900"/>
                      <a:gd name="connsiteX618" fmla="*/ 555625 w 909078"/>
                      <a:gd name="connsiteY618" fmla="*/ 377825 h 723900"/>
                      <a:gd name="connsiteX619" fmla="*/ 549275 w 909078"/>
                      <a:gd name="connsiteY619" fmla="*/ 368300 h 723900"/>
                      <a:gd name="connsiteX620" fmla="*/ 546100 w 909078"/>
                      <a:gd name="connsiteY620" fmla="*/ 358775 h 723900"/>
                      <a:gd name="connsiteX621" fmla="*/ 530225 w 909078"/>
                      <a:gd name="connsiteY621" fmla="*/ 330200 h 723900"/>
                      <a:gd name="connsiteX622" fmla="*/ 514350 w 909078"/>
                      <a:gd name="connsiteY622" fmla="*/ 273050 h 723900"/>
                      <a:gd name="connsiteX623" fmla="*/ 508000 w 909078"/>
                      <a:gd name="connsiteY623" fmla="*/ 244475 h 723900"/>
                      <a:gd name="connsiteX624" fmla="*/ 504825 w 909078"/>
                      <a:gd name="connsiteY624" fmla="*/ 225425 h 723900"/>
                      <a:gd name="connsiteX625" fmla="*/ 501650 w 909078"/>
                      <a:gd name="connsiteY625" fmla="*/ 190500 h 723900"/>
                      <a:gd name="connsiteX626" fmla="*/ 495300 w 909078"/>
                      <a:gd name="connsiteY626" fmla="*/ 139700 h 723900"/>
                      <a:gd name="connsiteX627" fmla="*/ 492125 w 909078"/>
                      <a:gd name="connsiteY627" fmla="*/ 120650 h 723900"/>
                      <a:gd name="connsiteX628" fmla="*/ 485775 w 909078"/>
                      <a:gd name="connsiteY628" fmla="*/ 101600 h 723900"/>
                      <a:gd name="connsiteX629" fmla="*/ 495300 w 909078"/>
                      <a:gd name="connsiteY629" fmla="*/ 123825 h 723900"/>
                      <a:gd name="connsiteX630" fmla="*/ 501650 w 909078"/>
                      <a:gd name="connsiteY630" fmla="*/ 133350 h 723900"/>
                      <a:gd name="connsiteX631" fmla="*/ 508000 w 909078"/>
                      <a:gd name="connsiteY631" fmla="*/ 149225 h 723900"/>
                      <a:gd name="connsiteX632" fmla="*/ 514350 w 909078"/>
                      <a:gd name="connsiteY632" fmla="*/ 158750 h 723900"/>
                      <a:gd name="connsiteX633" fmla="*/ 520700 w 909078"/>
                      <a:gd name="connsiteY633" fmla="*/ 177800 h 723900"/>
                      <a:gd name="connsiteX634" fmla="*/ 523875 w 909078"/>
                      <a:gd name="connsiteY634" fmla="*/ 187325 h 723900"/>
                      <a:gd name="connsiteX635" fmla="*/ 530225 w 909078"/>
                      <a:gd name="connsiteY635" fmla="*/ 200025 h 723900"/>
                      <a:gd name="connsiteX636" fmla="*/ 539750 w 909078"/>
                      <a:gd name="connsiteY636" fmla="*/ 225425 h 723900"/>
                      <a:gd name="connsiteX637" fmla="*/ 552450 w 909078"/>
                      <a:gd name="connsiteY637" fmla="*/ 244475 h 723900"/>
                      <a:gd name="connsiteX638" fmla="*/ 571500 w 909078"/>
                      <a:gd name="connsiteY638" fmla="*/ 266700 h 723900"/>
                      <a:gd name="connsiteX639" fmla="*/ 590550 w 909078"/>
                      <a:gd name="connsiteY639" fmla="*/ 292100 h 723900"/>
                      <a:gd name="connsiteX640" fmla="*/ 600075 w 909078"/>
                      <a:gd name="connsiteY640" fmla="*/ 301625 h 723900"/>
                      <a:gd name="connsiteX641" fmla="*/ 612775 w 909078"/>
                      <a:gd name="connsiteY641" fmla="*/ 323850 h 723900"/>
                      <a:gd name="connsiteX642" fmla="*/ 619125 w 909078"/>
                      <a:gd name="connsiteY642" fmla="*/ 333375 h 723900"/>
                      <a:gd name="connsiteX643" fmla="*/ 625475 w 909078"/>
                      <a:gd name="connsiteY643" fmla="*/ 352425 h 723900"/>
                      <a:gd name="connsiteX644" fmla="*/ 619125 w 909078"/>
                      <a:gd name="connsiteY644" fmla="*/ 342900 h 723900"/>
                      <a:gd name="connsiteX645" fmla="*/ 593725 w 909078"/>
                      <a:gd name="connsiteY645" fmla="*/ 307975 h 723900"/>
                      <a:gd name="connsiteX646" fmla="*/ 590550 w 909078"/>
                      <a:gd name="connsiteY646" fmla="*/ 298450 h 723900"/>
                      <a:gd name="connsiteX647" fmla="*/ 581025 w 909078"/>
                      <a:gd name="connsiteY647" fmla="*/ 282575 h 723900"/>
                      <a:gd name="connsiteX648" fmla="*/ 574675 w 909078"/>
                      <a:gd name="connsiteY648" fmla="*/ 269875 h 723900"/>
                      <a:gd name="connsiteX649" fmla="*/ 565150 w 909078"/>
                      <a:gd name="connsiteY649" fmla="*/ 254000 h 723900"/>
                      <a:gd name="connsiteX650" fmla="*/ 558800 w 909078"/>
                      <a:gd name="connsiteY650" fmla="*/ 234950 h 723900"/>
                      <a:gd name="connsiteX651" fmla="*/ 552450 w 909078"/>
                      <a:gd name="connsiteY651" fmla="*/ 219075 h 723900"/>
                      <a:gd name="connsiteX652" fmla="*/ 542925 w 909078"/>
                      <a:gd name="connsiteY652" fmla="*/ 184150 h 723900"/>
                      <a:gd name="connsiteX653" fmla="*/ 536575 w 909078"/>
                      <a:gd name="connsiteY653" fmla="*/ 174625 h 723900"/>
                      <a:gd name="connsiteX654" fmla="*/ 533400 w 909078"/>
                      <a:gd name="connsiteY654" fmla="*/ 165100 h 723900"/>
                      <a:gd name="connsiteX655" fmla="*/ 527050 w 909078"/>
                      <a:gd name="connsiteY655" fmla="*/ 152400 h 723900"/>
                      <a:gd name="connsiteX656" fmla="*/ 530225 w 909078"/>
                      <a:gd name="connsiteY656" fmla="*/ 279400 h 723900"/>
                      <a:gd name="connsiteX657" fmla="*/ 536575 w 909078"/>
                      <a:gd name="connsiteY657" fmla="*/ 288925 h 723900"/>
                      <a:gd name="connsiteX658" fmla="*/ 539750 w 909078"/>
                      <a:gd name="connsiteY658" fmla="*/ 298450 h 723900"/>
                      <a:gd name="connsiteX659" fmla="*/ 542925 w 909078"/>
                      <a:gd name="connsiteY659" fmla="*/ 330200 h 723900"/>
                      <a:gd name="connsiteX660" fmla="*/ 546100 w 909078"/>
                      <a:gd name="connsiteY660" fmla="*/ 342900 h 723900"/>
                      <a:gd name="connsiteX661" fmla="*/ 549275 w 909078"/>
                      <a:gd name="connsiteY661" fmla="*/ 358775 h 723900"/>
                      <a:gd name="connsiteX662" fmla="*/ 555625 w 909078"/>
                      <a:gd name="connsiteY662" fmla="*/ 384175 h 723900"/>
                      <a:gd name="connsiteX663" fmla="*/ 561975 w 909078"/>
                      <a:gd name="connsiteY663" fmla="*/ 393700 h 723900"/>
                      <a:gd name="connsiteX664" fmla="*/ 558800 w 909078"/>
                      <a:gd name="connsiteY664" fmla="*/ 384175 h 723900"/>
                      <a:gd name="connsiteX665" fmla="*/ 539750 w 909078"/>
                      <a:gd name="connsiteY665" fmla="*/ 358775 h 723900"/>
                      <a:gd name="connsiteX666" fmla="*/ 517525 w 909078"/>
                      <a:gd name="connsiteY666" fmla="*/ 320675 h 723900"/>
                      <a:gd name="connsiteX667" fmla="*/ 511175 w 909078"/>
                      <a:gd name="connsiteY667" fmla="*/ 307975 h 723900"/>
                      <a:gd name="connsiteX668" fmla="*/ 498475 w 909078"/>
                      <a:gd name="connsiteY668" fmla="*/ 288925 h 723900"/>
                      <a:gd name="connsiteX669" fmla="*/ 492125 w 909078"/>
                      <a:gd name="connsiteY669" fmla="*/ 269875 h 723900"/>
                      <a:gd name="connsiteX670" fmla="*/ 479425 w 909078"/>
                      <a:gd name="connsiteY670" fmla="*/ 222250 h 723900"/>
                      <a:gd name="connsiteX671" fmla="*/ 476250 w 909078"/>
                      <a:gd name="connsiteY671" fmla="*/ 209550 h 723900"/>
                      <a:gd name="connsiteX672" fmla="*/ 473075 w 909078"/>
                      <a:gd name="connsiteY672" fmla="*/ 190500 h 723900"/>
                      <a:gd name="connsiteX673" fmla="*/ 469900 w 909078"/>
                      <a:gd name="connsiteY673" fmla="*/ 139700 h 723900"/>
                      <a:gd name="connsiteX674" fmla="*/ 469900 w 909078"/>
                      <a:gd name="connsiteY674" fmla="*/ 346075 h 723900"/>
                      <a:gd name="connsiteX675" fmla="*/ 473075 w 909078"/>
                      <a:gd name="connsiteY675" fmla="*/ 368300 h 723900"/>
                      <a:gd name="connsiteX676" fmla="*/ 476250 w 909078"/>
                      <a:gd name="connsiteY676" fmla="*/ 409575 h 723900"/>
                      <a:gd name="connsiteX677" fmla="*/ 479425 w 909078"/>
                      <a:gd name="connsiteY677" fmla="*/ 431800 h 723900"/>
                      <a:gd name="connsiteX678" fmla="*/ 482600 w 909078"/>
                      <a:gd name="connsiteY678" fmla="*/ 447675 h 723900"/>
                      <a:gd name="connsiteX679" fmla="*/ 476250 w 909078"/>
                      <a:gd name="connsiteY679" fmla="*/ 428625 h 723900"/>
                      <a:gd name="connsiteX680" fmla="*/ 438150 w 909078"/>
                      <a:gd name="connsiteY680" fmla="*/ 314325 h 723900"/>
                      <a:gd name="connsiteX681" fmla="*/ 428625 w 909078"/>
                      <a:gd name="connsiteY681" fmla="*/ 282575 h 723900"/>
                      <a:gd name="connsiteX682" fmla="*/ 415925 w 909078"/>
                      <a:gd name="connsiteY682" fmla="*/ 215900 h 723900"/>
                      <a:gd name="connsiteX683" fmla="*/ 412750 w 909078"/>
                      <a:gd name="connsiteY683" fmla="*/ 196850 h 723900"/>
                      <a:gd name="connsiteX684" fmla="*/ 409575 w 909078"/>
                      <a:gd name="connsiteY684" fmla="*/ 184150 h 723900"/>
                      <a:gd name="connsiteX685" fmla="*/ 406400 w 909078"/>
                      <a:gd name="connsiteY685" fmla="*/ 152400 h 723900"/>
                      <a:gd name="connsiteX686" fmla="*/ 409575 w 909078"/>
                      <a:gd name="connsiteY686" fmla="*/ 69850 h 723900"/>
                      <a:gd name="connsiteX687" fmla="*/ 403225 w 909078"/>
                      <a:gd name="connsiteY687" fmla="*/ 85725 h 723900"/>
                      <a:gd name="connsiteX688" fmla="*/ 396875 w 909078"/>
                      <a:gd name="connsiteY688" fmla="*/ 95250 h 723900"/>
                      <a:gd name="connsiteX689" fmla="*/ 390525 w 909078"/>
                      <a:gd name="connsiteY689" fmla="*/ 107950 h 723900"/>
                      <a:gd name="connsiteX690" fmla="*/ 377825 w 909078"/>
                      <a:gd name="connsiteY690" fmla="*/ 139700 h 723900"/>
                      <a:gd name="connsiteX691" fmla="*/ 368300 w 909078"/>
                      <a:gd name="connsiteY691" fmla="*/ 158750 h 723900"/>
                      <a:gd name="connsiteX692" fmla="*/ 358775 w 909078"/>
                      <a:gd name="connsiteY692" fmla="*/ 174625 h 723900"/>
                      <a:gd name="connsiteX693" fmla="*/ 349250 w 909078"/>
                      <a:gd name="connsiteY693" fmla="*/ 193675 h 723900"/>
                      <a:gd name="connsiteX694" fmla="*/ 339725 w 909078"/>
                      <a:gd name="connsiteY694" fmla="*/ 203200 h 723900"/>
                      <a:gd name="connsiteX695" fmla="*/ 330200 w 909078"/>
                      <a:gd name="connsiteY695" fmla="*/ 215900 h 723900"/>
                      <a:gd name="connsiteX696" fmla="*/ 298450 w 909078"/>
                      <a:gd name="connsiteY696" fmla="*/ 231775 h 723900"/>
                      <a:gd name="connsiteX697" fmla="*/ 260350 w 909078"/>
                      <a:gd name="connsiteY697" fmla="*/ 238125 h 723900"/>
                      <a:gd name="connsiteX698" fmla="*/ 212725 w 909078"/>
                      <a:gd name="connsiteY698" fmla="*/ 234950 h 723900"/>
                      <a:gd name="connsiteX699" fmla="*/ 177800 w 909078"/>
                      <a:gd name="connsiteY699" fmla="*/ 219075 h 723900"/>
                      <a:gd name="connsiteX700" fmla="*/ 139700 w 909078"/>
                      <a:gd name="connsiteY700" fmla="*/ 193675 h 723900"/>
                      <a:gd name="connsiteX701" fmla="*/ 123825 w 909078"/>
                      <a:gd name="connsiteY701" fmla="*/ 174625 h 723900"/>
                      <a:gd name="connsiteX702" fmla="*/ 117475 w 909078"/>
                      <a:gd name="connsiteY702" fmla="*/ 158750 h 723900"/>
                      <a:gd name="connsiteX703" fmla="*/ 123825 w 909078"/>
                      <a:gd name="connsiteY703" fmla="*/ 111125 h 723900"/>
                      <a:gd name="connsiteX704" fmla="*/ 136525 w 909078"/>
                      <a:gd name="connsiteY704" fmla="*/ 98425 h 723900"/>
                      <a:gd name="connsiteX705" fmla="*/ 146050 w 909078"/>
                      <a:gd name="connsiteY705" fmla="*/ 85725 h 723900"/>
                      <a:gd name="connsiteX706" fmla="*/ 184150 w 909078"/>
                      <a:gd name="connsiteY706" fmla="*/ 63500 h 723900"/>
                      <a:gd name="connsiteX707" fmla="*/ 263525 w 909078"/>
                      <a:gd name="connsiteY707" fmla="*/ 50800 h 723900"/>
                      <a:gd name="connsiteX708" fmla="*/ 346075 w 909078"/>
                      <a:gd name="connsiteY708" fmla="*/ 66675 h 723900"/>
                      <a:gd name="connsiteX709" fmla="*/ 361950 w 909078"/>
                      <a:gd name="connsiteY709" fmla="*/ 76200 h 723900"/>
                      <a:gd name="connsiteX710" fmla="*/ 393700 w 909078"/>
                      <a:gd name="connsiteY710" fmla="*/ 107950 h 723900"/>
                      <a:gd name="connsiteX711" fmla="*/ 400050 w 909078"/>
                      <a:gd name="connsiteY711" fmla="*/ 123825 h 723900"/>
                      <a:gd name="connsiteX712" fmla="*/ 403225 w 909078"/>
                      <a:gd name="connsiteY712" fmla="*/ 146050 h 723900"/>
                      <a:gd name="connsiteX713" fmla="*/ 406400 w 909078"/>
                      <a:gd name="connsiteY713" fmla="*/ 158750 h 723900"/>
                      <a:gd name="connsiteX714" fmla="*/ 403225 w 909078"/>
                      <a:gd name="connsiteY714" fmla="*/ 193675 h 723900"/>
                      <a:gd name="connsiteX715" fmla="*/ 368300 w 909078"/>
                      <a:gd name="connsiteY715" fmla="*/ 225425 h 723900"/>
                      <a:gd name="connsiteX716" fmla="*/ 355600 w 909078"/>
                      <a:gd name="connsiteY716" fmla="*/ 231775 h 723900"/>
                      <a:gd name="connsiteX717" fmla="*/ 339725 w 909078"/>
                      <a:gd name="connsiteY717" fmla="*/ 234950 h 723900"/>
                      <a:gd name="connsiteX718" fmla="*/ 330200 w 909078"/>
                      <a:gd name="connsiteY718" fmla="*/ 238125 h 723900"/>
                      <a:gd name="connsiteX719" fmla="*/ 276225 w 909078"/>
                      <a:gd name="connsiteY719" fmla="*/ 257175 h 723900"/>
                      <a:gd name="connsiteX720" fmla="*/ 266700 w 909078"/>
                      <a:gd name="connsiteY720" fmla="*/ 260350 h 723900"/>
                      <a:gd name="connsiteX721" fmla="*/ 228600 w 909078"/>
                      <a:gd name="connsiteY721" fmla="*/ 266700 h 723900"/>
                      <a:gd name="connsiteX722" fmla="*/ 219075 w 909078"/>
                      <a:gd name="connsiteY722" fmla="*/ 263525 h 723900"/>
                      <a:gd name="connsiteX723" fmla="*/ 212725 w 909078"/>
                      <a:gd name="connsiteY723" fmla="*/ 254000 h 723900"/>
                      <a:gd name="connsiteX724" fmla="*/ 222250 w 909078"/>
                      <a:gd name="connsiteY724" fmla="*/ 155575 h 723900"/>
                      <a:gd name="connsiteX725" fmla="*/ 238125 w 909078"/>
                      <a:gd name="connsiteY725" fmla="*/ 133350 h 723900"/>
                      <a:gd name="connsiteX726" fmla="*/ 279400 w 909078"/>
                      <a:gd name="connsiteY726" fmla="*/ 95250 h 723900"/>
                      <a:gd name="connsiteX727" fmla="*/ 292100 w 909078"/>
                      <a:gd name="connsiteY727" fmla="*/ 88900 h 723900"/>
                      <a:gd name="connsiteX728" fmla="*/ 352425 w 909078"/>
                      <a:gd name="connsiteY728" fmla="*/ 79375 h 723900"/>
                      <a:gd name="connsiteX729" fmla="*/ 387350 w 909078"/>
                      <a:gd name="connsiteY729" fmla="*/ 82550 h 723900"/>
                      <a:gd name="connsiteX730" fmla="*/ 403225 w 909078"/>
                      <a:gd name="connsiteY730" fmla="*/ 98425 h 723900"/>
                      <a:gd name="connsiteX731" fmla="*/ 428625 w 909078"/>
                      <a:gd name="connsiteY731" fmla="*/ 136525 h 723900"/>
                      <a:gd name="connsiteX732" fmla="*/ 431800 w 909078"/>
                      <a:gd name="connsiteY732" fmla="*/ 149225 h 723900"/>
                      <a:gd name="connsiteX733" fmla="*/ 431800 w 909078"/>
                      <a:gd name="connsiteY733" fmla="*/ 219075 h 723900"/>
                      <a:gd name="connsiteX734" fmla="*/ 428625 w 909078"/>
                      <a:gd name="connsiteY734" fmla="*/ 231775 h 723900"/>
                      <a:gd name="connsiteX735" fmla="*/ 419100 w 909078"/>
                      <a:gd name="connsiteY735" fmla="*/ 244475 h 723900"/>
                      <a:gd name="connsiteX736" fmla="*/ 374650 w 909078"/>
                      <a:gd name="connsiteY736" fmla="*/ 285750 h 723900"/>
                      <a:gd name="connsiteX737" fmla="*/ 330200 w 909078"/>
                      <a:gd name="connsiteY737" fmla="*/ 304800 h 723900"/>
                      <a:gd name="connsiteX738" fmla="*/ 292100 w 909078"/>
                      <a:gd name="connsiteY738" fmla="*/ 314325 h 723900"/>
                      <a:gd name="connsiteX739" fmla="*/ 225425 w 909078"/>
                      <a:gd name="connsiteY739" fmla="*/ 288925 h 723900"/>
                      <a:gd name="connsiteX740" fmla="*/ 215900 w 909078"/>
                      <a:gd name="connsiteY740" fmla="*/ 263525 h 723900"/>
                      <a:gd name="connsiteX741" fmla="*/ 222250 w 909078"/>
                      <a:gd name="connsiteY741" fmla="*/ 92075 h 723900"/>
                      <a:gd name="connsiteX742" fmla="*/ 260350 w 909078"/>
                      <a:gd name="connsiteY742" fmla="*/ 34925 h 723900"/>
                      <a:gd name="connsiteX743" fmla="*/ 292100 w 909078"/>
                      <a:gd name="connsiteY743" fmla="*/ 12700 h 723900"/>
                      <a:gd name="connsiteX744" fmla="*/ 301625 w 909078"/>
                      <a:gd name="connsiteY744" fmla="*/ 9525 h 723900"/>
                      <a:gd name="connsiteX745" fmla="*/ 371475 w 909078"/>
                      <a:gd name="connsiteY745" fmla="*/ 19050 h 723900"/>
                      <a:gd name="connsiteX746" fmla="*/ 412750 w 909078"/>
                      <a:gd name="connsiteY746" fmla="*/ 73025 h 723900"/>
                      <a:gd name="connsiteX747" fmla="*/ 419100 w 909078"/>
                      <a:gd name="connsiteY747" fmla="*/ 92075 h 723900"/>
                      <a:gd name="connsiteX748" fmla="*/ 422275 w 909078"/>
                      <a:gd name="connsiteY748" fmla="*/ 123825 h 723900"/>
                      <a:gd name="connsiteX749" fmla="*/ 415925 w 909078"/>
                      <a:gd name="connsiteY749" fmla="*/ 184150 h 723900"/>
                      <a:gd name="connsiteX750" fmla="*/ 371475 w 909078"/>
                      <a:gd name="connsiteY750" fmla="*/ 225425 h 723900"/>
                      <a:gd name="connsiteX751" fmla="*/ 317500 w 909078"/>
                      <a:gd name="connsiteY751" fmla="*/ 263525 h 723900"/>
                      <a:gd name="connsiteX752" fmla="*/ 247650 w 909078"/>
                      <a:gd name="connsiteY752" fmla="*/ 288925 h 723900"/>
                      <a:gd name="connsiteX753" fmla="*/ 206375 w 909078"/>
                      <a:gd name="connsiteY753" fmla="*/ 298450 h 723900"/>
                      <a:gd name="connsiteX754" fmla="*/ 171450 w 909078"/>
                      <a:gd name="connsiteY754" fmla="*/ 304800 h 723900"/>
                      <a:gd name="connsiteX755" fmla="*/ 155575 w 909078"/>
                      <a:gd name="connsiteY755" fmla="*/ 301625 h 723900"/>
                      <a:gd name="connsiteX756" fmla="*/ 152400 w 909078"/>
                      <a:gd name="connsiteY756" fmla="*/ 276225 h 723900"/>
                      <a:gd name="connsiteX757" fmla="*/ 168275 w 909078"/>
                      <a:gd name="connsiteY757" fmla="*/ 203200 h 723900"/>
                      <a:gd name="connsiteX758" fmla="*/ 174625 w 909078"/>
                      <a:gd name="connsiteY758" fmla="*/ 193675 h 723900"/>
                      <a:gd name="connsiteX759" fmla="*/ 196850 w 909078"/>
                      <a:gd name="connsiteY759" fmla="*/ 165100 h 723900"/>
                      <a:gd name="connsiteX760" fmla="*/ 219075 w 909078"/>
                      <a:gd name="connsiteY760" fmla="*/ 142875 h 723900"/>
                      <a:gd name="connsiteX761" fmla="*/ 250825 w 909078"/>
                      <a:gd name="connsiteY761" fmla="*/ 127000 h 723900"/>
                      <a:gd name="connsiteX762" fmla="*/ 314325 w 909078"/>
                      <a:gd name="connsiteY762" fmla="*/ 139700 h 723900"/>
                      <a:gd name="connsiteX763" fmla="*/ 323850 w 909078"/>
                      <a:gd name="connsiteY763" fmla="*/ 149225 h 723900"/>
                      <a:gd name="connsiteX764" fmla="*/ 352425 w 909078"/>
                      <a:gd name="connsiteY764" fmla="*/ 196850 h 723900"/>
                      <a:gd name="connsiteX765" fmla="*/ 355600 w 909078"/>
                      <a:gd name="connsiteY765" fmla="*/ 219075 h 723900"/>
                      <a:gd name="connsiteX766" fmla="*/ 346075 w 909078"/>
                      <a:gd name="connsiteY766" fmla="*/ 263525 h 723900"/>
                      <a:gd name="connsiteX767" fmla="*/ 339725 w 909078"/>
                      <a:gd name="connsiteY767" fmla="*/ 273050 h 723900"/>
                      <a:gd name="connsiteX768" fmla="*/ 314325 w 909078"/>
                      <a:gd name="connsiteY768" fmla="*/ 292100 h 723900"/>
                      <a:gd name="connsiteX769" fmla="*/ 304800 w 909078"/>
                      <a:gd name="connsiteY769" fmla="*/ 295275 h 723900"/>
                      <a:gd name="connsiteX770" fmla="*/ 282575 w 909078"/>
                      <a:gd name="connsiteY770" fmla="*/ 304800 h 723900"/>
                      <a:gd name="connsiteX771" fmla="*/ 250825 w 909078"/>
                      <a:gd name="connsiteY771" fmla="*/ 307975 h 723900"/>
                      <a:gd name="connsiteX772" fmla="*/ 196850 w 909078"/>
                      <a:gd name="connsiteY772" fmla="*/ 288925 h 723900"/>
                      <a:gd name="connsiteX773" fmla="*/ 193675 w 909078"/>
                      <a:gd name="connsiteY773" fmla="*/ 273050 h 723900"/>
                      <a:gd name="connsiteX774" fmla="*/ 222250 w 909078"/>
                      <a:gd name="connsiteY774" fmla="*/ 171450 h 723900"/>
                      <a:gd name="connsiteX775" fmla="*/ 244475 w 909078"/>
                      <a:gd name="connsiteY775" fmla="*/ 139700 h 723900"/>
                      <a:gd name="connsiteX776" fmla="*/ 266700 w 909078"/>
                      <a:gd name="connsiteY776" fmla="*/ 107950 h 723900"/>
                      <a:gd name="connsiteX777" fmla="*/ 276225 w 909078"/>
                      <a:gd name="connsiteY777" fmla="*/ 88900 h 723900"/>
                      <a:gd name="connsiteX778" fmla="*/ 266700 w 909078"/>
                      <a:gd name="connsiteY778" fmla="*/ 82550 h 723900"/>
                      <a:gd name="connsiteX779" fmla="*/ 215900 w 909078"/>
                      <a:gd name="connsiteY779" fmla="*/ 88900 h 723900"/>
                      <a:gd name="connsiteX780" fmla="*/ 196850 w 909078"/>
                      <a:gd name="connsiteY780" fmla="*/ 101600 h 723900"/>
                      <a:gd name="connsiteX781" fmla="*/ 174625 w 909078"/>
                      <a:gd name="connsiteY781" fmla="*/ 117475 h 723900"/>
                      <a:gd name="connsiteX782" fmla="*/ 161925 w 909078"/>
                      <a:gd name="connsiteY782" fmla="*/ 127000 h 723900"/>
                      <a:gd name="connsiteX783" fmla="*/ 142875 w 909078"/>
                      <a:gd name="connsiteY783" fmla="*/ 146050 h 723900"/>
                      <a:gd name="connsiteX784" fmla="*/ 123825 w 909078"/>
                      <a:gd name="connsiteY784" fmla="*/ 177800 h 723900"/>
                      <a:gd name="connsiteX785" fmla="*/ 117475 w 909078"/>
                      <a:gd name="connsiteY785" fmla="*/ 187325 h 723900"/>
                      <a:gd name="connsiteX786" fmla="*/ 104775 w 909078"/>
                      <a:gd name="connsiteY786" fmla="*/ 200025 h 723900"/>
                      <a:gd name="connsiteX787" fmla="*/ 88900 w 909078"/>
                      <a:gd name="connsiteY787" fmla="*/ 215900 h 723900"/>
                      <a:gd name="connsiteX788" fmla="*/ 85725 w 909078"/>
                      <a:gd name="connsiteY788" fmla="*/ 225425 h 723900"/>
                      <a:gd name="connsiteX789" fmla="*/ 85725 w 909078"/>
                      <a:gd name="connsiteY789" fmla="*/ 317500 h 723900"/>
                      <a:gd name="connsiteX790" fmla="*/ 92075 w 909078"/>
                      <a:gd name="connsiteY790" fmla="*/ 327025 h 723900"/>
                      <a:gd name="connsiteX791" fmla="*/ 101600 w 909078"/>
                      <a:gd name="connsiteY791" fmla="*/ 339725 h 723900"/>
                      <a:gd name="connsiteX792" fmla="*/ 107950 w 909078"/>
                      <a:gd name="connsiteY792" fmla="*/ 352425 h 723900"/>
                      <a:gd name="connsiteX793" fmla="*/ 117475 w 909078"/>
                      <a:gd name="connsiteY793" fmla="*/ 358775 h 723900"/>
                      <a:gd name="connsiteX794" fmla="*/ 139700 w 909078"/>
                      <a:gd name="connsiteY794" fmla="*/ 371475 h 723900"/>
                      <a:gd name="connsiteX795" fmla="*/ 184150 w 909078"/>
                      <a:gd name="connsiteY795" fmla="*/ 368300 h 723900"/>
                      <a:gd name="connsiteX796" fmla="*/ 193675 w 909078"/>
                      <a:gd name="connsiteY796" fmla="*/ 361950 h 723900"/>
                      <a:gd name="connsiteX797" fmla="*/ 158750 w 909078"/>
                      <a:gd name="connsiteY797" fmla="*/ 368300 h 723900"/>
                      <a:gd name="connsiteX798" fmla="*/ 149225 w 909078"/>
                      <a:gd name="connsiteY798" fmla="*/ 377825 h 723900"/>
                      <a:gd name="connsiteX799" fmla="*/ 136525 w 909078"/>
                      <a:gd name="connsiteY799" fmla="*/ 400050 h 723900"/>
                      <a:gd name="connsiteX800" fmla="*/ 133350 w 909078"/>
                      <a:gd name="connsiteY800" fmla="*/ 412750 h 723900"/>
                      <a:gd name="connsiteX801" fmla="*/ 130175 w 909078"/>
                      <a:gd name="connsiteY801" fmla="*/ 422275 h 723900"/>
                      <a:gd name="connsiteX802" fmla="*/ 120650 w 909078"/>
                      <a:gd name="connsiteY802" fmla="*/ 409575 h 723900"/>
                      <a:gd name="connsiteX803" fmla="*/ 104775 w 909078"/>
                      <a:gd name="connsiteY803" fmla="*/ 323850 h 723900"/>
                      <a:gd name="connsiteX804" fmla="*/ 127000 w 909078"/>
                      <a:gd name="connsiteY804" fmla="*/ 193675 h 723900"/>
                      <a:gd name="connsiteX805" fmla="*/ 146050 w 909078"/>
                      <a:gd name="connsiteY805" fmla="*/ 174625 h 723900"/>
                      <a:gd name="connsiteX806" fmla="*/ 174625 w 909078"/>
                      <a:gd name="connsiteY806" fmla="*/ 155575 h 723900"/>
                      <a:gd name="connsiteX807" fmla="*/ 184150 w 909078"/>
                      <a:gd name="connsiteY807" fmla="*/ 149225 h 723900"/>
                      <a:gd name="connsiteX808" fmla="*/ 206375 w 909078"/>
                      <a:gd name="connsiteY808" fmla="*/ 136525 h 723900"/>
                      <a:gd name="connsiteX809" fmla="*/ 225425 w 909078"/>
                      <a:gd name="connsiteY809" fmla="*/ 123825 h 723900"/>
                      <a:gd name="connsiteX810" fmla="*/ 260350 w 909078"/>
                      <a:gd name="connsiteY810" fmla="*/ 104775 h 723900"/>
                      <a:gd name="connsiteX811" fmla="*/ 269875 w 909078"/>
                      <a:gd name="connsiteY811" fmla="*/ 98425 h 723900"/>
                      <a:gd name="connsiteX812" fmla="*/ 238125 w 909078"/>
                      <a:gd name="connsiteY812" fmla="*/ 101600 h 723900"/>
                      <a:gd name="connsiteX813" fmla="*/ 222250 w 909078"/>
                      <a:gd name="connsiteY813" fmla="*/ 107950 h 723900"/>
                      <a:gd name="connsiteX814" fmla="*/ 193675 w 909078"/>
                      <a:gd name="connsiteY814" fmla="*/ 127000 h 723900"/>
                      <a:gd name="connsiteX815" fmla="*/ 155575 w 909078"/>
                      <a:gd name="connsiteY815" fmla="*/ 155575 h 723900"/>
                      <a:gd name="connsiteX816" fmla="*/ 142875 w 909078"/>
                      <a:gd name="connsiteY816" fmla="*/ 165100 h 723900"/>
                      <a:gd name="connsiteX817" fmla="*/ 114300 w 909078"/>
                      <a:gd name="connsiteY817" fmla="*/ 190500 h 723900"/>
                      <a:gd name="connsiteX818" fmla="*/ 88900 w 909078"/>
                      <a:gd name="connsiteY818" fmla="*/ 212725 h 723900"/>
                      <a:gd name="connsiteX819" fmla="*/ 60325 w 909078"/>
                      <a:gd name="connsiteY819" fmla="*/ 231775 h 723900"/>
                      <a:gd name="connsiteX820" fmla="*/ 50800 w 909078"/>
                      <a:gd name="connsiteY820" fmla="*/ 238125 h 723900"/>
                      <a:gd name="connsiteX821" fmla="*/ 22225 w 909078"/>
                      <a:gd name="connsiteY821" fmla="*/ 247650 h 723900"/>
                      <a:gd name="connsiteX822" fmla="*/ 12700 w 909078"/>
                      <a:gd name="connsiteY822" fmla="*/ 250825 h 723900"/>
                      <a:gd name="connsiteX823" fmla="*/ 6350 w 909078"/>
                      <a:gd name="connsiteY823" fmla="*/ 260350 h 723900"/>
                      <a:gd name="connsiteX824" fmla="*/ 19050 w 909078"/>
                      <a:gd name="connsiteY824" fmla="*/ 273050 h 723900"/>
                      <a:gd name="connsiteX825" fmla="*/ 92075 w 909078"/>
                      <a:gd name="connsiteY825" fmla="*/ 276225 h 723900"/>
                      <a:gd name="connsiteX826" fmla="*/ 104775 w 909078"/>
                      <a:gd name="connsiteY826" fmla="*/ 279400 h 723900"/>
                      <a:gd name="connsiteX827" fmla="*/ 123825 w 909078"/>
                      <a:gd name="connsiteY827" fmla="*/ 292100 h 723900"/>
                      <a:gd name="connsiteX828" fmla="*/ 139700 w 909078"/>
                      <a:gd name="connsiteY828" fmla="*/ 330200 h 723900"/>
                      <a:gd name="connsiteX829" fmla="*/ 136525 w 909078"/>
                      <a:gd name="connsiteY829" fmla="*/ 339725 h 723900"/>
                      <a:gd name="connsiteX830" fmla="*/ 111125 w 909078"/>
                      <a:gd name="connsiteY830" fmla="*/ 323850 h 723900"/>
                      <a:gd name="connsiteX831" fmla="*/ 101600 w 909078"/>
                      <a:gd name="connsiteY831" fmla="*/ 311150 h 723900"/>
                      <a:gd name="connsiteX832" fmla="*/ 92075 w 909078"/>
                      <a:gd name="connsiteY832" fmla="*/ 282575 h 723900"/>
                      <a:gd name="connsiteX833" fmla="*/ 88900 w 909078"/>
                      <a:gd name="connsiteY833" fmla="*/ 273050 h 723900"/>
                      <a:gd name="connsiteX834" fmla="*/ 79375 w 909078"/>
                      <a:gd name="connsiteY834" fmla="*/ 250825 h 723900"/>
                      <a:gd name="connsiteX835" fmla="*/ 76200 w 909078"/>
                      <a:gd name="connsiteY835" fmla="*/ 241300 h 723900"/>
                      <a:gd name="connsiteX836" fmla="*/ 73025 w 909078"/>
                      <a:gd name="connsiteY836" fmla="*/ 228600 h 723900"/>
                      <a:gd name="connsiteX837" fmla="*/ 63500 w 909078"/>
                      <a:gd name="connsiteY837" fmla="*/ 215900 h 723900"/>
                      <a:gd name="connsiteX838" fmla="*/ 60325 w 909078"/>
                      <a:gd name="connsiteY838" fmla="*/ 206375 h 723900"/>
                      <a:gd name="connsiteX839" fmla="*/ 53975 w 909078"/>
                      <a:gd name="connsiteY839" fmla="*/ 180975 h 723900"/>
                      <a:gd name="connsiteX840" fmla="*/ 69850 w 909078"/>
                      <a:gd name="connsiteY840" fmla="*/ 120650 h 723900"/>
                      <a:gd name="connsiteX841" fmla="*/ 82550 w 909078"/>
                      <a:gd name="connsiteY841" fmla="*/ 111125 h 723900"/>
                      <a:gd name="connsiteX842" fmla="*/ 107950 w 909078"/>
                      <a:gd name="connsiteY842" fmla="*/ 95250 h 723900"/>
                      <a:gd name="connsiteX843" fmla="*/ 127000 w 909078"/>
                      <a:gd name="connsiteY843" fmla="*/ 82550 h 723900"/>
                      <a:gd name="connsiteX844" fmla="*/ 146050 w 909078"/>
                      <a:gd name="connsiteY844" fmla="*/ 76200 h 723900"/>
                      <a:gd name="connsiteX845" fmla="*/ 234950 w 909078"/>
                      <a:gd name="connsiteY845" fmla="*/ 76200 h 723900"/>
                      <a:gd name="connsiteX846" fmla="*/ 247650 w 909078"/>
                      <a:gd name="connsiteY846" fmla="*/ 63500 h 723900"/>
                      <a:gd name="connsiteX847" fmla="*/ 260350 w 909078"/>
                      <a:gd name="connsiteY847" fmla="*/ 53975 h 723900"/>
                      <a:gd name="connsiteX848" fmla="*/ 238125 w 909078"/>
                      <a:gd name="connsiteY848" fmla="*/ 63500 h 723900"/>
                      <a:gd name="connsiteX849" fmla="*/ 219075 w 909078"/>
                      <a:gd name="connsiteY849" fmla="*/ 73025 h 723900"/>
                      <a:gd name="connsiteX850" fmla="*/ 206375 w 909078"/>
                      <a:gd name="connsiteY850" fmla="*/ 76200 h 723900"/>
                      <a:gd name="connsiteX851" fmla="*/ 190500 w 909078"/>
                      <a:gd name="connsiteY851" fmla="*/ 82550 h 723900"/>
                      <a:gd name="connsiteX852" fmla="*/ 180975 w 909078"/>
                      <a:gd name="connsiteY852" fmla="*/ 85725 h 723900"/>
                      <a:gd name="connsiteX853" fmla="*/ 168275 w 909078"/>
                      <a:gd name="connsiteY853" fmla="*/ 92075 h 723900"/>
                      <a:gd name="connsiteX854" fmla="*/ 158750 w 909078"/>
                      <a:gd name="connsiteY854" fmla="*/ 95250 h 723900"/>
                      <a:gd name="connsiteX855" fmla="*/ 149225 w 909078"/>
                      <a:gd name="connsiteY855" fmla="*/ 101600 h 723900"/>
                      <a:gd name="connsiteX856" fmla="*/ 133350 w 909078"/>
                      <a:gd name="connsiteY856" fmla="*/ 107950 h 723900"/>
                      <a:gd name="connsiteX857" fmla="*/ 123825 w 909078"/>
                      <a:gd name="connsiteY857" fmla="*/ 114300 h 723900"/>
                      <a:gd name="connsiteX858" fmla="*/ 98425 w 909078"/>
                      <a:gd name="connsiteY858" fmla="*/ 127000 h 723900"/>
                      <a:gd name="connsiteX859" fmla="*/ 88900 w 909078"/>
                      <a:gd name="connsiteY859" fmla="*/ 133350 h 723900"/>
                      <a:gd name="connsiteX860" fmla="*/ 79375 w 909078"/>
                      <a:gd name="connsiteY860" fmla="*/ 136525 h 723900"/>
                      <a:gd name="connsiteX861" fmla="*/ 57150 w 909078"/>
                      <a:gd name="connsiteY861" fmla="*/ 152400 h 723900"/>
                      <a:gd name="connsiteX862" fmla="*/ 50800 w 909078"/>
                      <a:gd name="connsiteY862" fmla="*/ 161925 h 723900"/>
                      <a:gd name="connsiteX863" fmla="*/ 31750 w 909078"/>
                      <a:gd name="connsiteY863" fmla="*/ 180975 h 723900"/>
                      <a:gd name="connsiteX864" fmla="*/ 22225 w 909078"/>
                      <a:gd name="connsiteY864" fmla="*/ 190500 h 723900"/>
                      <a:gd name="connsiteX865" fmla="*/ 6350 w 909078"/>
                      <a:gd name="connsiteY865" fmla="*/ 193675 h 723900"/>
                      <a:gd name="connsiteX866" fmla="*/ 95250 w 909078"/>
                      <a:gd name="connsiteY866" fmla="*/ 190500 h 723900"/>
                      <a:gd name="connsiteX867" fmla="*/ 107950 w 909078"/>
                      <a:gd name="connsiteY867" fmla="*/ 184150 h 723900"/>
                      <a:gd name="connsiteX868" fmla="*/ 133350 w 909078"/>
                      <a:gd name="connsiteY868" fmla="*/ 168275 h 723900"/>
                      <a:gd name="connsiteX869" fmla="*/ 165100 w 909078"/>
                      <a:gd name="connsiteY869" fmla="*/ 152400 h 723900"/>
                      <a:gd name="connsiteX870" fmla="*/ 193675 w 909078"/>
                      <a:gd name="connsiteY870" fmla="*/ 139700 h 723900"/>
                      <a:gd name="connsiteX871" fmla="*/ 206375 w 909078"/>
                      <a:gd name="connsiteY871" fmla="*/ 130175 h 723900"/>
                      <a:gd name="connsiteX872" fmla="*/ 219075 w 909078"/>
                      <a:gd name="connsiteY872" fmla="*/ 123825 h 723900"/>
                      <a:gd name="connsiteX873" fmla="*/ 234950 w 909078"/>
                      <a:gd name="connsiteY873" fmla="*/ 114300 h 723900"/>
                      <a:gd name="connsiteX874" fmla="*/ 263525 w 909078"/>
                      <a:gd name="connsiteY874" fmla="*/ 98425 h 723900"/>
                      <a:gd name="connsiteX875" fmla="*/ 298450 w 909078"/>
                      <a:gd name="connsiteY875" fmla="*/ 73025 h 723900"/>
                      <a:gd name="connsiteX876" fmla="*/ 292100 w 909078"/>
                      <a:gd name="connsiteY876" fmla="*/ 82550 h 723900"/>
                      <a:gd name="connsiteX877" fmla="*/ 269875 w 909078"/>
                      <a:gd name="connsiteY877" fmla="*/ 98425 h 723900"/>
                      <a:gd name="connsiteX878" fmla="*/ 257175 w 909078"/>
                      <a:gd name="connsiteY878" fmla="*/ 104775 h 723900"/>
                      <a:gd name="connsiteX879" fmla="*/ 244475 w 909078"/>
                      <a:gd name="connsiteY879" fmla="*/ 114300 h 723900"/>
                      <a:gd name="connsiteX880" fmla="*/ 231775 w 909078"/>
                      <a:gd name="connsiteY880" fmla="*/ 117475 h 723900"/>
                      <a:gd name="connsiteX881" fmla="*/ 212725 w 909078"/>
                      <a:gd name="connsiteY881" fmla="*/ 123825 h 723900"/>
                      <a:gd name="connsiteX882" fmla="*/ 311150 w 909078"/>
                      <a:gd name="connsiteY882" fmla="*/ 107950 h 723900"/>
                      <a:gd name="connsiteX883" fmla="*/ 346075 w 909078"/>
                      <a:gd name="connsiteY883" fmla="*/ 104775 h 723900"/>
                      <a:gd name="connsiteX884" fmla="*/ 393700 w 909078"/>
                      <a:gd name="connsiteY884" fmla="*/ 98425 h 723900"/>
                      <a:gd name="connsiteX885" fmla="*/ 422275 w 909078"/>
                      <a:gd name="connsiteY885" fmla="*/ 95250 h 723900"/>
                      <a:gd name="connsiteX886" fmla="*/ 485775 w 909078"/>
                      <a:gd name="connsiteY886" fmla="*/ 98425 h 723900"/>
                      <a:gd name="connsiteX887" fmla="*/ 482600 w 909078"/>
                      <a:gd name="connsiteY887" fmla="*/ 130175 h 723900"/>
                      <a:gd name="connsiteX888" fmla="*/ 438150 w 909078"/>
                      <a:gd name="connsiteY888" fmla="*/ 161925 h 723900"/>
                      <a:gd name="connsiteX889" fmla="*/ 371475 w 909078"/>
                      <a:gd name="connsiteY889" fmla="*/ 190500 h 723900"/>
                      <a:gd name="connsiteX890" fmla="*/ 358775 w 909078"/>
                      <a:gd name="connsiteY890" fmla="*/ 196850 h 723900"/>
                      <a:gd name="connsiteX891" fmla="*/ 285750 w 909078"/>
                      <a:gd name="connsiteY891" fmla="*/ 215900 h 723900"/>
                      <a:gd name="connsiteX892" fmla="*/ 254000 w 909078"/>
                      <a:gd name="connsiteY892" fmla="*/ 222250 h 723900"/>
                      <a:gd name="connsiteX893" fmla="*/ 234950 w 909078"/>
                      <a:gd name="connsiteY893" fmla="*/ 215900 h 723900"/>
                      <a:gd name="connsiteX894" fmla="*/ 250825 w 909078"/>
                      <a:gd name="connsiteY894" fmla="*/ 165100 h 723900"/>
                      <a:gd name="connsiteX895" fmla="*/ 273050 w 909078"/>
                      <a:gd name="connsiteY895" fmla="*/ 142875 h 723900"/>
                      <a:gd name="connsiteX896" fmla="*/ 304800 w 909078"/>
                      <a:gd name="connsiteY896" fmla="*/ 127000 h 723900"/>
                      <a:gd name="connsiteX897" fmla="*/ 339725 w 909078"/>
                      <a:gd name="connsiteY897" fmla="*/ 117475 h 723900"/>
                      <a:gd name="connsiteX898" fmla="*/ 358775 w 909078"/>
                      <a:gd name="connsiteY898" fmla="*/ 127000 h 723900"/>
                      <a:gd name="connsiteX899" fmla="*/ 355600 w 909078"/>
                      <a:gd name="connsiteY899" fmla="*/ 155575 h 723900"/>
                      <a:gd name="connsiteX900" fmla="*/ 330200 w 909078"/>
                      <a:gd name="connsiteY900" fmla="*/ 187325 h 723900"/>
                      <a:gd name="connsiteX901" fmla="*/ 317500 w 909078"/>
                      <a:gd name="connsiteY901" fmla="*/ 193675 h 723900"/>
                      <a:gd name="connsiteX902" fmla="*/ 320675 w 909078"/>
                      <a:gd name="connsiteY902" fmla="*/ 174625 h 723900"/>
                      <a:gd name="connsiteX903" fmla="*/ 336550 w 909078"/>
                      <a:gd name="connsiteY903" fmla="*/ 158750 h 723900"/>
                      <a:gd name="connsiteX904" fmla="*/ 342900 w 909078"/>
                      <a:gd name="connsiteY904" fmla="*/ 146050 h 723900"/>
                      <a:gd name="connsiteX905" fmla="*/ 358775 w 909078"/>
                      <a:gd name="connsiteY905" fmla="*/ 133350 h 723900"/>
                      <a:gd name="connsiteX906" fmla="*/ 377825 w 909078"/>
                      <a:gd name="connsiteY906" fmla="*/ 120650 h 723900"/>
                      <a:gd name="connsiteX907" fmla="*/ 381000 w 909078"/>
                      <a:gd name="connsiteY907" fmla="*/ 136525 h 723900"/>
                      <a:gd name="connsiteX908" fmla="*/ 371475 w 909078"/>
                      <a:gd name="connsiteY908" fmla="*/ 149225 h 723900"/>
                      <a:gd name="connsiteX909" fmla="*/ 365125 w 909078"/>
                      <a:gd name="connsiteY909" fmla="*/ 161925 h 723900"/>
                      <a:gd name="connsiteX910" fmla="*/ 333375 w 909078"/>
                      <a:gd name="connsiteY910" fmla="*/ 190500 h 723900"/>
                      <a:gd name="connsiteX911" fmla="*/ 307975 w 909078"/>
                      <a:gd name="connsiteY911" fmla="*/ 187325 h 723900"/>
                      <a:gd name="connsiteX912" fmla="*/ 301625 w 909078"/>
                      <a:gd name="connsiteY912" fmla="*/ 177800 h 723900"/>
                      <a:gd name="connsiteX913" fmla="*/ 317500 w 909078"/>
                      <a:gd name="connsiteY913" fmla="*/ 133350 h 723900"/>
                      <a:gd name="connsiteX914" fmla="*/ 336550 w 909078"/>
                      <a:gd name="connsiteY914" fmla="*/ 139700 h 723900"/>
                      <a:gd name="connsiteX915" fmla="*/ 323850 w 909078"/>
                      <a:gd name="connsiteY915" fmla="*/ 174625 h 723900"/>
                      <a:gd name="connsiteX916" fmla="*/ 282575 w 909078"/>
                      <a:gd name="connsiteY916" fmla="*/ 215900 h 723900"/>
                      <a:gd name="connsiteX917" fmla="*/ 269875 w 909078"/>
                      <a:gd name="connsiteY917" fmla="*/ 228600 h 723900"/>
                      <a:gd name="connsiteX918" fmla="*/ 247650 w 909078"/>
                      <a:gd name="connsiteY918" fmla="*/ 244475 h 723900"/>
                      <a:gd name="connsiteX919" fmla="*/ 209550 w 909078"/>
                      <a:gd name="connsiteY919" fmla="*/ 263525 h 723900"/>
                      <a:gd name="connsiteX920" fmla="*/ 206375 w 909078"/>
                      <a:gd name="connsiteY920" fmla="*/ 254000 h 723900"/>
                      <a:gd name="connsiteX921" fmla="*/ 222250 w 909078"/>
                      <a:gd name="connsiteY921" fmla="*/ 206375 h 723900"/>
                      <a:gd name="connsiteX922" fmla="*/ 234950 w 909078"/>
                      <a:gd name="connsiteY922" fmla="*/ 193675 h 723900"/>
                      <a:gd name="connsiteX923" fmla="*/ 247650 w 909078"/>
                      <a:gd name="connsiteY923" fmla="*/ 190500 h 723900"/>
                      <a:gd name="connsiteX924" fmla="*/ 273050 w 909078"/>
                      <a:gd name="connsiteY924" fmla="*/ 200025 h 723900"/>
                      <a:gd name="connsiteX925" fmla="*/ 282575 w 909078"/>
                      <a:gd name="connsiteY925" fmla="*/ 215900 h 723900"/>
                      <a:gd name="connsiteX926" fmla="*/ 260350 w 909078"/>
                      <a:gd name="connsiteY926" fmla="*/ 219075 h 723900"/>
                      <a:gd name="connsiteX927" fmla="*/ 234950 w 909078"/>
                      <a:gd name="connsiteY927" fmla="*/ 228600 h 723900"/>
                      <a:gd name="connsiteX928" fmla="*/ 206375 w 909078"/>
                      <a:gd name="connsiteY928" fmla="*/ 238125 h 723900"/>
                      <a:gd name="connsiteX929" fmla="*/ 196850 w 909078"/>
                      <a:gd name="connsiteY929" fmla="*/ 244475 h 723900"/>
                      <a:gd name="connsiteX930" fmla="*/ 165100 w 909078"/>
                      <a:gd name="connsiteY930" fmla="*/ 257175 h 723900"/>
                      <a:gd name="connsiteX931" fmla="*/ 152400 w 909078"/>
                      <a:gd name="connsiteY931" fmla="*/ 266700 h 723900"/>
                      <a:gd name="connsiteX932" fmla="*/ 133350 w 909078"/>
                      <a:gd name="connsiteY932" fmla="*/ 292100 h 723900"/>
                      <a:gd name="connsiteX933" fmla="*/ 130175 w 909078"/>
                      <a:gd name="connsiteY933" fmla="*/ 304800 h 723900"/>
                      <a:gd name="connsiteX934" fmla="*/ 127000 w 909078"/>
                      <a:gd name="connsiteY934" fmla="*/ 314325 h 723900"/>
                      <a:gd name="connsiteX935" fmla="*/ 146050 w 909078"/>
                      <a:gd name="connsiteY935" fmla="*/ 317500 h 723900"/>
                      <a:gd name="connsiteX936" fmla="*/ 219075 w 909078"/>
                      <a:gd name="connsiteY936" fmla="*/ 314325 h 723900"/>
                      <a:gd name="connsiteX937" fmla="*/ 231775 w 909078"/>
                      <a:gd name="connsiteY937" fmla="*/ 307975 h 723900"/>
                      <a:gd name="connsiteX938" fmla="*/ 250825 w 909078"/>
                      <a:gd name="connsiteY938" fmla="*/ 301625 h 723900"/>
                      <a:gd name="connsiteX939" fmla="*/ 279400 w 909078"/>
                      <a:gd name="connsiteY939" fmla="*/ 304800 h 723900"/>
                      <a:gd name="connsiteX940" fmla="*/ 288925 w 909078"/>
                      <a:gd name="connsiteY940" fmla="*/ 342900 h 723900"/>
                      <a:gd name="connsiteX941" fmla="*/ 285750 w 909078"/>
                      <a:gd name="connsiteY941" fmla="*/ 384175 h 723900"/>
                      <a:gd name="connsiteX942" fmla="*/ 263525 w 909078"/>
                      <a:gd name="connsiteY942" fmla="*/ 412750 h 723900"/>
                      <a:gd name="connsiteX943" fmla="*/ 247650 w 909078"/>
                      <a:gd name="connsiteY943" fmla="*/ 425450 h 723900"/>
                      <a:gd name="connsiteX944" fmla="*/ 238125 w 909078"/>
                      <a:gd name="connsiteY944" fmla="*/ 431800 h 723900"/>
                      <a:gd name="connsiteX945" fmla="*/ 196850 w 909078"/>
                      <a:gd name="connsiteY945" fmla="*/ 438150 h 723900"/>
                      <a:gd name="connsiteX946" fmla="*/ 174625 w 909078"/>
                      <a:gd name="connsiteY946" fmla="*/ 434975 h 723900"/>
                      <a:gd name="connsiteX947" fmla="*/ 174625 w 909078"/>
                      <a:gd name="connsiteY947" fmla="*/ 412750 h 723900"/>
                      <a:gd name="connsiteX948" fmla="*/ 203200 w 909078"/>
                      <a:gd name="connsiteY948" fmla="*/ 384175 h 723900"/>
                      <a:gd name="connsiteX949" fmla="*/ 241300 w 909078"/>
                      <a:gd name="connsiteY949" fmla="*/ 371475 h 723900"/>
                      <a:gd name="connsiteX950" fmla="*/ 279400 w 909078"/>
                      <a:gd name="connsiteY950" fmla="*/ 377825 h 723900"/>
                      <a:gd name="connsiteX951" fmla="*/ 279400 w 909078"/>
                      <a:gd name="connsiteY951" fmla="*/ 403225 h 723900"/>
                      <a:gd name="connsiteX952" fmla="*/ 250825 w 909078"/>
                      <a:gd name="connsiteY952" fmla="*/ 412750 h 723900"/>
                      <a:gd name="connsiteX953" fmla="*/ 241300 w 909078"/>
                      <a:gd name="connsiteY953" fmla="*/ 409575 h 723900"/>
                      <a:gd name="connsiteX954" fmla="*/ 241300 w 909078"/>
                      <a:gd name="connsiteY954" fmla="*/ 377825 h 723900"/>
                      <a:gd name="connsiteX955" fmla="*/ 250825 w 909078"/>
                      <a:gd name="connsiteY955" fmla="*/ 365125 h 723900"/>
                      <a:gd name="connsiteX956" fmla="*/ 295275 w 909078"/>
                      <a:gd name="connsiteY956" fmla="*/ 346075 h 723900"/>
                      <a:gd name="connsiteX957" fmla="*/ 323850 w 909078"/>
                      <a:gd name="connsiteY957" fmla="*/ 352425 h 723900"/>
                      <a:gd name="connsiteX958" fmla="*/ 320675 w 909078"/>
                      <a:gd name="connsiteY958" fmla="*/ 368300 h 723900"/>
                      <a:gd name="connsiteX959" fmla="*/ 301625 w 909078"/>
                      <a:gd name="connsiteY959" fmla="*/ 393700 h 723900"/>
                      <a:gd name="connsiteX960" fmla="*/ 292100 w 909078"/>
                      <a:gd name="connsiteY960" fmla="*/ 396875 h 723900"/>
                      <a:gd name="connsiteX961" fmla="*/ 279400 w 909078"/>
                      <a:gd name="connsiteY961" fmla="*/ 390525 h 723900"/>
                      <a:gd name="connsiteX962" fmla="*/ 269875 w 909078"/>
                      <a:gd name="connsiteY962" fmla="*/ 336550 h 723900"/>
                      <a:gd name="connsiteX963" fmla="*/ 273050 w 909078"/>
                      <a:gd name="connsiteY963" fmla="*/ 260350 h 723900"/>
                      <a:gd name="connsiteX964" fmla="*/ 285750 w 909078"/>
                      <a:gd name="connsiteY964" fmla="*/ 234950 h 723900"/>
                      <a:gd name="connsiteX965" fmla="*/ 311150 w 909078"/>
                      <a:gd name="connsiteY965" fmla="*/ 209550 h 723900"/>
                      <a:gd name="connsiteX966" fmla="*/ 323850 w 909078"/>
                      <a:gd name="connsiteY966" fmla="*/ 206375 h 723900"/>
                      <a:gd name="connsiteX967" fmla="*/ 403225 w 909078"/>
                      <a:gd name="connsiteY967" fmla="*/ 200025 h 723900"/>
                      <a:gd name="connsiteX968" fmla="*/ 444500 w 909078"/>
                      <a:gd name="connsiteY968" fmla="*/ 190500 h 723900"/>
                      <a:gd name="connsiteX969" fmla="*/ 460375 w 909078"/>
                      <a:gd name="connsiteY969" fmla="*/ 184150 h 723900"/>
                      <a:gd name="connsiteX970" fmla="*/ 473075 w 909078"/>
                      <a:gd name="connsiteY970" fmla="*/ 177800 h 723900"/>
                      <a:gd name="connsiteX971" fmla="*/ 498475 w 909078"/>
                      <a:gd name="connsiteY971" fmla="*/ 158750 h 723900"/>
                      <a:gd name="connsiteX972" fmla="*/ 508000 w 909078"/>
                      <a:gd name="connsiteY972" fmla="*/ 152400 h 723900"/>
                      <a:gd name="connsiteX973" fmla="*/ 523875 w 909078"/>
                      <a:gd name="connsiteY973" fmla="*/ 136525 h 723900"/>
                      <a:gd name="connsiteX974" fmla="*/ 533400 w 909078"/>
                      <a:gd name="connsiteY974" fmla="*/ 127000 h 723900"/>
                      <a:gd name="connsiteX975" fmla="*/ 552450 w 909078"/>
                      <a:gd name="connsiteY975" fmla="*/ 114300 h 723900"/>
                      <a:gd name="connsiteX976" fmla="*/ 581025 w 909078"/>
                      <a:gd name="connsiteY976" fmla="*/ 107950 h 723900"/>
                      <a:gd name="connsiteX977" fmla="*/ 615950 w 909078"/>
                      <a:gd name="connsiteY977" fmla="*/ 117475 h 723900"/>
                      <a:gd name="connsiteX978" fmla="*/ 622300 w 909078"/>
                      <a:gd name="connsiteY978" fmla="*/ 127000 h 723900"/>
                      <a:gd name="connsiteX979" fmla="*/ 606425 w 909078"/>
                      <a:gd name="connsiteY979" fmla="*/ 133350 h 723900"/>
                      <a:gd name="connsiteX980" fmla="*/ 539750 w 909078"/>
                      <a:gd name="connsiteY980" fmla="*/ 127000 h 723900"/>
                      <a:gd name="connsiteX981" fmla="*/ 485775 w 909078"/>
                      <a:gd name="connsiteY981" fmla="*/ 114300 h 723900"/>
                      <a:gd name="connsiteX982" fmla="*/ 469900 w 909078"/>
                      <a:gd name="connsiteY982" fmla="*/ 107950 h 723900"/>
                      <a:gd name="connsiteX983" fmla="*/ 498475 w 909078"/>
                      <a:gd name="connsiteY983" fmla="*/ 98425 h 723900"/>
                      <a:gd name="connsiteX984" fmla="*/ 523875 w 909078"/>
                      <a:gd name="connsiteY984" fmla="*/ 88900 h 723900"/>
                      <a:gd name="connsiteX985" fmla="*/ 533400 w 909078"/>
                      <a:gd name="connsiteY985" fmla="*/ 76200 h 723900"/>
                      <a:gd name="connsiteX986" fmla="*/ 536575 w 909078"/>
                      <a:gd name="connsiteY986" fmla="*/ 85725 h 723900"/>
                      <a:gd name="connsiteX987" fmla="*/ 746125 w 909078"/>
                      <a:gd name="connsiteY987" fmla="*/ 88900 h 723900"/>
                      <a:gd name="connsiteX988" fmla="*/ 901700 w 909078"/>
                      <a:gd name="connsiteY988" fmla="*/ 85725 h 723900"/>
                      <a:gd name="connsiteX989" fmla="*/ 904875 w 909078"/>
                      <a:gd name="connsiteY989" fmla="*/ 73025 h 723900"/>
                      <a:gd name="connsiteX990" fmla="*/ 908050 w 909078"/>
                      <a:gd name="connsiteY990" fmla="*/ 63500 h 723900"/>
                      <a:gd name="connsiteX991" fmla="*/ 889000 w 909078"/>
                      <a:gd name="connsiteY991" fmla="*/ 69850 h 723900"/>
                      <a:gd name="connsiteX992" fmla="*/ 876300 w 909078"/>
                      <a:gd name="connsiteY992" fmla="*/ 73025 h 723900"/>
                      <a:gd name="connsiteX993" fmla="*/ 866775 w 909078"/>
                      <a:gd name="connsiteY993" fmla="*/ 76200 h 723900"/>
                      <a:gd name="connsiteX994" fmla="*/ 796925 w 909078"/>
                      <a:gd name="connsiteY994" fmla="*/ 73025 h 723900"/>
                      <a:gd name="connsiteX995" fmla="*/ 787400 w 909078"/>
                      <a:gd name="connsiteY995" fmla="*/ 69850 h 723900"/>
                      <a:gd name="connsiteX996" fmla="*/ 749300 w 909078"/>
                      <a:gd name="connsiteY996" fmla="*/ 66675 h 723900"/>
                      <a:gd name="connsiteX997" fmla="*/ 676275 w 909078"/>
                      <a:gd name="connsiteY997" fmla="*/ 69850 h 723900"/>
                      <a:gd name="connsiteX998" fmla="*/ 663575 w 909078"/>
                      <a:gd name="connsiteY998" fmla="*/ 73025 h 723900"/>
                      <a:gd name="connsiteX999" fmla="*/ 625475 w 909078"/>
                      <a:gd name="connsiteY999" fmla="*/ 88900 h 723900"/>
                      <a:gd name="connsiteX1000" fmla="*/ 606425 w 909078"/>
                      <a:gd name="connsiteY1000" fmla="*/ 95250 h 723900"/>
                      <a:gd name="connsiteX1001" fmla="*/ 577850 w 909078"/>
                      <a:gd name="connsiteY1001" fmla="*/ 101600 h 723900"/>
                      <a:gd name="connsiteX1002" fmla="*/ 565150 w 909078"/>
                      <a:gd name="connsiteY1002" fmla="*/ 104775 h 723900"/>
                      <a:gd name="connsiteX1003" fmla="*/ 619125 w 909078"/>
                      <a:gd name="connsiteY1003" fmla="*/ 111125 h 723900"/>
                      <a:gd name="connsiteX1004" fmla="*/ 746125 w 909078"/>
                      <a:gd name="connsiteY1004" fmla="*/ 117475 h 723900"/>
                      <a:gd name="connsiteX1005" fmla="*/ 815975 w 909078"/>
                      <a:gd name="connsiteY1005" fmla="*/ 123825 h 723900"/>
                      <a:gd name="connsiteX1006" fmla="*/ 704850 w 909078"/>
                      <a:gd name="connsiteY1006" fmla="*/ 123825 h 723900"/>
                      <a:gd name="connsiteX1007" fmla="*/ 596900 w 909078"/>
                      <a:gd name="connsiteY1007" fmla="*/ 127000 h 723900"/>
                      <a:gd name="connsiteX1008" fmla="*/ 565150 w 909078"/>
                      <a:gd name="connsiteY1008" fmla="*/ 130175 h 723900"/>
                      <a:gd name="connsiteX1009" fmla="*/ 533400 w 909078"/>
                      <a:gd name="connsiteY1009" fmla="*/ 139700 h 723900"/>
                      <a:gd name="connsiteX1010" fmla="*/ 517525 w 909078"/>
                      <a:gd name="connsiteY1010" fmla="*/ 142875 h 723900"/>
                      <a:gd name="connsiteX1011" fmla="*/ 542925 w 909078"/>
                      <a:gd name="connsiteY1011" fmla="*/ 152400 h 723900"/>
                      <a:gd name="connsiteX1012" fmla="*/ 552450 w 909078"/>
                      <a:gd name="connsiteY1012" fmla="*/ 158750 h 723900"/>
                      <a:gd name="connsiteX1013" fmla="*/ 565150 w 909078"/>
                      <a:gd name="connsiteY1013" fmla="*/ 161925 h 723900"/>
                      <a:gd name="connsiteX1014" fmla="*/ 577850 w 909078"/>
                      <a:gd name="connsiteY1014" fmla="*/ 168275 h 723900"/>
                      <a:gd name="connsiteX1015" fmla="*/ 587375 w 909078"/>
                      <a:gd name="connsiteY1015" fmla="*/ 171450 h 723900"/>
                      <a:gd name="connsiteX1016" fmla="*/ 590550 w 909078"/>
                      <a:gd name="connsiteY1016" fmla="*/ 180975 h 723900"/>
                      <a:gd name="connsiteX1017" fmla="*/ 587375 w 909078"/>
                      <a:gd name="connsiteY1017" fmla="*/ 190500 h 723900"/>
                      <a:gd name="connsiteX1018" fmla="*/ 581025 w 909078"/>
                      <a:gd name="connsiteY1018" fmla="*/ 174625 h 723900"/>
                      <a:gd name="connsiteX1019" fmla="*/ 577850 w 909078"/>
                      <a:gd name="connsiteY1019" fmla="*/ 161925 h 723900"/>
                      <a:gd name="connsiteX1020" fmla="*/ 574675 w 909078"/>
                      <a:gd name="connsiteY1020" fmla="*/ 152400 h 723900"/>
                      <a:gd name="connsiteX1021" fmla="*/ 577850 w 909078"/>
                      <a:gd name="connsiteY1021" fmla="*/ 133350 h 723900"/>
                      <a:gd name="connsiteX1022" fmla="*/ 587375 w 909078"/>
                      <a:gd name="connsiteY1022" fmla="*/ 130175 h 723900"/>
                      <a:gd name="connsiteX1023" fmla="*/ 574675 w 909078"/>
                      <a:gd name="connsiteY1023" fmla="*/ 168275 h 723900"/>
                      <a:gd name="connsiteX1024" fmla="*/ 561975 w 909078"/>
                      <a:gd name="connsiteY1024" fmla="*/ 177800 h 723900"/>
                      <a:gd name="connsiteX1025" fmla="*/ 552450 w 909078"/>
                      <a:gd name="connsiteY1025" fmla="*/ 184150 h 723900"/>
                      <a:gd name="connsiteX1026" fmla="*/ 542925 w 909078"/>
                      <a:gd name="connsiteY1026" fmla="*/ 187325 h 723900"/>
                      <a:gd name="connsiteX1027" fmla="*/ 552450 w 909078"/>
                      <a:gd name="connsiteY1027" fmla="*/ 177800 h 723900"/>
                      <a:gd name="connsiteX1028" fmla="*/ 574675 w 909078"/>
                      <a:gd name="connsiteY1028" fmla="*/ 168275 h 723900"/>
                      <a:gd name="connsiteX1029" fmla="*/ 600075 w 909078"/>
                      <a:gd name="connsiteY1029" fmla="*/ 171450 h 723900"/>
                      <a:gd name="connsiteX1030" fmla="*/ 590550 w 909078"/>
                      <a:gd name="connsiteY1030" fmla="*/ 184150 h 723900"/>
                      <a:gd name="connsiteX1031" fmla="*/ 565150 w 909078"/>
                      <a:gd name="connsiteY1031" fmla="*/ 206375 h 723900"/>
                      <a:gd name="connsiteX1032" fmla="*/ 542925 w 909078"/>
                      <a:gd name="connsiteY1032" fmla="*/ 215900 h 723900"/>
                      <a:gd name="connsiteX1033" fmla="*/ 530225 w 909078"/>
                      <a:gd name="connsiteY1033" fmla="*/ 222250 h 723900"/>
                      <a:gd name="connsiteX1034" fmla="*/ 466725 w 909078"/>
                      <a:gd name="connsiteY1034" fmla="*/ 231775 h 723900"/>
                      <a:gd name="connsiteX1035" fmla="*/ 390525 w 909078"/>
                      <a:gd name="connsiteY1035" fmla="*/ 228600 h 723900"/>
                      <a:gd name="connsiteX1036" fmla="*/ 365125 w 909078"/>
                      <a:gd name="connsiteY1036" fmla="*/ 225425 h 723900"/>
                      <a:gd name="connsiteX1037" fmla="*/ 285750 w 909078"/>
                      <a:gd name="connsiteY1037" fmla="*/ 228600 h 723900"/>
                      <a:gd name="connsiteX1038" fmla="*/ 250825 w 909078"/>
                      <a:gd name="connsiteY1038" fmla="*/ 228600 h 723900"/>
                      <a:gd name="connsiteX1039" fmla="*/ 260350 w 909078"/>
                      <a:gd name="connsiteY1039" fmla="*/ 209550 h 723900"/>
                      <a:gd name="connsiteX1040" fmla="*/ 263525 w 909078"/>
                      <a:gd name="connsiteY1040" fmla="*/ 200025 h 723900"/>
                      <a:gd name="connsiteX1041" fmla="*/ 292100 w 909078"/>
                      <a:gd name="connsiteY1041" fmla="*/ 174625 h 723900"/>
                      <a:gd name="connsiteX1042" fmla="*/ 307975 w 909078"/>
                      <a:gd name="connsiteY1042" fmla="*/ 158750 h 723900"/>
                      <a:gd name="connsiteX1043" fmla="*/ 349250 w 909078"/>
                      <a:gd name="connsiteY1043" fmla="*/ 146050 h 723900"/>
                      <a:gd name="connsiteX1044" fmla="*/ 377825 w 909078"/>
                      <a:gd name="connsiteY1044" fmla="*/ 158750 h 723900"/>
                      <a:gd name="connsiteX1045" fmla="*/ 330200 w 909078"/>
                      <a:gd name="connsiteY1045" fmla="*/ 247650 h 723900"/>
                      <a:gd name="connsiteX1046" fmla="*/ 295275 w 909078"/>
                      <a:gd name="connsiteY1046" fmla="*/ 301625 h 723900"/>
                      <a:gd name="connsiteX1047" fmla="*/ 273050 w 909078"/>
                      <a:gd name="connsiteY1047" fmla="*/ 336550 h 723900"/>
                      <a:gd name="connsiteX1048" fmla="*/ 254000 w 909078"/>
                      <a:gd name="connsiteY1048" fmla="*/ 371475 h 723900"/>
                      <a:gd name="connsiteX1049" fmla="*/ 266700 w 909078"/>
                      <a:gd name="connsiteY1049" fmla="*/ 384175 h 723900"/>
                      <a:gd name="connsiteX1050" fmla="*/ 292100 w 909078"/>
                      <a:gd name="connsiteY1050" fmla="*/ 346075 h 723900"/>
                      <a:gd name="connsiteX1051" fmla="*/ 317500 w 909078"/>
                      <a:gd name="connsiteY1051" fmla="*/ 311150 h 723900"/>
                      <a:gd name="connsiteX1052" fmla="*/ 333375 w 909078"/>
                      <a:gd name="connsiteY1052" fmla="*/ 292100 h 723900"/>
                      <a:gd name="connsiteX1053" fmla="*/ 339725 w 909078"/>
                      <a:gd name="connsiteY1053" fmla="*/ 282575 h 723900"/>
                      <a:gd name="connsiteX1054" fmla="*/ 358775 w 909078"/>
                      <a:gd name="connsiteY1054" fmla="*/ 263525 h 723900"/>
                      <a:gd name="connsiteX1055" fmla="*/ 346075 w 909078"/>
                      <a:gd name="connsiteY1055" fmla="*/ 301625 h 723900"/>
                      <a:gd name="connsiteX1056" fmla="*/ 336550 w 909078"/>
                      <a:gd name="connsiteY1056" fmla="*/ 311150 h 723900"/>
                      <a:gd name="connsiteX1057" fmla="*/ 320675 w 909078"/>
                      <a:gd name="connsiteY1057" fmla="*/ 333375 h 723900"/>
                      <a:gd name="connsiteX1058" fmla="*/ 292100 w 909078"/>
                      <a:gd name="connsiteY1058" fmla="*/ 352425 h 723900"/>
                      <a:gd name="connsiteX1059" fmla="*/ 260350 w 909078"/>
                      <a:gd name="connsiteY1059" fmla="*/ 342900 h 723900"/>
                      <a:gd name="connsiteX1060" fmla="*/ 231775 w 909078"/>
                      <a:gd name="connsiteY1060" fmla="*/ 301625 h 723900"/>
                      <a:gd name="connsiteX1061" fmla="*/ 212725 w 909078"/>
                      <a:gd name="connsiteY1061" fmla="*/ 266700 h 723900"/>
                      <a:gd name="connsiteX1062" fmla="*/ 196850 w 909078"/>
                      <a:gd name="connsiteY1062" fmla="*/ 222250 h 723900"/>
                      <a:gd name="connsiteX1063" fmla="*/ 219075 w 909078"/>
                      <a:gd name="connsiteY1063" fmla="*/ 142875 h 723900"/>
                      <a:gd name="connsiteX1064" fmla="*/ 234950 w 909078"/>
                      <a:gd name="connsiteY1064" fmla="*/ 133350 h 723900"/>
                      <a:gd name="connsiteX1065" fmla="*/ 250825 w 909078"/>
                      <a:gd name="connsiteY1065" fmla="*/ 130175 h 723900"/>
                      <a:gd name="connsiteX1066" fmla="*/ 371475 w 909078"/>
                      <a:gd name="connsiteY1066" fmla="*/ 152400 h 723900"/>
                      <a:gd name="connsiteX1067" fmla="*/ 384175 w 909078"/>
                      <a:gd name="connsiteY1067" fmla="*/ 171450 h 723900"/>
                      <a:gd name="connsiteX1068" fmla="*/ 381000 w 909078"/>
                      <a:gd name="connsiteY1068" fmla="*/ 254000 h 723900"/>
                      <a:gd name="connsiteX1069" fmla="*/ 349250 w 909078"/>
                      <a:gd name="connsiteY1069" fmla="*/ 298450 h 723900"/>
                      <a:gd name="connsiteX1070" fmla="*/ 330200 w 909078"/>
                      <a:gd name="connsiteY1070" fmla="*/ 317500 h 723900"/>
                      <a:gd name="connsiteX1071" fmla="*/ 292100 w 909078"/>
                      <a:gd name="connsiteY1071" fmla="*/ 349250 h 723900"/>
                      <a:gd name="connsiteX1072" fmla="*/ 266700 w 909078"/>
                      <a:gd name="connsiteY1072" fmla="*/ 361950 h 723900"/>
                      <a:gd name="connsiteX1073" fmla="*/ 203200 w 909078"/>
                      <a:gd name="connsiteY1073" fmla="*/ 355600 h 723900"/>
                      <a:gd name="connsiteX1074" fmla="*/ 187325 w 909078"/>
                      <a:gd name="connsiteY1074" fmla="*/ 336550 h 723900"/>
                      <a:gd name="connsiteX1075" fmla="*/ 168275 w 909078"/>
                      <a:gd name="connsiteY1075" fmla="*/ 311150 h 723900"/>
                      <a:gd name="connsiteX1076" fmla="*/ 155575 w 909078"/>
                      <a:gd name="connsiteY1076" fmla="*/ 276225 h 723900"/>
                      <a:gd name="connsiteX1077" fmla="*/ 168275 w 909078"/>
                      <a:gd name="connsiteY1077" fmla="*/ 225425 h 723900"/>
                      <a:gd name="connsiteX1078" fmla="*/ 177800 w 909078"/>
                      <a:gd name="connsiteY1078" fmla="*/ 215900 h 723900"/>
                      <a:gd name="connsiteX1079" fmla="*/ 200025 w 909078"/>
                      <a:gd name="connsiteY1079" fmla="*/ 200025 h 723900"/>
                      <a:gd name="connsiteX1080" fmla="*/ 260350 w 909078"/>
                      <a:gd name="connsiteY1080" fmla="*/ 171450 h 723900"/>
                      <a:gd name="connsiteX1081" fmla="*/ 292100 w 909078"/>
                      <a:gd name="connsiteY1081" fmla="*/ 161925 h 723900"/>
                      <a:gd name="connsiteX1082" fmla="*/ 323850 w 909078"/>
                      <a:gd name="connsiteY1082" fmla="*/ 158750 h 723900"/>
                      <a:gd name="connsiteX1083" fmla="*/ 374650 w 909078"/>
                      <a:gd name="connsiteY1083" fmla="*/ 161925 h 723900"/>
                      <a:gd name="connsiteX1084" fmla="*/ 390525 w 909078"/>
                      <a:gd name="connsiteY1084" fmla="*/ 174625 h 723900"/>
                      <a:gd name="connsiteX1085" fmla="*/ 403225 w 909078"/>
                      <a:gd name="connsiteY1085" fmla="*/ 203200 h 723900"/>
                      <a:gd name="connsiteX1086" fmla="*/ 393700 w 909078"/>
                      <a:gd name="connsiteY1086" fmla="*/ 241300 h 723900"/>
                      <a:gd name="connsiteX1087" fmla="*/ 390525 w 909078"/>
                      <a:gd name="connsiteY1087" fmla="*/ 2413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909078" h="723900">
                        <a:moveTo>
                          <a:pt x="184150" y="161925"/>
                        </a:moveTo>
                        <a:cubicBezTo>
                          <a:pt x="178858" y="167217"/>
                          <a:pt x="173014" y="172008"/>
                          <a:pt x="168275" y="177800"/>
                        </a:cubicBezTo>
                        <a:cubicBezTo>
                          <a:pt x="163442" y="183707"/>
                          <a:pt x="159808" y="190500"/>
                          <a:pt x="155575" y="196850"/>
                        </a:cubicBezTo>
                        <a:cubicBezTo>
                          <a:pt x="153458" y="200025"/>
                          <a:pt x="150432" y="202755"/>
                          <a:pt x="149225" y="206375"/>
                        </a:cubicBezTo>
                        <a:cubicBezTo>
                          <a:pt x="148167" y="209550"/>
                          <a:pt x="147675" y="212974"/>
                          <a:pt x="146050" y="215900"/>
                        </a:cubicBezTo>
                        <a:cubicBezTo>
                          <a:pt x="142344" y="222571"/>
                          <a:pt x="137583" y="228600"/>
                          <a:pt x="133350" y="234950"/>
                        </a:cubicBezTo>
                        <a:lnTo>
                          <a:pt x="127000" y="244475"/>
                        </a:lnTo>
                        <a:cubicBezTo>
                          <a:pt x="124883" y="247650"/>
                          <a:pt x="121857" y="250380"/>
                          <a:pt x="120650" y="254000"/>
                        </a:cubicBezTo>
                        <a:lnTo>
                          <a:pt x="114300" y="273050"/>
                        </a:lnTo>
                        <a:cubicBezTo>
                          <a:pt x="113242" y="282575"/>
                          <a:pt x="112620" y="292159"/>
                          <a:pt x="111125" y="301625"/>
                        </a:cubicBezTo>
                        <a:cubicBezTo>
                          <a:pt x="100379" y="369681"/>
                          <a:pt x="108824" y="309956"/>
                          <a:pt x="101600" y="346075"/>
                        </a:cubicBezTo>
                        <a:cubicBezTo>
                          <a:pt x="100337" y="352388"/>
                          <a:pt x="99483" y="358775"/>
                          <a:pt x="98425" y="365125"/>
                        </a:cubicBezTo>
                        <a:cubicBezTo>
                          <a:pt x="102913" y="387564"/>
                          <a:pt x="99893" y="375880"/>
                          <a:pt x="107950" y="400050"/>
                        </a:cubicBezTo>
                        <a:cubicBezTo>
                          <a:pt x="109008" y="403225"/>
                          <a:pt x="109269" y="406790"/>
                          <a:pt x="111125" y="409575"/>
                        </a:cubicBezTo>
                        <a:cubicBezTo>
                          <a:pt x="119331" y="421885"/>
                          <a:pt x="116268" y="415480"/>
                          <a:pt x="120650" y="428625"/>
                        </a:cubicBezTo>
                        <a:cubicBezTo>
                          <a:pt x="119592" y="514350"/>
                          <a:pt x="119423" y="600091"/>
                          <a:pt x="117475" y="685800"/>
                        </a:cubicBezTo>
                        <a:cubicBezTo>
                          <a:pt x="117191" y="698314"/>
                          <a:pt x="114070" y="708946"/>
                          <a:pt x="111125" y="720725"/>
                        </a:cubicBezTo>
                        <a:cubicBezTo>
                          <a:pt x="112183" y="709083"/>
                          <a:pt x="113496" y="697462"/>
                          <a:pt x="114300" y="685800"/>
                        </a:cubicBezTo>
                        <a:cubicBezTo>
                          <a:pt x="115613" y="666766"/>
                          <a:pt x="115108" y="647582"/>
                          <a:pt x="117475" y="628650"/>
                        </a:cubicBezTo>
                        <a:cubicBezTo>
                          <a:pt x="118305" y="622008"/>
                          <a:pt x="122202" y="616094"/>
                          <a:pt x="123825" y="609600"/>
                        </a:cubicBezTo>
                        <a:cubicBezTo>
                          <a:pt x="124883" y="605367"/>
                          <a:pt x="126144" y="601179"/>
                          <a:pt x="127000" y="596900"/>
                        </a:cubicBezTo>
                        <a:cubicBezTo>
                          <a:pt x="128263" y="590587"/>
                          <a:pt x="129220" y="584216"/>
                          <a:pt x="130175" y="577850"/>
                        </a:cubicBezTo>
                        <a:cubicBezTo>
                          <a:pt x="132395" y="563048"/>
                          <a:pt x="132895" y="547920"/>
                          <a:pt x="136525" y="533400"/>
                        </a:cubicBezTo>
                        <a:cubicBezTo>
                          <a:pt x="141515" y="513440"/>
                          <a:pt x="139083" y="525020"/>
                          <a:pt x="142875" y="498475"/>
                        </a:cubicBezTo>
                        <a:cubicBezTo>
                          <a:pt x="143933" y="463550"/>
                          <a:pt x="144261" y="428595"/>
                          <a:pt x="146050" y="393700"/>
                        </a:cubicBezTo>
                        <a:cubicBezTo>
                          <a:pt x="146380" y="387271"/>
                          <a:pt x="147664" y="380895"/>
                          <a:pt x="149225" y="374650"/>
                        </a:cubicBezTo>
                        <a:cubicBezTo>
                          <a:pt x="151321" y="366266"/>
                          <a:pt x="154975" y="353025"/>
                          <a:pt x="161925" y="346075"/>
                        </a:cubicBezTo>
                        <a:cubicBezTo>
                          <a:pt x="164623" y="343377"/>
                          <a:pt x="168275" y="341842"/>
                          <a:pt x="171450" y="339725"/>
                        </a:cubicBezTo>
                        <a:cubicBezTo>
                          <a:pt x="174625" y="342900"/>
                          <a:pt x="178967" y="345234"/>
                          <a:pt x="180975" y="349250"/>
                        </a:cubicBezTo>
                        <a:cubicBezTo>
                          <a:pt x="183388" y="354077"/>
                          <a:pt x="182979" y="359857"/>
                          <a:pt x="184150" y="365125"/>
                        </a:cubicBezTo>
                        <a:cubicBezTo>
                          <a:pt x="185097" y="369385"/>
                          <a:pt x="186071" y="373645"/>
                          <a:pt x="187325" y="377825"/>
                        </a:cubicBezTo>
                        <a:cubicBezTo>
                          <a:pt x="189248" y="384236"/>
                          <a:pt x="193675" y="396875"/>
                          <a:pt x="193675" y="396875"/>
                        </a:cubicBezTo>
                        <a:cubicBezTo>
                          <a:pt x="192617" y="408517"/>
                          <a:pt x="192531" y="420288"/>
                          <a:pt x="190500" y="431800"/>
                        </a:cubicBezTo>
                        <a:cubicBezTo>
                          <a:pt x="188595" y="442595"/>
                          <a:pt x="183515" y="450215"/>
                          <a:pt x="180975" y="460375"/>
                        </a:cubicBezTo>
                        <a:cubicBezTo>
                          <a:pt x="179917" y="464608"/>
                          <a:pt x="179054" y="468895"/>
                          <a:pt x="177800" y="473075"/>
                        </a:cubicBezTo>
                        <a:cubicBezTo>
                          <a:pt x="175877" y="479486"/>
                          <a:pt x="171450" y="492125"/>
                          <a:pt x="171450" y="492125"/>
                        </a:cubicBezTo>
                        <a:cubicBezTo>
                          <a:pt x="172508" y="505883"/>
                          <a:pt x="172473" y="519770"/>
                          <a:pt x="174625" y="533400"/>
                        </a:cubicBezTo>
                        <a:cubicBezTo>
                          <a:pt x="175669" y="540012"/>
                          <a:pt x="180975" y="552450"/>
                          <a:pt x="180975" y="552450"/>
                        </a:cubicBezTo>
                        <a:cubicBezTo>
                          <a:pt x="179917" y="587375"/>
                          <a:pt x="179545" y="622328"/>
                          <a:pt x="177800" y="657225"/>
                        </a:cubicBezTo>
                        <a:cubicBezTo>
                          <a:pt x="176851" y="676208"/>
                          <a:pt x="174782" y="676599"/>
                          <a:pt x="171450" y="692150"/>
                        </a:cubicBezTo>
                        <a:cubicBezTo>
                          <a:pt x="169189" y="702703"/>
                          <a:pt x="165100" y="723900"/>
                          <a:pt x="165100" y="723900"/>
                        </a:cubicBezTo>
                        <a:cubicBezTo>
                          <a:pt x="166672" y="703470"/>
                          <a:pt x="167960" y="678167"/>
                          <a:pt x="171450" y="657225"/>
                        </a:cubicBezTo>
                        <a:cubicBezTo>
                          <a:pt x="172167" y="652921"/>
                          <a:pt x="173711" y="648792"/>
                          <a:pt x="174625" y="644525"/>
                        </a:cubicBezTo>
                        <a:cubicBezTo>
                          <a:pt x="176886" y="633972"/>
                          <a:pt x="178858" y="623358"/>
                          <a:pt x="180975" y="612775"/>
                        </a:cubicBezTo>
                        <a:cubicBezTo>
                          <a:pt x="182033" y="607483"/>
                          <a:pt x="182443" y="602020"/>
                          <a:pt x="184150" y="596900"/>
                        </a:cubicBezTo>
                        <a:cubicBezTo>
                          <a:pt x="189032" y="582255"/>
                          <a:pt x="186669" y="590657"/>
                          <a:pt x="190500" y="571500"/>
                        </a:cubicBezTo>
                        <a:cubicBezTo>
                          <a:pt x="191558" y="530225"/>
                          <a:pt x="191842" y="488923"/>
                          <a:pt x="193675" y="447675"/>
                        </a:cubicBezTo>
                        <a:cubicBezTo>
                          <a:pt x="193961" y="441244"/>
                          <a:pt x="196850" y="435063"/>
                          <a:pt x="196850" y="428625"/>
                        </a:cubicBezTo>
                        <a:cubicBezTo>
                          <a:pt x="196850" y="410602"/>
                          <a:pt x="194733" y="392642"/>
                          <a:pt x="193675" y="374650"/>
                        </a:cubicBezTo>
                        <a:cubicBezTo>
                          <a:pt x="190500" y="376767"/>
                          <a:pt x="186267" y="377825"/>
                          <a:pt x="184150" y="381000"/>
                        </a:cubicBezTo>
                        <a:cubicBezTo>
                          <a:pt x="181729" y="384631"/>
                          <a:pt x="182174" y="389504"/>
                          <a:pt x="180975" y="393700"/>
                        </a:cubicBezTo>
                        <a:cubicBezTo>
                          <a:pt x="180056" y="396918"/>
                          <a:pt x="178719" y="400007"/>
                          <a:pt x="177800" y="403225"/>
                        </a:cubicBezTo>
                        <a:cubicBezTo>
                          <a:pt x="176601" y="407421"/>
                          <a:pt x="175879" y="411745"/>
                          <a:pt x="174625" y="415925"/>
                        </a:cubicBezTo>
                        <a:cubicBezTo>
                          <a:pt x="172702" y="422336"/>
                          <a:pt x="168275" y="434975"/>
                          <a:pt x="168275" y="434975"/>
                        </a:cubicBezTo>
                        <a:cubicBezTo>
                          <a:pt x="167217" y="445558"/>
                          <a:pt x="166275" y="456154"/>
                          <a:pt x="165100" y="466725"/>
                        </a:cubicBezTo>
                        <a:cubicBezTo>
                          <a:pt x="164158" y="475205"/>
                          <a:pt x="162734" y="483631"/>
                          <a:pt x="161925" y="492125"/>
                        </a:cubicBezTo>
                        <a:cubicBezTo>
                          <a:pt x="160617" y="505862"/>
                          <a:pt x="160274" y="519685"/>
                          <a:pt x="158750" y="533400"/>
                        </a:cubicBezTo>
                        <a:cubicBezTo>
                          <a:pt x="158154" y="538763"/>
                          <a:pt x="156884" y="544040"/>
                          <a:pt x="155575" y="549275"/>
                        </a:cubicBezTo>
                        <a:cubicBezTo>
                          <a:pt x="151800" y="564374"/>
                          <a:pt x="152194" y="553683"/>
                          <a:pt x="149225" y="571500"/>
                        </a:cubicBezTo>
                        <a:cubicBezTo>
                          <a:pt x="146466" y="588054"/>
                          <a:pt x="147037" y="597515"/>
                          <a:pt x="142875" y="612775"/>
                        </a:cubicBezTo>
                        <a:cubicBezTo>
                          <a:pt x="141114" y="619233"/>
                          <a:pt x="138642" y="625475"/>
                          <a:pt x="136525" y="631825"/>
                        </a:cubicBezTo>
                        <a:lnTo>
                          <a:pt x="133350" y="641350"/>
                        </a:lnTo>
                        <a:cubicBezTo>
                          <a:pt x="132292" y="644525"/>
                          <a:pt x="129363" y="654122"/>
                          <a:pt x="130175" y="650875"/>
                        </a:cubicBezTo>
                        <a:lnTo>
                          <a:pt x="133350" y="638175"/>
                        </a:lnTo>
                        <a:cubicBezTo>
                          <a:pt x="134408" y="633942"/>
                          <a:pt x="135145" y="629615"/>
                          <a:pt x="136525" y="625475"/>
                        </a:cubicBezTo>
                        <a:lnTo>
                          <a:pt x="142875" y="606425"/>
                        </a:lnTo>
                        <a:lnTo>
                          <a:pt x="146050" y="596900"/>
                        </a:lnTo>
                        <a:cubicBezTo>
                          <a:pt x="147108" y="593725"/>
                          <a:pt x="147369" y="590160"/>
                          <a:pt x="149225" y="587375"/>
                        </a:cubicBezTo>
                        <a:cubicBezTo>
                          <a:pt x="151342" y="584200"/>
                          <a:pt x="154025" y="581337"/>
                          <a:pt x="155575" y="577850"/>
                        </a:cubicBezTo>
                        <a:cubicBezTo>
                          <a:pt x="158293" y="571733"/>
                          <a:pt x="159808" y="565150"/>
                          <a:pt x="161925" y="558800"/>
                        </a:cubicBezTo>
                        <a:cubicBezTo>
                          <a:pt x="166480" y="545135"/>
                          <a:pt x="164288" y="552522"/>
                          <a:pt x="168275" y="536575"/>
                        </a:cubicBezTo>
                        <a:cubicBezTo>
                          <a:pt x="169549" y="514918"/>
                          <a:pt x="171147" y="475195"/>
                          <a:pt x="174625" y="450850"/>
                        </a:cubicBezTo>
                        <a:cubicBezTo>
                          <a:pt x="175825" y="442453"/>
                          <a:pt x="181940" y="425729"/>
                          <a:pt x="184150" y="419100"/>
                        </a:cubicBezTo>
                        <a:lnTo>
                          <a:pt x="187325" y="409575"/>
                        </a:lnTo>
                        <a:cubicBezTo>
                          <a:pt x="188383" y="406400"/>
                          <a:pt x="188644" y="402835"/>
                          <a:pt x="190500" y="400050"/>
                        </a:cubicBezTo>
                        <a:cubicBezTo>
                          <a:pt x="192617" y="396875"/>
                          <a:pt x="195143" y="393938"/>
                          <a:pt x="196850" y="390525"/>
                        </a:cubicBezTo>
                        <a:cubicBezTo>
                          <a:pt x="198347" y="387532"/>
                          <a:pt x="198169" y="383785"/>
                          <a:pt x="200025" y="381000"/>
                        </a:cubicBezTo>
                        <a:cubicBezTo>
                          <a:pt x="202516" y="377264"/>
                          <a:pt x="206793" y="375019"/>
                          <a:pt x="209550" y="371475"/>
                        </a:cubicBezTo>
                        <a:cubicBezTo>
                          <a:pt x="229496" y="345831"/>
                          <a:pt x="213336" y="358368"/>
                          <a:pt x="231775" y="346075"/>
                        </a:cubicBezTo>
                        <a:cubicBezTo>
                          <a:pt x="244624" y="350358"/>
                          <a:pt x="241551" y="346358"/>
                          <a:pt x="244475" y="361950"/>
                        </a:cubicBezTo>
                        <a:cubicBezTo>
                          <a:pt x="246848" y="374605"/>
                          <a:pt x="250825" y="400050"/>
                          <a:pt x="250825" y="400050"/>
                        </a:cubicBezTo>
                        <a:cubicBezTo>
                          <a:pt x="251883" y="422275"/>
                          <a:pt x="252415" y="444531"/>
                          <a:pt x="254000" y="466725"/>
                        </a:cubicBezTo>
                        <a:cubicBezTo>
                          <a:pt x="254538" y="474252"/>
                          <a:pt x="258160" y="496063"/>
                          <a:pt x="260350" y="504825"/>
                        </a:cubicBezTo>
                        <a:cubicBezTo>
                          <a:pt x="261162" y="508072"/>
                          <a:pt x="262606" y="511132"/>
                          <a:pt x="263525" y="514350"/>
                        </a:cubicBezTo>
                        <a:cubicBezTo>
                          <a:pt x="264724" y="518546"/>
                          <a:pt x="265642" y="522817"/>
                          <a:pt x="266700" y="527050"/>
                        </a:cubicBezTo>
                        <a:cubicBezTo>
                          <a:pt x="265642" y="570442"/>
                          <a:pt x="263525" y="613820"/>
                          <a:pt x="263525" y="657225"/>
                        </a:cubicBezTo>
                        <a:cubicBezTo>
                          <a:pt x="263525" y="674191"/>
                          <a:pt x="265230" y="623328"/>
                          <a:pt x="266700" y="606425"/>
                        </a:cubicBezTo>
                        <a:cubicBezTo>
                          <a:pt x="267912" y="592490"/>
                          <a:pt x="270373" y="581708"/>
                          <a:pt x="273050" y="568325"/>
                        </a:cubicBezTo>
                        <a:cubicBezTo>
                          <a:pt x="271992" y="538692"/>
                          <a:pt x="269875" y="509077"/>
                          <a:pt x="269875" y="479425"/>
                        </a:cubicBezTo>
                        <a:cubicBezTo>
                          <a:pt x="269875" y="436020"/>
                          <a:pt x="271165" y="392614"/>
                          <a:pt x="273050" y="349250"/>
                        </a:cubicBezTo>
                        <a:cubicBezTo>
                          <a:pt x="273262" y="344371"/>
                          <a:pt x="278004" y="326259"/>
                          <a:pt x="279400" y="320675"/>
                        </a:cubicBezTo>
                        <a:cubicBezTo>
                          <a:pt x="283736" y="338019"/>
                          <a:pt x="285322" y="343508"/>
                          <a:pt x="288925" y="365125"/>
                        </a:cubicBezTo>
                        <a:cubicBezTo>
                          <a:pt x="289983" y="371475"/>
                          <a:pt x="290751" y="377880"/>
                          <a:pt x="292100" y="384175"/>
                        </a:cubicBezTo>
                        <a:cubicBezTo>
                          <a:pt x="293929" y="392709"/>
                          <a:pt x="295690" y="401296"/>
                          <a:pt x="298450" y="409575"/>
                        </a:cubicBezTo>
                        <a:cubicBezTo>
                          <a:pt x="299508" y="412750"/>
                          <a:pt x="300899" y="415833"/>
                          <a:pt x="301625" y="419100"/>
                        </a:cubicBezTo>
                        <a:cubicBezTo>
                          <a:pt x="307286" y="444576"/>
                          <a:pt x="302197" y="430913"/>
                          <a:pt x="307975" y="454025"/>
                        </a:cubicBezTo>
                        <a:cubicBezTo>
                          <a:pt x="308787" y="457272"/>
                          <a:pt x="310424" y="460283"/>
                          <a:pt x="311150" y="463550"/>
                        </a:cubicBezTo>
                        <a:cubicBezTo>
                          <a:pt x="312547" y="469834"/>
                          <a:pt x="312976" y="476305"/>
                          <a:pt x="314325" y="482600"/>
                        </a:cubicBezTo>
                        <a:cubicBezTo>
                          <a:pt x="316154" y="491134"/>
                          <a:pt x="318963" y="499442"/>
                          <a:pt x="320675" y="508000"/>
                        </a:cubicBezTo>
                        <a:lnTo>
                          <a:pt x="323850" y="523875"/>
                        </a:lnTo>
                        <a:cubicBezTo>
                          <a:pt x="322792" y="545042"/>
                          <a:pt x="322653" y="566274"/>
                          <a:pt x="320675" y="587375"/>
                        </a:cubicBezTo>
                        <a:cubicBezTo>
                          <a:pt x="319473" y="600194"/>
                          <a:pt x="315922" y="612699"/>
                          <a:pt x="314325" y="625475"/>
                        </a:cubicBezTo>
                        <a:cubicBezTo>
                          <a:pt x="313267" y="633942"/>
                          <a:pt x="309477" y="642508"/>
                          <a:pt x="311150" y="650875"/>
                        </a:cubicBezTo>
                        <a:cubicBezTo>
                          <a:pt x="311898" y="654617"/>
                          <a:pt x="315607" y="644663"/>
                          <a:pt x="317500" y="641350"/>
                        </a:cubicBezTo>
                        <a:cubicBezTo>
                          <a:pt x="324975" y="628269"/>
                          <a:pt x="324996" y="625212"/>
                          <a:pt x="330200" y="609600"/>
                        </a:cubicBezTo>
                        <a:lnTo>
                          <a:pt x="333375" y="600075"/>
                        </a:lnTo>
                        <a:cubicBezTo>
                          <a:pt x="335143" y="548807"/>
                          <a:pt x="340220" y="520743"/>
                          <a:pt x="333375" y="476250"/>
                        </a:cubicBezTo>
                        <a:cubicBezTo>
                          <a:pt x="331332" y="462968"/>
                          <a:pt x="329390" y="469666"/>
                          <a:pt x="323850" y="457200"/>
                        </a:cubicBezTo>
                        <a:lnTo>
                          <a:pt x="314325" y="428625"/>
                        </a:lnTo>
                        <a:cubicBezTo>
                          <a:pt x="313267" y="425450"/>
                          <a:pt x="313006" y="421885"/>
                          <a:pt x="311150" y="419100"/>
                        </a:cubicBezTo>
                        <a:cubicBezTo>
                          <a:pt x="309033" y="415925"/>
                          <a:pt x="306350" y="413062"/>
                          <a:pt x="304800" y="409575"/>
                        </a:cubicBezTo>
                        <a:cubicBezTo>
                          <a:pt x="302082" y="403458"/>
                          <a:pt x="300567" y="396875"/>
                          <a:pt x="298450" y="390525"/>
                        </a:cubicBezTo>
                        <a:lnTo>
                          <a:pt x="295275" y="381000"/>
                        </a:lnTo>
                        <a:cubicBezTo>
                          <a:pt x="294217" y="377825"/>
                          <a:pt x="292756" y="374757"/>
                          <a:pt x="292100" y="371475"/>
                        </a:cubicBezTo>
                        <a:cubicBezTo>
                          <a:pt x="291042" y="366183"/>
                          <a:pt x="290096" y="360868"/>
                          <a:pt x="288925" y="355600"/>
                        </a:cubicBezTo>
                        <a:cubicBezTo>
                          <a:pt x="283962" y="333267"/>
                          <a:pt x="287879" y="351937"/>
                          <a:pt x="282575" y="333375"/>
                        </a:cubicBezTo>
                        <a:cubicBezTo>
                          <a:pt x="279586" y="322913"/>
                          <a:pt x="278407" y="315712"/>
                          <a:pt x="276225" y="304800"/>
                        </a:cubicBezTo>
                        <a:cubicBezTo>
                          <a:pt x="277283" y="295275"/>
                          <a:pt x="275114" y="284797"/>
                          <a:pt x="279400" y="276225"/>
                        </a:cubicBezTo>
                        <a:cubicBezTo>
                          <a:pt x="281813" y="271398"/>
                          <a:pt x="281688" y="286777"/>
                          <a:pt x="282575" y="292100"/>
                        </a:cubicBezTo>
                        <a:cubicBezTo>
                          <a:pt x="283805" y="299482"/>
                          <a:pt x="284282" y="306987"/>
                          <a:pt x="285750" y="314325"/>
                        </a:cubicBezTo>
                        <a:cubicBezTo>
                          <a:pt x="286406" y="317607"/>
                          <a:pt x="288113" y="320603"/>
                          <a:pt x="288925" y="323850"/>
                        </a:cubicBezTo>
                        <a:cubicBezTo>
                          <a:pt x="290234" y="329085"/>
                          <a:pt x="291279" y="334391"/>
                          <a:pt x="292100" y="339725"/>
                        </a:cubicBezTo>
                        <a:cubicBezTo>
                          <a:pt x="293397" y="348158"/>
                          <a:pt x="293978" y="356692"/>
                          <a:pt x="295275" y="365125"/>
                        </a:cubicBezTo>
                        <a:cubicBezTo>
                          <a:pt x="297464" y="379356"/>
                          <a:pt x="297762" y="378935"/>
                          <a:pt x="301625" y="390525"/>
                        </a:cubicBezTo>
                        <a:cubicBezTo>
                          <a:pt x="302683" y="397933"/>
                          <a:pt x="303461" y="405387"/>
                          <a:pt x="304800" y="412750"/>
                        </a:cubicBezTo>
                        <a:cubicBezTo>
                          <a:pt x="307281" y="426398"/>
                          <a:pt x="307750" y="423074"/>
                          <a:pt x="311150" y="434975"/>
                        </a:cubicBezTo>
                        <a:cubicBezTo>
                          <a:pt x="312349" y="439171"/>
                          <a:pt x="312606" y="443664"/>
                          <a:pt x="314325" y="447675"/>
                        </a:cubicBezTo>
                        <a:cubicBezTo>
                          <a:pt x="315828" y="451182"/>
                          <a:pt x="318558" y="454025"/>
                          <a:pt x="320675" y="457200"/>
                        </a:cubicBezTo>
                        <a:cubicBezTo>
                          <a:pt x="322450" y="464299"/>
                          <a:pt x="327108" y="484312"/>
                          <a:pt x="330200" y="488950"/>
                        </a:cubicBezTo>
                        <a:lnTo>
                          <a:pt x="336550" y="498475"/>
                        </a:lnTo>
                        <a:cubicBezTo>
                          <a:pt x="337133" y="503721"/>
                          <a:pt x="337729" y="527267"/>
                          <a:pt x="342900" y="536575"/>
                        </a:cubicBezTo>
                        <a:cubicBezTo>
                          <a:pt x="346606" y="543246"/>
                          <a:pt x="353187" y="548385"/>
                          <a:pt x="355600" y="555625"/>
                        </a:cubicBezTo>
                        <a:lnTo>
                          <a:pt x="361950" y="574675"/>
                        </a:lnTo>
                        <a:cubicBezTo>
                          <a:pt x="363008" y="582083"/>
                          <a:pt x="365125" y="589416"/>
                          <a:pt x="365125" y="596900"/>
                        </a:cubicBezTo>
                        <a:cubicBezTo>
                          <a:pt x="365125" y="601264"/>
                          <a:pt x="363204" y="588380"/>
                          <a:pt x="361950" y="584200"/>
                        </a:cubicBezTo>
                        <a:cubicBezTo>
                          <a:pt x="360027" y="577789"/>
                          <a:pt x="357717" y="571500"/>
                          <a:pt x="355600" y="565150"/>
                        </a:cubicBezTo>
                        <a:cubicBezTo>
                          <a:pt x="354220" y="561010"/>
                          <a:pt x="353624" y="556646"/>
                          <a:pt x="352425" y="552450"/>
                        </a:cubicBezTo>
                        <a:cubicBezTo>
                          <a:pt x="351506" y="549232"/>
                          <a:pt x="350003" y="546186"/>
                          <a:pt x="349250" y="542925"/>
                        </a:cubicBezTo>
                        <a:cubicBezTo>
                          <a:pt x="346823" y="532408"/>
                          <a:pt x="345518" y="521646"/>
                          <a:pt x="342900" y="511175"/>
                        </a:cubicBezTo>
                        <a:cubicBezTo>
                          <a:pt x="341842" y="506942"/>
                          <a:pt x="341257" y="502561"/>
                          <a:pt x="339725" y="498475"/>
                        </a:cubicBezTo>
                        <a:cubicBezTo>
                          <a:pt x="338063" y="494043"/>
                          <a:pt x="335037" y="490207"/>
                          <a:pt x="333375" y="485775"/>
                        </a:cubicBezTo>
                        <a:cubicBezTo>
                          <a:pt x="331843" y="481689"/>
                          <a:pt x="331732" y="477161"/>
                          <a:pt x="330200" y="473075"/>
                        </a:cubicBezTo>
                        <a:cubicBezTo>
                          <a:pt x="328538" y="468643"/>
                          <a:pt x="325347" y="464865"/>
                          <a:pt x="323850" y="460375"/>
                        </a:cubicBezTo>
                        <a:cubicBezTo>
                          <a:pt x="320021" y="448887"/>
                          <a:pt x="316844" y="431693"/>
                          <a:pt x="314325" y="419100"/>
                        </a:cubicBezTo>
                        <a:cubicBezTo>
                          <a:pt x="315383" y="384175"/>
                          <a:pt x="315176" y="349189"/>
                          <a:pt x="317500" y="314325"/>
                        </a:cubicBezTo>
                        <a:cubicBezTo>
                          <a:pt x="317723" y="310986"/>
                          <a:pt x="319794" y="320621"/>
                          <a:pt x="320675" y="323850"/>
                        </a:cubicBezTo>
                        <a:cubicBezTo>
                          <a:pt x="322971" y="332270"/>
                          <a:pt x="327025" y="349250"/>
                          <a:pt x="327025" y="349250"/>
                        </a:cubicBezTo>
                        <a:cubicBezTo>
                          <a:pt x="328083" y="358775"/>
                          <a:pt x="328705" y="368359"/>
                          <a:pt x="330200" y="377825"/>
                        </a:cubicBezTo>
                        <a:cubicBezTo>
                          <a:pt x="331710" y="387387"/>
                          <a:pt x="339230" y="423965"/>
                          <a:pt x="342900" y="434975"/>
                        </a:cubicBezTo>
                        <a:cubicBezTo>
                          <a:pt x="343958" y="438150"/>
                          <a:pt x="345156" y="441282"/>
                          <a:pt x="346075" y="444500"/>
                        </a:cubicBezTo>
                        <a:cubicBezTo>
                          <a:pt x="347274" y="448696"/>
                          <a:pt x="348051" y="453004"/>
                          <a:pt x="349250" y="457200"/>
                        </a:cubicBezTo>
                        <a:cubicBezTo>
                          <a:pt x="350169" y="460418"/>
                          <a:pt x="351506" y="463507"/>
                          <a:pt x="352425" y="466725"/>
                        </a:cubicBezTo>
                        <a:cubicBezTo>
                          <a:pt x="353624" y="470921"/>
                          <a:pt x="354346" y="475245"/>
                          <a:pt x="355600" y="479425"/>
                        </a:cubicBezTo>
                        <a:lnTo>
                          <a:pt x="365125" y="508000"/>
                        </a:lnTo>
                        <a:lnTo>
                          <a:pt x="377825" y="546100"/>
                        </a:lnTo>
                        <a:lnTo>
                          <a:pt x="381000" y="555625"/>
                        </a:lnTo>
                        <a:cubicBezTo>
                          <a:pt x="382058" y="558800"/>
                          <a:pt x="382319" y="562365"/>
                          <a:pt x="384175" y="565150"/>
                        </a:cubicBezTo>
                        <a:cubicBezTo>
                          <a:pt x="388408" y="571500"/>
                          <a:pt x="399288" y="591440"/>
                          <a:pt x="396875" y="584200"/>
                        </a:cubicBezTo>
                        <a:cubicBezTo>
                          <a:pt x="395817" y="581025"/>
                          <a:pt x="394901" y="577799"/>
                          <a:pt x="393700" y="574675"/>
                        </a:cubicBezTo>
                        <a:cubicBezTo>
                          <a:pt x="389608" y="564036"/>
                          <a:pt x="384605" y="553739"/>
                          <a:pt x="381000" y="542925"/>
                        </a:cubicBezTo>
                        <a:cubicBezTo>
                          <a:pt x="378883" y="536575"/>
                          <a:pt x="377643" y="529862"/>
                          <a:pt x="374650" y="523875"/>
                        </a:cubicBezTo>
                        <a:cubicBezTo>
                          <a:pt x="372533" y="519642"/>
                          <a:pt x="369962" y="515607"/>
                          <a:pt x="368300" y="511175"/>
                        </a:cubicBezTo>
                        <a:cubicBezTo>
                          <a:pt x="366768" y="507089"/>
                          <a:pt x="366657" y="502561"/>
                          <a:pt x="365125" y="498475"/>
                        </a:cubicBezTo>
                        <a:cubicBezTo>
                          <a:pt x="363463" y="494043"/>
                          <a:pt x="360437" y="490207"/>
                          <a:pt x="358775" y="485775"/>
                        </a:cubicBezTo>
                        <a:cubicBezTo>
                          <a:pt x="357243" y="481689"/>
                          <a:pt x="356854" y="477255"/>
                          <a:pt x="355600" y="473075"/>
                        </a:cubicBezTo>
                        <a:cubicBezTo>
                          <a:pt x="353677" y="466664"/>
                          <a:pt x="350873" y="460519"/>
                          <a:pt x="349250" y="454025"/>
                        </a:cubicBezTo>
                        <a:cubicBezTo>
                          <a:pt x="348192" y="449792"/>
                          <a:pt x="347794" y="445336"/>
                          <a:pt x="346075" y="441325"/>
                        </a:cubicBezTo>
                        <a:cubicBezTo>
                          <a:pt x="344572" y="437818"/>
                          <a:pt x="341842" y="434975"/>
                          <a:pt x="339725" y="431800"/>
                        </a:cubicBezTo>
                        <a:cubicBezTo>
                          <a:pt x="340783" y="404283"/>
                          <a:pt x="341068" y="376726"/>
                          <a:pt x="342900" y="349250"/>
                        </a:cubicBezTo>
                        <a:cubicBezTo>
                          <a:pt x="343190" y="344896"/>
                          <a:pt x="345271" y="340839"/>
                          <a:pt x="346075" y="336550"/>
                        </a:cubicBezTo>
                        <a:cubicBezTo>
                          <a:pt x="348448" y="323895"/>
                          <a:pt x="351356" y="311281"/>
                          <a:pt x="352425" y="298450"/>
                        </a:cubicBezTo>
                        <a:lnTo>
                          <a:pt x="355600" y="260350"/>
                        </a:lnTo>
                        <a:cubicBezTo>
                          <a:pt x="362745" y="288930"/>
                          <a:pt x="354518" y="253855"/>
                          <a:pt x="361950" y="298450"/>
                        </a:cubicBezTo>
                        <a:cubicBezTo>
                          <a:pt x="363724" y="309096"/>
                          <a:pt x="363473" y="320547"/>
                          <a:pt x="368300" y="330200"/>
                        </a:cubicBezTo>
                        <a:cubicBezTo>
                          <a:pt x="387489" y="368578"/>
                          <a:pt x="363049" y="321011"/>
                          <a:pt x="381000" y="352425"/>
                        </a:cubicBezTo>
                        <a:cubicBezTo>
                          <a:pt x="384320" y="358235"/>
                          <a:pt x="388543" y="369493"/>
                          <a:pt x="393700" y="374650"/>
                        </a:cubicBezTo>
                        <a:cubicBezTo>
                          <a:pt x="396398" y="377348"/>
                          <a:pt x="400373" y="378465"/>
                          <a:pt x="403225" y="381000"/>
                        </a:cubicBezTo>
                        <a:cubicBezTo>
                          <a:pt x="435847" y="409998"/>
                          <a:pt x="410182" y="391988"/>
                          <a:pt x="431800" y="406400"/>
                        </a:cubicBezTo>
                        <a:cubicBezTo>
                          <a:pt x="434975" y="411692"/>
                          <a:pt x="438328" y="416880"/>
                          <a:pt x="441325" y="422275"/>
                        </a:cubicBezTo>
                        <a:cubicBezTo>
                          <a:pt x="443624" y="426412"/>
                          <a:pt x="445327" y="430866"/>
                          <a:pt x="447675" y="434975"/>
                        </a:cubicBezTo>
                        <a:cubicBezTo>
                          <a:pt x="455312" y="448340"/>
                          <a:pt x="453979" y="441209"/>
                          <a:pt x="460375" y="457200"/>
                        </a:cubicBezTo>
                        <a:cubicBezTo>
                          <a:pt x="462861" y="463415"/>
                          <a:pt x="470438" y="481819"/>
                          <a:pt x="466725" y="476250"/>
                        </a:cubicBezTo>
                        <a:cubicBezTo>
                          <a:pt x="448527" y="448953"/>
                          <a:pt x="470345" y="483490"/>
                          <a:pt x="457200" y="457200"/>
                        </a:cubicBezTo>
                        <a:cubicBezTo>
                          <a:pt x="454440" y="451680"/>
                          <a:pt x="450229" y="446943"/>
                          <a:pt x="447675" y="441325"/>
                        </a:cubicBezTo>
                        <a:cubicBezTo>
                          <a:pt x="444905" y="435231"/>
                          <a:pt x="444318" y="428262"/>
                          <a:pt x="441325" y="422275"/>
                        </a:cubicBezTo>
                        <a:cubicBezTo>
                          <a:pt x="438150" y="415925"/>
                          <a:pt x="434531" y="409778"/>
                          <a:pt x="431800" y="403225"/>
                        </a:cubicBezTo>
                        <a:cubicBezTo>
                          <a:pt x="429226" y="397046"/>
                          <a:pt x="427567" y="390525"/>
                          <a:pt x="425450" y="384175"/>
                        </a:cubicBezTo>
                        <a:lnTo>
                          <a:pt x="422275" y="374650"/>
                        </a:lnTo>
                        <a:cubicBezTo>
                          <a:pt x="421217" y="371475"/>
                          <a:pt x="420597" y="368118"/>
                          <a:pt x="419100" y="365125"/>
                        </a:cubicBezTo>
                        <a:cubicBezTo>
                          <a:pt x="409757" y="346438"/>
                          <a:pt x="414247" y="356915"/>
                          <a:pt x="406400" y="333375"/>
                        </a:cubicBezTo>
                        <a:lnTo>
                          <a:pt x="396875" y="304800"/>
                        </a:lnTo>
                        <a:lnTo>
                          <a:pt x="393700" y="295275"/>
                        </a:lnTo>
                        <a:cubicBezTo>
                          <a:pt x="392642" y="292100"/>
                          <a:pt x="392381" y="288535"/>
                          <a:pt x="390525" y="285750"/>
                        </a:cubicBezTo>
                        <a:cubicBezTo>
                          <a:pt x="388408" y="282575"/>
                          <a:pt x="385882" y="279638"/>
                          <a:pt x="384175" y="276225"/>
                        </a:cubicBezTo>
                        <a:cubicBezTo>
                          <a:pt x="382678" y="273232"/>
                          <a:pt x="377653" y="266700"/>
                          <a:pt x="381000" y="266700"/>
                        </a:cubicBezTo>
                        <a:cubicBezTo>
                          <a:pt x="384816" y="266700"/>
                          <a:pt x="385106" y="273139"/>
                          <a:pt x="387350" y="276225"/>
                        </a:cubicBezTo>
                        <a:cubicBezTo>
                          <a:pt x="422691" y="324819"/>
                          <a:pt x="392546" y="288492"/>
                          <a:pt x="415925" y="307975"/>
                        </a:cubicBezTo>
                        <a:cubicBezTo>
                          <a:pt x="419374" y="310850"/>
                          <a:pt x="422001" y="314625"/>
                          <a:pt x="425450" y="317500"/>
                        </a:cubicBezTo>
                        <a:cubicBezTo>
                          <a:pt x="435513" y="325886"/>
                          <a:pt x="440181" y="325585"/>
                          <a:pt x="454025" y="330200"/>
                        </a:cubicBezTo>
                        <a:lnTo>
                          <a:pt x="473075" y="336550"/>
                        </a:lnTo>
                        <a:lnTo>
                          <a:pt x="482600" y="339725"/>
                        </a:lnTo>
                        <a:cubicBezTo>
                          <a:pt x="485775" y="340783"/>
                          <a:pt x="489340" y="341044"/>
                          <a:pt x="492125" y="342900"/>
                        </a:cubicBezTo>
                        <a:cubicBezTo>
                          <a:pt x="514911" y="358091"/>
                          <a:pt x="505779" y="350204"/>
                          <a:pt x="520700" y="365125"/>
                        </a:cubicBezTo>
                        <a:cubicBezTo>
                          <a:pt x="521433" y="367323"/>
                          <a:pt x="528047" y="386353"/>
                          <a:pt x="527050" y="387350"/>
                        </a:cubicBezTo>
                        <a:cubicBezTo>
                          <a:pt x="524352" y="390048"/>
                          <a:pt x="522918" y="380930"/>
                          <a:pt x="520700" y="377825"/>
                        </a:cubicBezTo>
                        <a:cubicBezTo>
                          <a:pt x="517624" y="373519"/>
                          <a:pt x="514251" y="369431"/>
                          <a:pt x="511175" y="365125"/>
                        </a:cubicBezTo>
                        <a:cubicBezTo>
                          <a:pt x="508957" y="362020"/>
                          <a:pt x="507043" y="358705"/>
                          <a:pt x="504825" y="355600"/>
                        </a:cubicBezTo>
                        <a:cubicBezTo>
                          <a:pt x="501749" y="351294"/>
                          <a:pt x="498105" y="347387"/>
                          <a:pt x="495300" y="342900"/>
                        </a:cubicBezTo>
                        <a:cubicBezTo>
                          <a:pt x="492792" y="338886"/>
                          <a:pt x="491701" y="334051"/>
                          <a:pt x="488950" y="330200"/>
                        </a:cubicBezTo>
                        <a:cubicBezTo>
                          <a:pt x="486340" y="326546"/>
                          <a:pt x="482119" y="324267"/>
                          <a:pt x="479425" y="320675"/>
                        </a:cubicBezTo>
                        <a:cubicBezTo>
                          <a:pt x="469906" y="307983"/>
                          <a:pt x="470787" y="304765"/>
                          <a:pt x="463550" y="292100"/>
                        </a:cubicBezTo>
                        <a:cubicBezTo>
                          <a:pt x="461657" y="288787"/>
                          <a:pt x="458907" y="285988"/>
                          <a:pt x="457200" y="282575"/>
                        </a:cubicBezTo>
                        <a:cubicBezTo>
                          <a:pt x="454923" y="278020"/>
                          <a:pt x="451867" y="264419"/>
                          <a:pt x="450850" y="260350"/>
                        </a:cubicBezTo>
                        <a:cubicBezTo>
                          <a:pt x="449792" y="244475"/>
                          <a:pt x="449925" y="228475"/>
                          <a:pt x="447675" y="212725"/>
                        </a:cubicBezTo>
                        <a:cubicBezTo>
                          <a:pt x="444526" y="190680"/>
                          <a:pt x="431845" y="191305"/>
                          <a:pt x="454025" y="196850"/>
                        </a:cubicBezTo>
                        <a:cubicBezTo>
                          <a:pt x="482043" y="215529"/>
                          <a:pt x="437260" y="186880"/>
                          <a:pt x="482600" y="209550"/>
                        </a:cubicBezTo>
                        <a:cubicBezTo>
                          <a:pt x="486833" y="211667"/>
                          <a:pt x="490950" y="214036"/>
                          <a:pt x="495300" y="215900"/>
                        </a:cubicBezTo>
                        <a:cubicBezTo>
                          <a:pt x="498376" y="217218"/>
                          <a:pt x="501832" y="217578"/>
                          <a:pt x="504825" y="219075"/>
                        </a:cubicBezTo>
                        <a:cubicBezTo>
                          <a:pt x="523378" y="228352"/>
                          <a:pt x="505254" y="223280"/>
                          <a:pt x="523875" y="228600"/>
                        </a:cubicBezTo>
                        <a:cubicBezTo>
                          <a:pt x="557464" y="238197"/>
                          <a:pt x="510354" y="223035"/>
                          <a:pt x="555625" y="238125"/>
                        </a:cubicBezTo>
                        <a:cubicBezTo>
                          <a:pt x="558800" y="239183"/>
                          <a:pt x="562365" y="239444"/>
                          <a:pt x="565150" y="241300"/>
                        </a:cubicBezTo>
                        <a:cubicBezTo>
                          <a:pt x="568325" y="243417"/>
                          <a:pt x="570973" y="246725"/>
                          <a:pt x="574675" y="247650"/>
                        </a:cubicBezTo>
                        <a:cubicBezTo>
                          <a:pt x="583972" y="249974"/>
                          <a:pt x="593725" y="249767"/>
                          <a:pt x="603250" y="250825"/>
                        </a:cubicBezTo>
                        <a:cubicBezTo>
                          <a:pt x="607483" y="251883"/>
                          <a:pt x="612047" y="252049"/>
                          <a:pt x="615950" y="254000"/>
                        </a:cubicBezTo>
                        <a:cubicBezTo>
                          <a:pt x="659619" y="275835"/>
                          <a:pt x="618185" y="261095"/>
                          <a:pt x="644525" y="269875"/>
                        </a:cubicBezTo>
                        <a:cubicBezTo>
                          <a:pt x="639237" y="243433"/>
                          <a:pt x="645752" y="260747"/>
                          <a:pt x="622300" y="234950"/>
                        </a:cubicBezTo>
                        <a:cubicBezTo>
                          <a:pt x="617742" y="229936"/>
                          <a:pt x="614179" y="224070"/>
                          <a:pt x="609600" y="219075"/>
                        </a:cubicBezTo>
                        <a:cubicBezTo>
                          <a:pt x="590017" y="197712"/>
                          <a:pt x="594147" y="201365"/>
                          <a:pt x="577850" y="190500"/>
                        </a:cubicBezTo>
                        <a:cubicBezTo>
                          <a:pt x="570360" y="179265"/>
                          <a:pt x="570776" y="178540"/>
                          <a:pt x="558800" y="168275"/>
                        </a:cubicBezTo>
                        <a:cubicBezTo>
                          <a:pt x="555903" y="165792"/>
                          <a:pt x="552206" y="164368"/>
                          <a:pt x="549275" y="161925"/>
                        </a:cubicBezTo>
                        <a:cubicBezTo>
                          <a:pt x="545826" y="159050"/>
                          <a:pt x="543404" y="155010"/>
                          <a:pt x="539750" y="152400"/>
                        </a:cubicBezTo>
                        <a:cubicBezTo>
                          <a:pt x="535899" y="149649"/>
                          <a:pt x="531159" y="148398"/>
                          <a:pt x="527050" y="146050"/>
                        </a:cubicBezTo>
                        <a:cubicBezTo>
                          <a:pt x="523737" y="144157"/>
                          <a:pt x="517525" y="143516"/>
                          <a:pt x="517525" y="139700"/>
                        </a:cubicBezTo>
                        <a:cubicBezTo>
                          <a:pt x="517525" y="136353"/>
                          <a:pt x="524057" y="141378"/>
                          <a:pt x="527050" y="142875"/>
                        </a:cubicBezTo>
                        <a:cubicBezTo>
                          <a:pt x="532570" y="145635"/>
                          <a:pt x="537988" y="148697"/>
                          <a:pt x="542925" y="152400"/>
                        </a:cubicBezTo>
                        <a:cubicBezTo>
                          <a:pt x="546517" y="155094"/>
                          <a:pt x="548796" y="159315"/>
                          <a:pt x="552450" y="161925"/>
                        </a:cubicBezTo>
                        <a:cubicBezTo>
                          <a:pt x="563679" y="169945"/>
                          <a:pt x="575768" y="176688"/>
                          <a:pt x="587375" y="184150"/>
                        </a:cubicBezTo>
                        <a:cubicBezTo>
                          <a:pt x="590585" y="186213"/>
                          <a:pt x="593725" y="188383"/>
                          <a:pt x="596900" y="190500"/>
                        </a:cubicBezTo>
                        <a:cubicBezTo>
                          <a:pt x="604438" y="195526"/>
                          <a:pt x="612233" y="200468"/>
                          <a:pt x="619125" y="206375"/>
                        </a:cubicBezTo>
                        <a:cubicBezTo>
                          <a:pt x="622534" y="209297"/>
                          <a:pt x="624862" y="213489"/>
                          <a:pt x="628650" y="215900"/>
                        </a:cubicBezTo>
                        <a:cubicBezTo>
                          <a:pt x="636636" y="220982"/>
                          <a:pt x="647357" y="221907"/>
                          <a:pt x="654050" y="228600"/>
                        </a:cubicBezTo>
                        <a:cubicBezTo>
                          <a:pt x="680284" y="254834"/>
                          <a:pt x="638239" y="213687"/>
                          <a:pt x="688975" y="257175"/>
                        </a:cubicBezTo>
                        <a:cubicBezTo>
                          <a:pt x="696383" y="263525"/>
                          <a:pt x="704301" y="269326"/>
                          <a:pt x="711200" y="276225"/>
                        </a:cubicBezTo>
                        <a:cubicBezTo>
                          <a:pt x="713898" y="278923"/>
                          <a:pt x="714852" y="283052"/>
                          <a:pt x="717550" y="285750"/>
                        </a:cubicBezTo>
                        <a:cubicBezTo>
                          <a:pt x="720248" y="288448"/>
                          <a:pt x="730891" y="292100"/>
                          <a:pt x="727075" y="292100"/>
                        </a:cubicBezTo>
                        <a:cubicBezTo>
                          <a:pt x="722342" y="292100"/>
                          <a:pt x="718608" y="287867"/>
                          <a:pt x="714375" y="285750"/>
                        </a:cubicBezTo>
                        <a:cubicBezTo>
                          <a:pt x="710142" y="280458"/>
                          <a:pt x="706233" y="274889"/>
                          <a:pt x="701675" y="269875"/>
                        </a:cubicBezTo>
                        <a:lnTo>
                          <a:pt x="669925" y="238125"/>
                        </a:lnTo>
                        <a:lnTo>
                          <a:pt x="660400" y="228600"/>
                        </a:lnTo>
                        <a:cubicBezTo>
                          <a:pt x="657225" y="225425"/>
                          <a:pt x="653366" y="222811"/>
                          <a:pt x="650875" y="219075"/>
                        </a:cubicBezTo>
                        <a:cubicBezTo>
                          <a:pt x="642034" y="205814"/>
                          <a:pt x="647223" y="212248"/>
                          <a:pt x="635000" y="200025"/>
                        </a:cubicBezTo>
                        <a:cubicBezTo>
                          <a:pt x="632653" y="192984"/>
                          <a:pt x="624456" y="177583"/>
                          <a:pt x="647700" y="193675"/>
                        </a:cubicBezTo>
                        <a:cubicBezTo>
                          <a:pt x="657545" y="200491"/>
                          <a:pt x="664633" y="210608"/>
                          <a:pt x="673100" y="219075"/>
                        </a:cubicBezTo>
                        <a:cubicBezTo>
                          <a:pt x="677333" y="223308"/>
                          <a:pt x="682479" y="226794"/>
                          <a:pt x="685800" y="231775"/>
                        </a:cubicBezTo>
                        <a:lnTo>
                          <a:pt x="698500" y="250825"/>
                        </a:lnTo>
                        <a:cubicBezTo>
                          <a:pt x="700617" y="254000"/>
                          <a:pt x="703643" y="256730"/>
                          <a:pt x="704850" y="260350"/>
                        </a:cubicBezTo>
                        <a:cubicBezTo>
                          <a:pt x="705908" y="263525"/>
                          <a:pt x="711200" y="270933"/>
                          <a:pt x="708025" y="269875"/>
                        </a:cubicBezTo>
                        <a:cubicBezTo>
                          <a:pt x="697715" y="266438"/>
                          <a:pt x="693467" y="252561"/>
                          <a:pt x="688975" y="244475"/>
                        </a:cubicBezTo>
                        <a:cubicBezTo>
                          <a:pt x="685978" y="239080"/>
                          <a:pt x="682787" y="233791"/>
                          <a:pt x="679450" y="228600"/>
                        </a:cubicBezTo>
                        <a:cubicBezTo>
                          <a:pt x="673260" y="218971"/>
                          <a:pt x="665520" y="210264"/>
                          <a:pt x="660400" y="200025"/>
                        </a:cubicBezTo>
                        <a:cubicBezTo>
                          <a:pt x="658283" y="195792"/>
                          <a:pt x="656398" y="191434"/>
                          <a:pt x="654050" y="187325"/>
                        </a:cubicBezTo>
                        <a:cubicBezTo>
                          <a:pt x="647927" y="176609"/>
                          <a:pt x="640520" y="166614"/>
                          <a:pt x="635000" y="155575"/>
                        </a:cubicBezTo>
                        <a:cubicBezTo>
                          <a:pt x="632883" y="151342"/>
                          <a:pt x="630998" y="146984"/>
                          <a:pt x="628650" y="142875"/>
                        </a:cubicBezTo>
                        <a:cubicBezTo>
                          <a:pt x="626757" y="139562"/>
                          <a:pt x="619602" y="136048"/>
                          <a:pt x="622300" y="133350"/>
                        </a:cubicBezTo>
                        <a:cubicBezTo>
                          <a:pt x="624998" y="130652"/>
                          <a:pt x="628928" y="137217"/>
                          <a:pt x="631825" y="139700"/>
                        </a:cubicBezTo>
                        <a:cubicBezTo>
                          <a:pt x="658772" y="162797"/>
                          <a:pt x="632183" y="144172"/>
                          <a:pt x="654050" y="158750"/>
                        </a:cubicBezTo>
                        <a:cubicBezTo>
                          <a:pt x="661126" y="169363"/>
                          <a:pt x="663403" y="173376"/>
                          <a:pt x="673100" y="184150"/>
                        </a:cubicBezTo>
                        <a:cubicBezTo>
                          <a:pt x="678106" y="189712"/>
                          <a:pt x="684300" y="194181"/>
                          <a:pt x="688975" y="200025"/>
                        </a:cubicBezTo>
                        <a:cubicBezTo>
                          <a:pt x="692830" y="204844"/>
                          <a:pt x="695077" y="210765"/>
                          <a:pt x="698500" y="215900"/>
                        </a:cubicBezTo>
                        <a:cubicBezTo>
                          <a:pt x="701435" y="220303"/>
                          <a:pt x="704949" y="224294"/>
                          <a:pt x="708025" y="228600"/>
                        </a:cubicBezTo>
                        <a:cubicBezTo>
                          <a:pt x="710243" y="231705"/>
                          <a:pt x="716082" y="241538"/>
                          <a:pt x="714375" y="238125"/>
                        </a:cubicBezTo>
                        <a:cubicBezTo>
                          <a:pt x="705985" y="221345"/>
                          <a:pt x="703630" y="221682"/>
                          <a:pt x="692150" y="206375"/>
                        </a:cubicBezTo>
                        <a:cubicBezTo>
                          <a:pt x="680338" y="190626"/>
                          <a:pt x="669037" y="174499"/>
                          <a:pt x="657225" y="158750"/>
                        </a:cubicBezTo>
                        <a:cubicBezTo>
                          <a:pt x="639013" y="134467"/>
                          <a:pt x="655296" y="157756"/>
                          <a:pt x="641350" y="133350"/>
                        </a:cubicBezTo>
                        <a:cubicBezTo>
                          <a:pt x="639457" y="130037"/>
                          <a:pt x="631298" y="124750"/>
                          <a:pt x="635000" y="123825"/>
                        </a:cubicBezTo>
                        <a:cubicBezTo>
                          <a:pt x="641494" y="122202"/>
                          <a:pt x="647700" y="128058"/>
                          <a:pt x="654050" y="130175"/>
                        </a:cubicBezTo>
                        <a:cubicBezTo>
                          <a:pt x="695555" y="161304"/>
                          <a:pt x="643776" y="122837"/>
                          <a:pt x="676275" y="146050"/>
                        </a:cubicBezTo>
                        <a:cubicBezTo>
                          <a:pt x="680581" y="149126"/>
                          <a:pt x="684669" y="152499"/>
                          <a:pt x="688975" y="155575"/>
                        </a:cubicBezTo>
                        <a:cubicBezTo>
                          <a:pt x="692080" y="157793"/>
                          <a:pt x="700943" y="164856"/>
                          <a:pt x="698500" y="161925"/>
                        </a:cubicBezTo>
                        <a:cubicBezTo>
                          <a:pt x="690835" y="152727"/>
                          <a:pt x="680580" y="145875"/>
                          <a:pt x="673100" y="136525"/>
                        </a:cubicBezTo>
                        <a:cubicBezTo>
                          <a:pt x="668867" y="131233"/>
                          <a:pt x="664862" y="125750"/>
                          <a:pt x="660400" y="120650"/>
                        </a:cubicBezTo>
                        <a:cubicBezTo>
                          <a:pt x="657443" y="117271"/>
                          <a:pt x="653797" y="114534"/>
                          <a:pt x="650875" y="111125"/>
                        </a:cubicBezTo>
                        <a:cubicBezTo>
                          <a:pt x="647431" y="107107"/>
                          <a:pt x="644926" y="102326"/>
                          <a:pt x="641350" y="98425"/>
                        </a:cubicBezTo>
                        <a:cubicBezTo>
                          <a:pt x="633259" y="89599"/>
                          <a:pt x="623134" y="82604"/>
                          <a:pt x="615950" y="73025"/>
                        </a:cubicBezTo>
                        <a:cubicBezTo>
                          <a:pt x="612775" y="68792"/>
                          <a:pt x="609501" y="64631"/>
                          <a:pt x="606425" y="60325"/>
                        </a:cubicBezTo>
                        <a:cubicBezTo>
                          <a:pt x="604207" y="57220"/>
                          <a:pt x="597377" y="53498"/>
                          <a:pt x="600075" y="50800"/>
                        </a:cubicBezTo>
                        <a:cubicBezTo>
                          <a:pt x="603161" y="47714"/>
                          <a:pt x="608595" y="52721"/>
                          <a:pt x="612775" y="53975"/>
                        </a:cubicBezTo>
                        <a:cubicBezTo>
                          <a:pt x="669898" y="71112"/>
                          <a:pt x="602091" y="50762"/>
                          <a:pt x="644525" y="66675"/>
                        </a:cubicBezTo>
                        <a:cubicBezTo>
                          <a:pt x="648611" y="68207"/>
                          <a:pt x="653139" y="68318"/>
                          <a:pt x="657225" y="69850"/>
                        </a:cubicBezTo>
                        <a:cubicBezTo>
                          <a:pt x="671181" y="75083"/>
                          <a:pt x="667726" y="75851"/>
                          <a:pt x="679450" y="82550"/>
                        </a:cubicBezTo>
                        <a:cubicBezTo>
                          <a:pt x="683559" y="84898"/>
                          <a:pt x="687732" y="87201"/>
                          <a:pt x="692150" y="88900"/>
                        </a:cubicBezTo>
                        <a:cubicBezTo>
                          <a:pt x="701521" y="92504"/>
                          <a:pt x="730664" y="99845"/>
                          <a:pt x="720725" y="98425"/>
                        </a:cubicBezTo>
                        <a:cubicBezTo>
                          <a:pt x="709465" y="96816"/>
                          <a:pt x="682898" y="93799"/>
                          <a:pt x="673100" y="88900"/>
                        </a:cubicBezTo>
                        <a:cubicBezTo>
                          <a:pt x="668867" y="86783"/>
                          <a:pt x="664951" y="83850"/>
                          <a:pt x="660400" y="82550"/>
                        </a:cubicBezTo>
                        <a:cubicBezTo>
                          <a:pt x="650022" y="79585"/>
                          <a:pt x="639233" y="78317"/>
                          <a:pt x="628650" y="76200"/>
                        </a:cubicBezTo>
                        <a:cubicBezTo>
                          <a:pt x="623358" y="75142"/>
                          <a:pt x="617895" y="74732"/>
                          <a:pt x="612775" y="73025"/>
                        </a:cubicBezTo>
                        <a:cubicBezTo>
                          <a:pt x="609600" y="71967"/>
                          <a:pt x="599903" y="69850"/>
                          <a:pt x="603250" y="69850"/>
                        </a:cubicBezTo>
                        <a:cubicBezTo>
                          <a:pt x="614940" y="69850"/>
                          <a:pt x="626565" y="71659"/>
                          <a:pt x="638175" y="73025"/>
                        </a:cubicBezTo>
                        <a:cubicBezTo>
                          <a:pt x="650529" y="74478"/>
                          <a:pt x="671728" y="78918"/>
                          <a:pt x="682625" y="82550"/>
                        </a:cubicBezTo>
                        <a:cubicBezTo>
                          <a:pt x="685800" y="83608"/>
                          <a:pt x="688932" y="84806"/>
                          <a:pt x="692150" y="85725"/>
                        </a:cubicBezTo>
                        <a:cubicBezTo>
                          <a:pt x="696346" y="86924"/>
                          <a:pt x="700670" y="87646"/>
                          <a:pt x="704850" y="88900"/>
                        </a:cubicBezTo>
                        <a:cubicBezTo>
                          <a:pt x="714467" y="91785"/>
                          <a:pt x="723900" y="95250"/>
                          <a:pt x="733425" y="98425"/>
                        </a:cubicBezTo>
                        <a:lnTo>
                          <a:pt x="742950" y="101600"/>
                        </a:lnTo>
                        <a:lnTo>
                          <a:pt x="752475" y="104775"/>
                        </a:lnTo>
                        <a:cubicBezTo>
                          <a:pt x="755650" y="103717"/>
                          <a:pt x="759007" y="103097"/>
                          <a:pt x="762000" y="101600"/>
                        </a:cubicBezTo>
                        <a:cubicBezTo>
                          <a:pt x="765413" y="99893"/>
                          <a:pt x="767717" y="95488"/>
                          <a:pt x="771525" y="95250"/>
                        </a:cubicBezTo>
                        <a:cubicBezTo>
                          <a:pt x="785297" y="94389"/>
                          <a:pt x="799042" y="97367"/>
                          <a:pt x="812800" y="98425"/>
                        </a:cubicBezTo>
                        <a:lnTo>
                          <a:pt x="831850" y="101600"/>
                        </a:lnTo>
                        <a:cubicBezTo>
                          <a:pt x="837159" y="102565"/>
                          <a:pt x="842898" y="107188"/>
                          <a:pt x="847725" y="104775"/>
                        </a:cubicBezTo>
                        <a:cubicBezTo>
                          <a:pt x="850718" y="103278"/>
                          <a:pt x="846917" y="97617"/>
                          <a:pt x="844550" y="95250"/>
                        </a:cubicBezTo>
                        <a:cubicBezTo>
                          <a:pt x="841203" y="91903"/>
                          <a:pt x="835881" y="91381"/>
                          <a:pt x="831850" y="88900"/>
                        </a:cubicBezTo>
                        <a:cubicBezTo>
                          <a:pt x="826210" y="85429"/>
                          <a:pt x="802403" y="67443"/>
                          <a:pt x="790575" y="63500"/>
                        </a:cubicBezTo>
                        <a:cubicBezTo>
                          <a:pt x="782296" y="60740"/>
                          <a:pt x="773278" y="60391"/>
                          <a:pt x="765175" y="57150"/>
                        </a:cubicBezTo>
                        <a:cubicBezTo>
                          <a:pt x="742352" y="48021"/>
                          <a:pt x="754942" y="51606"/>
                          <a:pt x="727075" y="47625"/>
                        </a:cubicBezTo>
                        <a:cubicBezTo>
                          <a:pt x="697442" y="48683"/>
                          <a:pt x="667779" y="49108"/>
                          <a:pt x="638175" y="50800"/>
                        </a:cubicBezTo>
                        <a:cubicBezTo>
                          <a:pt x="631958" y="51155"/>
                          <a:pt x="604079" y="55954"/>
                          <a:pt x="596900" y="57150"/>
                        </a:cubicBezTo>
                        <a:cubicBezTo>
                          <a:pt x="558800" y="56092"/>
                          <a:pt x="520618" y="56691"/>
                          <a:pt x="482600" y="53975"/>
                        </a:cubicBezTo>
                        <a:cubicBezTo>
                          <a:pt x="475924" y="53498"/>
                          <a:pt x="470044" y="49248"/>
                          <a:pt x="463550" y="47625"/>
                        </a:cubicBezTo>
                        <a:cubicBezTo>
                          <a:pt x="454435" y="45346"/>
                          <a:pt x="439530" y="41965"/>
                          <a:pt x="431800" y="38100"/>
                        </a:cubicBezTo>
                        <a:cubicBezTo>
                          <a:pt x="427567" y="35983"/>
                          <a:pt x="423532" y="33412"/>
                          <a:pt x="419100" y="31750"/>
                        </a:cubicBezTo>
                        <a:cubicBezTo>
                          <a:pt x="397618" y="23694"/>
                          <a:pt x="414785" y="33076"/>
                          <a:pt x="396875" y="25400"/>
                        </a:cubicBezTo>
                        <a:cubicBezTo>
                          <a:pt x="392525" y="23536"/>
                          <a:pt x="388525" y="20914"/>
                          <a:pt x="384175" y="19050"/>
                        </a:cubicBezTo>
                        <a:cubicBezTo>
                          <a:pt x="381099" y="17732"/>
                          <a:pt x="377576" y="17500"/>
                          <a:pt x="374650" y="15875"/>
                        </a:cubicBezTo>
                        <a:cubicBezTo>
                          <a:pt x="341898" y="-2321"/>
                          <a:pt x="367628" y="7184"/>
                          <a:pt x="346075" y="0"/>
                        </a:cubicBezTo>
                        <a:cubicBezTo>
                          <a:pt x="330652" y="1928"/>
                          <a:pt x="319345" y="2714"/>
                          <a:pt x="304800" y="6350"/>
                        </a:cubicBezTo>
                        <a:cubicBezTo>
                          <a:pt x="295457" y="8686"/>
                          <a:pt x="291662" y="11332"/>
                          <a:pt x="282575" y="15875"/>
                        </a:cubicBezTo>
                        <a:cubicBezTo>
                          <a:pt x="278342" y="22225"/>
                          <a:pt x="272288" y="27685"/>
                          <a:pt x="269875" y="34925"/>
                        </a:cubicBezTo>
                        <a:cubicBezTo>
                          <a:pt x="268817" y="38100"/>
                          <a:pt x="268197" y="41457"/>
                          <a:pt x="266700" y="44450"/>
                        </a:cubicBezTo>
                        <a:cubicBezTo>
                          <a:pt x="259893" y="58065"/>
                          <a:pt x="260656" y="50861"/>
                          <a:pt x="250825" y="63500"/>
                        </a:cubicBezTo>
                        <a:cubicBezTo>
                          <a:pt x="246140" y="69524"/>
                          <a:pt x="242358" y="76200"/>
                          <a:pt x="238125" y="82550"/>
                        </a:cubicBezTo>
                        <a:cubicBezTo>
                          <a:pt x="231027" y="93198"/>
                          <a:pt x="224258" y="104549"/>
                          <a:pt x="215900" y="114300"/>
                        </a:cubicBezTo>
                        <a:cubicBezTo>
                          <a:pt x="212978" y="117709"/>
                          <a:pt x="210029" y="121215"/>
                          <a:pt x="206375" y="123825"/>
                        </a:cubicBezTo>
                        <a:cubicBezTo>
                          <a:pt x="202524" y="126576"/>
                          <a:pt x="197784" y="127827"/>
                          <a:pt x="193675" y="130175"/>
                        </a:cubicBezTo>
                        <a:cubicBezTo>
                          <a:pt x="190362" y="132068"/>
                          <a:pt x="187563" y="134818"/>
                          <a:pt x="184150" y="136525"/>
                        </a:cubicBezTo>
                        <a:cubicBezTo>
                          <a:pt x="157860" y="149670"/>
                          <a:pt x="192397" y="127852"/>
                          <a:pt x="165100" y="146050"/>
                        </a:cubicBezTo>
                        <a:cubicBezTo>
                          <a:pt x="159456" y="157339"/>
                          <a:pt x="158689" y="157374"/>
                          <a:pt x="155575" y="168275"/>
                        </a:cubicBezTo>
                        <a:cubicBezTo>
                          <a:pt x="154376" y="172471"/>
                          <a:pt x="154351" y="177072"/>
                          <a:pt x="152400" y="180975"/>
                        </a:cubicBezTo>
                        <a:cubicBezTo>
                          <a:pt x="130565" y="224644"/>
                          <a:pt x="145305" y="183210"/>
                          <a:pt x="136525" y="209550"/>
                        </a:cubicBezTo>
                        <a:cubicBezTo>
                          <a:pt x="137583" y="212725"/>
                          <a:pt x="136387" y="218602"/>
                          <a:pt x="139700" y="219075"/>
                        </a:cubicBezTo>
                        <a:cubicBezTo>
                          <a:pt x="146927" y="220107"/>
                          <a:pt x="164298" y="209440"/>
                          <a:pt x="171450" y="206375"/>
                        </a:cubicBezTo>
                        <a:cubicBezTo>
                          <a:pt x="174526" y="205057"/>
                          <a:pt x="177800" y="204258"/>
                          <a:pt x="180975" y="203200"/>
                        </a:cubicBezTo>
                        <a:cubicBezTo>
                          <a:pt x="212943" y="180365"/>
                          <a:pt x="196762" y="193763"/>
                          <a:pt x="228600" y="161925"/>
                        </a:cubicBezTo>
                        <a:lnTo>
                          <a:pt x="238125" y="152400"/>
                        </a:lnTo>
                        <a:lnTo>
                          <a:pt x="247650" y="142875"/>
                        </a:lnTo>
                        <a:cubicBezTo>
                          <a:pt x="248708" y="139700"/>
                          <a:pt x="249165" y="136256"/>
                          <a:pt x="250825" y="133350"/>
                        </a:cubicBezTo>
                        <a:cubicBezTo>
                          <a:pt x="259473" y="118217"/>
                          <a:pt x="259639" y="123409"/>
                          <a:pt x="269875" y="111125"/>
                        </a:cubicBezTo>
                        <a:cubicBezTo>
                          <a:pt x="283104" y="95250"/>
                          <a:pt x="268288" y="106892"/>
                          <a:pt x="285750" y="95250"/>
                        </a:cubicBezTo>
                        <a:cubicBezTo>
                          <a:pt x="286740" y="93765"/>
                          <a:pt x="294809" y="77438"/>
                          <a:pt x="301625" y="82550"/>
                        </a:cubicBezTo>
                        <a:cubicBezTo>
                          <a:pt x="305116" y="85168"/>
                          <a:pt x="303742" y="91017"/>
                          <a:pt x="304800" y="95250"/>
                        </a:cubicBezTo>
                        <a:cubicBezTo>
                          <a:pt x="263169" y="157696"/>
                          <a:pt x="306073" y="95540"/>
                          <a:pt x="269875" y="142875"/>
                        </a:cubicBezTo>
                        <a:cubicBezTo>
                          <a:pt x="261131" y="154310"/>
                          <a:pt x="254654" y="167621"/>
                          <a:pt x="244475" y="177800"/>
                        </a:cubicBezTo>
                        <a:cubicBezTo>
                          <a:pt x="196375" y="225900"/>
                          <a:pt x="247522" y="176549"/>
                          <a:pt x="212725" y="206375"/>
                        </a:cubicBezTo>
                        <a:cubicBezTo>
                          <a:pt x="191334" y="224710"/>
                          <a:pt x="214727" y="208215"/>
                          <a:pt x="193675" y="222250"/>
                        </a:cubicBezTo>
                        <a:cubicBezTo>
                          <a:pt x="191558" y="225425"/>
                          <a:pt x="187920" y="228006"/>
                          <a:pt x="187325" y="231775"/>
                        </a:cubicBezTo>
                        <a:cubicBezTo>
                          <a:pt x="180653" y="274031"/>
                          <a:pt x="189094" y="302352"/>
                          <a:pt x="180975" y="269875"/>
                        </a:cubicBezTo>
                        <a:cubicBezTo>
                          <a:pt x="188075" y="248575"/>
                          <a:pt x="193617" y="230086"/>
                          <a:pt x="203200" y="209550"/>
                        </a:cubicBezTo>
                        <a:cubicBezTo>
                          <a:pt x="207522" y="200288"/>
                          <a:pt x="213733" y="192697"/>
                          <a:pt x="219075" y="184150"/>
                        </a:cubicBezTo>
                        <a:cubicBezTo>
                          <a:pt x="222346" y="178917"/>
                          <a:pt x="225177" y="173410"/>
                          <a:pt x="228600" y="168275"/>
                        </a:cubicBezTo>
                        <a:cubicBezTo>
                          <a:pt x="235995" y="157182"/>
                          <a:pt x="253520" y="137005"/>
                          <a:pt x="260350" y="130175"/>
                        </a:cubicBezTo>
                        <a:cubicBezTo>
                          <a:pt x="263048" y="127477"/>
                          <a:pt x="266770" y="126043"/>
                          <a:pt x="269875" y="123825"/>
                        </a:cubicBezTo>
                        <a:cubicBezTo>
                          <a:pt x="289109" y="110086"/>
                          <a:pt x="275384" y="117895"/>
                          <a:pt x="295275" y="107950"/>
                        </a:cubicBezTo>
                        <a:cubicBezTo>
                          <a:pt x="311150" y="109008"/>
                          <a:pt x="327184" y="108644"/>
                          <a:pt x="342900" y="111125"/>
                        </a:cubicBezTo>
                        <a:cubicBezTo>
                          <a:pt x="347575" y="111863"/>
                          <a:pt x="351541" y="115040"/>
                          <a:pt x="355600" y="117475"/>
                        </a:cubicBezTo>
                        <a:cubicBezTo>
                          <a:pt x="362144" y="121402"/>
                          <a:pt x="374650" y="130175"/>
                          <a:pt x="374650" y="130175"/>
                        </a:cubicBezTo>
                        <a:lnTo>
                          <a:pt x="387350" y="149225"/>
                        </a:lnTo>
                        <a:lnTo>
                          <a:pt x="393700" y="158750"/>
                        </a:lnTo>
                        <a:cubicBezTo>
                          <a:pt x="400736" y="186893"/>
                          <a:pt x="405637" y="195305"/>
                          <a:pt x="396875" y="228600"/>
                        </a:cubicBezTo>
                        <a:cubicBezTo>
                          <a:pt x="395150" y="235154"/>
                          <a:pt x="389320" y="240065"/>
                          <a:pt x="384175" y="244475"/>
                        </a:cubicBezTo>
                        <a:cubicBezTo>
                          <a:pt x="381634" y="246653"/>
                          <a:pt x="377825" y="246592"/>
                          <a:pt x="374650" y="247650"/>
                        </a:cubicBezTo>
                        <a:cubicBezTo>
                          <a:pt x="355600" y="245533"/>
                          <a:pt x="335684" y="247361"/>
                          <a:pt x="317500" y="241300"/>
                        </a:cubicBezTo>
                        <a:cubicBezTo>
                          <a:pt x="308981" y="238460"/>
                          <a:pt x="304137" y="229200"/>
                          <a:pt x="298450" y="222250"/>
                        </a:cubicBezTo>
                        <a:cubicBezTo>
                          <a:pt x="293324" y="215985"/>
                          <a:pt x="286443" y="201411"/>
                          <a:pt x="282575" y="193675"/>
                        </a:cubicBezTo>
                        <a:cubicBezTo>
                          <a:pt x="276090" y="161251"/>
                          <a:pt x="269914" y="144313"/>
                          <a:pt x="279400" y="107950"/>
                        </a:cubicBezTo>
                        <a:cubicBezTo>
                          <a:pt x="281486" y="99952"/>
                          <a:pt x="289430" y="94745"/>
                          <a:pt x="295275" y="88900"/>
                        </a:cubicBezTo>
                        <a:cubicBezTo>
                          <a:pt x="317136" y="67039"/>
                          <a:pt x="303055" y="81835"/>
                          <a:pt x="320675" y="73025"/>
                        </a:cubicBezTo>
                        <a:cubicBezTo>
                          <a:pt x="324088" y="71318"/>
                          <a:pt x="326580" y="67882"/>
                          <a:pt x="330200" y="66675"/>
                        </a:cubicBezTo>
                        <a:cubicBezTo>
                          <a:pt x="336307" y="64639"/>
                          <a:pt x="342900" y="64558"/>
                          <a:pt x="349250" y="63500"/>
                        </a:cubicBezTo>
                        <a:cubicBezTo>
                          <a:pt x="385057" y="65205"/>
                          <a:pt x="403359" y="54616"/>
                          <a:pt x="425450" y="73025"/>
                        </a:cubicBezTo>
                        <a:cubicBezTo>
                          <a:pt x="428899" y="75900"/>
                          <a:pt x="431800" y="79375"/>
                          <a:pt x="434975" y="82550"/>
                        </a:cubicBezTo>
                        <a:cubicBezTo>
                          <a:pt x="443180" y="107165"/>
                          <a:pt x="441951" y="99546"/>
                          <a:pt x="434975" y="146050"/>
                        </a:cubicBezTo>
                        <a:cubicBezTo>
                          <a:pt x="434409" y="149824"/>
                          <a:pt x="431477" y="153040"/>
                          <a:pt x="428625" y="155575"/>
                        </a:cubicBezTo>
                        <a:cubicBezTo>
                          <a:pt x="421820" y="161623"/>
                          <a:pt x="414416" y="167134"/>
                          <a:pt x="406400" y="171450"/>
                        </a:cubicBezTo>
                        <a:cubicBezTo>
                          <a:pt x="400507" y="174623"/>
                          <a:pt x="387350" y="177800"/>
                          <a:pt x="387350" y="177800"/>
                        </a:cubicBezTo>
                        <a:cubicBezTo>
                          <a:pt x="370417" y="174625"/>
                          <a:pt x="352496" y="174798"/>
                          <a:pt x="336550" y="168275"/>
                        </a:cubicBezTo>
                        <a:cubicBezTo>
                          <a:pt x="329358" y="165333"/>
                          <a:pt x="316296" y="148706"/>
                          <a:pt x="311150" y="139700"/>
                        </a:cubicBezTo>
                        <a:cubicBezTo>
                          <a:pt x="308802" y="135591"/>
                          <a:pt x="306917" y="131233"/>
                          <a:pt x="304800" y="127000"/>
                        </a:cubicBezTo>
                        <a:cubicBezTo>
                          <a:pt x="301605" y="101438"/>
                          <a:pt x="298235" y="88225"/>
                          <a:pt x="304800" y="60325"/>
                        </a:cubicBezTo>
                        <a:cubicBezTo>
                          <a:pt x="306012" y="55174"/>
                          <a:pt x="310785" y="51558"/>
                          <a:pt x="314325" y="47625"/>
                        </a:cubicBezTo>
                        <a:cubicBezTo>
                          <a:pt x="335722" y="23851"/>
                          <a:pt x="329081" y="31787"/>
                          <a:pt x="355600" y="15875"/>
                        </a:cubicBezTo>
                        <a:cubicBezTo>
                          <a:pt x="371262" y="6478"/>
                          <a:pt x="358557" y="11167"/>
                          <a:pt x="377825" y="6350"/>
                        </a:cubicBezTo>
                        <a:cubicBezTo>
                          <a:pt x="386924" y="7867"/>
                          <a:pt x="429143" y="6868"/>
                          <a:pt x="444500" y="22225"/>
                        </a:cubicBezTo>
                        <a:cubicBezTo>
                          <a:pt x="448242" y="25967"/>
                          <a:pt x="450850" y="30692"/>
                          <a:pt x="454025" y="34925"/>
                        </a:cubicBezTo>
                        <a:cubicBezTo>
                          <a:pt x="456142" y="41275"/>
                          <a:pt x="458088" y="47685"/>
                          <a:pt x="460375" y="53975"/>
                        </a:cubicBezTo>
                        <a:cubicBezTo>
                          <a:pt x="462323" y="59331"/>
                          <a:pt x="465607" y="64261"/>
                          <a:pt x="466725" y="69850"/>
                        </a:cubicBezTo>
                        <a:cubicBezTo>
                          <a:pt x="468811" y="80280"/>
                          <a:pt x="468842" y="91017"/>
                          <a:pt x="469900" y="101600"/>
                        </a:cubicBezTo>
                        <a:cubicBezTo>
                          <a:pt x="467382" y="131811"/>
                          <a:pt x="477037" y="136132"/>
                          <a:pt x="457200" y="146050"/>
                        </a:cubicBezTo>
                        <a:cubicBezTo>
                          <a:pt x="454207" y="147547"/>
                          <a:pt x="450850" y="148167"/>
                          <a:pt x="447675" y="149225"/>
                        </a:cubicBezTo>
                        <a:cubicBezTo>
                          <a:pt x="436033" y="148167"/>
                          <a:pt x="423965" y="149348"/>
                          <a:pt x="412750" y="146050"/>
                        </a:cubicBezTo>
                        <a:cubicBezTo>
                          <a:pt x="405428" y="143897"/>
                          <a:pt x="400050" y="137583"/>
                          <a:pt x="393700" y="133350"/>
                        </a:cubicBezTo>
                        <a:lnTo>
                          <a:pt x="384175" y="127000"/>
                        </a:lnTo>
                        <a:cubicBezTo>
                          <a:pt x="381000" y="124883"/>
                          <a:pt x="377348" y="123348"/>
                          <a:pt x="374650" y="120650"/>
                        </a:cubicBezTo>
                        <a:cubicBezTo>
                          <a:pt x="366432" y="112432"/>
                          <a:pt x="356223" y="103468"/>
                          <a:pt x="352425" y="92075"/>
                        </a:cubicBezTo>
                        <a:lnTo>
                          <a:pt x="349250" y="82550"/>
                        </a:lnTo>
                        <a:cubicBezTo>
                          <a:pt x="350308" y="70908"/>
                          <a:pt x="349590" y="58966"/>
                          <a:pt x="352425" y="47625"/>
                        </a:cubicBezTo>
                        <a:cubicBezTo>
                          <a:pt x="353237" y="44378"/>
                          <a:pt x="355600" y="53803"/>
                          <a:pt x="355600" y="57150"/>
                        </a:cubicBezTo>
                        <a:cubicBezTo>
                          <a:pt x="355600" y="64634"/>
                          <a:pt x="356059" y="72833"/>
                          <a:pt x="352425" y="79375"/>
                        </a:cubicBezTo>
                        <a:cubicBezTo>
                          <a:pt x="350126" y="83512"/>
                          <a:pt x="343958" y="83608"/>
                          <a:pt x="339725" y="85725"/>
                        </a:cubicBezTo>
                        <a:cubicBezTo>
                          <a:pt x="330200" y="82550"/>
                          <a:pt x="319964" y="81008"/>
                          <a:pt x="311150" y="76200"/>
                        </a:cubicBezTo>
                        <a:cubicBezTo>
                          <a:pt x="307800" y="74373"/>
                          <a:pt x="306693" y="69988"/>
                          <a:pt x="304800" y="66675"/>
                        </a:cubicBezTo>
                        <a:cubicBezTo>
                          <a:pt x="298523" y="55690"/>
                          <a:pt x="298837" y="55136"/>
                          <a:pt x="295275" y="44450"/>
                        </a:cubicBezTo>
                        <a:cubicBezTo>
                          <a:pt x="296333" y="40217"/>
                          <a:pt x="295724" y="35157"/>
                          <a:pt x="298450" y="31750"/>
                        </a:cubicBezTo>
                        <a:cubicBezTo>
                          <a:pt x="300541" y="29137"/>
                          <a:pt x="304628" y="28575"/>
                          <a:pt x="307975" y="28575"/>
                        </a:cubicBezTo>
                        <a:cubicBezTo>
                          <a:pt x="318611" y="28575"/>
                          <a:pt x="329142" y="30692"/>
                          <a:pt x="339725" y="31750"/>
                        </a:cubicBezTo>
                        <a:cubicBezTo>
                          <a:pt x="350711" y="35412"/>
                          <a:pt x="349855" y="32961"/>
                          <a:pt x="355600" y="44450"/>
                        </a:cubicBezTo>
                        <a:cubicBezTo>
                          <a:pt x="357097" y="47443"/>
                          <a:pt x="362057" y="53319"/>
                          <a:pt x="358775" y="53975"/>
                        </a:cubicBezTo>
                        <a:cubicBezTo>
                          <a:pt x="352211" y="55288"/>
                          <a:pt x="346075" y="49742"/>
                          <a:pt x="339725" y="47625"/>
                        </a:cubicBezTo>
                        <a:cubicBezTo>
                          <a:pt x="316887" y="40012"/>
                          <a:pt x="345407" y="49248"/>
                          <a:pt x="317500" y="41275"/>
                        </a:cubicBezTo>
                        <a:cubicBezTo>
                          <a:pt x="314282" y="40356"/>
                          <a:pt x="311150" y="39158"/>
                          <a:pt x="307975" y="38100"/>
                        </a:cubicBezTo>
                        <a:cubicBezTo>
                          <a:pt x="296333" y="39158"/>
                          <a:pt x="284290" y="38064"/>
                          <a:pt x="273050" y="41275"/>
                        </a:cubicBezTo>
                        <a:cubicBezTo>
                          <a:pt x="268733" y="42509"/>
                          <a:pt x="266400" y="47351"/>
                          <a:pt x="263525" y="50800"/>
                        </a:cubicBezTo>
                        <a:cubicBezTo>
                          <a:pt x="255680" y="60214"/>
                          <a:pt x="257479" y="61934"/>
                          <a:pt x="250825" y="73025"/>
                        </a:cubicBezTo>
                        <a:cubicBezTo>
                          <a:pt x="246898" y="79569"/>
                          <a:pt x="242170" y="85603"/>
                          <a:pt x="238125" y="92075"/>
                        </a:cubicBezTo>
                        <a:cubicBezTo>
                          <a:pt x="231584" y="102541"/>
                          <a:pt x="219075" y="123825"/>
                          <a:pt x="219075" y="123825"/>
                        </a:cubicBezTo>
                        <a:cubicBezTo>
                          <a:pt x="212360" y="150685"/>
                          <a:pt x="221508" y="123351"/>
                          <a:pt x="206375" y="146050"/>
                        </a:cubicBezTo>
                        <a:cubicBezTo>
                          <a:pt x="204519" y="148835"/>
                          <a:pt x="204825" y="152649"/>
                          <a:pt x="203200" y="155575"/>
                        </a:cubicBezTo>
                        <a:cubicBezTo>
                          <a:pt x="199494" y="162246"/>
                          <a:pt x="192913" y="167385"/>
                          <a:pt x="190500" y="174625"/>
                        </a:cubicBezTo>
                        <a:cubicBezTo>
                          <a:pt x="189442" y="177800"/>
                          <a:pt x="188206" y="180921"/>
                          <a:pt x="187325" y="184150"/>
                        </a:cubicBezTo>
                        <a:cubicBezTo>
                          <a:pt x="185029" y="192570"/>
                          <a:pt x="184878" y="201744"/>
                          <a:pt x="180975" y="209550"/>
                        </a:cubicBezTo>
                        <a:cubicBezTo>
                          <a:pt x="178858" y="213783"/>
                          <a:pt x="176973" y="218141"/>
                          <a:pt x="174625" y="222250"/>
                        </a:cubicBezTo>
                        <a:cubicBezTo>
                          <a:pt x="172732" y="225563"/>
                          <a:pt x="169982" y="228362"/>
                          <a:pt x="168275" y="231775"/>
                        </a:cubicBezTo>
                        <a:cubicBezTo>
                          <a:pt x="166778" y="234768"/>
                          <a:pt x="167467" y="238933"/>
                          <a:pt x="165100" y="241300"/>
                        </a:cubicBezTo>
                        <a:cubicBezTo>
                          <a:pt x="145078" y="261322"/>
                          <a:pt x="152495" y="249190"/>
                          <a:pt x="136525" y="257175"/>
                        </a:cubicBezTo>
                        <a:cubicBezTo>
                          <a:pt x="133112" y="258882"/>
                          <a:pt x="130175" y="261408"/>
                          <a:pt x="127000" y="263525"/>
                        </a:cubicBezTo>
                        <a:cubicBezTo>
                          <a:pt x="119453" y="286166"/>
                          <a:pt x="111642" y="305730"/>
                          <a:pt x="127000" y="333375"/>
                        </a:cubicBezTo>
                        <a:cubicBezTo>
                          <a:pt x="131654" y="341753"/>
                          <a:pt x="146050" y="331258"/>
                          <a:pt x="155575" y="330200"/>
                        </a:cubicBezTo>
                        <a:cubicBezTo>
                          <a:pt x="168682" y="325831"/>
                          <a:pt x="181557" y="321057"/>
                          <a:pt x="193675" y="314325"/>
                        </a:cubicBezTo>
                        <a:cubicBezTo>
                          <a:pt x="199070" y="311328"/>
                          <a:pt x="204679" y="308589"/>
                          <a:pt x="209550" y="304800"/>
                        </a:cubicBezTo>
                        <a:cubicBezTo>
                          <a:pt x="214276" y="301124"/>
                          <a:pt x="217820" y="296127"/>
                          <a:pt x="222250" y="292100"/>
                        </a:cubicBezTo>
                        <a:cubicBezTo>
                          <a:pt x="229960" y="285091"/>
                          <a:pt x="245824" y="273064"/>
                          <a:pt x="254000" y="263525"/>
                        </a:cubicBezTo>
                        <a:cubicBezTo>
                          <a:pt x="257444" y="259507"/>
                          <a:pt x="259783" y="254567"/>
                          <a:pt x="263525" y="250825"/>
                        </a:cubicBezTo>
                        <a:cubicBezTo>
                          <a:pt x="267267" y="247083"/>
                          <a:pt x="272483" y="245042"/>
                          <a:pt x="276225" y="241300"/>
                        </a:cubicBezTo>
                        <a:cubicBezTo>
                          <a:pt x="278923" y="238602"/>
                          <a:pt x="280132" y="234706"/>
                          <a:pt x="282575" y="231775"/>
                        </a:cubicBezTo>
                        <a:cubicBezTo>
                          <a:pt x="299855" y="211039"/>
                          <a:pt x="283778" y="233747"/>
                          <a:pt x="304800" y="212725"/>
                        </a:cubicBezTo>
                        <a:cubicBezTo>
                          <a:pt x="329775" y="187750"/>
                          <a:pt x="289467" y="219682"/>
                          <a:pt x="320675" y="193675"/>
                        </a:cubicBezTo>
                        <a:cubicBezTo>
                          <a:pt x="323606" y="191232"/>
                          <a:pt x="327328" y="189838"/>
                          <a:pt x="330200" y="187325"/>
                        </a:cubicBezTo>
                        <a:cubicBezTo>
                          <a:pt x="341127" y="177763"/>
                          <a:pt x="350397" y="163659"/>
                          <a:pt x="365125" y="158750"/>
                        </a:cubicBezTo>
                        <a:cubicBezTo>
                          <a:pt x="368300" y="157692"/>
                          <a:pt x="371657" y="157072"/>
                          <a:pt x="374650" y="155575"/>
                        </a:cubicBezTo>
                        <a:cubicBezTo>
                          <a:pt x="378063" y="153868"/>
                          <a:pt x="380688" y="150775"/>
                          <a:pt x="384175" y="149225"/>
                        </a:cubicBezTo>
                        <a:cubicBezTo>
                          <a:pt x="390292" y="146507"/>
                          <a:pt x="403225" y="142875"/>
                          <a:pt x="403225" y="142875"/>
                        </a:cubicBezTo>
                        <a:cubicBezTo>
                          <a:pt x="399950" y="152700"/>
                          <a:pt x="399571" y="157185"/>
                          <a:pt x="390525" y="165100"/>
                        </a:cubicBezTo>
                        <a:cubicBezTo>
                          <a:pt x="385881" y="169164"/>
                          <a:pt x="379856" y="171312"/>
                          <a:pt x="374650" y="174625"/>
                        </a:cubicBezTo>
                        <a:cubicBezTo>
                          <a:pt x="368211" y="178722"/>
                          <a:pt x="361950" y="183092"/>
                          <a:pt x="355600" y="187325"/>
                        </a:cubicBezTo>
                        <a:cubicBezTo>
                          <a:pt x="352425" y="189442"/>
                          <a:pt x="349777" y="192750"/>
                          <a:pt x="346075" y="193675"/>
                        </a:cubicBezTo>
                        <a:lnTo>
                          <a:pt x="333375" y="196850"/>
                        </a:lnTo>
                        <a:cubicBezTo>
                          <a:pt x="330200" y="198967"/>
                          <a:pt x="327163" y="201307"/>
                          <a:pt x="323850" y="203200"/>
                        </a:cubicBezTo>
                        <a:cubicBezTo>
                          <a:pt x="308901" y="211742"/>
                          <a:pt x="292458" y="216839"/>
                          <a:pt x="276225" y="222250"/>
                        </a:cubicBezTo>
                        <a:cubicBezTo>
                          <a:pt x="273050" y="223308"/>
                          <a:pt x="269982" y="224769"/>
                          <a:pt x="266700" y="225425"/>
                        </a:cubicBezTo>
                        <a:cubicBezTo>
                          <a:pt x="261408" y="226483"/>
                          <a:pt x="255994" y="227049"/>
                          <a:pt x="250825" y="228600"/>
                        </a:cubicBezTo>
                        <a:cubicBezTo>
                          <a:pt x="245366" y="230238"/>
                          <a:pt x="239932" y="232182"/>
                          <a:pt x="234950" y="234950"/>
                        </a:cubicBezTo>
                        <a:cubicBezTo>
                          <a:pt x="206117" y="250968"/>
                          <a:pt x="235780" y="239965"/>
                          <a:pt x="212725" y="247650"/>
                        </a:cubicBezTo>
                        <a:cubicBezTo>
                          <a:pt x="208492" y="250825"/>
                          <a:pt x="203958" y="253635"/>
                          <a:pt x="200025" y="257175"/>
                        </a:cubicBezTo>
                        <a:cubicBezTo>
                          <a:pt x="193350" y="263182"/>
                          <a:pt x="188159" y="270837"/>
                          <a:pt x="180975" y="276225"/>
                        </a:cubicBezTo>
                        <a:cubicBezTo>
                          <a:pt x="154921" y="295765"/>
                          <a:pt x="178639" y="275776"/>
                          <a:pt x="161925" y="295275"/>
                        </a:cubicBezTo>
                        <a:cubicBezTo>
                          <a:pt x="158029" y="299821"/>
                          <a:pt x="152965" y="303300"/>
                          <a:pt x="149225" y="307975"/>
                        </a:cubicBezTo>
                        <a:cubicBezTo>
                          <a:pt x="144457" y="313934"/>
                          <a:pt x="138938" y="319785"/>
                          <a:pt x="136525" y="327025"/>
                        </a:cubicBezTo>
                        <a:cubicBezTo>
                          <a:pt x="134408" y="333375"/>
                          <a:pt x="133888" y="340506"/>
                          <a:pt x="130175" y="346075"/>
                        </a:cubicBezTo>
                        <a:cubicBezTo>
                          <a:pt x="128058" y="349250"/>
                          <a:pt x="125532" y="352187"/>
                          <a:pt x="123825" y="355600"/>
                        </a:cubicBezTo>
                        <a:cubicBezTo>
                          <a:pt x="122328" y="358593"/>
                          <a:pt x="122147" y="362132"/>
                          <a:pt x="120650" y="365125"/>
                        </a:cubicBezTo>
                        <a:cubicBezTo>
                          <a:pt x="118943" y="368538"/>
                          <a:pt x="116007" y="371237"/>
                          <a:pt x="114300" y="374650"/>
                        </a:cubicBezTo>
                        <a:cubicBezTo>
                          <a:pt x="112803" y="377643"/>
                          <a:pt x="112622" y="381182"/>
                          <a:pt x="111125" y="384175"/>
                        </a:cubicBezTo>
                        <a:cubicBezTo>
                          <a:pt x="101913" y="402598"/>
                          <a:pt x="106774" y="384135"/>
                          <a:pt x="98425" y="406400"/>
                        </a:cubicBezTo>
                        <a:cubicBezTo>
                          <a:pt x="96893" y="410486"/>
                          <a:pt x="96969" y="415089"/>
                          <a:pt x="95250" y="419100"/>
                        </a:cubicBezTo>
                        <a:cubicBezTo>
                          <a:pt x="93747" y="422607"/>
                          <a:pt x="90499" y="425160"/>
                          <a:pt x="88900" y="428625"/>
                        </a:cubicBezTo>
                        <a:cubicBezTo>
                          <a:pt x="84123" y="438974"/>
                          <a:pt x="82523" y="450891"/>
                          <a:pt x="76200" y="460375"/>
                        </a:cubicBezTo>
                        <a:cubicBezTo>
                          <a:pt x="69390" y="470590"/>
                          <a:pt x="68871" y="470515"/>
                          <a:pt x="63500" y="482600"/>
                        </a:cubicBezTo>
                        <a:cubicBezTo>
                          <a:pt x="56696" y="497909"/>
                          <a:pt x="58616" y="497497"/>
                          <a:pt x="50800" y="511175"/>
                        </a:cubicBezTo>
                        <a:cubicBezTo>
                          <a:pt x="44101" y="522899"/>
                          <a:pt x="43333" y="519444"/>
                          <a:pt x="38100" y="533400"/>
                        </a:cubicBezTo>
                        <a:cubicBezTo>
                          <a:pt x="29183" y="557178"/>
                          <a:pt x="42950" y="535400"/>
                          <a:pt x="25400" y="558800"/>
                        </a:cubicBezTo>
                        <a:cubicBezTo>
                          <a:pt x="24342" y="563033"/>
                          <a:pt x="23757" y="567414"/>
                          <a:pt x="22225" y="571500"/>
                        </a:cubicBezTo>
                        <a:cubicBezTo>
                          <a:pt x="13876" y="593765"/>
                          <a:pt x="18737" y="575302"/>
                          <a:pt x="9525" y="593725"/>
                        </a:cubicBezTo>
                        <a:cubicBezTo>
                          <a:pt x="-3620" y="620015"/>
                          <a:pt x="18198" y="585478"/>
                          <a:pt x="0" y="612775"/>
                        </a:cubicBezTo>
                        <a:cubicBezTo>
                          <a:pt x="2117" y="601133"/>
                          <a:pt x="3301" y="589283"/>
                          <a:pt x="6350" y="577850"/>
                        </a:cubicBezTo>
                        <a:cubicBezTo>
                          <a:pt x="7570" y="573277"/>
                          <a:pt x="10942" y="569544"/>
                          <a:pt x="12700" y="565150"/>
                        </a:cubicBezTo>
                        <a:cubicBezTo>
                          <a:pt x="15186" y="558935"/>
                          <a:pt x="16332" y="552217"/>
                          <a:pt x="19050" y="546100"/>
                        </a:cubicBezTo>
                        <a:cubicBezTo>
                          <a:pt x="21507" y="540572"/>
                          <a:pt x="32580" y="527979"/>
                          <a:pt x="34925" y="523875"/>
                        </a:cubicBezTo>
                        <a:cubicBezTo>
                          <a:pt x="40796" y="513601"/>
                          <a:pt x="44630" y="502221"/>
                          <a:pt x="50800" y="492125"/>
                        </a:cubicBezTo>
                        <a:cubicBezTo>
                          <a:pt x="56319" y="483094"/>
                          <a:pt x="63500" y="475192"/>
                          <a:pt x="69850" y="466725"/>
                        </a:cubicBezTo>
                        <a:cubicBezTo>
                          <a:pt x="73025" y="462492"/>
                          <a:pt x="75633" y="457767"/>
                          <a:pt x="79375" y="454025"/>
                        </a:cubicBezTo>
                        <a:cubicBezTo>
                          <a:pt x="82550" y="450850"/>
                          <a:pt x="86025" y="447949"/>
                          <a:pt x="88900" y="444500"/>
                        </a:cubicBezTo>
                        <a:cubicBezTo>
                          <a:pt x="91343" y="441569"/>
                          <a:pt x="92552" y="437673"/>
                          <a:pt x="95250" y="434975"/>
                        </a:cubicBezTo>
                        <a:cubicBezTo>
                          <a:pt x="97948" y="432277"/>
                          <a:pt x="101844" y="431068"/>
                          <a:pt x="104775" y="428625"/>
                        </a:cubicBezTo>
                        <a:cubicBezTo>
                          <a:pt x="116593" y="418777"/>
                          <a:pt x="113314" y="418663"/>
                          <a:pt x="123825" y="406400"/>
                        </a:cubicBezTo>
                        <a:cubicBezTo>
                          <a:pt x="126747" y="402991"/>
                          <a:pt x="130475" y="400324"/>
                          <a:pt x="133350" y="396875"/>
                        </a:cubicBezTo>
                        <a:cubicBezTo>
                          <a:pt x="147445" y="379961"/>
                          <a:pt x="133329" y="395008"/>
                          <a:pt x="142875" y="377825"/>
                        </a:cubicBezTo>
                        <a:cubicBezTo>
                          <a:pt x="146581" y="371154"/>
                          <a:pt x="153162" y="366015"/>
                          <a:pt x="155575" y="358775"/>
                        </a:cubicBezTo>
                        <a:lnTo>
                          <a:pt x="165100" y="330200"/>
                        </a:lnTo>
                        <a:cubicBezTo>
                          <a:pt x="167848" y="321956"/>
                          <a:pt x="170829" y="312393"/>
                          <a:pt x="174625" y="304800"/>
                        </a:cubicBezTo>
                        <a:cubicBezTo>
                          <a:pt x="180537" y="292976"/>
                          <a:pt x="181723" y="296283"/>
                          <a:pt x="190500" y="285750"/>
                        </a:cubicBezTo>
                        <a:cubicBezTo>
                          <a:pt x="192943" y="282819"/>
                          <a:pt x="194407" y="279156"/>
                          <a:pt x="196850" y="276225"/>
                        </a:cubicBezTo>
                        <a:cubicBezTo>
                          <a:pt x="199725" y="272776"/>
                          <a:pt x="203500" y="270149"/>
                          <a:pt x="206375" y="266700"/>
                        </a:cubicBezTo>
                        <a:cubicBezTo>
                          <a:pt x="217727" y="253077"/>
                          <a:pt x="207071" y="260299"/>
                          <a:pt x="222250" y="247650"/>
                        </a:cubicBezTo>
                        <a:cubicBezTo>
                          <a:pt x="225181" y="245207"/>
                          <a:pt x="228844" y="243743"/>
                          <a:pt x="231775" y="241300"/>
                        </a:cubicBezTo>
                        <a:cubicBezTo>
                          <a:pt x="235224" y="238425"/>
                          <a:pt x="237756" y="234532"/>
                          <a:pt x="241300" y="231775"/>
                        </a:cubicBezTo>
                        <a:cubicBezTo>
                          <a:pt x="275479" y="205191"/>
                          <a:pt x="248250" y="231175"/>
                          <a:pt x="269875" y="209550"/>
                        </a:cubicBezTo>
                        <a:cubicBezTo>
                          <a:pt x="264805" y="229828"/>
                          <a:pt x="270393" y="216736"/>
                          <a:pt x="254000" y="234950"/>
                        </a:cubicBezTo>
                        <a:cubicBezTo>
                          <a:pt x="232019" y="259374"/>
                          <a:pt x="246694" y="248287"/>
                          <a:pt x="228600" y="260350"/>
                        </a:cubicBezTo>
                        <a:cubicBezTo>
                          <a:pt x="214565" y="281402"/>
                          <a:pt x="231060" y="258009"/>
                          <a:pt x="212725" y="279400"/>
                        </a:cubicBezTo>
                        <a:cubicBezTo>
                          <a:pt x="209281" y="283418"/>
                          <a:pt x="206644" y="288082"/>
                          <a:pt x="203200" y="292100"/>
                        </a:cubicBezTo>
                        <a:cubicBezTo>
                          <a:pt x="200278" y="295509"/>
                          <a:pt x="196432" y="298081"/>
                          <a:pt x="193675" y="301625"/>
                        </a:cubicBezTo>
                        <a:cubicBezTo>
                          <a:pt x="188990" y="307649"/>
                          <a:pt x="185208" y="314325"/>
                          <a:pt x="180975" y="320675"/>
                        </a:cubicBezTo>
                        <a:cubicBezTo>
                          <a:pt x="178858" y="323850"/>
                          <a:pt x="175832" y="326580"/>
                          <a:pt x="174625" y="330200"/>
                        </a:cubicBezTo>
                        <a:cubicBezTo>
                          <a:pt x="173567" y="333375"/>
                          <a:pt x="173505" y="337083"/>
                          <a:pt x="171450" y="339725"/>
                        </a:cubicBezTo>
                        <a:cubicBezTo>
                          <a:pt x="165937" y="346814"/>
                          <a:pt x="157381" y="351303"/>
                          <a:pt x="152400" y="358775"/>
                        </a:cubicBezTo>
                        <a:cubicBezTo>
                          <a:pt x="129646" y="392906"/>
                          <a:pt x="150019" y="367639"/>
                          <a:pt x="130175" y="384175"/>
                        </a:cubicBezTo>
                        <a:cubicBezTo>
                          <a:pt x="114320" y="397388"/>
                          <a:pt x="127864" y="391295"/>
                          <a:pt x="111125" y="396875"/>
                        </a:cubicBezTo>
                        <a:cubicBezTo>
                          <a:pt x="107950" y="400050"/>
                          <a:pt x="102574" y="402017"/>
                          <a:pt x="101600" y="406400"/>
                        </a:cubicBezTo>
                        <a:cubicBezTo>
                          <a:pt x="100203" y="412684"/>
                          <a:pt x="101531" y="419889"/>
                          <a:pt x="104775" y="425450"/>
                        </a:cubicBezTo>
                        <a:cubicBezTo>
                          <a:pt x="113869" y="441040"/>
                          <a:pt x="119898" y="443832"/>
                          <a:pt x="133350" y="447675"/>
                        </a:cubicBezTo>
                        <a:cubicBezTo>
                          <a:pt x="137546" y="448874"/>
                          <a:pt x="141817" y="449792"/>
                          <a:pt x="146050" y="450850"/>
                        </a:cubicBezTo>
                        <a:cubicBezTo>
                          <a:pt x="149225" y="449792"/>
                          <a:pt x="153484" y="450288"/>
                          <a:pt x="155575" y="447675"/>
                        </a:cubicBezTo>
                        <a:cubicBezTo>
                          <a:pt x="158301" y="444268"/>
                          <a:pt x="157218" y="439061"/>
                          <a:pt x="158750" y="434975"/>
                        </a:cubicBezTo>
                        <a:cubicBezTo>
                          <a:pt x="160412" y="430543"/>
                          <a:pt x="163236" y="426625"/>
                          <a:pt x="165100" y="422275"/>
                        </a:cubicBezTo>
                        <a:cubicBezTo>
                          <a:pt x="166418" y="419199"/>
                          <a:pt x="166419" y="415535"/>
                          <a:pt x="168275" y="412750"/>
                        </a:cubicBezTo>
                        <a:cubicBezTo>
                          <a:pt x="170766" y="409014"/>
                          <a:pt x="174625" y="406400"/>
                          <a:pt x="177800" y="403225"/>
                        </a:cubicBezTo>
                        <a:cubicBezTo>
                          <a:pt x="186993" y="375647"/>
                          <a:pt x="171755" y="419064"/>
                          <a:pt x="190500" y="377825"/>
                        </a:cubicBezTo>
                        <a:cubicBezTo>
                          <a:pt x="196304" y="365056"/>
                          <a:pt x="196482" y="358475"/>
                          <a:pt x="200025" y="346075"/>
                        </a:cubicBezTo>
                        <a:cubicBezTo>
                          <a:pt x="200944" y="342857"/>
                          <a:pt x="202142" y="339725"/>
                          <a:pt x="203200" y="336550"/>
                        </a:cubicBezTo>
                        <a:cubicBezTo>
                          <a:pt x="205317" y="339725"/>
                          <a:pt x="207843" y="342662"/>
                          <a:pt x="209550" y="346075"/>
                        </a:cubicBezTo>
                        <a:cubicBezTo>
                          <a:pt x="211047" y="349068"/>
                          <a:pt x="211844" y="352371"/>
                          <a:pt x="212725" y="355600"/>
                        </a:cubicBezTo>
                        <a:cubicBezTo>
                          <a:pt x="215021" y="364020"/>
                          <a:pt x="216958" y="372533"/>
                          <a:pt x="219075" y="381000"/>
                        </a:cubicBezTo>
                        <a:lnTo>
                          <a:pt x="222250" y="393700"/>
                        </a:lnTo>
                        <a:cubicBezTo>
                          <a:pt x="221192" y="483658"/>
                          <a:pt x="221573" y="573645"/>
                          <a:pt x="219075" y="663575"/>
                        </a:cubicBezTo>
                        <a:cubicBezTo>
                          <a:pt x="218692" y="677369"/>
                          <a:pt x="215900" y="636099"/>
                          <a:pt x="215900" y="622300"/>
                        </a:cubicBezTo>
                        <a:cubicBezTo>
                          <a:pt x="215900" y="551384"/>
                          <a:pt x="217133" y="480465"/>
                          <a:pt x="219075" y="409575"/>
                        </a:cubicBezTo>
                        <a:cubicBezTo>
                          <a:pt x="219251" y="403140"/>
                          <a:pt x="221098" y="396859"/>
                          <a:pt x="222250" y="390525"/>
                        </a:cubicBezTo>
                        <a:cubicBezTo>
                          <a:pt x="228298" y="357259"/>
                          <a:pt x="222485" y="390488"/>
                          <a:pt x="228600" y="361950"/>
                        </a:cubicBezTo>
                        <a:cubicBezTo>
                          <a:pt x="237008" y="322714"/>
                          <a:pt x="231102" y="341743"/>
                          <a:pt x="238125" y="320675"/>
                        </a:cubicBezTo>
                        <a:cubicBezTo>
                          <a:pt x="238898" y="314494"/>
                          <a:pt x="243014" y="280353"/>
                          <a:pt x="244475" y="273050"/>
                        </a:cubicBezTo>
                        <a:cubicBezTo>
                          <a:pt x="246187" y="264492"/>
                          <a:pt x="245589" y="254632"/>
                          <a:pt x="250825" y="247650"/>
                        </a:cubicBezTo>
                        <a:lnTo>
                          <a:pt x="260350" y="234950"/>
                        </a:lnTo>
                        <a:cubicBezTo>
                          <a:pt x="267630" y="213111"/>
                          <a:pt x="257673" y="239635"/>
                          <a:pt x="273050" y="212725"/>
                        </a:cubicBezTo>
                        <a:cubicBezTo>
                          <a:pt x="274710" y="209819"/>
                          <a:pt x="275167" y="206375"/>
                          <a:pt x="276225" y="203200"/>
                        </a:cubicBezTo>
                        <a:cubicBezTo>
                          <a:pt x="318193" y="266151"/>
                          <a:pt x="276034" y="199194"/>
                          <a:pt x="285750" y="403225"/>
                        </a:cubicBezTo>
                        <a:cubicBezTo>
                          <a:pt x="286135" y="411307"/>
                          <a:pt x="297007" y="415252"/>
                          <a:pt x="301625" y="419100"/>
                        </a:cubicBezTo>
                        <a:cubicBezTo>
                          <a:pt x="334309" y="446337"/>
                          <a:pt x="286250" y="411475"/>
                          <a:pt x="323850" y="434975"/>
                        </a:cubicBezTo>
                        <a:cubicBezTo>
                          <a:pt x="329603" y="438570"/>
                          <a:pt x="339358" y="447492"/>
                          <a:pt x="346075" y="450850"/>
                        </a:cubicBezTo>
                        <a:cubicBezTo>
                          <a:pt x="349068" y="452347"/>
                          <a:pt x="352425" y="452967"/>
                          <a:pt x="355600" y="454025"/>
                        </a:cubicBezTo>
                        <a:cubicBezTo>
                          <a:pt x="360892" y="458258"/>
                          <a:pt x="366054" y="462659"/>
                          <a:pt x="371475" y="466725"/>
                        </a:cubicBezTo>
                        <a:cubicBezTo>
                          <a:pt x="383233" y="475544"/>
                          <a:pt x="380070" y="470403"/>
                          <a:pt x="390525" y="482600"/>
                        </a:cubicBezTo>
                        <a:cubicBezTo>
                          <a:pt x="403534" y="497777"/>
                          <a:pt x="397108" y="491738"/>
                          <a:pt x="406400" y="508000"/>
                        </a:cubicBezTo>
                        <a:cubicBezTo>
                          <a:pt x="408293" y="511313"/>
                          <a:pt x="411043" y="514112"/>
                          <a:pt x="412750" y="517525"/>
                        </a:cubicBezTo>
                        <a:cubicBezTo>
                          <a:pt x="414247" y="520518"/>
                          <a:pt x="414428" y="524057"/>
                          <a:pt x="415925" y="527050"/>
                        </a:cubicBezTo>
                        <a:cubicBezTo>
                          <a:pt x="417632" y="530463"/>
                          <a:pt x="424973" y="539273"/>
                          <a:pt x="422275" y="536575"/>
                        </a:cubicBezTo>
                        <a:cubicBezTo>
                          <a:pt x="407360" y="521660"/>
                          <a:pt x="412087" y="523509"/>
                          <a:pt x="403225" y="508000"/>
                        </a:cubicBezTo>
                        <a:cubicBezTo>
                          <a:pt x="401332" y="504687"/>
                          <a:pt x="398702" y="501825"/>
                          <a:pt x="396875" y="498475"/>
                        </a:cubicBezTo>
                        <a:cubicBezTo>
                          <a:pt x="392342" y="490165"/>
                          <a:pt x="388945" y="481252"/>
                          <a:pt x="384175" y="473075"/>
                        </a:cubicBezTo>
                        <a:cubicBezTo>
                          <a:pt x="381509" y="468504"/>
                          <a:pt x="377275" y="464969"/>
                          <a:pt x="374650" y="460375"/>
                        </a:cubicBezTo>
                        <a:cubicBezTo>
                          <a:pt x="368779" y="450101"/>
                          <a:pt x="362517" y="439850"/>
                          <a:pt x="358775" y="428625"/>
                        </a:cubicBezTo>
                        <a:cubicBezTo>
                          <a:pt x="351568" y="407005"/>
                          <a:pt x="360639" y="433597"/>
                          <a:pt x="349250" y="403225"/>
                        </a:cubicBezTo>
                        <a:cubicBezTo>
                          <a:pt x="348075" y="400091"/>
                          <a:pt x="347393" y="396776"/>
                          <a:pt x="346075" y="393700"/>
                        </a:cubicBezTo>
                        <a:cubicBezTo>
                          <a:pt x="344211" y="389350"/>
                          <a:pt x="341589" y="385350"/>
                          <a:pt x="339725" y="381000"/>
                        </a:cubicBezTo>
                        <a:cubicBezTo>
                          <a:pt x="338407" y="377924"/>
                          <a:pt x="337469" y="374693"/>
                          <a:pt x="336550" y="371475"/>
                        </a:cubicBezTo>
                        <a:cubicBezTo>
                          <a:pt x="332761" y="358213"/>
                          <a:pt x="332695" y="354694"/>
                          <a:pt x="330200" y="339725"/>
                        </a:cubicBezTo>
                        <a:cubicBezTo>
                          <a:pt x="331258" y="313267"/>
                          <a:pt x="331614" y="286771"/>
                          <a:pt x="333375" y="260350"/>
                        </a:cubicBezTo>
                        <a:cubicBezTo>
                          <a:pt x="334439" y="244392"/>
                          <a:pt x="336560" y="247611"/>
                          <a:pt x="339725" y="234950"/>
                        </a:cubicBezTo>
                        <a:cubicBezTo>
                          <a:pt x="342241" y="224884"/>
                          <a:pt x="342816" y="216153"/>
                          <a:pt x="346075" y="206375"/>
                        </a:cubicBezTo>
                        <a:cubicBezTo>
                          <a:pt x="347877" y="200968"/>
                          <a:pt x="350623" y="195907"/>
                          <a:pt x="352425" y="190500"/>
                        </a:cubicBezTo>
                        <a:cubicBezTo>
                          <a:pt x="353805" y="186360"/>
                          <a:pt x="354401" y="181996"/>
                          <a:pt x="355600" y="177800"/>
                        </a:cubicBezTo>
                        <a:cubicBezTo>
                          <a:pt x="356519" y="174582"/>
                          <a:pt x="358049" y="171542"/>
                          <a:pt x="358775" y="168275"/>
                        </a:cubicBezTo>
                        <a:cubicBezTo>
                          <a:pt x="362696" y="150632"/>
                          <a:pt x="363503" y="132143"/>
                          <a:pt x="365125" y="114300"/>
                        </a:cubicBezTo>
                        <a:cubicBezTo>
                          <a:pt x="366278" y="123520"/>
                          <a:pt x="367542" y="141911"/>
                          <a:pt x="371475" y="152400"/>
                        </a:cubicBezTo>
                        <a:cubicBezTo>
                          <a:pt x="373137" y="156832"/>
                          <a:pt x="375961" y="160750"/>
                          <a:pt x="377825" y="165100"/>
                        </a:cubicBezTo>
                        <a:cubicBezTo>
                          <a:pt x="382654" y="176368"/>
                          <a:pt x="378633" y="173981"/>
                          <a:pt x="387350" y="184150"/>
                        </a:cubicBezTo>
                        <a:cubicBezTo>
                          <a:pt x="391246" y="188696"/>
                          <a:pt x="395817" y="192617"/>
                          <a:pt x="400050" y="196850"/>
                        </a:cubicBezTo>
                        <a:cubicBezTo>
                          <a:pt x="401108" y="200025"/>
                          <a:pt x="401134" y="203762"/>
                          <a:pt x="403225" y="206375"/>
                        </a:cubicBezTo>
                        <a:cubicBezTo>
                          <a:pt x="405609" y="209355"/>
                          <a:pt x="409819" y="210282"/>
                          <a:pt x="412750" y="212725"/>
                        </a:cubicBezTo>
                        <a:cubicBezTo>
                          <a:pt x="437196" y="233097"/>
                          <a:pt x="408151" y="212834"/>
                          <a:pt x="431800" y="228600"/>
                        </a:cubicBezTo>
                        <a:cubicBezTo>
                          <a:pt x="430742" y="243417"/>
                          <a:pt x="435995" y="260153"/>
                          <a:pt x="428625" y="273050"/>
                        </a:cubicBezTo>
                        <a:cubicBezTo>
                          <a:pt x="424626" y="280048"/>
                          <a:pt x="421374" y="258558"/>
                          <a:pt x="419100" y="250825"/>
                        </a:cubicBezTo>
                        <a:cubicBezTo>
                          <a:pt x="398356" y="180296"/>
                          <a:pt x="423769" y="246622"/>
                          <a:pt x="406400" y="203200"/>
                        </a:cubicBezTo>
                        <a:cubicBezTo>
                          <a:pt x="405617" y="193808"/>
                          <a:pt x="398716" y="136392"/>
                          <a:pt x="406400" y="127000"/>
                        </a:cubicBezTo>
                        <a:cubicBezTo>
                          <a:pt x="411803" y="120396"/>
                          <a:pt x="423333" y="129117"/>
                          <a:pt x="431800" y="130175"/>
                        </a:cubicBezTo>
                        <a:cubicBezTo>
                          <a:pt x="433917" y="133350"/>
                          <a:pt x="437896" y="135893"/>
                          <a:pt x="438150" y="139700"/>
                        </a:cubicBezTo>
                        <a:cubicBezTo>
                          <a:pt x="440918" y="181215"/>
                          <a:pt x="436839" y="166980"/>
                          <a:pt x="428625" y="193675"/>
                        </a:cubicBezTo>
                        <a:cubicBezTo>
                          <a:pt x="424249" y="207899"/>
                          <a:pt x="421957" y="220665"/>
                          <a:pt x="419100" y="234950"/>
                        </a:cubicBezTo>
                        <a:cubicBezTo>
                          <a:pt x="419497" y="240900"/>
                          <a:pt x="417875" y="276950"/>
                          <a:pt x="425450" y="292100"/>
                        </a:cubicBezTo>
                        <a:cubicBezTo>
                          <a:pt x="427157" y="295513"/>
                          <a:pt x="429907" y="298312"/>
                          <a:pt x="431800" y="301625"/>
                        </a:cubicBezTo>
                        <a:cubicBezTo>
                          <a:pt x="434148" y="305734"/>
                          <a:pt x="435715" y="310266"/>
                          <a:pt x="438150" y="314325"/>
                        </a:cubicBezTo>
                        <a:cubicBezTo>
                          <a:pt x="442077" y="320869"/>
                          <a:pt x="448437" y="326135"/>
                          <a:pt x="450850" y="333375"/>
                        </a:cubicBezTo>
                        <a:cubicBezTo>
                          <a:pt x="454900" y="345524"/>
                          <a:pt x="457976" y="353129"/>
                          <a:pt x="460375" y="365125"/>
                        </a:cubicBezTo>
                        <a:cubicBezTo>
                          <a:pt x="470787" y="417184"/>
                          <a:pt x="455019" y="345192"/>
                          <a:pt x="466725" y="409575"/>
                        </a:cubicBezTo>
                        <a:cubicBezTo>
                          <a:pt x="467324" y="412868"/>
                          <a:pt x="469147" y="415839"/>
                          <a:pt x="469900" y="419100"/>
                        </a:cubicBezTo>
                        <a:cubicBezTo>
                          <a:pt x="472327" y="429617"/>
                          <a:pt x="477676" y="461548"/>
                          <a:pt x="476250" y="450850"/>
                        </a:cubicBezTo>
                        <a:cubicBezTo>
                          <a:pt x="474133" y="434975"/>
                          <a:pt x="472644" y="419004"/>
                          <a:pt x="469900" y="403225"/>
                        </a:cubicBezTo>
                        <a:cubicBezTo>
                          <a:pt x="468405" y="394627"/>
                          <a:pt x="468391" y="385087"/>
                          <a:pt x="463550" y="377825"/>
                        </a:cubicBezTo>
                        <a:lnTo>
                          <a:pt x="457200" y="368300"/>
                        </a:lnTo>
                        <a:cubicBezTo>
                          <a:pt x="456142" y="360892"/>
                          <a:pt x="455708" y="353367"/>
                          <a:pt x="454025" y="346075"/>
                        </a:cubicBezTo>
                        <a:cubicBezTo>
                          <a:pt x="452520" y="339553"/>
                          <a:pt x="449792" y="333375"/>
                          <a:pt x="447675" y="327025"/>
                        </a:cubicBezTo>
                        <a:cubicBezTo>
                          <a:pt x="446617" y="323850"/>
                          <a:pt x="445050" y="320801"/>
                          <a:pt x="444500" y="317500"/>
                        </a:cubicBezTo>
                        <a:cubicBezTo>
                          <a:pt x="440608" y="294146"/>
                          <a:pt x="442886" y="304695"/>
                          <a:pt x="438150" y="285750"/>
                        </a:cubicBezTo>
                        <a:cubicBezTo>
                          <a:pt x="430963" y="213879"/>
                          <a:pt x="438150" y="300996"/>
                          <a:pt x="438150" y="180975"/>
                        </a:cubicBezTo>
                        <a:cubicBezTo>
                          <a:pt x="438150" y="164009"/>
                          <a:pt x="431940" y="146868"/>
                          <a:pt x="434975" y="130175"/>
                        </a:cubicBezTo>
                        <a:cubicBezTo>
                          <a:pt x="436079" y="124103"/>
                          <a:pt x="441187" y="140844"/>
                          <a:pt x="444500" y="146050"/>
                        </a:cubicBezTo>
                        <a:cubicBezTo>
                          <a:pt x="448597" y="152489"/>
                          <a:pt x="453414" y="158474"/>
                          <a:pt x="457200" y="165100"/>
                        </a:cubicBezTo>
                        <a:cubicBezTo>
                          <a:pt x="463085" y="175398"/>
                          <a:pt x="471167" y="188588"/>
                          <a:pt x="476250" y="200025"/>
                        </a:cubicBezTo>
                        <a:cubicBezTo>
                          <a:pt x="478565" y="205233"/>
                          <a:pt x="479579" y="211067"/>
                          <a:pt x="482600" y="215900"/>
                        </a:cubicBezTo>
                        <a:cubicBezTo>
                          <a:pt x="484980" y="219708"/>
                          <a:pt x="489250" y="221976"/>
                          <a:pt x="492125" y="225425"/>
                        </a:cubicBezTo>
                        <a:cubicBezTo>
                          <a:pt x="503499" y="239074"/>
                          <a:pt x="494490" y="230156"/>
                          <a:pt x="501650" y="244475"/>
                        </a:cubicBezTo>
                        <a:cubicBezTo>
                          <a:pt x="503357" y="247888"/>
                          <a:pt x="506450" y="250513"/>
                          <a:pt x="508000" y="254000"/>
                        </a:cubicBezTo>
                        <a:cubicBezTo>
                          <a:pt x="510718" y="260117"/>
                          <a:pt x="512233" y="266700"/>
                          <a:pt x="514350" y="273050"/>
                        </a:cubicBezTo>
                        <a:lnTo>
                          <a:pt x="523875" y="301625"/>
                        </a:lnTo>
                        <a:lnTo>
                          <a:pt x="527050" y="311150"/>
                        </a:lnTo>
                        <a:cubicBezTo>
                          <a:pt x="528108" y="314325"/>
                          <a:pt x="528369" y="317890"/>
                          <a:pt x="530225" y="320675"/>
                        </a:cubicBezTo>
                        <a:cubicBezTo>
                          <a:pt x="534458" y="327025"/>
                          <a:pt x="540512" y="332485"/>
                          <a:pt x="542925" y="339725"/>
                        </a:cubicBezTo>
                        <a:cubicBezTo>
                          <a:pt x="550905" y="363666"/>
                          <a:pt x="540140" y="334156"/>
                          <a:pt x="552450" y="358775"/>
                        </a:cubicBezTo>
                        <a:cubicBezTo>
                          <a:pt x="558629" y="371132"/>
                          <a:pt x="552696" y="366758"/>
                          <a:pt x="558800" y="381000"/>
                        </a:cubicBezTo>
                        <a:cubicBezTo>
                          <a:pt x="560303" y="384507"/>
                          <a:pt x="563443" y="387112"/>
                          <a:pt x="565150" y="390525"/>
                        </a:cubicBezTo>
                        <a:cubicBezTo>
                          <a:pt x="566647" y="393518"/>
                          <a:pt x="570333" y="402727"/>
                          <a:pt x="568325" y="400050"/>
                        </a:cubicBezTo>
                        <a:cubicBezTo>
                          <a:pt x="563205" y="393224"/>
                          <a:pt x="560015" y="385142"/>
                          <a:pt x="555625" y="377825"/>
                        </a:cubicBezTo>
                        <a:cubicBezTo>
                          <a:pt x="553662" y="374553"/>
                          <a:pt x="550982" y="371713"/>
                          <a:pt x="549275" y="368300"/>
                        </a:cubicBezTo>
                        <a:cubicBezTo>
                          <a:pt x="547778" y="365307"/>
                          <a:pt x="547597" y="361768"/>
                          <a:pt x="546100" y="358775"/>
                        </a:cubicBezTo>
                        <a:cubicBezTo>
                          <a:pt x="528989" y="324552"/>
                          <a:pt x="554152" y="387624"/>
                          <a:pt x="530225" y="330200"/>
                        </a:cubicBezTo>
                        <a:cubicBezTo>
                          <a:pt x="523669" y="314465"/>
                          <a:pt x="517805" y="286871"/>
                          <a:pt x="514350" y="273050"/>
                        </a:cubicBezTo>
                        <a:cubicBezTo>
                          <a:pt x="510953" y="259460"/>
                          <a:pt x="510687" y="259255"/>
                          <a:pt x="508000" y="244475"/>
                        </a:cubicBezTo>
                        <a:cubicBezTo>
                          <a:pt x="506848" y="238141"/>
                          <a:pt x="505577" y="231818"/>
                          <a:pt x="504825" y="225425"/>
                        </a:cubicBezTo>
                        <a:cubicBezTo>
                          <a:pt x="503459" y="213815"/>
                          <a:pt x="502813" y="202132"/>
                          <a:pt x="501650" y="190500"/>
                        </a:cubicBezTo>
                        <a:cubicBezTo>
                          <a:pt x="499621" y="170207"/>
                          <a:pt x="498290" y="159138"/>
                          <a:pt x="495300" y="139700"/>
                        </a:cubicBezTo>
                        <a:cubicBezTo>
                          <a:pt x="494321" y="133337"/>
                          <a:pt x="493686" y="126895"/>
                          <a:pt x="492125" y="120650"/>
                        </a:cubicBezTo>
                        <a:cubicBezTo>
                          <a:pt x="490502" y="114156"/>
                          <a:pt x="483138" y="95448"/>
                          <a:pt x="485775" y="101600"/>
                        </a:cubicBezTo>
                        <a:cubicBezTo>
                          <a:pt x="488950" y="109008"/>
                          <a:pt x="491695" y="116616"/>
                          <a:pt x="495300" y="123825"/>
                        </a:cubicBezTo>
                        <a:cubicBezTo>
                          <a:pt x="497007" y="127238"/>
                          <a:pt x="499943" y="129937"/>
                          <a:pt x="501650" y="133350"/>
                        </a:cubicBezTo>
                        <a:cubicBezTo>
                          <a:pt x="504199" y="138448"/>
                          <a:pt x="505451" y="144127"/>
                          <a:pt x="508000" y="149225"/>
                        </a:cubicBezTo>
                        <a:cubicBezTo>
                          <a:pt x="509707" y="152638"/>
                          <a:pt x="512800" y="155263"/>
                          <a:pt x="514350" y="158750"/>
                        </a:cubicBezTo>
                        <a:cubicBezTo>
                          <a:pt x="517068" y="164867"/>
                          <a:pt x="518583" y="171450"/>
                          <a:pt x="520700" y="177800"/>
                        </a:cubicBezTo>
                        <a:cubicBezTo>
                          <a:pt x="521758" y="180975"/>
                          <a:pt x="522378" y="184332"/>
                          <a:pt x="523875" y="187325"/>
                        </a:cubicBezTo>
                        <a:cubicBezTo>
                          <a:pt x="525992" y="191558"/>
                          <a:pt x="528563" y="195593"/>
                          <a:pt x="530225" y="200025"/>
                        </a:cubicBezTo>
                        <a:cubicBezTo>
                          <a:pt x="537761" y="220120"/>
                          <a:pt x="527964" y="205781"/>
                          <a:pt x="539750" y="225425"/>
                        </a:cubicBezTo>
                        <a:cubicBezTo>
                          <a:pt x="543677" y="231969"/>
                          <a:pt x="547054" y="239079"/>
                          <a:pt x="552450" y="244475"/>
                        </a:cubicBezTo>
                        <a:cubicBezTo>
                          <a:pt x="572906" y="264931"/>
                          <a:pt x="558605" y="248970"/>
                          <a:pt x="571500" y="266700"/>
                        </a:cubicBezTo>
                        <a:cubicBezTo>
                          <a:pt x="577725" y="275259"/>
                          <a:pt x="583066" y="284616"/>
                          <a:pt x="590550" y="292100"/>
                        </a:cubicBezTo>
                        <a:cubicBezTo>
                          <a:pt x="593725" y="295275"/>
                          <a:pt x="597500" y="297947"/>
                          <a:pt x="600075" y="301625"/>
                        </a:cubicBezTo>
                        <a:cubicBezTo>
                          <a:pt x="604968" y="308615"/>
                          <a:pt x="608385" y="316533"/>
                          <a:pt x="612775" y="323850"/>
                        </a:cubicBezTo>
                        <a:cubicBezTo>
                          <a:pt x="614738" y="327122"/>
                          <a:pt x="617575" y="329888"/>
                          <a:pt x="619125" y="333375"/>
                        </a:cubicBezTo>
                        <a:cubicBezTo>
                          <a:pt x="621843" y="339492"/>
                          <a:pt x="629188" y="357994"/>
                          <a:pt x="625475" y="352425"/>
                        </a:cubicBezTo>
                        <a:cubicBezTo>
                          <a:pt x="623358" y="349250"/>
                          <a:pt x="621415" y="345953"/>
                          <a:pt x="619125" y="342900"/>
                        </a:cubicBezTo>
                        <a:cubicBezTo>
                          <a:pt x="607934" y="327978"/>
                          <a:pt x="603116" y="324879"/>
                          <a:pt x="593725" y="307975"/>
                        </a:cubicBezTo>
                        <a:cubicBezTo>
                          <a:pt x="592100" y="305049"/>
                          <a:pt x="592047" y="301443"/>
                          <a:pt x="590550" y="298450"/>
                        </a:cubicBezTo>
                        <a:cubicBezTo>
                          <a:pt x="587790" y="292930"/>
                          <a:pt x="584022" y="287970"/>
                          <a:pt x="581025" y="282575"/>
                        </a:cubicBezTo>
                        <a:cubicBezTo>
                          <a:pt x="578726" y="278438"/>
                          <a:pt x="576974" y="274012"/>
                          <a:pt x="574675" y="269875"/>
                        </a:cubicBezTo>
                        <a:cubicBezTo>
                          <a:pt x="571678" y="264480"/>
                          <a:pt x="567704" y="259618"/>
                          <a:pt x="565150" y="254000"/>
                        </a:cubicBezTo>
                        <a:cubicBezTo>
                          <a:pt x="562380" y="247906"/>
                          <a:pt x="561286" y="241165"/>
                          <a:pt x="558800" y="234950"/>
                        </a:cubicBezTo>
                        <a:cubicBezTo>
                          <a:pt x="556683" y="229658"/>
                          <a:pt x="554088" y="224534"/>
                          <a:pt x="552450" y="219075"/>
                        </a:cubicBezTo>
                        <a:cubicBezTo>
                          <a:pt x="545555" y="196091"/>
                          <a:pt x="553967" y="208996"/>
                          <a:pt x="542925" y="184150"/>
                        </a:cubicBezTo>
                        <a:cubicBezTo>
                          <a:pt x="541375" y="180663"/>
                          <a:pt x="538282" y="178038"/>
                          <a:pt x="536575" y="174625"/>
                        </a:cubicBezTo>
                        <a:cubicBezTo>
                          <a:pt x="535078" y="171632"/>
                          <a:pt x="534718" y="168176"/>
                          <a:pt x="533400" y="165100"/>
                        </a:cubicBezTo>
                        <a:cubicBezTo>
                          <a:pt x="531536" y="160750"/>
                          <a:pt x="529167" y="156633"/>
                          <a:pt x="527050" y="152400"/>
                        </a:cubicBezTo>
                        <a:cubicBezTo>
                          <a:pt x="528108" y="194733"/>
                          <a:pt x="527278" y="237156"/>
                          <a:pt x="530225" y="279400"/>
                        </a:cubicBezTo>
                        <a:cubicBezTo>
                          <a:pt x="530491" y="283207"/>
                          <a:pt x="534868" y="285512"/>
                          <a:pt x="536575" y="288925"/>
                        </a:cubicBezTo>
                        <a:cubicBezTo>
                          <a:pt x="538072" y="291918"/>
                          <a:pt x="538692" y="295275"/>
                          <a:pt x="539750" y="298450"/>
                        </a:cubicBezTo>
                        <a:cubicBezTo>
                          <a:pt x="540808" y="309033"/>
                          <a:pt x="541421" y="319671"/>
                          <a:pt x="542925" y="330200"/>
                        </a:cubicBezTo>
                        <a:cubicBezTo>
                          <a:pt x="543542" y="334520"/>
                          <a:pt x="545153" y="338640"/>
                          <a:pt x="546100" y="342900"/>
                        </a:cubicBezTo>
                        <a:cubicBezTo>
                          <a:pt x="547271" y="348168"/>
                          <a:pt x="548062" y="353517"/>
                          <a:pt x="549275" y="358775"/>
                        </a:cubicBezTo>
                        <a:cubicBezTo>
                          <a:pt x="551237" y="367279"/>
                          <a:pt x="550784" y="376913"/>
                          <a:pt x="555625" y="384175"/>
                        </a:cubicBezTo>
                        <a:cubicBezTo>
                          <a:pt x="557742" y="387350"/>
                          <a:pt x="558159" y="393700"/>
                          <a:pt x="561975" y="393700"/>
                        </a:cubicBezTo>
                        <a:cubicBezTo>
                          <a:pt x="565322" y="393700"/>
                          <a:pt x="560808" y="386852"/>
                          <a:pt x="558800" y="384175"/>
                        </a:cubicBezTo>
                        <a:cubicBezTo>
                          <a:pt x="552450" y="375708"/>
                          <a:pt x="545975" y="367334"/>
                          <a:pt x="539750" y="358775"/>
                        </a:cubicBezTo>
                        <a:cubicBezTo>
                          <a:pt x="531305" y="347163"/>
                          <a:pt x="523977" y="332656"/>
                          <a:pt x="517525" y="320675"/>
                        </a:cubicBezTo>
                        <a:cubicBezTo>
                          <a:pt x="515281" y="316508"/>
                          <a:pt x="513610" y="312034"/>
                          <a:pt x="511175" y="307975"/>
                        </a:cubicBezTo>
                        <a:cubicBezTo>
                          <a:pt x="507248" y="301431"/>
                          <a:pt x="501888" y="295751"/>
                          <a:pt x="498475" y="288925"/>
                        </a:cubicBezTo>
                        <a:cubicBezTo>
                          <a:pt x="495482" y="282938"/>
                          <a:pt x="494242" y="276225"/>
                          <a:pt x="492125" y="269875"/>
                        </a:cubicBezTo>
                        <a:cubicBezTo>
                          <a:pt x="484810" y="247931"/>
                          <a:pt x="489762" y="263597"/>
                          <a:pt x="479425" y="222250"/>
                        </a:cubicBezTo>
                        <a:cubicBezTo>
                          <a:pt x="478367" y="218017"/>
                          <a:pt x="476967" y="213854"/>
                          <a:pt x="476250" y="209550"/>
                        </a:cubicBezTo>
                        <a:lnTo>
                          <a:pt x="473075" y="190500"/>
                        </a:lnTo>
                        <a:cubicBezTo>
                          <a:pt x="472017" y="173567"/>
                          <a:pt x="471588" y="122818"/>
                          <a:pt x="469900" y="139700"/>
                        </a:cubicBezTo>
                        <a:cubicBezTo>
                          <a:pt x="464321" y="195492"/>
                          <a:pt x="466662" y="287783"/>
                          <a:pt x="469900" y="346075"/>
                        </a:cubicBezTo>
                        <a:cubicBezTo>
                          <a:pt x="470315" y="353547"/>
                          <a:pt x="472330" y="360854"/>
                          <a:pt x="473075" y="368300"/>
                        </a:cubicBezTo>
                        <a:cubicBezTo>
                          <a:pt x="474448" y="382030"/>
                          <a:pt x="474877" y="395845"/>
                          <a:pt x="476250" y="409575"/>
                        </a:cubicBezTo>
                        <a:cubicBezTo>
                          <a:pt x="476995" y="417021"/>
                          <a:pt x="478195" y="424418"/>
                          <a:pt x="479425" y="431800"/>
                        </a:cubicBezTo>
                        <a:cubicBezTo>
                          <a:pt x="480312" y="437123"/>
                          <a:pt x="486416" y="451491"/>
                          <a:pt x="482600" y="447675"/>
                        </a:cubicBezTo>
                        <a:cubicBezTo>
                          <a:pt x="477867" y="442942"/>
                          <a:pt x="478676" y="434863"/>
                          <a:pt x="476250" y="428625"/>
                        </a:cubicBezTo>
                        <a:cubicBezTo>
                          <a:pt x="444341" y="346574"/>
                          <a:pt x="475492" y="441287"/>
                          <a:pt x="438150" y="314325"/>
                        </a:cubicBezTo>
                        <a:cubicBezTo>
                          <a:pt x="435032" y="303725"/>
                          <a:pt x="428625" y="282575"/>
                          <a:pt x="428625" y="282575"/>
                        </a:cubicBezTo>
                        <a:cubicBezTo>
                          <a:pt x="423147" y="227798"/>
                          <a:pt x="429499" y="273588"/>
                          <a:pt x="415925" y="215900"/>
                        </a:cubicBezTo>
                        <a:cubicBezTo>
                          <a:pt x="414451" y="209634"/>
                          <a:pt x="414013" y="203163"/>
                          <a:pt x="412750" y="196850"/>
                        </a:cubicBezTo>
                        <a:cubicBezTo>
                          <a:pt x="411894" y="192571"/>
                          <a:pt x="410633" y="188383"/>
                          <a:pt x="409575" y="184150"/>
                        </a:cubicBezTo>
                        <a:cubicBezTo>
                          <a:pt x="408517" y="173567"/>
                          <a:pt x="406400" y="163036"/>
                          <a:pt x="406400" y="152400"/>
                        </a:cubicBezTo>
                        <a:cubicBezTo>
                          <a:pt x="406400" y="124863"/>
                          <a:pt x="410885" y="97356"/>
                          <a:pt x="409575" y="69850"/>
                        </a:cubicBezTo>
                        <a:cubicBezTo>
                          <a:pt x="409304" y="64157"/>
                          <a:pt x="405774" y="80627"/>
                          <a:pt x="403225" y="85725"/>
                        </a:cubicBezTo>
                        <a:cubicBezTo>
                          <a:pt x="401518" y="89138"/>
                          <a:pt x="398768" y="91937"/>
                          <a:pt x="396875" y="95250"/>
                        </a:cubicBezTo>
                        <a:cubicBezTo>
                          <a:pt x="394527" y="99359"/>
                          <a:pt x="392389" y="103600"/>
                          <a:pt x="390525" y="107950"/>
                        </a:cubicBezTo>
                        <a:cubicBezTo>
                          <a:pt x="386035" y="118427"/>
                          <a:pt x="384148" y="130216"/>
                          <a:pt x="377825" y="139700"/>
                        </a:cubicBezTo>
                        <a:cubicBezTo>
                          <a:pt x="359627" y="166997"/>
                          <a:pt x="381445" y="132460"/>
                          <a:pt x="368300" y="158750"/>
                        </a:cubicBezTo>
                        <a:cubicBezTo>
                          <a:pt x="365540" y="164270"/>
                          <a:pt x="361730" y="169207"/>
                          <a:pt x="358775" y="174625"/>
                        </a:cubicBezTo>
                        <a:cubicBezTo>
                          <a:pt x="355375" y="180858"/>
                          <a:pt x="353188" y="187768"/>
                          <a:pt x="349250" y="193675"/>
                        </a:cubicBezTo>
                        <a:cubicBezTo>
                          <a:pt x="346759" y="197411"/>
                          <a:pt x="342647" y="199791"/>
                          <a:pt x="339725" y="203200"/>
                        </a:cubicBezTo>
                        <a:cubicBezTo>
                          <a:pt x="336281" y="207218"/>
                          <a:pt x="334551" y="212888"/>
                          <a:pt x="330200" y="215900"/>
                        </a:cubicBezTo>
                        <a:cubicBezTo>
                          <a:pt x="320471" y="222635"/>
                          <a:pt x="310164" y="230102"/>
                          <a:pt x="298450" y="231775"/>
                        </a:cubicBezTo>
                        <a:cubicBezTo>
                          <a:pt x="270883" y="235713"/>
                          <a:pt x="283563" y="233482"/>
                          <a:pt x="260350" y="238125"/>
                        </a:cubicBezTo>
                        <a:cubicBezTo>
                          <a:pt x="244475" y="237067"/>
                          <a:pt x="228379" y="237796"/>
                          <a:pt x="212725" y="234950"/>
                        </a:cubicBezTo>
                        <a:cubicBezTo>
                          <a:pt x="208421" y="234167"/>
                          <a:pt x="184631" y="222801"/>
                          <a:pt x="177800" y="219075"/>
                        </a:cubicBezTo>
                        <a:cubicBezTo>
                          <a:pt x="158365" y="208474"/>
                          <a:pt x="155349" y="207368"/>
                          <a:pt x="139700" y="193675"/>
                        </a:cubicBezTo>
                        <a:cubicBezTo>
                          <a:pt x="133458" y="188214"/>
                          <a:pt x="127582" y="182140"/>
                          <a:pt x="123825" y="174625"/>
                        </a:cubicBezTo>
                        <a:cubicBezTo>
                          <a:pt x="121276" y="169527"/>
                          <a:pt x="119592" y="164042"/>
                          <a:pt x="117475" y="158750"/>
                        </a:cubicBezTo>
                        <a:cubicBezTo>
                          <a:pt x="119592" y="142875"/>
                          <a:pt x="119002" y="126397"/>
                          <a:pt x="123825" y="111125"/>
                        </a:cubicBezTo>
                        <a:cubicBezTo>
                          <a:pt x="125628" y="105416"/>
                          <a:pt x="132583" y="102931"/>
                          <a:pt x="136525" y="98425"/>
                        </a:cubicBezTo>
                        <a:cubicBezTo>
                          <a:pt x="140010" y="94443"/>
                          <a:pt x="141783" y="88854"/>
                          <a:pt x="146050" y="85725"/>
                        </a:cubicBezTo>
                        <a:cubicBezTo>
                          <a:pt x="157906" y="77030"/>
                          <a:pt x="170742" y="69534"/>
                          <a:pt x="184150" y="63500"/>
                        </a:cubicBezTo>
                        <a:cubicBezTo>
                          <a:pt x="201264" y="55799"/>
                          <a:pt x="254564" y="51854"/>
                          <a:pt x="263525" y="50800"/>
                        </a:cubicBezTo>
                        <a:cubicBezTo>
                          <a:pt x="322448" y="56692"/>
                          <a:pt x="311884" y="48025"/>
                          <a:pt x="346075" y="66675"/>
                        </a:cubicBezTo>
                        <a:cubicBezTo>
                          <a:pt x="351493" y="69630"/>
                          <a:pt x="357287" y="72158"/>
                          <a:pt x="361950" y="76200"/>
                        </a:cubicBezTo>
                        <a:cubicBezTo>
                          <a:pt x="373260" y="86002"/>
                          <a:pt x="393700" y="107950"/>
                          <a:pt x="393700" y="107950"/>
                        </a:cubicBezTo>
                        <a:cubicBezTo>
                          <a:pt x="395817" y="113242"/>
                          <a:pt x="398668" y="118296"/>
                          <a:pt x="400050" y="123825"/>
                        </a:cubicBezTo>
                        <a:cubicBezTo>
                          <a:pt x="401865" y="131085"/>
                          <a:pt x="401886" y="138687"/>
                          <a:pt x="403225" y="146050"/>
                        </a:cubicBezTo>
                        <a:cubicBezTo>
                          <a:pt x="404006" y="150343"/>
                          <a:pt x="405342" y="154517"/>
                          <a:pt x="406400" y="158750"/>
                        </a:cubicBezTo>
                        <a:cubicBezTo>
                          <a:pt x="405342" y="170392"/>
                          <a:pt x="406237" y="182380"/>
                          <a:pt x="403225" y="193675"/>
                        </a:cubicBezTo>
                        <a:cubicBezTo>
                          <a:pt x="400294" y="204665"/>
                          <a:pt x="372045" y="223553"/>
                          <a:pt x="368300" y="225425"/>
                        </a:cubicBezTo>
                        <a:cubicBezTo>
                          <a:pt x="364067" y="227542"/>
                          <a:pt x="360090" y="230278"/>
                          <a:pt x="355600" y="231775"/>
                        </a:cubicBezTo>
                        <a:cubicBezTo>
                          <a:pt x="350480" y="233482"/>
                          <a:pt x="344960" y="233641"/>
                          <a:pt x="339725" y="234950"/>
                        </a:cubicBezTo>
                        <a:cubicBezTo>
                          <a:pt x="336478" y="235762"/>
                          <a:pt x="333345" y="236981"/>
                          <a:pt x="330200" y="238125"/>
                        </a:cubicBezTo>
                        <a:cubicBezTo>
                          <a:pt x="282349" y="255525"/>
                          <a:pt x="327869" y="239960"/>
                          <a:pt x="276225" y="257175"/>
                        </a:cubicBezTo>
                        <a:cubicBezTo>
                          <a:pt x="273050" y="258233"/>
                          <a:pt x="269982" y="259694"/>
                          <a:pt x="266700" y="260350"/>
                        </a:cubicBezTo>
                        <a:cubicBezTo>
                          <a:pt x="243487" y="264993"/>
                          <a:pt x="256167" y="262762"/>
                          <a:pt x="228600" y="266700"/>
                        </a:cubicBezTo>
                        <a:cubicBezTo>
                          <a:pt x="225425" y="265642"/>
                          <a:pt x="221688" y="265616"/>
                          <a:pt x="219075" y="263525"/>
                        </a:cubicBezTo>
                        <a:cubicBezTo>
                          <a:pt x="216095" y="261141"/>
                          <a:pt x="212613" y="257814"/>
                          <a:pt x="212725" y="254000"/>
                        </a:cubicBezTo>
                        <a:cubicBezTo>
                          <a:pt x="213694" y="221053"/>
                          <a:pt x="215460" y="187830"/>
                          <a:pt x="222250" y="155575"/>
                        </a:cubicBezTo>
                        <a:cubicBezTo>
                          <a:pt x="224126" y="146666"/>
                          <a:pt x="232663" y="140633"/>
                          <a:pt x="238125" y="133350"/>
                        </a:cubicBezTo>
                        <a:cubicBezTo>
                          <a:pt x="253192" y="113261"/>
                          <a:pt x="254684" y="112361"/>
                          <a:pt x="279400" y="95250"/>
                        </a:cubicBezTo>
                        <a:cubicBezTo>
                          <a:pt x="283291" y="92556"/>
                          <a:pt x="287549" y="90200"/>
                          <a:pt x="292100" y="88900"/>
                        </a:cubicBezTo>
                        <a:cubicBezTo>
                          <a:pt x="313048" y="82915"/>
                          <a:pt x="331059" y="81749"/>
                          <a:pt x="352425" y="79375"/>
                        </a:cubicBezTo>
                        <a:cubicBezTo>
                          <a:pt x="364067" y="80433"/>
                          <a:pt x="376405" y="78445"/>
                          <a:pt x="387350" y="82550"/>
                        </a:cubicBezTo>
                        <a:cubicBezTo>
                          <a:pt x="394357" y="85178"/>
                          <a:pt x="398391" y="92712"/>
                          <a:pt x="403225" y="98425"/>
                        </a:cubicBezTo>
                        <a:cubicBezTo>
                          <a:pt x="411754" y="108505"/>
                          <a:pt x="423517" y="122904"/>
                          <a:pt x="428625" y="136525"/>
                        </a:cubicBezTo>
                        <a:cubicBezTo>
                          <a:pt x="430157" y="140611"/>
                          <a:pt x="430742" y="144992"/>
                          <a:pt x="431800" y="149225"/>
                        </a:cubicBezTo>
                        <a:cubicBezTo>
                          <a:pt x="435801" y="185230"/>
                          <a:pt x="436715" y="177294"/>
                          <a:pt x="431800" y="219075"/>
                        </a:cubicBezTo>
                        <a:cubicBezTo>
                          <a:pt x="431290" y="223409"/>
                          <a:pt x="430576" y="227872"/>
                          <a:pt x="428625" y="231775"/>
                        </a:cubicBezTo>
                        <a:cubicBezTo>
                          <a:pt x="426258" y="236508"/>
                          <a:pt x="422701" y="240597"/>
                          <a:pt x="419100" y="244475"/>
                        </a:cubicBezTo>
                        <a:cubicBezTo>
                          <a:pt x="409878" y="254406"/>
                          <a:pt x="390036" y="276282"/>
                          <a:pt x="374650" y="285750"/>
                        </a:cubicBezTo>
                        <a:cubicBezTo>
                          <a:pt x="341618" y="306077"/>
                          <a:pt x="356630" y="298581"/>
                          <a:pt x="330200" y="304800"/>
                        </a:cubicBezTo>
                        <a:cubicBezTo>
                          <a:pt x="317457" y="307798"/>
                          <a:pt x="292100" y="314325"/>
                          <a:pt x="292100" y="314325"/>
                        </a:cubicBezTo>
                        <a:cubicBezTo>
                          <a:pt x="254936" y="307767"/>
                          <a:pt x="240827" y="317529"/>
                          <a:pt x="225425" y="288925"/>
                        </a:cubicBezTo>
                        <a:cubicBezTo>
                          <a:pt x="221138" y="280963"/>
                          <a:pt x="219075" y="271992"/>
                          <a:pt x="215900" y="263525"/>
                        </a:cubicBezTo>
                        <a:cubicBezTo>
                          <a:pt x="208912" y="200629"/>
                          <a:pt x="204829" y="179182"/>
                          <a:pt x="222250" y="92075"/>
                        </a:cubicBezTo>
                        <a:cubicBezTo>
                          <a:pt x="223715" y="84749"/>
                          <a:pt x="244870" y="46833"/>
                          <a:pt x="260350" y="34925"/>
                        </a:cubicBezTo>
                        <a:cubicBezTo>
                          <a:pt x="270590" y="27048"/>
                          <a:pt x="279844" y="16785"/>
                          <a:pt x="292100" y="12700"/>
                        </a:cubicBezTo>
                        <a:lnTo>
                          <a:pt x="301625" y="9525"/>
                        </a:lnTo>
                        <a:cubicBezTo>
                          <a:pt x="324908" y="12700"/>
                          <a:pt x="349561" y="10567"/>
                          <a:pt x="371475" y="19050"/>
                        </a:cubicBezTo>
                        <a:cubicBezTo>
                          <a:pt x="391073" y="26636"/>
                          <a:pt x="405038" y="55030"/>
                          <a:pt x="412750" y="73025"/>
                        </a:cubicBezTo>
                        <a:cubicBezTo>
                          <a:pt x="415387" y="79177"/>
                          <a:pt x="416983" y="85725"/>
                          <a:pt x="419100" y="92075"/>
                        </a:cubicBezTo>
                        <a:cubicBezTo>
                          <a:pt x="420158" y="102658"/>
                          <a:pt x="420869" y="113282"/>
                          <a:pt x="422275" y="123825"/>
                        </a:cubicBezTo>
                        <a:cubicBezTo>
                          <a:pt x="425589" y="148684"/>
                          <a:pt x="434534" y="150920"/>
                          <a:pt x="415925" y="184150"/>
                        </a:cubicBezTo>
                        <a:cubicBezTo>
                          <a:pt x="402453" y="208208"/>
                          <a:pt x="389101" y="213087"/>
                          <a:pt x="371475" y="225425"/>
                        </a:cubicBezTo>
                        <a:cubicBezTo>
                          <a:pt x="353433" y="238054"/>
                          <a:pt x="338120" y="255792"/>
                          <a:pt x="317500" y="263525"/>
                        </a:cubicBezTo>
                        <a:cubicBezTo>
                          <a:pt x="305200" y="268137"/>
                          <a:pt x="252190" y="288168"/>
                          <a:pt x="247650" y="288925"/>
                        </a:cubicBezTo>
                        <a:cubicBezTo>
                          <a:pt x="185388" y="299302"/>
                          <a:pt x="277412" y="283228"/>
                          <a:pt x="206375" y="298450"/>
                        </a:cubicBezTo>
                        <a:cubicBezTo>
                          <a:pt x="126741" y="315514"/>
                          <a:pt x="222366" y="292071"/>
                          <a:pt x="171450" y="304800"/>
                        </a:cubicBezTo>
                        <a:cubicBezTo>
                          <a:pt x="166158" y="303742"/>
                          <a:pt x="158568" y="306115"/>
                          <a:pt x="155575" y="301625"/>
                        </a:cubicBezTo>
                        <a:cubicBezTo>
                          <a:pt x="150842" y="294525"/>
                          <a:pt x="151308" y="284687"/>
                          <a:pt x="152400" y="276225"/>
                        </a:cubicBezTo>
                        <a:cubicBezTo>
                          <a:pt x="155588" y="251520"/>
                          <a:pt x="161799" y="227254"/>
                          <a:pt x="168275" y="203200"/>
                        </a:cubicBezTo>
                        <a:cubicBezTo>
                          <a:pt x="169267" y="199515"/>
                          <a:pt x="172335" y="196728"/>
                          <a:pt x="174625" y="193675"/>
                        </a:cubicBezTo>
                        <a:cubicBezTo>
                          <a:pt x="181865" y="184022"/>
                          <a:pt x="188904" y="174181"/>
                          <a:pt x="196850" y="165100"/>
                        </a:cubicBezTo>
                        <a:cubicBezTo>
                          <a:pt x="203749" y="157215"/>
                          <a:pt x="210837" y="149348"/>
                          <a:pt x="219075" y="142875"/>
                        </a:cubicBezTo>
                        <a:cubicBezTo>
                          <a:pt x="232302" y="132483"/>
                          <a:pt x="237874" y="131317"/>
                          <a:pt x="250825" y="127000"/>
                        </a:cubicBezTo>
                        <a:cubicBezTo>
                          <a:pt x="271992" y="131233"/>
                          <a:pt x="293674" y="133415"/>
                          <a:pt x="314325" y="139700"/>
                        </a:cubicBezTo>
                        <a:cubicBezTo>
                          <a:pt x="318621" y="141007"/>
                          <a:pt x="321112" y="145666"/>
                          <a:pt x="323850" y="149225"/>
                        </a:cubicBezTo>
                        <a:cubicBezTo>
                          <a:pt x="346612" y="178815"/>
                          <a:pt x="342482" y="171993"/>
                          <a:pt x="352425" y="196850"/>
                        </a:cubicBezTo>
                        <a:cubicBezTo>
                          <a:pt x="353483" y="204258"/>
                          <a:pt x="356310" y="211625"/>
                          <a:pt x="355600" y="219075"/>
                        </a:cubicBezTo>
                        <a:cubicBezTo>
                          <a:pt x="354163" y="234160"/>
                          <a:pt x="350351" y="248988"/>
                          <a:pt x="346075" y="263525"/>
                        </a:cubicBezTo>
                        <a:cubicBezTo>
                          <a:pt x="344998" y="267186"/>
                          <a:pt x="342423" y="270352"/>
                          <a:pt x="339725" y="273050"/>
                        </a:cubicBezTo>
                        <a:cubicBezTo>
                          <a:pt x="337389" y="275386"/>
                          <a:pt x="320187" y="289169"/>
                          <a:pt x="314325" y="292100"/>
                        </a:cubicBezTo>
                        <a:cubicBezTo>
                          <a:pt x="311332" y="293597"/>
                          <a:pt x="307907" y="294032"/>
                          <a:pt x="304800" y="295275"/>
                        </a:cubicBezTo>
                        <a:cubicBezTo>
                          <a:pt x="297316" y="298268"/>
                          <a:pt x="290421" y="302954"/>
                          <a:pt x="282575" y="304800"/>
                        </a:cubicBezTo>
                        <a:cubicBezTo>
                          <a:pt x="272222" y="307236"/>
                          <a:pt x="261408" y="306917"/>
                          <a:pt x="250825" y="307975"/>
                        </a:cubicBezTo>
                        <a:cubicBezTo>
                          <a:pt x="230221" y="303854"/>
                          <a:pt x="204929" y="310470"/>
                          <a:pt x="196850" y="288925"/>
                        </a:cubicBezTo>
                        <a:cubicBezTo>
                          <a:pt x="194955" y="283872"/>
                          <a:pt x="194733" y="278342"/>
                          <a:pt x="193675" y="273050"/>
                        </a:cubicBezTo>
                        <a:cubicBezTo>
                          <a:pt x="200600" y="226886"/>
                          <a:pt x="196750" y="207878"/>
                          <a:pt x="222250" y="171450"/>
                        </a:cubicBezTo>
                        <a:cubicBezTo>
                          <a:pt x="229658" y="160867"/>
                          <a:pt x="236405" y="149788"/>
                          <a:pt x="244475" y="139700"/>
                        </a:cubicBezTo>
                        <a:cubicBezTo>
                          <a:pt x="263752" y="115604"/>
                          <a:pt x="251210" y="132734"/>
                          <a:pt x="266700" y="107950"/>
                        </a:cubicBezTo>
                        <a:cubicBezTo>
                          <a:pt x="275493" y="93882"/>
                          <a:pt x="271329" y="103587"/>
                          <a:pt x="276225" y="88900"/>
                        </a:cubicBezTo>
                        <a:cubicBezTo>
                          <a:pt x="273050" y="86783"/>
                          <a:pt x="270508" y="82788"/>
                          <a:pt x="266700" y="82550"/>
                        </a:cubicBezTo>
                        <a:cubicBezTo>
                          <a:pt x="265679" y="82486"/>
                          <a:pt x="227944" y="82209"/>
                          <a:pt x="215900" y="88900"/>
                        </a:cubicBezTo>
                        <a:cubicBezTo>
                          <a:pt x="209229" y="92606"/>
                          <a:pt x="203676" y="98187"/>
                          <a:pt x="196850" y="101600"/>
                        </a:cubicBezTo>
                        <a:cubicBezTo>
                          <a:pt x="174707" y="112672"/>
                          <a:pt x="192645" y="102029"/>
                          <a:pt x="174625" y="117475"/>
                        </a:cubicBezTo>
                        <a:cubicBezTo>
                          <a:pt x="170607" y="120919"/>
                          <a:pt x="165858" y="123460"/>
                          <a:pt x="161925" y="127000"/>
                        </a:cubicBezTo>
                        <a:cubicBezTo>
                          <a:pt x="155250" y="133007"/>
                          <a:pt x="146891" y="138018"/>
                          <a:pt x="142875" y="146050"/>
                        </a:cubicBezTo>
                        <a:cubicBezTo>
                          <a:pt x="133112" y="165576"/>
                          <a:pt x="139150" y="154812"/>
                          <a:pt x="123825" y="177800"/>
                        </a:cubicBezTo>
                        <a:cubicBezTo>
                          <a:pt x="121708" y="180975"/>
                          <a:pt x="120173" y="184627"/>
                          <a:pt x="117475" y="187325"/>
                        </a:cubicBezTo>
                        <a:cubicBezTo>
                          <a:pt x="113242" y="191558"/>
                          <a:pt x="108671" y="195479"/>
                          <a:pt x="104775" y="200025"/>
                        </a:cubicBezTo>
                        <a:cubicBezTo>
                          <a:pt x="90664" y="216488"/>
                          <a:pt x="107244" y="203670"/>
                          <a:pt x="88900" y="215900"/>
                        </a:cubicBezTo>
                        <a:cubicBezTo>
                          <a:pt x="87842" y="219075"/>
                          <a:pt x="86167" y="222108"/>
                          <a:pt x="85725" y="225425"/>
                        </a:cubicBezTo>
                        <a:cubicBezTo>
                          <a:pt x="81593" y="256416"/>
                          <a:pt x="81039" y="286257"/>
                          <a:pt x="85725" y="317500"/>
                        </a:cubicBezTo>
                        <a:cubicBezTo>
                          <a:pt x="86291" y="321274"/>
                          <a:pt x="89857" y="323920"/>
                          <a:pt x="92075" y="327025"/>
                        </a:cubicBezTo>
                        <a:cubicBezTo>
                          <a:pt x="95151" y="331331"/>
                          <a:pt x="98795" y="335238"/>
                          <a:pt x="101600" y="339725"/>
                        </a:cubicBezTo>
                        <a:cubicBezTo>
                          <a:pt x="104108" y="343739"/>
                          <a:pt x="104920" y="348789"/>
                          <a:pt x="107950" y="352425"/>
                        </a:cubicBezTo>
                        <a:cubicBezTo>
                          <a:pt x="110393" y="355356"/>
                          <a:pt x="114544" y="356332"/>
                          <a:pt x="117475" y="358775"/>
                        </a:cubicBezTo>
                        <a:cubicBezTo>
                          <a:pt x="133689" y="372286"/>
                          <a:pt x="119142" y="366336"/>
                          <a:pt x="139700" y="371475"/>
                        </a:cubicBezTo>
                        <a:cubicBezTo>
                          <a:pt x="154517" y="370417"/>
                          <a:pt x="169522" y="370881"/>
                          <a:pt x="184150" y="368300"/>
                        </a:cubicBezTo>
                        <a:cubicBezTo>
                          <a:pt x="187908" y="367637"/>
                          <a:pt x="197491" y="361950"/>
                          <a:pt x="193675" y="361950"/>
                        </a:cubicBezTo>
                        <a:cubicBezTo>
                          <a:pt x="181842" y="361950"/>
                          <a:pt x="170392" y="366183"/>
                          <a:pt x="158750" y="368300"/>
                        </a:cubicBezTo>
                        <a:cubicBezTo>
                          <a:pt x="155575" y="371475"/>
                          <a:pt x="152100" y="374376"/>
                          <a:pt x="149225" y="377825"/>
                        </a:cubicBezTo>
                        <a:cubicBezTo>
                          <a:pt x="145038" y="382850"/>
                          <a:pt x="138642" y="394404"/>
                          <a:pt x="136525" y="400050"/>
                        </a:cubicBezTo>
                        <a:cubicBezTo>
                          <a:pt x="134993" y="404136"/>
                          <a:pt x="134549" y="408554"/>
                          <a:pt x="133350" y="412750"/>
                        </a:cubicBezTo>
                        <a:cubicBezTo>
                          <a:pt x="132431" y="415968"/>
                          <a:pt x="131233" y="419100"/>
                          <a:pt x="130175" y="422275"/>
                        </a:cubicBezTo>
                        <a:cubicBezTo>
                          <a:pt x="127000" y="418042"/>
                          <a:pt x="122132" y="414655"/>
                          <a:pt x="120650" y="409575"/>
                        </a:cubicBezTo>
                        <a:cubicBezTo>
                          <a:pt x="112716" y="382373"/>
                          <a:pt x="108842" y="352316"/>
                          <a:pt x="104775" y="323850"/>
                        </a:cubicBezTo>
                        <a:cubicBezTo>
                          <a:pt x="108206" y="203748"/>
                          <a:pt x="81747" y="238928"/>
                          <a:pt x="127000" y="193675"/>
                        </a:cubicBezTo>
                        <a:cubicBezTo>
                          <a:pt x="133350" y="187325"/>
                          <a:pt x="138578" y="179606"/>
                          <a:pt x="146050" y="174625"/>
                        </a:cubicBezTo>
                        <a:lnTo>
                          <a:pt x="174625" y="155575"/>
                        </a:lnTo>
                        <a:cubicBezTo>
                          <a:pt x="177800" y="153458"/>
                          <a:pt x="180837" y="151118"/>
                          <a:pt x="184150" y="149225"/>
                        </a:cubicBezTo>
                        <a:cubicBezTo>
                          <a:pt x="191558" y="144992"/>
                          <a:pt x="199108" y="140997"/>
                          <a:pt x="206375" y="136525"/>
                        </a:cubicBezTo>
                        <a:cubicBezTo>
                          <a:pt x="212875" y="132525"/>
                          <a:pt x="218833" y="127670"/>
                          <a:pt x="225425" y="123825"/>
                        </a:cubicBezTo>
                        <a:cubicBezTo>
                          <a:pt x="283974" y="89672"/>
                          <a:pt x="208852" y="136961"/>
                          <a:pt x="260350" y="104775"/>
                        </a:cubicBezTo>
                        <a:cubicBezTo>
                          <a:pt x="263586" y="102753"/>
                          <a:pt x="273653" y="98965"/>
                          <a:pt x="269875" y="98425"/>
                        </a:cubicBezTo>
                        <a:cubicBezTo>
                          <a:pt x="259346" y="96921"/>
                          <a:pt x="248708" y="100542"/>
                          <a:pt x="238125" y="101600"/>
                        </a:cubicBezTo>
                        <a:cubicBezTo>
                          <a:pt x="232833" y="103717"/>
                          <a:pt x="227198" y="105122"/>
                          <a:pt x="222250" y="107950"/>
                        </a:cubicBezTo>
                        <a:cubicBezTo>
                          <a:pt x="212311" y="113630"/>
                          <a:pt x="203200" y="120650"/>
                          <a:pt x="193675" y="127000"/>
                        </a:cubicBezTo>
                        <a:cubicBezTo>
                          <a:pt x="173277" y="140598"/>
                          <a:pt x="189794" y="129252"/>
                          <a:pt x="155575" y="155575"/>
                        </a:cubicBezTo>
                        <a:cubicBezTo>
                          <a:pt x="151381" y="158801"/>
                          <a:pt x="146050" y="160867"/>
                          <a:pt x="142875" y="165100"/>
                        </a:cubicBezTo>
                        <a:cubicBezTo>
                          <a:pt x="124706" y="189326"/>
                          <a:pt x="143616" y="167047"/>
                          <a:pt x="114300" y="190500"/>
                        </a:cubicBezTo>
                        <a:cubicBezTo>
                          <a:pt x="74868" y="222045"/>
                          <a:pt x="126710" y="186258"/>
                          <a:pt x="88900" y="212725"/>
                        </a:cubicBezTo>
                        <a:cubicBezTo>
                          <a:pt x="79522" y="219290"/>
                          <a:pt x="69850" y="225425"/>
                          <a:pt x="60325" y="231775"/>
                        </a:cubicBezTo>
                        <a:cubicBezTo>
                          <a:pt x="57150" y="233892"/>
                          <a:pt x="54420" y="236918"/>
                          <a:pt x="50800" y="238125"/>
                        </a:cubicBezTo>
                        <a:lnTo>
                          <a:pt x="22225" y="247650"/>
                        </a:lnTo>
                        <a:lnTo>
                          <a:pt x="12700" y="250825"/>
                        </a:lnTo>
                        <a:cubicBezTo>
                          <a:pt x="10583" y="254000"/>
                          <a:pt x="6977" y="256586"/>
                          <a:pt x="6350" y="260350"/>
                        </a:cubicBezTo>
                        <a:cubicBezTo>
                          <a:pt x="4850" y="269353"/>
                          <a:pt x="12084" y="272514"/>
                          <a:pt x="19050" y="273050"/>
                        </a:cubicBezTo>
                        <a:cubicBezTo>
                          <a:pt x="43343" y="274919"/>
                          <a:pt x="67733" y="275167"/>
                          <a:pt x="92075" y="276225"/>
                        </a:cubicBezTo>
                        <a:cubicBezTo>
                          <a:pt x="96308" y="277283"/>
                          <a:pt x="100872" y="277449"/>
                          <a:pt x="104775" y="279400"/>
                        </a:cubicBezTo>
                        <a:cubicBezTo>
                          <a:pt x="111601" y="282813"/>
                          <a:pt x="123825" y="292100"/>
                          <a:pt x="123825" y="292100"/>
                        </a:cubicBezTo>
                        <a:cubicBezTo>
                          <a:pt x="138476" y="321403"/>
                          <a:pt x="134229" y="308317"/>
                          <a:pt x="139700" y="330200"/>
                        </a:cubicBezTo>
                        <a:cubicBezTo>
                          <a:pt x="138642" y="333375"/>
                          <a:pt x="139838" y="339252"/>
                          <a:pt x="136525" y="339725"/>
                        </a:cubicBezTo>
                        <a:cubicBezTo>
                          <a:pt x="119708" y="342127"/>
                          <a:pt x="117851" y="333267"/>
                          <a:pt x="111125" y="323850"/>
                        </a:cubicBezTo>
                        <a:cubicBezTo>
                          <a:pt x="108049" y="319544"/>
                          <a:pt x="104775" y="315383"/>
                          <a:pt x="101600" y="311150"/>
                        </a:cubicBezTo>
                        <a:lnTo>
                          <a:pt x="92075" y="282575"/>
                        </a:lnTo>
                        <a:cubicBezTo>
                          <a:pt x="91017" y="279400"/>
                          <a:pt x="90218" y="276126"/>
                          <a:pt x="88900" y="273050"/>
                        </a:cubicBezTo>
                        <a:cubicBezTo>
                          <a:pt x="85725" y="265642"/>
                          <a:pt x="82368" y="258309"/>
                          <a:pt x="79375" y="250825"/>
                        </a:cubicBezTo>
                        <a:cubicBezTo>
                          <a:pt x="78132" y="247718"/>
                          <a:pt x="77119" y="244518"/>
                          <a:pt x="76200" y="241300"/>
                        </a:cubicBezTo>
                        <a:cubicBezTo>
                          <a:pt x="75001" y="237104"/>
                          <a:pt x="74976" y="232503"/>
                          <a:pt x="73025" y="228600"/>
                        </a:cubicBezTo>
                        <a:cubicBezTo>
                          <a:pt x="70658" y="223867"/>
                          <a:pt x="66675" y="220133"/>
                          <a:pt x="63500" y="215900"/>
                        </a:cubicBezTo>
                        <a:cubicBezTo>
                          <a:pt x="62442" y="212725"/>
                          <a:pt x="61206" y="209604"/>
                          <a:pt x="60325" y="206375"/>
                        </a:cubicBezTo>
                        <a:cubicBezTo>
                          <a:pt x="58029" y="197955"/>
                          <a:pt x="53975" y="180975"/>
                          <a:pt x="53975" y="180975"/>
                        </a:cubicBezTo>
                        <a:cubicBezTo>
                          <a:pt x="56706" y="142737"/>
                          <a:pt x="48293" y="142207"/>
                          <a:pt x="69850" y="120650"/>
                        </a:cubicBezTo>
                        <a:cubicBezTo>
                          <a:pt x="73592" y="116908"/>
                          <a:pt x="78147" y="114060"/>
                          <a:pt x="82550" y="111125"/>
                        </a:cubicBezTo>
                        <a:cubicBezTo>
                          <a:pt x="90857" y="105587"/>
                          <a:pt x="99643" y="100788"/>
                          <a:pt x="107950" y="95250"/>
                        </a:cubicBezTo>
                        <a:cubicBezTo>
                          <a:pt x="114300" y="91017"/>
                          <a:pt x="119760" y="84963"/>
                          <a:pt x="127000" y="82550"/>
                        </a:cubicBezTo>
                        <a:lnTo>
                          <a:pt x="146050" y="76200"/>
                        </a:lnTo>
                        <a:cubicBezTo>
                          <a:pt x="167783" y="77649"/>
                          <a:pt x="212209" y="82888"/>
                          <a:pt x="234950" y="76200"/>
                        </a:cubicBezTo>
                        <a:cubicBezTo>
                          <a:pt x="240694" y="74511"/>
                          <a:pt x="243144" y="67442"/>
                          <a:pt x="247650" y="63500"/>
                        </a:cubicBezTo>
                        <a:cubicBezTo>
                          <a:pt x="251632" y="60015"/>
                          <a:pt x="264753" y="51040"/>
                          <a:pt x="260350" y="53975"/>
                        </a:cubicBezTo>
                        <a:cubicBezTo>
                          <a:pt x="239126" y="68124"/>
                          <a:pt x="263753" y="53249"/>
                          <a:pt x="238125" y="63500"/>
                        </a:cubicBezTo>
                        <a:cubicBezTo>
                          <a:pt x="231533" y="66137"/>
                          <a:pt x="225667" y="70388"/>
                          <a:pt x="219075" y="73025"/>
                        </a:cubicBezTo>
                        <a:cubicBezTo>
                          <a:pt x="215023" y="74646"/>
                          <a:pt x="210515" y="74820"/>
                          <a:pt x="206375" y="76200"/>
                        </a:cubicBezTo>
                        <a:cubicBezTo>
                          <a:pt x="200968" y="78002"/>
                          <a:pt x="195836" y="80549"/>
                          <a:pt x="190500" y="82550"/>
                        </a:cubicBezTo>
                        <a:cubicBezTo>
                          <a:pt x="187366" y="83725"/>
                          <a:pt x="184051" y="84407"/>
                          <a:pt x="180975" y="85725"/>
                        </a:cubicBezTo>
                        <a:cubicBezTo>
                          <a:pt x="176625" y="87589"/>
                          <a:pt x="172625" y="90211"/>
                          <a:pt x="168275" y="92075"/>
                        </a:cubicBezTo>
                        <a:cubicBezTo>
                          <a:pt x="165199" y="93393"/>
                          <a:pt x="161743" y="93753"/>
                          <a:pt x="158750" y="95250"/>
                        </a:cubicBezTo>
                        <a:cubicBezTo>
                          <a:pt x="155337" y="96957"/>
                          <a:pt x="152638" y="99893"/>
                          <a:pt x="149225" y="101600"/>
                        </a:cubicBezTo>
                        <a:cubicBezTo>
                          <a:pt x="144127" y="104149"/>
                          <a:pt x="138448" y="105401"/>
                          <a:pt x="133350" y="107950"/>
                        </a:cubicBezTo>
                        <a:cubicBezTo>
                          <a:pt x="129937" y="109657"/>
                          <a:pt x="127175" y="112473"/>
                          <a:pt x="123825" y="114300"/>
                        </a:cubicBezTo>
                        <a:cubicBezTo>
                          <a:pt x="115515" y="118833"/>
                          <a:pt x="106301" y="121749"/>
                          <a:pt x="98425" y="127000"/>
                        </a:cubicBezTo>
                        <a:cubicBezTo>
                          <a:pt x="95250" y="129117"/>
                          <a:pt x="92313" y="131643"/>
                          <a:pt x="88900" y="133350"/>
                        </a:cubicBezTo>
                        <a:cubicBezTo>
                          <a:pt x="85907" y="134847"/>
                          <a:pt x="82368" y="135028"/>
                          <a:pt x="79375" y="136525"/>
                        </a:cubicBezTo>
                        <a:cubicBezTo>
                          <a:pt x="75769" y="138328"/>
                          <a:pt x="58588" y="150962"/>
                          <a:pt x="57150" y="152400"/>
                        </a:cubicBezTo>
                        <a:cubicBezTo>
                          <a:pt x="54452" y="155098"/>
                          <a:pt x="53335" y="159073"/>
                          <a:pt x="50800" y="161925"/>
                        </a:cubicBezTo>
                        <a:cubicBezTo>
                          <a:pt x="44834" y="168637"/>
                          <a:pt x="38100" y="174625"/>
                          <a:pt x="31750" y="180975"/>
                        </a:cubicBezTo>
                        <a:cubicBezTo>
                          <a:pt x="28575" y="184150"/>
                          <a:pt x="26628" y="189619"/>
                          <a:pt x="22225" y="190500"/>
                        </a:cubicBezTo>
                        <a:cubicBezTo>
                          <a:pt x="16933" y="191558"/>
                          <a:pt x="954" y="193675"/>
                          <a:pt x="6350" y="193675"/>
                        </a:cubicBezTo>
                        <a:cubicBezTo>
                          <a:pt x="36002" y="193675"/>
                          <a:pt x="65617" y="191558"/>
                          <a:pt x="95250" y="190500"/>
                        </a:cubicBezTo>
                        <a:cubicBezTo>
                          <a:pt x="99483" y="188383"/>
                          <a:pt x="103862" y="186535"/>
                          <a:pt x="107950" y="184150"/>
                        </a:cubicBezTo>
                        <a:cubicBezTo>
                          <a:pt x="116574" y="179119"/>
                          <a:pt x="124420" y="172740"/>
                          <a:pt x="133350" y="168275"/>
                        </a:cubicBezTo>
                        <a:cubicBezTo>
                          <a:pt x="143933" y="162983"/>
                          <a:pt x="154114" y="156794"/>
                          <a:pt x="165100" y="152400"/>
                        </a:cubicBezTo>
                        <a:cubicBezTo>
                          <a:pt x="173463" y="149055"/>
                          <a:pt x="185765" y="144644"/>
                          <a:pt x="193675" y="139700"/>
                        </a:cubicBezTo>
                        <a:cubicBezTo>
                          <a:pt x="198162" y="136895"/>
                          <a:pt x="201888" y="132980"/>
                          <a:pt x="206375" y="130175"/>
                        </a:cubicBezTo>
                        <a:cubicBezTo>
                          <a:pt x="210389" y="127667"/>
                          <a:pt x="214938" y="126124"/>
                          <a:pt x="219075" y="123825"/>
                        </a:cubicBezTo>
                        <a:cubicBezTo>
                          <a:pt x="224470" y="120828"/>
                          <a:pt x="229744" y="117613"/>
                          <a:pt x="234950" y="114300"/>
                        </a:cubicBezTo>
                        <a:cubicBezTo>
                          <a:pt x="258968" y="99016"/>
                          <a:pt x="245802" y="104333"/>
                          <a:pt x="263525" y="98425"/>
                        </a:cubicBezTo>
                        <a:cubicBezTo>
                          <a:pt x="291978" y="77085"/>
                          <a:pt x="280119" y="85246"/>
                          <a:pt x="298450" y="73025"/>
                        </a:cubicBezTo>
                        <a:cubicBezTo>
                          <a:pt x="296333" y="76200"/>
                          <a:pt x="294798" y="79852"/>
                          <a:pt x="292100" y="82550"/>
                        </a:cubicBezTo>
                        <a:cubicBezTo>
                          <a:pt x="289829" y="84821"/>
                          <a:pt x="274082" y="96021"/>
                          <a:pt x="269875" y="98425"/>
                        </a:cubicBezTo>
                        <a:cubicBezTo>
                          <a:pt x="265766" y="100773"/>
                          <a:pt x="261189" y="102267"/>
                          <a:pt x="257175" y="104775"/>
                        </a:cubicBezTo>
                        <a:cubicBezTo>
                          <a:pt x="252688" y="107580"/>
                          <a:pt x="249208" y="111933"/>
                          <a:pt x="244475" y="114300"/>
                        </a:cubicBezTo>
                        <a:cubicBezTo>
                          <a:pt x="240572" y="116251"/>
                          <a:pt x="235955" y="116221"/>
                          <a:pt x="231775" y="117475"/>
                        </a:cubicBezTo>
                        <a:cubicBezTo>
                          <a:pt x="225364" y="119398"/>
                          <a:pt x="206117" y="124891"/>
                          <a:pt x="212725" y="123825"/>
                        </a:cubicBezTo>
                        <a:cubicBezTo>
                          <a:pt x="245533" y="118533"/>
                          <a:pt x="278054" y="110959"/>
                          <a:pt x="311150" y="107950"/>
                        </a:cubicBezTo>
                        <a:cubicBezTo>
                          <a:pt x="322792" y="106892"/>
                          <a:pt x="334462" y="106115"/>
                          <a:pt x="346075" y="104775"/>
                        </a:cubicBezTo>
                        <a:cubicBezTo>
                          <a:pt x="361985" y="102939"/>
                          <a:pt x="377808" y="100411"/>
                          <a:pt x="393700" y="98425"/>
                        </a:cubicBezTo>
                        <a:cubicBezTo>
                          <a:pt x="403210" y="97236"/>
                          <a:pt x="412750" y="96308"/>
                          <a:pt x="422275" y="95250"/>
                        </a:cubicBezTo>
                        <a:cubicBezTo>
                          <a:pt x="443442" y="96308"/>
                          <a:pt x="467434" y="87806"/>
                          <a:pt x="485775" y="98425"/>
                        </a:cubicBezTo>
                        <a:cubicBezTo>
                          <a:pt x="494980" y="103754"/>
                          <a:pt x="487993" y="121007"/>
                          <a:pt x="482600" y="130175"/>
                        </a:cubicBezTo>
                        <a:cubicBezTo>
                          <a:pt x="479792" y="134948"/>
                          <a:pt x="448704" y="157054"/>
                          <a:pt x="438150" y="161925"/>
                        </a:cubicBezTo>
                        <a:cubicBezTo>
                          <a:pt x="416195" y="172058"/>
                          <a:pt x="393102" y="179686"/>
                          <a:pt x="371475" y="190500"/>
                        </a:cubicBezTo>
                        <a:cubicBezTo>
                          <a:pt x="367242" y="192617"/>
                          <a:pt x="363265" y="195353"/>
                          <a:pt x="358775" y="196850"/>
                        </a:cubicBezTo>
                        <a:cubicBezTo>
                          <a:pt x="324196" y="208376"/>
                          <a:pt x="317177" y="208648"/>
                          <a:pt x="285750" y="215900"/>
                        </a:cubicBezTo>
                        <a:cubicBezTo>
                          <a:pt x="261121" y="221584"/>
                          <a:pt x="285739" y="216960"/>
                          <a:pt x="254000" y="222250"/>
                        </a:cubicBezTo>
                        <a:cubicBezTo>
                          <a:pt x="247650" y="220133"/>
                          <a:pt x="236263" y="222464"/>
                          <a:pt x="234950" y="215900"/>
                        </a:cubicBezTo>
                        <a:cubicBezTo>
                          <a:pt x="232815" y="205224"/>
                          <a:pt x="240026" y="177099"/>
                          <a:pt x="250825" y="165100"/>
                        </a:cubicBezTo>
                        <a:cubicBezTo>
                          <a:pt x="257834" y="157313"/>
                          <a:pt x="265263" y="149884"/>
                          <a:pt x="273050" y="142875"/>
                        </a:cubicBezTo>
                        <a:cubicBezTo>
                          <a:pt x="280894" y="135816"/>
                          <a:pt x="296784" y="130083"/>
                          <a:pt x="304800" y="127000"/>
                        </a:cubicBezTo>
                        <a:cubicBezTo>
                          <a:pt x="322256" y="120286"/>
                          <a:pt x="322699" y="120880"/>
                          <a:pt x="339725" y="117475"/>
                        </a:cubicBezTo>
                        <a:cubicBezTo>
                          <a:pt x="346075" y="120650"/>
                          <a:pt x="356044" y="120447"/>
                          <a:pt x="358775" y="127000"/>
                        </a:cubicBezTo>
                        <a:cubicBezTo>
                          <a:pt x="362461" y="135846"/>
                          <a:pt x="358233" y="146360"/>
                          <a:pt x="355600" y="155575"/>
                        </a:cubicBezTo>
                        <a:cubicBezTo>
                          <a:pt x="352595" y="166093"/>
                          <a:pt x="337863" y="181365"/>
                          <a:pt x="330200" y="187325"/>
                        </a:cubicBezTo>
                        <a:cubicBezTo>
                          <a:pt x="326464" y="190231"/>
                          <a:pt x="321733" y="191558"/>
                          <a:pt x="317500" y="193675"/>
                        </a:cubicBezTo>
                        <a:cubicBezTo>
                          <a:pt x="318558" y="187325"/>
                          <a:pt x="317592" y="180277"/>
                          <a:pt x="320675" y="174625"/>
                        </a:cubicBezTo>
                        <a:cubicBezTo>
                          <a:pt x="324259" y="168055"/>
                          <a:pt x="331956" y="164657"/>
                          <a:pt x="336550" y="158750"/>
                        </a:cubicBezTo>
                        <a:cubicBezTo>
                          <a:pt x="339456" y="155014"/>
                          <a:pt x="339783" y="149612"/>
                          <a:pt x="342900" y="146050"/>
                        </a:cubicBezTo>
                        <a:cubicBezTo>
                          <a:pt x="347362" y="140950"/>
                          <a:pt x="353675" y="137812"/>
                          <a:pt x="358775" y="133350"/>
                        </a:cubicBezTo>
                        <a:cubicBezTo>
                          <a:pt x="373411" y="120544"/>
                          <a:pt x="361995" y="125927"/>
                          <a:pt x="377825" y="120650"/>
                        </a:cubicBezTo>
                        <a:cubicBezTo>
                          <a:pt x="378883" y="125942"/>
                          <a:pt x="382171" y="131257"/>
                          <a:pt x="381000" y="136525"/>
                        </a:cubicBezTo>
                        <a:cubicBezTo>
                          <a:pt x="379852" y="141691"/>
                          <a:pt x="374280" y="144738"/>
                          <a:pt x="371475" y="149225"/>
                        </a:cubicBezTo>
                        <a:cubicBezTo>
                          <a:pt x="368967" y="153239"/>
                          <a:pt x="368031" y="158189"/>
                          <a:pt x="365125" y="161925"/>
                        </a:cubicBezTo>
                        <a:cubicBezTo>
                          <a:pt x="356615" y="172866"/>
                          <a:pt x="344085" y="181932"/>
                          <a:pt x="333375" y="190500"/>
                        </a:cubicBezTo>
                        <a:cubicBezTo>
                          <a:pt x="324908" y="189442"/>
                          <a:pt x="315897" y="190494"/>
                          <a:pt x="307975" y="187325"/>
                        </a:cubicBezTo>
                        <a:cubicBezTo>
                          <a:pt x="304432" y="185908"/>
                          <a:pt x="301625" y="181616"/>
                          <a:pt x="301625" y="177800"/>
                        </a:cubicBezTo>
                        <a:cubicBezTo>
                          <a:pt x="301625" y="135503"/>
                          <a:pt x="296418" y="140377"/>
                          <a:pt x="317500" y="133350"/>
                        </a:cubicBezTo>
                        <a:cubicBezTo>
                          <a:pt x="323850" y="135467"/>
                          <a:pt x="334064" y="133485"/>
                          <a:pt x="336550" y="139700"/>
                        </a:cubicBezTo>
                        <a:cubicBezTo>
                          <a:pt x="339424" y="146885"/>
                          <a:pt x="330603" y="167421"/>
                          <a:pt x="323850" y="174625"/>
                        </a:cubicBezTo>
                        <a:cubicBezTo>
                          <a:pt x="310542" y="188820"/>
                          <a:pt x="296333" y="202142"/>
                          <a:pt x="282575" y="215900"/>
                        </a:cubicBezTo>
                        <a:cubicBezTo>
                          <a:pt x="278342" y="220133"/>
                          <a:pt x="274747" y="225120"/>
                          <a:pt x="269875" y="228600"/>
                        </a:cubicBezTo>
                        <a:cubicBezTo>
                          <a:pt x="262467" y="233892"/>
                          <a:pt x="255225" y="239425"/>
                          <a:pt x="247650" y="244475"/>
                        </a:cubicBezTo>
                        <a:cubicBezTo>
                          <a:pt x="221460" y="261935"/>
                          <a:pt x="230664" y="258246"/>
                          <a:pt x="209550" y="263525"/>
                        </a:cubicBezTo>
                        <a:cubicBezTo>
                          <a:pt x="208492" y="260350"/>
                          <a:pt x="206375" y="257347"/>
                          <a:pt x="206375" y="254000"/>
                        </a:cubicBezTo>
                        <a:cubicBezTo>
                          <a:pt x="206375" y="228518"/>
                          <a:pt x="207433" y="224896"/>
                          <a:pt x="222250" y="206375"/>
                        </a:cubicBezTo>
                        <a:cubicBezTo>
                          <a:pt x="225990" y="201700"/>
                          <a:pt x="229873" y="196848"/>
                          <a:pt x="234950" y="193675"/>
                        </a:cubicBezTo>
                        <a:cubicBezTo>
                          <a:pt x="238650" y="191362"/>
                          <a:pt x="243417" y="191558"/>
                          <a:pt x="247650" y="190500"/>
                        </a:cubicBezTo>
                        <a:cubicBezTo>
                          <a:pt x="256117" y="193675"/>
                          <a:pt x="265737" y="194707"/>
                          <a:pt x="273050" y="200025"/>
                        </a:cubicBezTo>
                        <a:cubicBezTo>
                          <a:pt x="278041" y="203655"/>
                          <a:pt x="285998" y="210765"/>
                          <a:pt x="282575" y="215900"/>
                        </a:cubicBezTo>
                        <a:cubicBezTo>
                          <a:pt x="278424" y="222127"/>
                          <a:pt x="267758" y="218017"/>
                          <a:pt x="260350" y="219075"/>
                        </a:cubicBezTo>
                        <a:cubicBezTo>
                          <a:pt x="251883" y="222250"/>
                          <a:pt x="243477" y="225591"/>
                          <a:pt x="234950" y="228600"/>
                        </a:cubicBezTo>
                        <a:cubicBezTo>
                          <a:pt x="225482" y="231942"/>
                          <a:pt x="215643" y="234263"/>
                          <a:pt x="206375" y="238125"/>
                        </a:cubicBezTo>
                        <a:cubicBezTo>
                          <a:pt x="202853" y="239593"/>
                          <a:pt x="200357" y="242972"/>
                          <a:pt x="196850" y="244475"/>
                        </a:cubicBezTo>
                        <a:cubicBezTo>
                          <a:pt x="165088" y="258087"/>
                          <a:pt x="207860" y="231519"/>
                          <a:pt x="165100" y="257175"/>
                        </a:cubicBezTo>
                        <a:cubicBezTo>
                          <a:pt x="160562" y="259898"/>
                          <a:pt x="155960" y="262784"/>
                          <a:pt x="152400" y="266700"/>
                        </a:cubicBezTo>
                        <a:cubicBezTo>
                          <a:pt x="145281" y="274531"/>
                          <a:pt x="133350" y="292100"/>
                          <a:pt x="133350" y="292100"/>
                        </a:cubicBezTo>
                        <a:cubicBezTo>
                          <a:pt x="132292" y="296333"/>
                          <a:pt x="131374" y="300604"/>
                          <a:pt x="130175" y="304800"/>
                        </a:cubicBezTo>
                        <a:cubicBezTo>
                          <a:pt x="129256" y="308018"/>
                          <a:pt x="124387" y="312234"/>
                          <a:pt x="127000" y="314325"/>
                        </a:cubicBezTo>
                        <a:cubicBezTo>
                          <a:pt x="132027" y="318347"/>
                          <a:pt x="139700" y="316442"/>
                          <a:pt x="146050" y="317500"/>
                        </a:cubicBezTo>
                        <a:cubicBezTo>
                          <a:pt x="170392" y="316442"/>
                          <a:pt x="194859" y="317016"/>
                          <a:pt x="219075" y="314325"/>
                        </a:cubicBezTo>
                        <a:cubicBezTo>
                          <a:pt x="223779" y="313802"/>
                          <a:pt x="227381" y="309733"/>
                          <a:pt x="231775" y="307975"/>
                        </a:cubicBezTo>
                        <a:cubicBezTo>
                          <a:pt x="237990" y="305489"/>
                          <a:pt x="244475" y="303742"/>
                          <a:pt x="250825" y="301625"/>
                        </a:cubicBezTo>
                        <a:cubicBezTo>
                          <a:pt x="260350" y="302683"/>
                          <a:pt x="271315" y="299655"/>
                          <a:pt x="279400" y="304800"/>
                        </a:cubicBezTo>
                        <a:cubicBezTo>
                          <a:pt x="284090" y="307785"/>
                          <a:pt x="288204" y="338572"/>
                          <a:pt x="288925" y="342900"/>
                        </a:cubicBezTo>
                        <a:cubicBezTo>
                          <a:pt x="287867" y="356658"/>
                          <a:pt x="289097" y="370788"/>
                          <a:pt x="285750" y="384175"/>
                        </a:cubicBezTo>
                        <a:cubicBezTo>
                          <a:pt x="280307" y="405949"/>
                          <a:pt x="276058" y="403351"/>
                          <a:pt x="263525" y="412750"/>
                        </a:cubicBezTo>
                        <a:cubicBezTo>
                          <a:pt x="258104" y="416816"/>
                          <a:pt x="253071" y="421384"/>
                          <a:pt x="247650" y="425450"/>
                        </a:cubicBezTo>
                        <a:cubicBezTo>
                          <a:pt x="244597" y="427740"/>
                          <a:pt x="241745" y="430593"/>
                          <a:pt x="238125" y="431800"/>
                        </a:cubicBezTo>
                        <a:cubicBezTo>
                          <a:pt x="234821" y="432901"/>
                          <a:pt x="198562" y="437905"/>
                          <a:pt x="196850" y="438150"/>
                        </a:cubicBezTo>
                        <a:cubicBezTo>
                          <a:pt x="189442" y="437092"/>
                          <a:pt x="180971" y="438941"/>
                          <a:pt x="174625" y="434975"/>
                        </a:cubicBezTo>
                        <a:cubicBezTo>
                          <a:pt x="169123" y="431536"/>
                          <a:pt x="171232" y="416821"/>
                          <a:pt x="174625" y="412750"/>
                        </a:cubicBezTo>
                        <a:cubicBezTo>
                          <a:pt x="183249" y="402402"/>
                          <a:pt x="190421" y="388435"/>
                          <a:pt x="203200" y="384175"/>
                        </a:cubicBezTo>
                        <a:lnTo>
                          <a:pt x="241300" y="371475"/>
                        </a:lnTo>
                        <a:cubicBezTo>
                          <a:pt x="254000" y="373592"/>
                          <a:pt x="267275" y="373495"/>
                          <a:pt x="279400" y="377825"/>
                        </a:cubicBezTo>
                        <a:cubicBezTo>
                          <a:pt x="291495" y="382145"/>
                          <a:pt x="283309" y="398665"/>
                          <a:pt x="279400" y="403225"/>
                        </a:cubicBezTo>
                        <a:cubicBezTo>
                          <a:pt x="273961" y="409571"/>
                          <a:pt x="257559" y="411403"/>
                          <a:pt x="250825" y="412750"/>
                        </a:cubicBezTo>
                        <a:cubicBezTo>
                          <a:pt x="247650" y="411692"/>
                          <a:pt x="243156" y="412360"/>
                          <a:pt x="241300" y="409575"/>
                        </a:cubicBezTo>
                        <a:cubicBezTo>
                          <a:pt x="236220" y="401955"/>
                          <a:pt x="237913" y="385445"/>
                          <a:pt x="241300" y="377825"/>
                        </a:cubicBezTo>
                        <a:cubicBezTo>
                          <a:pt x="243449" y="372989"/>
                          <a:pt x="246474" y="368137"/>
                          <a:pt x="250825" y="365125"/>
                        </a:cubicBezTo>
                        <a:cubicBezTo>
                          <a:pt x="270977" y="351174"/>
                          <a:pt x="276812" y="350691"/>
                          <a:pt x="295275" y="346075"/>
                        </a:cubicBezTo>
                        <a:cubicBezTo>
                          <a:pt x="304800" y="348192"/>
                          <a:pt x="316507" y="346000"/>
                          <a:pt x="323850" y="352425"/>
                        </a:cubicBezTo>
                        <a:cubicBezTo>
                          <a:pt x="327911" y="355979"/>
                          <a:pt x="322382" y="363180"/>
                          <a:pt x="320675" y="368300"/>
                        </a:cubicBezTo>
                        <a:cubicBezTo>
                          <a:pt x="317183" y="378776"/>
                          <a:pt x="310670" y="387239"/>
                          <a:pt x="301625" y="393700"/>
                        </a:cubicBezTo>
                        <a:cubicBezTo>
                          <a:pt x="298902" y="395645"/>
                          <a:pt x="295275" y="395817"/>
                          <a:pt x="292100" y="396875"/>
                        </a:cubicBezTo>
                        <a:cubicBezTo>
                          <a:pt x="287867" y="394758"/>
                          <a:pt x="281517" y="394758"/>
                          <a:pt x="279400" y="390525"/>
                        </a:cubicBezTo>
                        <a:cubicBezTo>
                          <a:pt x="276273" y="384271"/>
                          <a:pt x="271324" y="346693"/>
                          <a:pt x="269875" y="336550"/>
                        </a:cubicBezTo>
                        <a:cubicBezTo>
                          <a:pt x="270933" y="311150"/>
                          <a:pt x="269125" y="285467"/>
                          <a:pt x="273050" y="260350"/>
                        </a:cubicBezTo>
                        <a:cubicBezTo>
                          <a:pt x="274511" y="250997"/>
                          <a:pt x="280631" y="242913"/>
                          <a:pt x="285750" y="234950"/>
                        </a:cubicBezTo>
                        <a:cubicBezTo>
                          <a:pt x="290782" y="227122"/>
                          <a:pt x="300881" y="213951"/>
                          <a:pt x="311150" y="209550"/>
                        </a:cubicBezTo>
                        <a:cubicBezTo>
                          <a:pt x="315161" y="207831"/>
                          <a:pt x="319571" y="207231"/>
                          <a:pt x="323850" y="206375"/>
                        </a:cubicBezTo>
                        <a:cubicBezTo>
                          <a:pt x="353961" y="200353"/>
                          <a:pt x="364002" y="202089"/>
                          <a:pt x="403225" y="200025"/>
                        </a:cubicBezTo>
                        <a:cubicBezTo>
                          <a:pt x="439987" y="185320"/>
                          <a:pt x="394035" y="202146"/>
                          <a:pt x="444500" y="190500"/>
                        </a:cubicBezTo>
                        <a:cubicBezTo>
                          <a:pt x="450053" y="189218"/>
                          <a:pt x="455167" y="186465"/>
                          <a:pt x="460375" y="184150"/>
                        </a:cubicBezTo>
                        <a:cubicBezTo>
                          <a:pt x="464700" y="182228"/>
                          <a:pt x="469137" y="180425"/>
                          <a:pt x="473075" y="177800"/>
                        </a:cubicBezTo>
                        <a:cubicBezTo>
                          <a:pt x="481881" y="171929"/>
                          <a:pt x="489669" y="164621"/>
                          <a:pt x="498475" y="158750"/>
                        </a:cubicBezTo>
                        <a:lnTo>
                          <a:pt x="508000" y="152400"/>
                        </a:lnTo>
                        <a:cubicBezTo>
                          <a:pt x="519642" y="134938"/>
                          <a:pt x="508000" y="149754"/>
                          <a:pt x="523875" y="136525"/>
                        </a:cubicBezTo>
                        <a:cubicBezTo>
                          <a:pt x="527324" y="133650"/>
                          <a:pt x="529856" y="129757"/>
                          <a:pt x="533400" y="127000"/>
                        </a:cubicBezTo>
                        <a:cubicBezTo>
                          <a:pt x="539424" y="122315"/>
                          <a:pt x="545046" y="116151"/>
                          <a:pt x="552450" y="114300"/>
                        </a:cubicBezTo>
                        <a:cubicBezTo>
                          <a:pt x="570385" y="109816"/>
                          <a:pt x="560871" y="111981"/>
                          <a:pt x="581025" y="107950"/>
                        </a:cubicBezTo>
                        <a:cubicBezTo>
                          <a:pt x="596050" y="109828"/>
                          <a:pt x="605659" y="107184"/>
                          <a:pt x="615950" y="117475"/>
                        </a:cubicBezTo>
                        <a:cubicBezTo>
                          <a:pt x="618648" y="120173"/>
                          <a:pt x="620183" y="123825"/>
                          <a:pt x="622300" y="127000"/>
                        </a:cubicBezTo>
                        <a:cubicBezTo>
                          <a:pt x="617008" y="129117"/>
                          <a:pt x="612118" y="133079"/>
                          <a:pt x="606425" y="133350"/>
                        </a:cubicBezTo>
                        <a:cubicBezTo>
                          <a:pt x="579438" y="134635"/>
                          <a:pt x="562975" y="131977"/>
                          <a:pt x="539750" y="127000"/>
                        </a:cubicBezTo>
                        <a:cubicBezTo>
                          <a:pt x="529884" y="124886"/>
                          <a:pt x="496287" y="117534"/>
                          <a:pt x="485775" y="114300"/>
                        </a:cubicBezTo>
                        <a:cubicBezTo>
                          <a:pt x="480328" y="112624"/>
                          <a:pt x="475192" y="110067"/>
                          <a:pt x="469900" y="107950"/>
                        </a:cubicBezTo>
                        <a:lnTo>
                          <a:pt x="498475" y="98425"/>
                        </a:lnTo>
                        <a:cubicBezTo>
                          <a:pt x="507833" y="95306"/>
                          <a:pt x="514384" y="93329"/>
                          <a:pt x="523875" y="88900"/>
                        </a:cubicBezTo>
                        <a:cubicBezTo>
                          <a:pt x="566276" y="69113"/>
                          <a:pt x="564836" y="71709"/>
                          <a:pt x="533400" y="76200"/>
                        </a:cubicBezTo>
                        <a:cubicBezTo>
                          <a:pt x="524812" y="81925"/>
                          <a:pt x="514949" y="85107"/>
                          <a:pt x="536575" y="85725"/>
                        </a:cubicBezTo>
                        <a:cubicBezTo>
                          <a:pt x="606405" y="87720"/>
                          <a:pt x="676275" y="87842"/>
                          <a:pt x="746125" y="88900"/>
                        </a:cubicBezTo>
                        <a:lnTo>
                          <a:pt x="901700" y="85725"/>
                        </a:lnTo>
                        <a:cubicBezTo>
                          <a:pt x="906042" y="85291"/>
                          <a:pt x="903676" y="77221"/>
                          <a:pt x="904875" y="73025"/>
                        </a:cubicBezTo>
                        <a:cubicBezTo>
                          <a:pt x="905794" y="69807"/>
                          <a:pt x="911332" y="64156"/>
                          <a:pt x="908050" y="63500"/>
                        </a:cubicBezTo>
                        <a:cubicBezTo>
                          <a:pt x="901486" y="62187"/>
                          <a:pt x="895494" y="68227"/>
                          <a:pt x="889000" y="69850"/>
                        </a:cubicBezTo>
                        <a:cubicBezTo>
                          <a:pt x="884767" y="70908"/>
                          <a:pt x="880496" y="71826"/>
                          <a:pt x="876300" y="73025"/>
                        </a:cubicBezTo>
                        <a:cubicBezTo>
                          <a:pt x="873082" y="73944"/>
                          <a:pt x="869950" y="75142"/>
                          <a:pt x="866775" y="76200"/>
                        </a:cubicBezTo>
                        <a:cubicBezTo>
                          <a:pt x="843492" y="75142"/>
                          <a:pt x="820158" y="74884"/>
                          <a:pt x="796925" y="73025"/>
                        </a:cubicBezTo>
                        <a:cubicBezTo>
                          <a:pt x="793589" y="72758"/>
                          <a:pt x="790717" y="70292"/>
                          <a:pt x="787400" y="69850"/>
                        </a:cubicBezTo>
                        <a:cubicBezTo>
                          <a:pt x="774768" y="68166"/>
                          <a:pt x="762000" y="67733"/>
                          <a:pt x="749300" y="66675"/>
                        </a:cubicBezTo>
                        <a:cubicBezTo>
                          <a:pt x="724958" y="67733"/>
                          <a:pt x="700573" y="68050"/>
                          <a:pt x="676275" y="69850"/>
                        </a:cubicBezTo>
                        <a:cubicBezTo>
                          <a:pt x="671923" y="70172"/>
                          <a:pt x="667661" y="71493"/>
                          <a:pt x="663575" y="73025"/>
                        </a:cubicBezTo>
                        <a:cubicBezTo>
                          <a:pt x="650693" y="77856"/>
                          <a:pt x="638527" y="84549"/>
                          <a:pt x="625475" y="88900"/>
                        </a:cubicBezTo>
                        <a:cubicBezTo>
                          <a:pt x="619125" y="91017"/>
                          <a:pt x="612836" y="93327"/>
                          <a:pt x="606425" y="95250"/>
                        </a:cubicBezTo>
                        <a:cubicBezTo>
                          <a:pt x="595363" y="98568"/>
                          <a:pt x="589503" y="99010"/>
                          <a:pt x="577850" y="101600"/>
                        </a:cubicBezTo>
                        <a:cubicBezTo>
                          <a:pt x="573590" y="102547"/>
                          <a:pt x="569383" y="103717"/>
                          <a:pt x="565150" y="104775"/>
                        </a:cubicBezTo>
                        <a:cubicBezTo>
                          <a:pt x="576599" y="106206"/>
                          <a:pt x="608420" y="110302"/>
                          <a:pt x="619125" y="111125"/>
                        </a:cubicBezTo>
                        <a:cubicBezTo>
                          <a:pt x="672295" y="115215"/>
                          <a:pt x="689064" y="114214"/>
                          <a:pt x="746125" y="117475"/>
                        </a:cubicBezTo>
                        <a:cubicBezTo>
                          <a:pt x="765064" y="118557"/>
                          <a:pt x="796382" y="121866"/>
                          <a:pt x="815975" y="123825"/>
                        </a:cubicBezTo>
                        <a:cubicBezTo>
                          <a:pt x="870120" y="137361"/>
                          <a:pt x="819890" y="123825"/>
                          <a:pt x="704850" y="123825"/>
                        </a:cubicBezTo>
                        <a:cubicBezTo>
                          <a:pt x="668851" y="123825"/>
                          <a:pt x="632883" y="125942"/>
                          <a:pt x="596900" y="127000"/>
                        </a:cubicBezTo>
                        <a:cubicBezTo>
                          <a:pt x="586317" y="128058"/>
                          <a:pt x="575679" y="128671"/>
                          <a:pt x="565150" y="130175"/>
                        </a:cubicBezTo>
                        <a:cubicBezTo>
                          <a:pt x="554736" y="131663"/>
                          <a:pt x="543122" y="137049"/>
                          <a:pt x="533400" y="139700"/>
                        </a:cubicBezTo>
                        <a:cubicBezTo>
                          <a:pt x="528194" y="141120"/>
                          <a:pt x="522817" y="141817"/>
                          <a:pt x="517525" y="142875"/>
                        </a:cubicBezTo>
                        <a:cubicBezTo>
                          <a:pt x="531415" y="146348"/>
                          <a:pt x="530012" y="145021"/>
                          <a:pt x="542925" y="152400"/>
                        </a:cubicBezTo>
                        <a:cubicBezTo>
                          <a:pt x="546238" y="154293"/>
                          <a:pt x="548943" y="157247"/>
                          <a:pt x="552450" y="158750"/>
                        </a:cubicBezTo>
                        <a:cubicBezTo>
                          <a:pt x="556461" y="160469"/>
                          <a:pt x="561064" y="160393"/>
                          <a:pt x="565150" y="161925"/>
                        </a:cubicBezTo>
                        <a:cubicBezTo>
                          <a:pt x="569582" y="163587"/>
                          <a:pt x="573500" y="166411"/>
                          <a:pt x="577850" y="168275"/>
                        </a:cubicBezTo>
                        <a:cubicBezTo>
                          <a:pt x="580926" y="169593"/>
                          <a:pt x="584200" y="170392"/>
                          <a:pt x="587375" y="171450"/>
                        </a:cubicBezTo>
                        <a:cubicBezTo>
                          <a:pt x="588433" y="174625"/>
                          <a:pt x="590550" y="177628"/>
                          <a:pt x="590550" y="180975"/>
                        </a:cubicBezTo>
                        <a:cubicBezTo>
                          <a:pt x="590550" y="184322"/>
                          <a:pt x="590160" y="192356"/>
                          <a:pt x="587375" y="190500"/>
                        </a:cubicBezTo>
                        <a:cubicBezTo>
                          <a:pt x="582633" y="187339"/>
                          <a:pt x="582827" y="180032"/>
                          <a:pt x="581025" y="174625"/>
                        </a:cubicBezTo>
                        <a:cubicBezTo>
                          <a:pt x="579645" y="170485"/>
                          <a:pt x="579049" y="166121"/>
                          <a:pt x="577850" y="161925"/>
                        </a:cubicBezTo>
                        <a:cubicBezTo>
                          <a:pt x="576931" y="158707"/>
                          <a:pt x="575733" y="155575"/>
                          <a:pt x="574675" y="152400"/>
                        </a:cubicBezTo>
                        <a:cubicBezTo>
                          <a:pt x="575733" y="146050"/>
                          <a:pt x="574656" y="138939"/>
                          <a:pt x="577850" y="133350"/>
                        </a:cubicBezTo>
                        <a:cubicBezTo>
                          <a:pt x="579510" y="130444"/>
                          <a:pt x="586960" y="126854"/>
                          <a:pt x="587375" y="130175"/>
                        </a:cubicBezTo>
                        <a:cubicBezTo>
                          <a:pt x="588495" y="139138"/>
                          <a:pt x="583192" y="159758"/>
                          <a:pt x="574675" y="168275"/>
                        </a:cubicBezTo>
                        <a:cubicBezTo>
                          <a:pt x="570933" y="172017"/>
                          <a:pt x="566281" y="174724"/>
                          <a:pt x="561975" y="177800"/>
                        </a:cubicBezTo>
                        <a:cubicBezTo>
                          <a:pt x="558870" y="180018"/>
                          <a:pt x="555863" y="182443"/>
                          <a:pt x="552450" y="184150"/>
                        </a:cubicBezTo>
                        <a:cubicBezTo>
                          <a:pt x="549457" y="185647"/>
                          <a:pt x="546100" y="186267"/>
                          <a:pt x="542925" y="187325"/>
                        </a:cubicBezTo>
                        <a:cubicBezTo>
                          <a:pt x="546100" y="184150"/>
                          <a:pt x="548796" y="180410"/>
                          <a:pt x="552450" y="177800"/>
                        </a:cubicBezTo>
                        <a:cubicBezTo>
                          <a:pt x="559316" y="172896"/>
                          <a:pt x="566902" y="170866"/>
                          <a:pt x="574675" y="168275"/>
                        </a:cubicBezTo>
                        <a:cubicBezTo>
                          <a:pt x="583142" y="169333"/>
                          <a:pt x="594042" y="165417"/>
                          <a:pt x="600075" y="171450"/>
                        </a:cubicBezTo>
                        <a:cubicBezTo>
                          <a:pt x="603817" y="175192"/>
                          <a:pt x="594035" y="180168"/>
                          <a:pt x="590550" y="184150"/>
                        </a:cubicBezTo>
                        <a:cubicBezTo>
                          <a:pt x="584815" y="190704"/>
                          <a:pt x="573176" y="201997"/>
                          <a:pt x="565150" y="206375"/>
                        </a:cubicBezTo>
                        <a:cubicBezTo>
                          <a:pt x="558074" y="210235"/>
                          <a:pt x="550263" y="212565"/>
                          <a:pt x="542925" y="215900"/>
                        </a:cubicBezTo>
                        <a:cubicBezTo>
                          <a:pt x="538616" y="217859"/>
                          <a:pt x="534776" y="220950"/>
                          <a:pt x="530225" y="222250"/>
                        </a:cubicBezTo>
                        <a:cubicBezTo>
                          <a:pt x="507513" y="228739"/>
                          <a:pt x="490030" y="229445"/>
                          <a:pt x="466725" y="231775"/>
                        </a:cubicBezTo>
                        <a:cubicBezTo>
                          <a:pt x="441325" y="230717"/>
                          <a:pt x="415898" y="230186"/>
                          <a:pt x="390525" y="228600"/>
                        </a:cubicBezTo>
                        <a:cubicBezTo>
                          <a:pt x="382009" y="228068"/>
                          <a:pt x="373658" y="225425"/>
                          <a:pt x="365125" y="225425"/>
                        </a:cubicBezTo>
                        <a:cubicBezTo>
                          <a:pt x="338646" y="225425"/>
                          <a:pt x="312208" y="227542"/>
                          <a:pt x="285750" y="228600"/>
                        </a:cubicBezTo>
                        <a:cubicBezTo>
                          <a:pt x="281037" y="229543"/>
                          <a:pt x="254353" y="236831"/>
                          <a:pt x="250825" y="228600"/>
                        </a:cubicBezTo>
                        <a:cubicBezTo>
                          <a:pt x="248028" y="222075"/>
                          <a:pt x="257467" y="216038"/>
                          <a:pt x="260350" y="209550"/>
                        </a:cubicBezTo>
                        <a:cubicBezTo>
                          <a:pt x="261709" y="206492"/>
                          <a:pt x="261517" y="202702"/>
                          <a:pt x="263525" y="200025"/>
                        </a:cubicBezTo>
                        <a:cubicBezTo>
                          <a:pt x="276688" y="182475"/>
                          <a:pt x="277977" y="187179"/>
                          <a:pt x="292100" y="174625"/>
                        </a:cubicBezTo>
                        <a:cubicBezTo>
                          <a:pt x="297693" y="169653"/>
                          <a:pt x="301748" y="162901"/>
                          <a:pt x="307975" y="158750"/>
                        </a:cubicBezTo>
                        <a:cubicBezTo>
                          <a:pt x="322716" y="148923"/>
                          <a:pt x="332953" y="148766"/>
                          <a:pt x="349250" y="146050"/>
                        </a:cubicBezTo>
                        <a:cubicBezTo>
                          <a:pt x="352561" y="146464"/>
                          <a:pt x="381918" y="142376"/>
                          <a:pt x="377825" y="158750"/>
                        </a:cubicBezTo>
                        <a:cubicBezTo>
                          <a:pt x="372805" y="178830"/>
                          <a:pt x="332192" y="244572"/>
                          <a:pt x="330200" y="247650"/>
                        </a:cubicBezTo>
                        <a:lnTo>
                          <a:pt x="295275" y="301625"/>
                        </a:lnTo>
                        <a:cubicBezTo>
                          <a:pt x="287813" y="313232"/>
                          <a:pt x="279221" y="324208"/>
                          <a:pt x="273050" y="336550"/>
                        </a:cubicBezTo>
                        <a:cubicBezTo>
                          <a:pt x="258643" y="365363"/>
                          <a:pt x="265601" y="354074"/>
                          <a:pt x="254000" y="371475"/>
                        </a:cubicBezTo>
                        <a:cubicBezTo>
                          <a:pt x="254242" y="372201"/>
                          <a:pt x="257991" y="391916"/>
                          <a:pt x="266700" y="384175"/>
                        </a:cubicBezTo>
                        <a:cubicBezTo>
                          <a:pt x="268941" y="382183"/>
                          <a:pt x="285708" y="355206"/>
                          <a:pt x="292100" y="346075"/>
                        </a:cubicBezTo>
                        <a:cubicBezTo>
                          <a:pt x="295985" y="340524"/>
                          <a:pt x="311269" y="318939"/>
                          <a:pt x="317500" y="311150"/>
                        </a:cubicBezTo>
                        <a:cubicBezTo>
                          <a:pt x="322664" y="304695"/>
                          <a:pt x="328790" y="298978"/>
                          <a:pt x="333375" y="292100"/>
                        </a:cubicBezTo>
                        <a:cubicBezTo>
                          <a:pt x="335492" y="288925"/>
                          <a:pt x="337190" y="285427"/>
                          <a:pt x="339725" y="282575"/>
                        </a:cubicBezTo>
                        <a:cubicBezTo>
                          <a:pt x="345691" y="275863"/>
                          <a:pt x="358775" y="263525"/>
                          <a:pt x="358775" y="263525"/>
                        </a:cubicBezTo>
                        <a:cubicBezTo>
                          <a:pt x="355683" y="282080"/>
                          <a:pt x="357101" y="285086"/>
                          <a:pt x="346075" y="301625"/>
                        </a:cubicBezTo>
                        <a:cubicBezTo>
                          <a:pt x="343584" y="305361"/>
                          <a:pt x="339355" y="307644"/>
                          <a:pt x="336550" y="311150"/>
                        </a:cubicBezTo>
                        <a:cubicBezTo>
                          <a:pt x="330863" y="318259"/>
                          <a:pt x="326799" y="326638"/>
                          <a:pt x="320675" y="333375"/>
                        </a:cubicBezTo>
                        <a:cubicBezTo>
                          <a:pt x="310890" y="344139"/>
                          <a:pt x="304027" y="346462"/>
                          <a:pt x="292100" y="352425"/>
                        </a:cubicBezTo>
                        <a:cubicBezTo>
                          <a:pt x="281517" y="349250"/>
                          <a:pt x="268802" y="350017"/>
                          <a:pt x="260350" y="342900"/>
                        </a:cubicBezTo>
                        <a:cubicBezTo>
                          <a:pt x="247550" y="332121"/>
                          <a:pt x="239788" y="316315"/>
                          <a:pt x="231775" y="301625"/>
                        </a:cubicBezTo>
                        <a:cubicBezTo>
                          <a:pt x="225425" y="289983"/>
                          <a:pt x="218426" y="278673"/>
                          <a:pt x="212725" y="266700"/>
                        </a:cubicBezTo>
                        <a:cubicBezTo>
                          <a:pt x="201419" y="242958"/>
                          <a:pt x="201635" y="241392"/>
                          <a:pt x="196850" y="222250"/>
                        </a:cubicBezTo>
                        <a:cubicBezTo>
                          <a:pt x="203069" y="188044"/>
                          <a:pt x="194198" y="161533"/>
                          <a:pt x="219075" y="142875"/>
                        </a:cubicBezTo>
                        <a:cubicBezTo>
                          <a:pt x="224012" y="139172"/>
                          <a:pt x="229220" y="135642"/>
                          <a:pt x="234950" y="133350"/>
                        </a:cubicBezTo>
                        <a:cubicBezTo>
                          <a:pt x="239960" y="131346"/>
                          <a:pt x="245533" y="131233"/>
                          <a:pt x="250825" y="130175"/>
                        </a:cubicBezTo>
                        <a:cubicBezTo>
                          <a:pt x="257781" y="130993"/>
                          <a:pt x="345308" y="122962"/>
                          <a:pt x="371475" y="152400"/>
                        </a:cubicBezTo>
                        <a:cubicBezTo>
                          <a:pt x="376545" y="158104"/>
                          <a:pt x="379942" y="165100"/>
                          <a:pt x="384175" y="171450"/>
                        </a:cubicBezTo>
                        <a:cubicBezTo>
                          <a:pt x="391631" y="205004"/>
                          <a:pt x="397570" y="214487"/>
                          <a:pt x="381000" y="254000"/>
                        </a:cubicBezTo>
                        <a:cubicBezTo>
                          <a:pt x="373958" y="270792"/>
                          <a:pt x="360625" y="284232"/>
                          <a:pt x="349250" y="298450"/>
                        </a:cubicBezTo>
                        <a:cubicBezTo>
                          <a:pt x="343640" y="305462"/>
                          <a:pt x="336781" y="311389"/>
                          <a:pt x="330200" y="317500"/>
                        </a:cubicBezTo>
                        <a:cubicBezTo>
                          <a:pt x="327649" y="319869"/>
                          <a:pt x="301180" y="343954"/>
                          <a:pt x="292100" y="349250"/>
                        </a:cubicBezTo>
                        <a:cubicBezTo>
                          <a:pt x="283923" y="354020"/>
                          <a:pt x="275167" y="357717"/>
                          <a:pt x="266700" y="361950"/>
                        </a:cubicBezTo>
                        <a:cubicBezTo>
                          <a:pt x="245533" y="359833"/>
                          <a:pt x="223460" y="362083"/>
                          <a:pt x="203200" y="355600"/>
                        </a:cubicBezTo>
                        <a:cubicBezTo>
                          <a:pt x="195327" y="353081"/>
                          <a:pt x="192432" y="343050"/>
                          <a:pt x="187325" y="336550"/>
                        </a:cubicBezTo>
                        <a:cubicBezTo>
                          <a:pt x="180786" y="328228"/>
                          <a:pt x="174625" y="319617"/>
                          <a:pt x="168275" y="311150"/>
                        </a:cubicBezTo>
                        <a:cubicBezTo>
                          <a:pt x="164042" y="299508"/>
                          <a:pt x="155575" y="288612"/>
                          <a:pt x="155575" y="276225"/>
                        </a:cubicBezTo>
                        <a:cubicBezTo>
                          <a:pt x="155575" y="258771"/>
                          <a:pt x="162241" y="241803"/>
                          <a:pt x="168275" y="225425"/>
                        </a:cubicBezTo>
                        <a:cubicBezTo>
                          <a:pt x="169827" y="221212"/>
                          <a:pt x="174294" y="218705"/>
                          <a:pt x="177800" y="215900"/>
                        </a:cubicBezTo>
                        <a:cubicBezTo>
                          <a:pt x="184909" y="210213"/>
                          <a:pt x="192305" y="204850"/>
                          <a:pt x="200025" y="200025"/>
                        </a:cubicBezTo>
                        <a:cubicBezTo>
                          <a:pt x="221555" y="186569"/>
                          <a:pt x="236276" y="179876"/>
                          <a:pt x="260350" y="171450"/>
                        </a:cubicBezTo>
                        <a:cubicBezTo>
                          <a:pt x="270779" y="167800"/>
                          <a:pt x="281265" y="164092"/>
                          <a:pt x="292100" y="161925"/>
                        </a:cubicBezTo>
                        <a:cubicBezTo>
                          <a:pt x="302530" y="159839"/>
                          <a:pt x="313267" y="159808"/>
                          <a:pt x="323850" y="158750"/>
                        </a:cubicBezTo>
                        <a:cubicBezTo>
                          <a:pt x="340783" y="159808"/>
                          <a:pt x="358145" y="157995"/>
                          <a:pt x="374650" y="161925"/>
                        </a:cubicBezTo>
                        <a:cubicBezTo>
                          <a:pt x="381242" y="163495"/>
                          <a:pt x="386292" y="169333"/>
                          <a:pt x="390525" y="174625"/>
                        </a:cubicBezTo>
                        <a:cubicBezTo>
                          <a:pt x="396823" y="182498"/>
                          <a:pt x="400032" y="193620"/>
                          <a:pt x="403225" y="203200"/>
                        </a:cubicBezTo>
                        <a:cubicBezTo>
                          <a:pt x="401460" y="219087"/>
                          <a:pt x="404637" y="230363"/>
                          <a:pt x="393700" y="241300"/>
                        </a:cubicBezTo>
                        <a:cubicBezTo>
                          <a:pt x="392952" y="242048"/>
                          <a:pt x="391583" y="241300"/>
                          <a:pt x="390525" y="241300"/>
                        </a:cubicBezTo>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9F272C41-E4A4-2841-BBE5-141F3D3F5A97}"/>
                      </a:ext>
                    </a:extLst>
                  </p:cNvPr>
                  <p:cNvSpPr/>
                  <p:nvPr/>
                </p:nvSpPr>
                <p:spPr>
                  <a:xfrm rot="2352291">
                    <a:off x="3340247" y="3939216"/>
                    <a:ext cx="289407" cy="322934"/>
                  </a:xfrm>
                  <a:custGeom>
                    <a:avLst/>
                    <a:gdLst>
                      <a:gd name="connsiteX0" fmla="*/ 184150 w 909078"/>
                      <a:gd name="connsiteY0" fmla="*/ 161925 h 723900"/>
                      <a:gd name="connsiteX1" fmla="*/ 168275 w 909078"/>
                      <a:gd name="connsiteY1" fmla="*/ 177800 h 723900"/>
                      <a:gd name="connsiteX2" fmla="*/ 155575 w 909078"/>
                      <a:gd name="connsiteY2" fmla="*/ 196850 h 723900"/>
                      <a:gd name="connsiteX3" fmla="*/ 149225 w 909078"/>
                      <a:gd name="connsiteY3" fmla="*/ 206375 h 723900"/>
                      <a:gd name="connsiteX4" fmla="*/ 146050 w 909078"/>
                      <a:gd name="connsiteY4" fmla="*/ 215900 h 723900"/>
                      <a:gd name="connsiteX5" fmla="*/ 133350 w 909078"/>
                      <a:gd name="connsiteY5" fmla="*/ 234950 h 723900"/>
                      <a:gd name="connsiteX6" fmla="*/ 127000 w 909078"/>
                      <a:gd name="connsiteY6" fmla="*/ 244475 h 723900"/>
                      <a:gd name="connsiteX7" fmla="*/ 120650 w 909078"/>
                      <a:gd name="connsiteY7" fmla="*/ 254000 h 723900"/>
                      <a:gd name="connsiteX8" fmla="*/ 114300 w 909078"/>
                      <a:gd name="connsiteY8" fmla="*/ 273050 h 723900"/>
                      <a:gd name="connsiteX9" fmla="*/ 111125 w 909078"/>
                      <a:gd name="connsiteY9" fmla="*/ 301625 h 723900"/>
                      <a:gd name="connsiteX10" fmla="*/ 101600 w 909078"/>
                      <a:gd name="connsiteY10" fmla="*/ 346075 h 723900"/>
                      <a:gd name="connsiteX11" fmla="*/ 98425 w 909078"/>
                      <a:gd name="connsiteY11" fmla="*/ 365125 h 723900"/>
                      <a:gd name="connsiteX12" fmla="*/ 107950 w 909078"/>
                      <a:gd name="connsiteY12" fmla="*/ 400050 h 723900"/>
                      <a:gd name="connsiteX13" fmla="*/ 111125 w 909078"/>
                      <a:gd name="connsiteY13" fmla="*/ 409575 h 723900"/>
                      <a:gd name="connsiteX14" fmla="*/ 120650 w 909078"/>
                      <a:gd name="connsiteY14" fmla="*/ 428625 h 723900"/>
                      <a:gd name="connsiteX15" fmla="*/ 117475 w 909078"/>
                      <a:gd name="connsiteY15" fmla="*/ 685800 h 723900"/>
                      <a:gd name="connsiteX16" fmla="*/ 111125 w 909078"/>
                      <a:gd name="connsiteY16" fmla="*/ 720725 h 723900"/>
                      <a:gd name="connsiteX17" fmla="*/ 114300 w 909078"/>
                      <a:gd name="connsiteY17" fmla="*/ 685800 h 723900"/>
                      <a:gd name="connsiteX18" fmla="*/ 117475 w 909078"/>
                      <a:gd name="connsiteY18" fmla="*/ 628650 h 723900"/>
                      <a:gd name="connsiteX19" fmla="*/ 123825 w 909078"/>
                      <a:gd name="connsiteY19" fmla="*/ 609600 h 723900"/>
                      <a:gd name="connsiteX20" fmla="*/ 127000 w 909078"/>
                      <a:gd name="connsiteY20" fmla="*/ 596900 h 723900"/>
                      <a:gd name="connsiteX21" fmla="*/ 130175 w 909078"/>
                      <a:gd name="connsiteY21" fmla="*/ 577850 h 723900"/>
                      <a:gd name="connsiteX22" fmla="*/ 136525 w 909078"/>
                      <a:gd name="connsiteY22" fmla="*/ 533400 h 723900"/>
                      <a:gd name="connsiteX23" fmla="*/ 142875 w 909078"/>
                      <a:gd name="connsiteY23" fmla="*/ 498475 h 723900"/>
                      <a:gd name="connsiteX24" fmla="*/ 146050 w 909078"/>
                      <a:gd name="connsiteY24" fmla="*/ 393700 h 723900"/>
                      <a:gd name="connsiteX25" fmla="*/ 149225 w 909078"/>
                      <a:gd name="connsiteY25" fmla="*/ 374650 h 723900"/>
                      <a:gd name="connsiteX26" fmla="*/ 161925 w 909078"/>
                      <a:gd name="connsiteY26" fmla="*/ 346075 h 723900"/>
                      <a:gd name="connsiteX27" fmla="*/ 171450 w 909078"/>
                      <a:gd name="connsiteY27" fmla="*/ 339725 h 723900"/>
                      <a:gd name="connsiteX28" fmla="*/ 180975 w 909078"/>
                      <a:gd name="connsiteY28" fmla="*/ 349250 h 723900"/>
                      <a:gd name="connsiteX29" fmla="*/ 184150 w 909078"/>
                      <a:gd name="connsiteY29" fmla="*/ 365125 h 723900"/>
                      <a:gd name="connsiteX30" fmla="*/ 187325 w 909078"/>
                      <a:gd name="connsiteY30" fmla="*/ 377825 h 723900"/>
                      <a:gd name="connsiteX31" fmla="*/ 193675 w 909078"/>
                      <a:gd name="connsiteY31" fmla="*/ 396875 h 723900"/>
                      <a:gd name="connsiteX32" fmla="*/ 190500 w 909078"/>
                      <a:gd name="connsiteY32" fmla="*/ 431800 h 723900"/>
                      <a:gd name="connsiteX33" fmla="*/ 180975 w 909078"/>
                      <a:gd name="connsiteY33" fmla="*/ 460375 h 723900"/>
                      <a:gd name="connsiteX34" fmla="*/ 177800 w 909078"/>
                      <a:gd name="connsiteY34" fmla="*/ 473075 h 723900"/>
                      <a:gd name="connsiteX35" fmla="*/ 171450 w 909078"/>
                      <a:gd name="connsiteY35" fmla="*/ 492125 h 723900"/>
                      <a:gd name="connsiteX36" fmla="*/ 174625 w 909078"/>
                      <a:gd name="connsiteY36" fmla="*/ 533400 h 723900"/>
                      <a:gd name="connsiteX37" fmla="*/ 180975 w 909078"/>
                      <a:gd name="connsiteY37" fmla="*/ 552450 h 723900"/>
                      <a:gd name="connsiteX38" fmla="*/ 177800 w 909078"/>
                      <a:gd name="connsiteY38" fmla="*/ 657225 h 723900"/>
                      <a:gd name="connsiteX39" fmla="*/ 171450 w 909078"/>
                      <a:gd name="connsiteY39" fmla="*/ 692150 h 723900"/>
                      <a:gd name="connsiteX40" fmla="*/ 165100 w 909078"/>
                      <a:gd name="connsiteY40" fmla="*/ 723900 h 723900"/>
                      <a:gd name="connsiteX41" fmla="*/ 171450 w 909078"/>
                      <a:gd name="connsiteY41" fmla="*/ 657225 h 723900"/>
                      <a:gd name="connsiteX42" fmla="*/ 174625 w 909078"/>
                      <a:gd name="connsiteY42" fmla="*/ 644525 h 723900"/>
                      <a:gd name="connsiteX43" fmla="*/ 180975 w 909078"/>
                      <a:gd name="connsiteY43" fmla="*/ 612775 h 723900"/>
                      <a:gd name="connsiteX44" fmla="*/ 184150 w 909078"/>
                      <a:gd name="connsiteY44" fmla="*/ 596900 h 723900"/>
                      <a:gd name="connsiteX45" fmla="*/ 190500 w 909078"/>
                      <a:gd name="connsiteY45" fmla="*/ 571500 h 723900"/>
                      <a:gd name="connsiteX46" fmla="*/ 193675 w 909078"/>
                      <a:gd name="connsiteY46" fmla="*/ 447675 h 723900"/>
                      <a:gd name="connsiteX47" fmla="*/ 196850 w 909078"/>
                      <a:gd name="connsiteY47" fmla="*/ 428625 h 723900"/>
                      <a:gd name="connsiteX48" fmla="*/ 193675 w 909078"/>
                      <a:gd name="connsiteY48" fmla="*/ 374650 h 723900"/>
                      <a:gd name="connsiteX49" fmla="*/ 184150 w 909078"/>
                      <a:gd name="connsiteY49" fmla="*/ 381000 h 723900"/>
                      <a:gd name="connsiteX50" fmla="*/ 180975 w 909078"/>
                      <a:gd name="connsiteY50" fmla="*/ 393700 h 723900"/>
                      <a:gd name="connsiteX51" fmla="*/ 177800 w 909078"/>
                      <a:gd name="connsiteY51" fmla="*/ 403225 h 723900"/>
                      <a:gd name="connsiteX52" fmla="*/ 174625 w 909078"/>
                      <a:gd name="connsiteY52" fmla="*/ 415925 h 723900"/>
                      <a:gd name="connsiteX53" fmla="*/ 168275 w 909078"/>
                      <a:gd name="connsiteY53" fmla="*/ 434975 h 723900"/>
                      <a:gd name="connsiteX54" fmla="*/ 165100 w 909078"/>
                      <a:gd name="connsiteY54" fmla="*/ 466725 h 723900"/>
                      <a:gd name="connsiteX55" fmla="*/ 161925 w 909078"/>
                      <a:gd name="connsiteY55" fmla="*/ 492125 h 723900"/>
                      <a:gd name="connsiteX56" fmla="*/ 158750 w 909078"/>
                      <a:gd name="connsiteY56" fmla="*/ 533400 h 723900"/>
                      <a:gd name="connsiteX57" fmla="*/ 155575 w 909078"/>
                      <a:gd name="connsiteY57" fmla="*/ 549275 h 723900"/>
                      <a:gd name="connsiteX58" fmla="*/ 149225 w 909078"/>
                      <a:gd name="connsiteY58" fmla="*/ 571500 h 723900"/>
                      <a:gd name="connsiteX59" fmla="*/ 142875 w 909078"/>
                      <a:gd name="connsiteY59" fmla="*/ 612775 h 723900"/>
                      <a:gd name="connsiteX60" fmla="*/ 136525 w 909078"/>
                      <a:gd name="connsiteY60" fmla="*/ 631825 h 723900"/>
                      <a:gd name="connsiteX61" fmla="*/ 133350 w 909078"/>
                      <a:gd name="connsiteY61" fmla="*/ 641350 h 723900"/>
                      <a:gd name="connsiteX62" fmla="*/ 130175 w 909078"/>
                      <a:gd name="connsiteY62" fmla="*/ 650875 h 723900"/>
                      <a:gd name="connsiteX63" fmla="*/ 133350 w 909078"/>
                      <a:gd name="connsiteY63" fmla="*/ 638175 h 723900"/>
                      <a:gd name="connsiteX64" fmla="*/ 136525 w 909078"/>
                      <a:gd name="connsiteY64" fmla="*/ 625475 h 723900"/>
                      <a:gd name="connsiteX65" fmla="*/ 142875 w 909078"/>
                      <a:gd name="connsiteY65" fmla="*/ 606425 h 723900"/>
                      <a:gd name="connsiteX66" fmla="*/ 146050 w 909078"/>
                      <a:gd name="connsiteY66" fmla="*/ 596900 h 723900"/>
                      <a:gd name="connsiteX67" fmla="*/ 149225 w 909078"/>
                      <a:gd name="connsiteY67" fmla="*/ 587375 h 723900"/>
                      <a:gd name="connsiteX68" fmla="*/ 155575 w 909078"/>
                      <a:gd name="connsiteY68" fmla="*/ 577850 h 723900"/>
                      <a:gd name="connsiteX69" fmla="*/ 161925 w 909078"/>
                      <a:gd name="connsiteY69" fmla="*/ 558800 h 723900"/>
                      <a:gd name="connsiteX70" fmla="*/ 168275 w 909078"/>
                      <a:gd name="connsiteY70" fmla="*/ 536575 h 723900"/>
                      <a:gd name="connsiteX71" fmla="*/ 174625 w 909078"/>
                      <a:gd name="connsiteY71" fmla="*/ 450850 h 723900"/>
                      <a:gd name="connsiteX72" fmla="*/ 184150 w 909078"/>
                      <a:gd name="connsiteY72" fmla="*/ 419100 h 723900"/>
                      <a:gd name="connsiteX73" fmla="*/ 187325 w 909078"/>
                      <a:gd name="connsiteY73" fmla="*/ 409575 h 723900"/>
                      <a:gd name="connsiteX74" fmla="*/ 190500 w 909078"/>
                      <a:gd name="connsiteY74" fmla="*/ 400050 h 723900"/>
                      <a:gd name="connsiteX75" fmla="*/ 196850 w 909078"/>
                      <a:gd name="connsiteY75" fmla="*/ 390525 h 723900"/>
                      <a:gd name="connsiteX76" fmla="*/ 200025 w 909078"/>
                      <a:gd name="connsiteY76" fmla="*/ 381000 h 723900"/>
                      <a:gd name="connsiteX77" fmla="*/ 209550 w 909078"/>
                      <a:gd name="connsiteY77" fmla="*/ 371475 h 723900"/>
                      <a:gd name="connsiteX78" fmla="*/ 231775 w 909078"/>
                      <a:gd name="connsiteY78" fmla="*/ 346075 h 723900"/>
                      <a:gd name="connsiteX79" fmla="*/ 244475 w 909078"/>
                      <a:gd name="connsiteY79" fmla="*/ 361950 h 723900"/>
                      <a:gd name="connsiteX80" fmla="*/ 250825 w 909078"/>
                      <a:gd name="connsiteY80" fmla="*/ 400050 h 723900"/>
                      <a:gd name="connsiteX81" fmla="*/ 254000 w 909078"/>
                      <a:gd name="connsiteY81" fmla="*/ 466725 h 723900"/>
                      <a:gd name="connsiteX82" fmla="*/ 260350 w 909078"/>
                      <a:gd name="connsiteY82" fmla="*/ 504825 h 723900"/>
                      <a:gd name="connsiteX83" fmla="*/ 263525 w 909078"/>
                      <a:gd name="connsiteY83" fmla="*/ 514350 h 723900"/>
                      <a:gd name="connsiteX84" fmla="*/ 266700 w 909078"/>
                      <a:gd name="connsiteY84" fmla="*/ 527050 h 723900"/>
                      <a:gd name="connsiteX85" fmla="*/ 263525 w 909078"/>
                      <a:gd name="connsiteY85" fmla="*/ 657225 h 723900"/>
                      <a:gd name="connsiteX86" fmla="*/ 266700 w 909078"/>
                      <a:gd name="connsiteY86" fmla="*/ 606425 h 723900"/>
                      <a:gd name="connsiteX87" fmla="*/ 273050 w 909078"/>
                      <a:gd name="connsiteY87" fmla="*/ 568325 h 723900"/>
                      <a:gd name="connsiteX88" fmla="*/ 269875 w 909078"/>
                      <a:gd name="connsiteY88" fmla="*/ 479425 h 723900"/>
                      <a:gd name="connsiteX89" fmla="*/ 273050 w 909078"/>
                      <a:gd name="connsiteY89" fmla="*/ 349250 h 723900"/>
                      <a:gd name="connsiteX90" fmla="*/ 279400 w 909078"/>
                      <a:gd name="connsiteY90" fmla="*/ 320675 h 723900"/>
                      <a:gd name="connsiteX91" fmla="*/ 288925 w 909078"/>
                      <a:gd name="connsiteY91" fmla="*/ 365125 h 723900"/>
                      <a:gd name="connsiteX92" fmla="*/ 292100 w 909078"/>
                      <a:gd name="connsiteY92" fmla="*/ 384175 h 723900"/>
                      <a:gd name="connsiteX93" fmla="*/ 298450 w 909078"/>
                      <a:gd name="connsiteY93" fmla="*/ 409575 h 723900"/>
                      <a:gd name="connsiteX94" fmla="*/ 301625 w 909078"/>
                      <a:gd name="connsiteY94" fmla="*/ 419100 h 723900"/>
                      <a:gd name="connsiteX95" fmla="*/ 307975 w 909078"/>
                      <a:gd name="connsiteY95" fmla="*/ 454025 h 723900"/>
                      <a:gd name="connsiteX96" fmla="*/ 311150 w 909078"/>
                      <a:gd name="connsiteY96" fmla="*/ 463550 h 723900"/>
                      <a:gd name="connsiteX97" fmla="*/ 314325 w 909078"/>
                      <a:gd name="connsiteY97" fmla="*/ 482600 h 723900"/>
                      <a:gd name="connsiteX98" fmla="*/ 320675 w 909078"/>
                      <a:gd name="connsiteY98" fmla="*/ 508000 h 723900"/>
                      <a:gd name="connsiteX99" fmla="*/ 323850 w 909078"/>
                      <a:gd name="connsiteY99" fmla="*/ 523875 h 723900"/>
                      <a:gd name="connsiteX100" fmla="*/ 320675 w 909078"/>
                      <a:gd name="connsiteY100" fmla="*/ 587375 h 723900"/>
                      <a:gd name="connsiteX101" fmla="*/ 314325 w 909078"/>
                      <a:gd name="connsiteY101" fmla="*/ 625475 h 723900"/>
                      <a:gd name="connsiteX102" fmla="*/ 311150 w 909078"/>
                      <a:gd name="connsiteY102" fmla="*/ 650875 h 723900"/>
                      <a:gd name="connsiteX103" fmla="*/ 317500 w 909078"/>
                      <a:gd name="connsiteY103" fmla="*/ 641350 h 723900"/>
                      <a:gd name="connsiteX104" fmla="*/ 330200 w 909078"/>
                      <a:gd name="connsiteY104" fmla="*/ 609600 h 723900"/>
                      <a:gd name="connsiteX105" fmla="*/ 333375 w 909078"/>
                      <a:gd name="connsiteY105" fmla="*/ 600075 h 723900"/>
                      <a:gd name="connsiteX106" fmla="*/ 333375 w 909078"/>
                      <a:gd name="connsiteY106" fmla="*/ 476250 h 723900"/>
                      <a:gd name="connsiteX107" fmla="*/ 323850 w 909078"/>
                      <a:gd name="connsiteY107" fmla="*/ 457200 h 723900"/>
                      <a:gd name="connsiteX108" fmla="*/ 314325 w 909078"/>
                      <a:gd name="connsiteY108" fmla="*/ 428625 h 723900"/>
                      <a:gd name="connsiteX109" fmla="*/ 311150 w 909078"/>
                      <a:gd name="connsiteY109" fmla="*/ 419100 h 723900"/>
                      <a:gd name="connsiteX110" fmla="*/ 304800 w 909078"/>
                      <a:gd name="connsiteY110" fmla="*/ 409575 h 723900"/>
                      <a:gd name="connsiteX111" fmla="*/ 298450 w 909078"/>
                      <a:gd name="connsiteY111" fmla="*/ 390525 h 723900"/>
                      <a:gd name="connsiteX112" fmla="*/ 295275 w 909078"/>
                      <a:gd name="connsiteY112" fmla="*/ 381000 h 723900"/>
                      <a:gd name="connsiteX113" fmla="*/ 292100 w 909078"/>
                      <a:gd name="connsiteY113" fmla="*/ 371475 h 723900"/>
                      <a:gd name="connsiteX114" fmla="*/ 288925 w 909078"/>
                      <a:gd name="connsiteY114" fmla="*/ 355600 h 723900"/>
                      <a:gd name="connsiteX115" fmla="*/ 282575 w 909078"/>
                      <a:gd name="connsiteY115" fmla="*/ 333375 h 723900"/>
                      <a:gd name="connsiteX116" fmla="*/ 276225 w 909078"/>
                      <a:gd name="connsiteY116" fmla="*/ 304800 h 723900"/>
                      <a:gd name="connsiteX117" fmla="*/ 279400 w 909078"/>
                      <a:gd name="connsiteY117" fmla="*/ 276225 h 723900"/>
                      <a:gd name="connsiteX118" fmla="*/ 282575 w 909078"/>
                      <a:gd name="connsiteY118" fmla="*/ 292100 h 723900"/>
                      <a:gd name="connsiteX119" fmla="*/ 285750 w 909078"/>
                      <a:gd name="connsiteY119" fmla="*/ 314325 h 723900"/>
                      <a:gd name="connsiteX120" fmla="*/ 288925 w 909078"/>
                      <a:gd name="connsiteY120" fmla="*/ 323850 h 723900"/>
                      <a:gd name="connsiteX121" fmla="*/ 292100 w 909078"/>
                      <a:gd name="connsiteY121" fmla="*/ 339725 h 723900"/>
                      <a:gd name="connsiteX122" fmla="*/ 295275 w 909078"/>
                      <a:gd name="connsiteY122" fmla="*/ 365125 h 723900"/>
                      <a:gd name="connsiteX123" fmla="*/ 301625 w 909078"/>
                      <a:gd name="connsiteY123" fmla="*/ 390525 h 723900"/>
                      <a:gd name="connsiteX124" fmla="*/ 304800 w 909078"/>
                      <a:gd name="connsiteY124" fmla="*/ 412750 h 723900"/>
                      <a:gd name="connsiteX125" fmla="*/ 311150 w 909078"/>
                      <a:gd name="connsiteY125" fmla="*/ 434975 h 723900"/>
                      <a:gd name="connsiteX126" fmla="*/ 314325 w 909078"/>
                      <a:gd name="connsiteY126" fmla="*/ 447675 h 723900"/>
                      <a:gd name="connsiteX127" fmla="*/ 320675 w 909078"/>
                      <a:gd name="connsiteY127" fmla="*/ 457200 h 723900"/>
                      <a:gd name="connsiteX128" fmla="*/ 330200 w 909078"/>
                      <a:gd name="connsiteY128" fmla="*/ 488950 h 723900"/>
                      <a:gd name="connsiteX129" fmla="*/ 336550 w 909078"/>
                      <a:gd name="connsiteY129" fmla="*/ 498475 h 723900"/>
                      <a:gd name="connsiteX130" fmla="*/ 342900 w 909078"/>
                      <a:gd name="connsiteY130" fmla="*/ 536575 h 723900"/>
                      <a:gd name="connsiteX131" fmla="*/ 355600 w 909078"/>
                      <a:gd name="connsiteY131" fmla="*/ 555625 h 723900"/>
                      <a:gd name="connsiteX132" fmla="*/ 361950 w 909078"/>
                      <a:gd name="connsiteY132" fmla="*/ 574675 h 723900"/>
                      <a:gd name="connsiteX133" fmla="*/ 365125 w 909078"/>
                      <a:gd name="connsiteY133" fmla="*/ 596900 h 723900"/>
                      <a:gd name="connsiteX134" fmla="*/ 361950 w 909078"/>
                      <a:gd name="connsiteY134" fmla="*/ 584200 h 723900"/>
                      <a:gd name="connsiteX135" fmla="*/ 355600 w 909078"/>
                      <a:gd name="connsiteY135" fmla="*/ 565150 h 723900"/>
                      <a:gd name="connsiteX136" fmla="*/ 352425 w 909078"/>
                      <a:gd name="connsiteY136" fmla="*/ 552450 h 723900"/>
                      <a:gd name="connsiteX137" fmla="*/ 349250 w 909078"/>
                      <a:gd name="connsiteY137" fmla="*/ 542925 h 723900"/>
                      <a:gd name="connsiteX138" fmla="*/ 342900 w 909078"/>
                      <a:gd name="connsiteY138" fmla="*/ 511175 h 723900"/>
                      <a:gd name="connsiteX139" fmla="*/ 339725 w 909078"/>
                      <a:gd name="connsiteY139" fmla="*/ 498475 h 723900"/>
                      <a:gd name="connsiteX140" fmla="*/ 333375 w 909078"/>
                      <a:gd name="connsiteY140" fmla="*/ 485775 h 723900"/>
                      <a:gd name="connsiteX141" fmla="*/ 330200 w 909078"/>
                      <a:gd name="connsiteY141" fmla="*/ 473075 h 723900"/>
                      <a:gd name="connsiteX142" fmla="*/ 323850 w 909078"/>
                      <a:gd name="connsiteY142" fmla="*/ 460375 h 723900"/>
                      <a:gd name="connsiteX143" fmla="*/ 314325 w 909078"/>
                      <a:gd name="connsiteY143" fmla="*/ 419100 h 723900"/>
                      <a:gd name="connsiteX144" fmla="*/ 317500 w 909078"/>
                      <a:gd name="connsiteY144" fmla="*/ 314325 h 723900"/>
                      <a:gd name="connsiteX145" fmla="*/ 320675 w 909078"/>
                      <a:gd name="connsiteY145" fmla="*/ 323850 h 723900"/>
                      <a:gd name="connsiteX146" fmla="*/ 327025 w 909078"/>
                      <a:gd name="connsiteY146" fmla="*/ 349250 h 723900"/>
                      <a:gd name="connsiteX147" fmla="*/ 330200 w 909078"/>
                      <a:gd name="connsiteY147" fmla="*/ 377825 h 723900"/>
                      <a:gd name="connsiteX148" fmla="*/ 342900 w 909078"/>
                      <a:gd name="connsiteY148" fmla="*/ 434975 h 723900"/>
                      <a:gd name="connsiteX149" fmla="*/ 346075 w 909078"/>
                      <a:gd name="connsiteY149" fmla="*/ 444500 h 723900"/>
                      <a:gd name="connsiteX150" fmla="*/ 349250 w 909078"/>
                      <a:gd name="connsiteY150" fmla="*/ 457200 h 723900"/>
                      <a:gd name="connsiteX151" fmla="*/ 352425 w 909078"/>
                      <a:gd name="connsiteY151" fmla="*/ 466725 h 723900"/>
                      <a:gd name="connsiteX152" fmla="*/ 355600 w 909078"/>
                      <a:gd name="connsiteY152" fmla="*/ 479425 h 723900"/>
                      <a:gd name="connsiteX153" fmla="*/ 365125 w 909078"/>
                      <a:gd name="connsiteY153" fmla="*/ 508000 h 723900"/>
                      <a:gd name="connsiteX154" fmla="*/ 377825 w 909078"/>
                      <a:gd name="connsiteY154" fmla="*/ 546100 h 723900"/>
                      <a:gd name="connsiteX155" fmla="*/ 381000 w 909078"/>
                      <a:gd name="connsiteY155" fmla="*/ 555625 h 723900"/>
                      <a:gd name="connsiteX156" fmla="*/ 384175 w 909078"/>
                      <a:gd name="connsiteY156" fmla="*/ 565150 h 723900"/>
                      <a:gd name="connsiteX157" fmla="*/ 396875 w 909078"/>
                      <a:gd name="connsiteY157" fmla="*/ 584200 h 723900"/>
                      <a:gd name="connsiteX158" fmla="*/ 393700 w 909078"/>
                      <a:gd name="connsiteY158" fmla="*/ 574675 h 723900"/>
                      <a:gd name="connsiteX159" fmla="*/ 381000 w 909078"/>
                      <a:gd name="connsiteY159" fmla="*/ 542925 h 723900"/>
                      <a:gd name="connsiteX160" fmla="*/ 374650 w 909078"/>
                      <a:gd name="connsiteY160" fmla="*/ 523875 h 723900"/>
                      <a:gd name="connsiteX161" fmla="*/ 368300 w 909078"/>
                      <a:gd name="connsiteY161" fmla="*/ 511175 h 723900"/>
                      <a:gd name="connsiteX162" fmla="*/ 365125 w 909078"/>
                      <a:gd name="connsiteY162" fmla="*/ 498475 h 723900"/>
                      <a:gd name="connsiteX163" fmla="*/ 358775 w 909078"/>
                      <a:gd name="connsiteY163" fmla="*/ 485775 h 723900"/>
                      <a:gd name="connsiteX164" fmla="*/ 355600 w 909078"/>
                      <a:gd name="connsiteY164" fmla="*/ 473075 h 723900"/>
                      <a:gd name="connsiteX165" fmla="*/ 349250 w 909078"/>
                      <a:gd name="connsiteY165" fmla="*/ 454025 h 723900"/>
                      <a:gd name="connsiteX166" fmla="*/ 346075 w 909078"/>
                      <a:gd name="connsiteY166" fmla="*/ 441325 h 723900"/>
                      <a:gd name="connsiteX167" fmla="*/ 339725 w 909078"/>
                      <a:gd name="connsiteY167" fmla="*/ 431800 h 723900"/>
                      <a:gd name="connsiteX168" fmla="*/ 342900 w 909078"/>
                      <a:gd name="connsiteY168" fmla="*/ 349250 h 723900"/>
                      <a:gd name="connsiteX169" fmla="*/ 346075 w 909078"/>
                      <a:gd name="connsiteY169" fmla="*/ 336550 h 723900"/>
                      <a:gd name="connsiteX170" fmla="*/ 352425 w 909078"/>
                      <a:gd name="connsiteY170" fmla="*/ 298450 h 723900"/>
                      <a:gd name="connsiteX171" fmla="*/ 355600 w 909078"/>
                      <a:gd name="connsiteY171" fmla="*/ 260350 h 723900"/>
                      <a:gd name="connsiteX172" fmla="*/ 361950 w 909078"/>
                      <a:gd name="connsiteY172" fmla="*/ 298450 h 723900"/>
                      <a:gd name="connsiteX173" fmla="*/ 368300 w 909078"/>
                      <a:gd name="connsiteY173" fmla="*/ 330200 h 723900"/>
                      <a:gd name="connsiteX174" fmla="*/ 381000 w 909078"/>
                      <a:gd name="connsiteY174" fmla="*/ 352425 h 723900"/>
                      <a:gd name="connsiteX175" fmla="*/ 393700 w 909078"/>
                      <a:gd name="connsiteY175" fmla="*/ 374650 h 723900"/>
                      <a:gd name="connsiteX176" fmla="*/ 403225 w 909078"/>
                      <a:gd name="connsiteY176" fmla="*/ 381000 h 723900"/>
                      <a:gd name="connsiteX177" fmla="*/ 431800 w 909078"/>
                      <a:gd name="connsiteY177" fmla="*/ 406400 h 723900"/>
                      <a:gd name="connsiteX178" fmla="*/ 441325 w 909078"/>
                      <a:gd name="connsiteY178" fmla="*/ 422275 h 723900"/>
                      <a:gd name="connsiteX179" fmla="*/ 447675 w 909078"/>
                      <a:gd name="connsiteY179" fmla="*/ 434975 h 723900"/>
                      <a:gd name="connsiteX180" fmla="*/ 460375 w 909078"/>
                      <a:gd name="connsiteY180" fmla="*/ 457200 h 723900"/>
                      <a:gd name="connsiteX181" fmla="*/ 466725 w 909078"/>
                      <a:gd name="connsiteY181" fmla="*/ 476250 h 723900"/>
                      <a:gd name="connsiteX182" fmla="*/ 457200 w 909078"/>
                      <a:gd name="connsiteY182" fmla="*/ 457200 h 723900"/>
                      <a:gd name="connsiteX183" fmla="*/ 447675 w 909078"/>
                      <a:gd name="connsiteY183" fmla="*/ 441325 h 723900"/>
                      <a:gd name="connsiteX184" fmla="*/ 441325 w 909078"/>
                      <a:gd name="connsiteY184" fmla="*/ 422275 h 723900"/>
                      <a:gd name="connsiteX185" fmla="*/ 431800 w 909078"/>
                      <a:gd name="connsiteY185" fmla="*/ 403225 h 723900"/>
                      <a:gd name="connsiteX186" fmla="*/ 425450 w 909078"/>
                      <a:gd name="connsiteY186" fmla="*/ 384175 h 723900"/>
                      <a:gd name="connsiteX187" fmla="*/ 422275 w 909078"/>
                      <a:gd name="connsiteY187" fmla="*/ 374650 h 723900"/>
                      <a:gd name="connsiteX188" fmla="*/ 419100 w 909078"/>
                      <a:gd name="connsiteY188" fmla="*/ 365125 h 723900"/>
                      <a:gd name="connsiteX189" fmla="*/ 406400 w 909078"/>
                      <a:gd name="connsiteY189" fmla="*/ 333375 h 723900"/>
                      <a:gd name="connsiteX190" fmla="*/ 396875 w 909078"/>
                      <a:gd name="connsiteY190" fmla="*/ 304800 h 723900"/>
                      <a:gd name="connsiteX191" fmla="*/ 393700 w 909078"/>
                      <a:gd name="connsiteY191" fmla="*/ 295275 h 723900"/>
                      <a:gd name="connsiteX192" fmla="*/ 390525 w 909078"/>
                      <a:gd name="connsiteY192" fmla="*/ 285750 h 723900"/>
                      <a:gd name="connsiteX193" fmla="*/ 384175 w 909078"/>
                      <a:gd name="connsiteY193" fmla="*/ 276225 h 723900"/>
                      <a:gd name="connsiteX194" fmla="*/ 381000 w 909078"/>
                      <a:gd name="connsiteY194" fmla="*/ 266700 h 723900"/>
                      <a:gd name="connsiteX195" fmla="*/ 387350 w 909078"/>
                      <a:gd name="connsiteY195" fmla="*/ 276225 h 723900"/>
                      <a:gd name="connsiteX196" fmla="*/ 415925 w 909078"/>
                      <a:gd name="connsiteY196" fmla="*/ 307975 h 723900"/>
                      <a:gd name="connsiteX197" fmla="*/ 425450 w 909078"/>
                      <a:gd name="connsiteY197" fmla="*/ 317500 h 723900"/>
                      <a:gd name="connsiteX198" fmla="*/ 454025 w 909078"/>
                      <a:gd name="connsiteY198" fmla="*/ 330200 h 723900"/>
                      <a:gd name="connsiteX199" fmla="*/ 473075 w 909078"/>
                      <a:gd name="connsiteY199" fmla="*/ 336550 h 723900"/>
                      <a:gd name="connsiteX200" fmla="*/ 482600 w 909078"/>
                      <a:gd name="connsiteY200" fmla="*/ 339725 h 723900"/>
                      <a:gd name="connsiteX201" fmla="*/ 492125 w 909078"/>
                      <a:gd name="connsiteY201" fmla="*/ 342900 h 723900"/>
                      <a:gd name="connsiteX202" fmla="*/ 520700 w 909078"/>
                      <a:gd name="connsiteY202" fmla="*/ 365125 h 723900"/>
                      <a:gd name="connsiteX203" fmla="*/ 527050 w 909078"/>
                      <a:gd name="connsiteY203" fmla="*/ 387350 h 723900"/>
                      <a:gd name="connsiteX204" fmla="*/ 520700 w 909078"/>
                      <a:gd name="connsiteY204" fmla="*/ 377825 h 723900"/>
                      <a:gd name="connsiteX205" fmla="*/ 511175 w 909078"/>
                      <a:gd name="connsiteY205" fmla="*/ 365125 h 723900"/>
                      <a:gd name="connsiteX206" fmla="*/ 504825 w 909078"/>
                      <a:gd name="connsiteY206" fmla="*/ 355600 h 723900"/>
                      <a:gd name="connsiteX207" fmla="*/ 495300 w 909078"/>
                      <a:gd name="connsiteY207" fmla="*/ 342900 h 723900"/>
                      <a:gd name="connsiteX208" fmla="*/ 488950 w 909078"/>
                      <a:gd name="connsiteY208" fmla="*/ 330200 h 723900"/>
                      <a:gd name="connsiteX209" fmla="*/ 479425 w 909078"/>
                      <a:gd name="connsiteY209" fmla="*/ 320675 h 723900"/>
                      <a:gd name="connsiteX210" fmla="*/ 463550 w 909078"/>
                      <a:gd name="connsiteY210" fmla="*/ 292100 h 723900"/>
                      <a:gd name="connsiteX211" fmla="*/ 457200 w 909078"/>
                      <a:gd name="connsiteY211" fmla="*/ 282575 h 723900"/>
                      <a:gd name="connsiteX212" fmla="*/ 450850 w 909078"/>
                      <a:gd name="connsiteY212" fmla="*/ 260350 h 723900"/>
                      <a:gd name="connsiteX213" fmla="*/ 447675 w 909078"/>
                      <a:gd name="connsiteY213" fmla="*/ 212725 h 723900"/>
                      <a:gd name="connsiteX214" fmla="*/ 454025 w 909078"/>
                      <a:gd name="connsiteY214" fmla="*/ 196850 h 723900"/>
                      <a:gd name="connsiteX215" fmla="*/ 482600 w 909078"/>
                      <a:gd name="connsiteY215" fmla="*/ 209550 h 723900"/>
                      <a:gd name="connsiteX216" fmla="*/ 495300 w 909078"/>
                      <a:gd name="connsiteY216" fmla="*/ 215900 h 723900"/>
                      <a:gd name="connsiteX217" fmla="*/ 504825 w 909078"/>
                      <a:gd name="connsiteY217" fmla="*/ 219075 h 723900"/>
                      <a:gd name="connsiteX218" fmla="*/ 523875 w 909078"/>
                      <a:gd name="connsiteY218" fmla="*/ 228600 h 723900"/>
                      <a:gd name="connsiteX219" fmla="*/ 555625 w 909078"/>
                      <a:gd name="connsiteY219" fmla="*/ 238125 h 723900"/>
                      <a:gd name="connsiteX220" fmla="*/ 565150 w 909078"/>
                      <a:gd name="connsiteY220" fmla="*/ 241300 h 723900"/>
                      <a:gd name="connsiteX221" fmla="*/ 574675 w 909078"/>
                      <a:gd name="connsiteY221" fmla="*/ 247650 h 723900"/>
                      <a:gd name="connsiteX222" fmla="*/ 603250 w 909078"/>
                      <a:gd name="connsiteY222" fmla="*/ 250825 h 723900"/>
                      <a:gd name="connsiteX223" fmla="*/ 615950 w 909078"/>
                      <a:gd name="connsiteY223" fmla="*/ 254000 h 723900"/>
                      <a:gd name="connsiteX224" fmla="*/ 644525 w 909078"/>
                      <a:gd name="connsiteY224" fmla="*/ 269875 h 723900"/>
                      <a:gd name="connsiteX225" fmla="*/ 622300 w 909078"/>
                      <a:gd name="connsiteY225" fmla="*/ 234950 h 723900"/>
                      <a:gd name="connsiteX226" fmla="*/ 609600 w 909078"/>
                      <a:gd name="connsiteY226" fmla="*/ 219075 h 723900"/>
                      <a:gd name="connsiteX227" fmla="*/ 577850 w 909078"/>
                      <a:gd name="connsiteY227" fmla="*/ 190500 h 723900"/>
                      <a:gd name="connsiteX228" fmla="*/ 558800 w 909078"/>
                      <a:gd name="connsiteY228" fmla="*/ 168275 h 723900"/>
                      <a:gd name="connsiteX229" fmla="*/ 549275 w 909078"/>
                      <a:gd name="connsiteY229" fmla="*/ 161925 h 723900"/>
                      <a:gd name="connsiteX230" fmla="*/ 539750 w 909078"/>
                      <a:gd name="connsiteY230" fmla="*/ 152400 h 723900"/>
                      <a:gd name="connsiteX231" fmla="*/ 527050 w 909078"/>
                      <a:gd name="connsiteY231" fmla="*/ 146050 h 723900"/>
                      <a:gd name="connsiteX232" fmla="*/ 517525 w 909078"/>
                      <a:gd name="connsiteY232" fmla="*/ 139700 h 723900"/>
                      <a:gd name="connsiteX233" fmla="*/ 527050 w 909078"/>
                      <a:gd name="connsiteY233" fmla="*/ 142875 h 723900"/>
                      <a:gd name="connsiteX234" fmla="*/ 542925 w 909078"/>
                      <a:gd name="connsiteY234" fmla="*/ 152400 h 723900"/>
                      <a:gd name="connsiteX235" fmla="*/ 552450 w 909078"/>
                      <a:gd name="connsiteY235" fmla="*/ 161925 h 723900"/>
                      <a:gd name="connsiteX236" fmla="*/ 587375 w 909078"/>
                      <a:gd name="connsiteY236" fmla="*/ 184150 h 723900"/>
                      <a:gd name="connsiteX237" fmla="*/ 596900 w 909078"/>
                      <a:gd name="connsiteY237" fmla="*/ 190500 h 723900"/>
                      <a:gd name="connsiteX238" fmla="*/ 619125 w 909078"/>
                      <a:gd name="connsiteY238" fmla="*/ 206375 h 723900"/>
                      <a:gd name="connsiteX239" fmla="*/ 628650 w 909078"/>
                      <a:gd name="connsiteY239" fmla="*/ 215900 h 723900"/>
                      <a:gd name="connsiteX240" fmla="*/ 654050 w 909078"/>
                      <a:gd name="connsiteY240" fmla="*/ 228600 h 723900"/>
                      <a:gd name="connsiteX241" fmla="*/ 688975 w 909078"/>
                      <a:gd name="connsiteY241" fmla="*/ 257175 h 723900"/>
                      <a:gd name="connsiteX242" fmla="*/ 711200 w 909078"/>
                      <a:gd name="connsiteY242" fmla="*/ 276225 h 723900"/>
                      <a:gd name="connsiteX243" fmla="*/ 717550 w 909078"/>
                      <a:gd name="connsiteY243" fmla="*/ 285750 h 723900"/>
                      <a:gd name="connsiteX244" fmla="*/ 727075 w 909078"/>
                      <a:gd name="connsiteY244" fmla="*/ 292100 h 723900"/>
                      <a:gd name="connsiteX245" fmla="*/ 714375 w 909078"/>
                      <a:gd name="connsiteY245" fmla="*/ 285750 h 723900"/>
                      <a:gd name="connsiteX246" fmla="*/ 701675 w 909078"/>
                      <a:gd name="connsiteY246" fmla="*/ 269875 h 723900"/>
                      <a:gd name="connsiteX247" fmla="*/ 669925 w 909078"/>
                      <a:gd name="connsiteY247" fmla="*/ 238125 h 723900"/>
                      <a:gd name="connsiteX248" fmla="*/ 660400 w 909078"/>
                      <a:gd name="connsiteY248" fmla="*/ 228600 h 723900"/>
                      <a:gd name="connsiteX249" fmla="*/ 650875 w 909078"/>
                      <a:gd name="connsiteY249" fmla="*/ 219075 h 723900"/>
                      <a:gd name="connsiteX250" fmla="*/ 635000 w 909078"/>
                      <a:gd name="connsiteY250" fmla="*/ 200025 h 723900"/>
                      <a:gd name="connsiteX251" fmla="*/ 647700 w 909078"/>
                      <a:gd name="connsiteY251" fmla="*/ 193675 h 723900"/>
                      <a:gd name="connsiteX252" fmla="*/ 673100 w 909078"/>
                      <a:gd name="connsiteY252" fmla="*/ 219075 h 723900"/>
                      <a:gd name="connsiteX253" fmla="*/ 685800 w 909078"/>
                      <a:gd name="connsiteY253" fmla="*/ 231775 h 723900"/>
                      <a:gd name="connsiteX254" fmla="*/ 698500 w 909078"/>
                      <a:gd name="connsiteY254" fmla="*/ 250825 h 723900"/>
                      <a:gd name="connsiteX255" fmla="*/ 704850 w 909078"/>
                      <a:gd name="connsiteY255" fmla="*/ 260350 h 723900"/>
                      <a:gd name="connsiteX256" fmla="*/ 708025 w 909078"/>
                      <a:gd name="connsiteY256" fmla="*/ 269875 h 723900"/>
                      <a:gd name="connsiteX257" fmla="*/ 688975 w 909078"/>
                      <a:gd name="connsiteY257" fmla="*/ 244475 h 723900"/>
                      <a:gd name="connsiteX258" fmla="*/ 679450 w 909078"/>
                      <a:gd name="connsiteY258" fmla="*/ 228600 h 723900"/>
                      <a:gd name="connsiteX259" fmla="*/ 660400 w 909078"/>
                      <a:gd name="connsiteY259" fmla="*/ 200025 h 723900"/>
                      <a:gd name="connsiteX260" fmla="*/ 654050 w 909078"/>
                      <a:gd name="connsiteY260" fmla="*/ 187325 h 723900"/>
                      <a:gd name="connsiteX261" fmla="*/ 635000 w 909078"/>
                      <a:gd name="connsiteY261" fmla="*/ 155575 h 723900"/>
                      <a:gd name="connsiteX262" fmla="*/ 628650 w 909078"/>
                      <a:gd name="connsiteY262" fmla="*/ 142875 h 723900"/>
                      <a:gd name="connsiteX263" fmla="*/ 622300 w 909078"/>
                      <a:gd name="connsiteY263" fmla="*/ 133350 h 723900"/>
                      <a:gd name="connsiteX264" fmla="*/ 631825 w 909078"/>
                      <a:gd name="connsiteY264" fmla="*/ 139700 h 723900"/>
                      <a:gd name="connsiteX265" fmla="*/ 654050 w 909078"/>
                      <a:gd name="connsiteY265" fmla="*/ 158750 h 723900"/>
                      <a:gd name="connsiteX266" fmla="*/ 673100 w 909078"/>
                      <a:gd name="connsiteY266" fmla="*/ 184150 h 723900"/>
                      <a:gd name="connsiteX267" fmla="*/ 688975 w 909078"/>
                      <a:gd name="connsiteY267" fmla="*/ 200025 h 723900"/>
                      <a:gd name="connsiteX268" fmla="*/ 698500 w 909078"/>
                      <a:gd name="connsiteY268" fmla="*/ 215900 h 723900"/>
                      <a:gd name="connsiteX269" fmla="*/ 708025 w 909078"/>
                      <a:gd name="connsiteY269" fmla="*/ 228600 h 723900"/>
                      <a:gd name="connsiteX270" fmla="*/ 714375 w 909078"/>
                      <a:gd name="connsiteY270" fmla="*/ 238125 h 723900"/>
                      <a:gd name="connsiteX271" fmla="*/ 692150 w 909078"/>
                      <a:gd name="connsiteY271" fmla="*/ 206375 h 723900"/>
                      <a:gd name="connsiteX272" fmla="*/ 657225 w 909078"/>
                      <a:gd name="connsiteY272" fmla="*/ 158750 h 723900"/>
                      <a:gd name="connsiteX273" fmla="*/ 641350 w 909078"/>
                      <a:gd name="connsiteY273" fmla="*/ 133350 h 723900"/>
                      <a:gd name="connsiteX274" fmla="*/ 635000 w 909078"/>
                      <a:gd name="connsiteY274" fmla="*/ 123825 h 723900"/>
                      <a:gd name="connsiteX275" fmla="*/ 654050 w 909078"/>
                      <a:gd name="connsiteY275" fmla="*/ 130175 h 723900"/>
                      <a:gd name="connsiteX276" fmla="*/ 676275 w 909078"/>
                      <a:gd name="connsiteY276" fmla="*/ 146050 h 723900"/>
                      <a:gd name="connsiteX277" fmla="*/ 688975 w 909078"/>
                      <a:gd name="connsiteY277" fmla="*/ 155575 h 723900"/>
                      <a:gd name="connsiteX278" fmla="*/ 698500 w 909078"/>
                      <a:gd name="connsiteY278" fmla="*/ 161925 h 723900"/>
                      <a:gd name="connsiteX279" fmla="*/ 673100 w 909078"/>
                      <a:gd name="connsiteY279" fmla="*/ 136525 h 723900"/>
                      <a:gd name="connsiteX280" fmla="*/ 660400 w 909078"/>
                      <a:gd name="connsiteY280" fmla="*/ 120650 h 723900"/>
                      <a:gd name="connsiteX281" fmla="*/ 650875 w 909078"/>
                      <a:gd name="connsiteY281" fmla="*/ 111125 h 723900"/>
                      <a:gd name="connsiteX282" fmla="*/ 641350 w 909078"/>
                      <a:gd name="connsiteY282" fmla="*/ 98425 h 723900"/>
                      <a:gd name="connsiteX283" fmla="*/ 615950 w 909078"/>
                      <a:gd name="connsiteY283" fmla="*/ 73025 h 723900"/>
                      <a:gd name="connsiteX284" fmla="*/ 606425 w 909078"/>
                      <a:gd name="connsiteY284" fmla="*/ 60325 h 723900"/>
                      <a:gd name="connsiteX285" fmla="*/ 600075 w 909078"/>
                      <a:gd name="connsiteY285" fmla="*/ 50800 h 723900"/>
                      <a:gd name="connsiteX286" fmla="*/ 612775 w 909078"/>
                      <a:gd name="connsiteY286" fmla="*/ 53975 h 723900"/>
                      <a:gd name="connsiteX287" fmla="*/ 644525 w 909078"/>
                      <a:gd name="connsiteY287" fmla="*/ 66675 h 723900"/>
                      <a:gd name="connsiteX288" fmla="*/ 657225 w 909078"/>
                      <a:gd name="connsiteY288" fmla="*/ 69850 h 723900"/>
                      <a:gd name="connsiteX289" fmla="*/ 679450 w 909078"/>
                      <a:gd name="connsiteY289" fmla="*/ 82550 h 723900"/>
                      <a:gd name="connsiteX290" fmla="*/ 692150 w 909078"/>
                      <a:gd name="connsiteY290" fmla="*/ 88900 h 723900"/>
                      <a:gd name="connsiteX291" fmla="*/ 720725 w 909078"/>
                      <a:gd name="connsiteY291" fmla="*/ 98425 h 723900"/>
                      <a:gd name="connsiteX292" fmla="*/ 673100 w 909078"/>
                      <a:gd name="connsiteY292" fmla="*/ 88900 h 723900"/>
                      <a:gd name="connsiteX293" fmla="*/ 660400 w 909078"/>
                      <a:gd name="connsiteY293" fmla="*/ 82550 h 723900"/>
                      <a:gd name="connsiteX294" fmla="*/ 628650 w 909078"/>
                      <a:gd name="connsiteY294" fmla="*/ 76200 h 723900"/>
                      <a:gd name="connsiteX295" fmla="*/ 612775 w 909078"/>
                      <a:gd name="connsiteY295" fmla="*/ 73025 h 723900"/>
                      <a:gd name="connsiteX296" fmla="*/ 603250 w 909078"/>
                      <a:gd name="connsiteY296" fmla="*/ 69850 h 723900"/>
                      <a:gd name="connsiteX297" fmla="*/ 638175 w 909078"/>
                      <a:gd name="connsiteY297" fmla="*/ 73025 h 723900"/>
                      <a:gd name="connsiteX298" fmla="*/ 682625 w 909078"/>
                      <a:gd name="connsiteY298" fmla="*/ 82550 h 723900"/>
                      <a:gd name="connsiteX299" fmla="*/ 692150 w 909078"/>
                      <a:gd name="connsiteY299" fmla="*/ 85725 h 723900"/>
                      <a:gd name="connsiteX300" fmla="*/ 704850 w 909078"/>
                      <a:gd name="connsiteY300" fmla="*/ 88900 h 723900"/>
                      <a:gd name="connsiteX301" fmla="*/ 733425 w 909078"/>
                      <a:gd name="connsiteY301" fmla="*/ 98425 h 723900"/>
                      <a:gd name="connsiteX302" fmla="*/ 742950 w 909078"/>
                      <a:gd name="connsiteY302" fmla="*/ 101600 h 723900"/>
                      <a:gd name="connsiteX303" fmla="*/ 752475 w 909078"/>
                      <a:gd name="connsiteY303" fmla="*/ 104775 h 723900"/>
                      <a:gd name="connsiteX304" fmla="*/ 762000 w 909078"/>
                      <a:gd name="connsiteY304" fmla="*/ 101600 h 723900"/>
                      <a:gd name="connsiteX305" fmla="*/ 771525 w 909078"/>
                      <a:gd name="connsiteY305" fmla="*/ 95250 h 723900"/>
                      <a:gd name="connsiteX306" fmla="*/ 812800 w 909078"/>
                      <a:gd name="connsiteY306" fmla="*/ 98425 h 723900"/>
                      <a:gd name="connsiteX307" fmla="*/ 831850 w 909078"/>
                      <a:gd name="connsiteY307" fmla="*/ 101600 h 723900"/>
                      <a:gd name="connsiteX308" fmla="*/ 847725 w 909078"/>
                      <a:gd name="connsiteY308" fmla="*/ 104775 h 723900"/>
                      <a:gd name="connsiteX309" fmla="*/ 844550 w 909078"/>
                      <a:gd name="connsiteY309" fmla="*/ 95250 h 723900"/>
                      <a:gd name="connsiteX310" fmla="*/ 831850 w 909078"/>
                      <a:gd name="connsiteY310" fmla="*/ 88900 h 723900"/>
                      <a:gd name="connsiteX311" fmla="*/ 790575 w 909078"/>
                      <a:gd name="connsiteY311" fmla="*/ 63500 h 723900"/>
                      <a:gd name="connsiteX312" fmla="*/ 765175 w 909078"/>
                      <a:gd name="connsiteY312" fmla="*/ 57150 h 723900"/>
                      <a:gd name="connsiteX313" fmla="*/ 727075 w 909078"/>
                      <a:gd name="connsiteY313" fmla="*/ 47625 h 723900"/>
                      <a:gd name="connsiteX314" fmla="*/ 638175 w 909078"/>
                      <a:gd name="connsiteY314" fmla="*/ 50800 h 723900"/>
                      <a:gd name="connsiteX315" fmla="*/ 596900 w 909078"/>
                      <a:gd name="connsiteY315" fmla="*/ 57150 h 723900"/>
                      <a:gd name="connsiteX316" fmla="*/ 482600 w 909078"/>
                      <a:gd name="connsiteY316" fmla="*/ 53975 h 723900"/>
                      <a:gd name="connsiteX317" fmla="*/ 463550 w 909078"/>
                      <a:gd name="connsiteY317" fmla="*/ 47625 h 723900"/>
                      <a:gd name="connsiteX318" fmla="*/ 431800 w 909078"/>
                      <a:gd name="connsiteY318" fmla="*/ 38100 h 723900"/>
                      <a:gd name="connsiteX319" fmla="*/ 419100 w 909078"/>
                      <a:gd name="connsiteY319" fmla="*/ 31750 h 723900"/>
                      <a:gd name="connsiteX320" fmla="*/ 396875 w 909078"/>
                      <a:gd name="connsiteY320" fmla="*/ 25400 h 723900"/>
                      <a:gd name="connsiteX321" fmla="*/ 384175 w 909078"/>
                      <a:gd name="connsiteY321" fmla="*/ 19050 h 723900"/>
                      <a:gd name="connsiteX322" fmla="*/ 374650 w 909078"/>
                      <a:gd name="connsiteY322" fmla="*/ 15875 h 723900"/>
                      <a:gd name="connsiteX323" fmla="*/ 346075 w 909078"/>
                      <a:gd name="connsiteY323" fmla="*/ 0 h 723900"/>
                      <a:gd name="connsiteX324" fmla="*/ 304800 w 909078"/>
                      <a:gd name="connsiteY324" fmla="*/ 6350 h 723900"/>
                      <a:gd name="connsiteX325" fmla="*/ 282575 w 909078"/>
                      <a:gd name="connsiteY325" fmla="*/ 15875 h 723900"/>
                      <a:gd name="connsiteX326" fmla="*/ 269875 w 909078"/>
                      <a:gd name="connsiteY326" fmla="*/ 34925 h 723900"/>
                      <a:gd name="connsiteX327" fmla="*/ 266700 w 909078"/>
                      <a:gd name="connsiteY327" fmla="*/ 44450 h 723900"/>
                      <a:gd name="connsiteX328" fmla="*/ 250825 w 909078"/>
                      <a:gd name="connsiteY328" fmla="*/ 63500 h 723900"/>
                      <a:gd name="connsiteX329" fmla="*/ 238125 w 909078"/>
                      <a:gd name="connsiteY329" fmla="*/ 82550 h 723900"/>
                      <a:gd name="connsiteX330" fmla="*/ 215900 w 909078"/>
                      <a:gd name="connsiteY330" fmla="*/ 114300 h 723900"/>
                      <a:gd name="connsiteX331" fmla="*/ 206375 w 909078"/>
                      <a:gd name="connsiteY331" fmla="*/ 123825 h 723900"/>
                      <a:gd name="connsiteX332" fmla="*/ 193675 w 909078"/>
                      <a:gd name="connsiteY332" fmla="*/ 130175 h 723900"/>
                      <a:gd name="connsiteX333" fmla="*/ 184150 w 909078"/>
                      <a:gd name="connsiteY333" fmla="*/ 136525 h 723900"/>
                      <a:gd name="connsiteX334" fmla="*/ 165100 w 909078"/>
                      <a:gd name="connsiteY334" fmla="*/ 146050 h 723900"/>
                      <a:gd name="connsiteX335" fmla="*/ 155575 w 909078"/>
                      <a:gd name="connsiteY335" fmla="*/ 168275 h 723900"/>
                      <a:gd name="connsiteX336" fmla="*/ 152400 w 909078"/>
                      <a:gd name="connsiteY336" fmla="*/ 180975 h 723900"/>
                      <a:gd name="connsiteX337" fmla="*/ 136525 w 909078"/>
                      <a:gd name="connsiteY337" fmla="*/ 209550 h 723900"/>
                      <a:gd name="connsiteX338" fmla="*/ 139700 w 909078"/>
                      <a:gd name="connsiteY338" fmla="*/ 219075 h 723900"/>
                      <a:gd name="connsiteX339" fmla="*/ 171450 w 909078"/>
                      <a:gd name="connsiteY339" fmla="*/ 206375 h 723900"/>
                      <a:gd name="connsiteX340" fmla="*/ 180975 w 909078"/>
                      <a:gd name="connsiteY340" fmla="*/ 203200 h 723900"/>
                      <a:gd name="connsiteX341" fmla="*/ 228600 w 909078"/>
                      <a:gd name="connsiteY341" fmla="*/ 161925 h 723900"/>
                      <a:gd name="connsiteX342" fmla="*/ 238125 w 909078"/>
                      <a:gd name="connsiteY342" fmla="*/ 152400 h 723900"/>
                      <a:gd name="connsiteX343" fmla="*/ 247650 w 909078"/>
                      <a:gd name="connsiteY343" fmla="*/ 142875 h 723900"/>
                      <a:gd name="connsiteX344" fmla="*/ 250825 w 909078"/>
                      <a:gd name="connsiteY344" fmla="*/ 133350 h 723900"/>
                      <a:gd name="connsiteX345" fmla="*/ 269875 w 909078"/>
                      <a:gd name="connsiteY345" fmla="*/ 111125 h 723900"/>
                      <a:gd name="connsiteX346" fmla="*/ 285750 w 909078"/>
                      <a:gd name="connsiteY346" fmla="*/ 95250 h 723900"/>
                      <a:gd name="connsiteX347" fmla="*/ 301625 w 909078"/>
                      <a:gd name="connsiteY347" fmla="*/ 82550 h 723900"/>
                      <a:gd name="connsiteX348" fmla="*/ 304800 w 909078"/>
                      <a:gd name="connsiteY348" fmla="*/ 95250 h 723900"/>
                      <a:gd name="connsiteX349" fmla="*/ 269875 w 909078"/>
                      <a:gd name="connsiteY349" fmla="*/ 142875 h 723900"/>
                      <a:gd name="connsiteX350" fmla="*/ 244475 w 909078"/>
                      <a:gd name="connsiteY350" fmla="*/ 177800 h 723900"/>
                      <a:gd name="connsiteX351" fmla="*/ 212725 w 909078"/>
                      <a:gd name="connsiteY351" fmla="*/ 206375 h 723900"/>
                      <a:gd name="connsiteX352" fmla="*/ 193675 w 909078"/>
                      <a:gd name="connsiteY352" fmla="*/ 222250 h 723900"/>
                      <a:gd name="connsiteX353" fmla="*/ 187325 w 909078"/>
                      <a:gd name="connsiteY353" fmla="*/ 231775 h 723900"/>
                      <a:gd name="connsiteX354" fmla="*/ 180975 w 909078"/>
                      <a:gd name="connsiteY354" fmla="*/ 269875 h 723900"/>
                      <a:gd name="connsiteX355" fmla="*/ 203200 w 909078"/>
                      <a:gd name="connsiteY355" fmla="*/ 209550 h 723900"/>
                      <a:gd name="connsiteX356" fmla="*/ 219075 w 909078"/>
                      <a:gd name="connsiteY356" fmla="*/ 184150 h 723900"/>
                      <a:gd name="connsiteX357" fmla="*/ 228600 w 909078"/>
                      <a:gd name="connsiteY357" fmla="*/ 168275 h 723900"/>
                      <a:gd name="connsiteX358" fmla="*/ 260350 w 909078"/>
                      <a:gd name="connsiteY358" fmla="*/ 130175 h 723900"/>
                      <a:gd name="connsiteX359" fmla="*/ 269875 w 909078"/>
                      <a:gd name="connsiteY359" fmla="*/ 123825 h 723900"/>
                      <a:gd name="connsiteX360" fmla="*/ 295275 w 909078"/>
                      <a:gd name="connsiteY360" fmla="*/ 107950 h 723900"/>
                      <a:gd name="connsiteX361" fmla="*/ 342900 w 909078"/>
                      <a:gd name="connsiteY361" fmla="*/ 111125 h 723900"/>
                      <a:gd name="connsiteX362" fmla="*/ 355600 w 909078"/>
                      <a:gd name="connsiteY362" fmla="*/ 117475 h 723900"/>
                      <a:gd name="connsiteX363" fmla="*/ 374650 w 909078"/>
                      <a:gd name="connsiteY363" fmla="*/ 130175 h 723900"/>
                      <a:gd name="connsiteX364" fmla="*/ 387350 w 909078"/>
                      <a:gd name="connsiteY364" fmla="*/ 149225 h 723900"/>
                      <a:gd name="connsiteX365" fmla="*/ 393700 w 909078"/>
                      <a:gd name="connsiteY365" fmla="*/ 158750 h 723900"/>
                      <a:gd name="connsiteX366" fmla="*/ 396875 w 909078"/>
                      <a:gd name="connsiteY366" fmla="*/ 228600 h 723900"/>
                      <a:gd name="connsiteX367" fmla="*/ 384175 w 909078"/>
                      <a:gd name="connsiteY367" fmla="*/ 244475 h 723900"/>
                      <a:gd name="connsiteX368" fmla="*/ 374650 w 909078"/>
                      <a:gd name="connsiteY368" fmla="*/ 247650 h 723900"/>
                      <a:gd name="connsiteX369" fmla="*/ 317500 w 909078"/>
                      <a:gd name="connsiteY369" fmla="*/ 241300 h 723900"/>
                      <a:gd name="connsiteX370" fmla="*/ 298450 w 909078"/>
                      <a:gd name="connsiteY370" fmla="*/ 222250 h 723900"/>
                      <a:gd name="connsiteX371" fmla="*/ 282575 w 909078"/>
                      <a:gd name="connsiteY371" fmla="*/ 193675 h 723900"/>
                      <a:gd name="connsiteX372" fmla="*/ 279400 w 909078"/>
                      <a:gd name="connsiteY372" fmla="*/ 107950 h 723900"/>
                      <a:gd name="connsiteX373" fmla="*/ 295275 w 909078"/>
                      <a:gd name="connsiteY373" fmla="*/ 88900 h 723900"/>
                      <a:gd name="connsiteX374" fmla="*/ 320675 w 909078"/>
                      <a:gd name="connsiteY374" fmla="*/ 73025 h 723900"/>
                      <a:gd name="connsiteX375" fmla="*/ 330200 w 909078"/>
                      <a:gd name="connsiteY375" fmla="*/ 66675 h 723900"/>
                      <a:gd name="connsiteX376" fmla="*/ 349250 w 909078"/>
                      <a:gd name="connsiteY376" fmla="*/ 63500 h 723900"/>
                      <a:gd name="connsiteX377" fmla="*/ 425450 w 909078"/>
                      <a:gd name="connsiteY377" fmla="*/ 73025 h 723900"/>
                      <a:gd name="connsiteX378" fmla="*/ 434975 w 909078"/>
                      <a:gd name="connsiteY378" fmla="*/ 82550 h 723900"/>
                      <a:gd name="connsiteX379" fmla="*/ 434975 w 909078"/>
                      <a:gd name="connsiteY379" fmla="*/ 146050 h 723900"/>
                      <a:gd name="connsiteX380" fmla="*/ 428625 w 909078"/>
                      <a:gd name="connsiteY380" fmla="*/ 155575 h 723900"/>
                      <a:gd name="connsiteX381" fmla="*/ 406400 w 909078"/>
                      <a:gd name="connsiteY381" fmla="*/ 171450 h 723900"/>
                      <a:gd name="connsiteX382" fmla="*/ 387350 w 909078"/>
                      <a:gd name="connsiteY382" fmla="*/ 177800 h 723900"/>
                      <a:gd name="connsiteX383" fmla="*/ 336550 w 909078"/>
                      <a:gd name="connsiteY383" fmla="*/ 168275 h 723900"/>
                      <a:gd name="connsiteX384" fmla="*/ 311150 w 909078"/>
                      <a:gd name="connsiteY384" fmla="*/ 139700 h 723900"/>
                      <a:gd name="connsiteX385" fmla="*/ 304800 w 909078"/>
                      <a:gd name="connsiteY385" fmla="*/ 127000 h 723900"/>
                      <a:gd name="connsiteX386" fmla="*/ 304800 w 909078"/>
                      <a:gd name="connsiteY386" fmla="*/ 60325 h 723900"/>
                      <a:gd name="connsiteX387" fmla="*/ 314325 w 909078"/>
                      <a:gd name="connsiteY387" fmla="*/ 47625 h 723900"/>
                      <a:gd name="connsiteX388" fmla="*/ 355600 w 909078"/>
                      <a:gd name="connsiteY388" fmla="*/ 15875 h 723900"/>
                      <a:gd name="connsiteX389" fmla="*/ 377825 w 909078"/>
                      <a:gd name="connsiteY389" fmla="*/ 6350 h 723900"/>
                      <a:gd name="connsiteX390" fmla="*/ 444500 w 909078"/>
                      <a:gd name="connsiteY390" fmla="*/ 22225 h 723900"/>
                      <a:gd name="connsiteX391" fmla="*/ 454025 w 909078"/>
                      <a:gd name="connsiteY391" fmla="*/ 34925 h 723900"/>
                      <a:gd name="connsiteX392" fmla="*/ 460375 w 909078"/>
                      <a:gd name="connsiteY392" fmla="*/ 53975 h 723900"/>
                      <a:gd name="connsiteX393" fmla="*/ 466725 w 909078"/>
                      <a:gd name="connsiteY393" fmla="*/ 69850 h 723900"/>
                      <a:gd name="connsiteX394" fmla="*/ 469900 w 909078"/>
                      <a:gd name="connsiteY394" fmla="*/ 101600 h 723900"/>
                      <a:gd name="connsiteX395" fmla="*/ 457200 w 909078"/>
                      <a:gd name="connsiteY395" fmla="*/ 146050 h 723900"/>
                      <a:gd name="connsiteX396" fmla="*/ 447675 w 909078"/>
                      <a:gd name="connsiteY396" fmla="*/ 149225 h 723900"/>
                      <a:gd name="connsiteX397" fmla="*/ 412750 w 909078"/>
                      <a:gd name="connsiteY397" fmla="*/ 146050 h 723900"/>
                      <a:gd name="connsiteX398" fmla="*/ 393700 w 909078"/>
                      <a:gd name="connsiteY398" fmla="*/ 133350 h 723900"/>
                      <a:gd name="connsiteX399" fmla="*/ 384175 w 909078"/>
                      <a:gd name="connsiteY399" fmla="*/ 127000 h 723900"/>
                      <a:gd name="connsiteX400" fmla="*/ 374650 w 909078"/>
                      <a:gd name="connsiteY400" fmla="*/ 120650 h 723900"/>
                      <a:gd name="connsiteX401" fmla="*/ 352425 w 909078"/>
                      <a:gd name="connsiteY401" fmla="*/ 92075 h 723900"/>
                      <a:gd name="connsiteX402" fmla="*/ 349250 w 909078"/>
                      <a:gd name="connsiteY402" fmla="*/ 82550 h 723900"/>
                      <a:gd name="connsiteX403" fmla="*/ 352425 w 909078"/>
                      <a:gd name="connsiteY403" fmla="*/ 47625 h 723900"/>
                      <a:gd name="connsiteX404" fmla="*/ 355600 w 909078"/>
                      <a:gd name="connsiteY404" fmla="*/ 57150 h 723900"/>
                      <a:gd name="connsiteX405" fmla="*/ 352425 w 909078"/>
                      <a:gd name="connsiteY405" fmla="*/ 79375 h 723900"/>
                      <a:gd name="connsiteX406" fmla="*/ 339725 w 909078"/>
                      <a:gd name="connsiteY406" fmla="*/ 85725 h 723900"/>
                      <a:gd name="connsiteX407" fmla="*/ 311150 w 909078"/>
                      <a:gd name="connsiteY407" fmla="*/ 76200 h 723900"/>
                      <a:gd name="connsiteX408" fmla="*/ 304800 w 909078"/>
                      <a:gd name="connsiteY408" fmla="*/ 66675 h 723900"/>
                      <a:gd name="connsiteX409" fmla="*/ 295275 w 909078"/>
                      <a:gd name="connsiteY409" fmla="*/ 44450 h 723900"/>
                      <a:gd name="connsiteX410" fmla="*/ 298450 w 909078"/>
                      <a:gd name="connsiteY410" fmla="*/ 31750 h 723900"/>
                      <a:gd name="connsiteX411" fmla="*/ 307975 w 909078"/>
                      <a:gd name="connsiteY411" fmla="*/ 28575 h 723900"/>
                      <a:gd name="connsiteX412" fmla="*/ 339725 w 909078"/>
                      <a:gd name="connsiteY412" fmla="*/ 31750 h 723900"/>
                      <a:gd name="connsiteX413" fmla="*/ 355600 w 909078"/>
                      <a:gd name="connsiteY413" fmla="*/ 44450 h 723900"/>
                      <a:gd name="connsiteX414" fmla="*/ 358775 w 909078"/>
                      <a:gd name="connsiteY414" fmla="*/ 53975 h 723900"/>
                      <a:gd name="connsiteX415" fmla="*/ 339725 w 909078"/>
                      <a:gd name="connsiteY415" fmla="*/ 47625 h 723900"/>
                      <a:gd name="connsiteX416" fmla="*/ 317500 w 909078"/>
                      <a:gd name="connsiteY416" fmla="*/ 41275 h 723900"/>
                      <a:gd name="connsiteX417" fmla="*/ 307975 w 909078"/>
                      <a:gd name="connsiteY417" fmla="*/ 38100 h 723900"/>
                      <a:gd name="connsiteX418" fmla="*/ 273050 w 909078"/>
                      <a:gd name="connsiteY418" fmla="*/ 41275 h 723900"/>
                      <a:gd name="connsiteX419" fmla="*/ 263525 w 909078"/>
                      <a:gd name="connsiteY419" fmla="*/ 50800 h 723900"/>
                      <a:gd name="connsiteX420" fmla="*/ 250825 w 909078"/>
                      <a:gd name="connsiteY420" fmla="*/ 73025 h 723900"/>
                      <a:gd name="connsiteX421" fmla="*/ 238125 w 909078"/>
                      <a:gd name="connsiteY421" fmla="*/ 92075 h 723900"/>
                      <a:gd name="connsiteX422" fmla="*/ 219075 w 909078"/>
                      <a:gd name="connsiteY422" fmla="*/ 123825 h 723900"/>
                      <a:gd name="connsiteX423" fmla="*/ 206375 w 909078"/>
                      <a:gd name="connsiteY423" fmla="*/ 146050 h 723900"/>
                      <a:gd name="connsiteX424" fmla="*/ 203200 w 909078"/>
                      <a:gd name="connsiteY424" fmla="*/ 155575 h 723900"/>
                      <a:gd name="connsiteX425" fmla="*/ 190500 w 909078"/>
                      <a:gd name="connsiteY425" fmla="*/ 174625 h 723900"/>
                      <a:gd name="connsiteX426" fmla="*/ 187325 w 909078"/>
                      <a:gd name="connsiteY426" fmla="*/ 184150 h 723900"/>
                      <a:gd name="connsiteX427" fmla="*/ 180975 w 909078"/>
                      <a:gd name="connsiteY427" fmla="*/ 209550 h 723900"/>
                      <a:gd name="connsiteX428" fmla="*/ 174625 w 909078"/>
                      <a:gd name="connsiteY428" fmla="*/ 222250 h 723900"/>
                      <a:gd name="connsiteX429" fmla="*/ 168275 w 909078"/>
                      <a:gd name="connsiteY429" fmla="*/ 231775 h 723900"/>
                      <a:gd name="connsiteX430" fmla="*/ 165100 w 909078"/>
                      <a:gd name="connsiteY430" fmla="*/ 241300 h 723900"/>
                      <a:gd name="connsiteX431" fmla="*/ 136525 w 909078"/>
                      <a:gd name="connsiteY431" fmla="*/ 257175 h 723900"/>
                      <a:gd name="connsiteX432" fmla="*/ 127000 w 909078"/>
                      <a:gd name="connsiteY432" fmla="*/ 263525 h 723900"/>
                      <a:gd name="connsiteX433" fmla="*/ 127000 w 909078"/>
                      <a:gd name="connsiteY433" fmla="*/ 333375 h 723900"/>
                      <a:gd name="connsiteX434" fmla="*/ 155575 w 909078"/>
                      <a:gd name="connsiteY434" fmla="*/ 330200 h 723900"/>
                      <a:gd name="connsiteX435" fmla="*/ 193675 w 909078"/>
                      <a:gd name="connsiteY435" fmla="*/ 314325 h 723900"/>
                      <a:gd name="connsiteX436" fmla="*/ 209550 w 909078"/>
                      <a:gd name="connsiteY436" fmla="*/ 304800 h 723900"/>
                      <a:gd name="connsiteX437" fmla="*/ 222250 w 909078"/>
                      <a:gd name="connsiteY437" fmla="*/ 292100 h 723900"/>
                      <a:gd name="connsiteX438" fmla="*/ 254000 w 909078"/>
                      <a:gd name="connsiteY438" fmla="*/ 263525 h 723900"/>
                      <a:gd name="connsiteX439" fmla="*/ 263525 w 909078"/>
                      <a:gd name="connsiteY439" fmla="*/ 250825 h 723900"/>
                      <a:gd name="connsiteX440" fmla="*/ 276225 w 909078"/>
                      <a:gd name="connsiteY440" fmla="*/ 241300 h 723900"/>
                      <a:gd name="connsiteX441" fmla="*/ 282575 w 909078"/>
                      <a:gd name="connsiteY441" fmla="*/ 231775 h 723900"/>
                      <a:gd name="connsiteX442" fmla="*/ 304800 w 909078"/>
                      <a:gd name="connsiteY442" fmla="*/ 212725 h 723900"/>
                      <a:gd name="connsiteX443" fmla="*/ 320675 w 909078"/>
                      <a:gd name="connsiteY443" fmla="*/ 193675 h 723900"/>
                      <a:gd name="connsiteX444" fmla="*/ 330200 w 909078"/>
                      <a:gd name="connsiteY444" fmla="*/ 187325 h 723900"/>
                      <a:gd name="connsiteX445" fmla="*/ 365125 w 909078"/>
                      <a:gd name="connsiteY445" fmla="*/ 158750 h 723900"/>
                      <a:gd name="connsiteX446" fmla="*/ 374650 w 909078"/>
                      <a:gd name="connsiteY446" fmla="*/ 155575 h 723900"/>
                      <a:gd name="connsiteX447" fmla="*/ 384175 w 909078"/>
                      <a:gd name="connsiteY447" fmla="*/ 149225 h 723900"/>
                      <a:gd name="connsiteX448" fmla="*/ 403225 w 909078"/>
                      <a:gd name="connsiteY448" fmla="*/ 142875 h 723900"/>
                      <a:gd name="connsiteX449" fmla="*/ 390525 w 909078"/>
                      <a:gd name="connsiteY449" fmla="*/ 165100 h 723900"/>
                      <a:gd name="connsiteX450" fmla="*/ 374650 w 909078"/>
                      <a:gd name="connsiteY450" fmla="*/ 174625 h 723900"/>
                      <a:gd name="connsiteX451" fmla="*/ 355600 w 909078"/>
                      <a:gd name="connsiteY451" fmla="*/ 187325 h 723900"/>
                      <a:gd name="connsiteX452" fmla="*/ 346075 w 909078"/>
                      <a:gd name="connsiteY452" fmla="*/ 193675 h 723900"/>
                      <a:gd name="connsiteX453" fmla="*/ 333375 w 909078"/>
                      <a:gd name="connsiteY453" fmla="*/ 196850 h 723900"/>
                      <a:gd name="connsiteX454" fmla="*/ 323850 w 909078"/>
                      <a:gd name="connsiteY454" fmla="*/ 203200 h 723900"/>
                      <a:gd name="connsiteX455" fmla="*/ 276225 w 909078"/>
                      <a:gd name="connsiteY455" fmla="*/ 222250 h 723900"/>
                      <a:gd name="connsiteX456" fmla="*/ 266700 w 909078"/>
                      <a:gd name="connsiteY456" fmla="*/ 225425 h 723900"/>
                      <a:gd name="connsiteX457" fmla="*/ 250825 w 909078"/>
                      <a:gd name="connsiteY457" fmla="*/ 228600 h 723900"/>
                      <a:gd name="connsiteX458" fmla="*/ 234950 w 909078"/>
                      <a:gd name="connsiteY458" fmla="*/ 234950 h 723900"/>
                      <a:gd name="connsiteX459" fmla="*/ 212725 w 909078"/>
                      <a:gd name="connsiteY459" fmla="*/ 247650 h 723900"/>
                      <a:gd name="connsiteX460" fmla="*/ 200025 w 909078"/>
                      <a:gd name="connsiteY460" fmla="*/ 257175 h 723900"/>
                      <a:gd name="connsiteX461" fmla="*/ 180975 w 909078"/>
                      <a:gd name="connsiteY461" fmla="*/ 276225 h 723900"/>
                      <a:gd name="connsiteX462" fmla="*/ 161925 w 909078"/>
                      <a:gd name="connsiteY462" fmla="*/ 295275 h 723900"/>
                      <a:gd name="connsiteX463" fmla="*/ 149225 w 909078"/>
                      <a:gd name="connsiteY463" fmla="*/ 307975 h 723900"/>
                      <a:gd name="connsiteX464" fmla="*/ 136525 w 909078"/>
                      <a:gd name="connsiteY464" fmla="*/ 327025 h 723900"/>
                      <a:gd name="connsiteX465" fmla="*/ 130175 w 909078"/>
                      <a:gd name="connsiteY465" fmla="*/ 346075 h 723900"/>
                      <a:gd name="connsiteX466" fmla="*/ 123825 w 909078"/>
                      <a:gd name="connsiteY466" fmla="*/ 355600 h 723900"/>
                      <a:gd name="connsiteX467" fmla="*/ 120650 w 909078"/>
                      <a:gd name="connsiteY467" fmla="*/ 365125 h 723900"/>
                      <a:gd name="connsiteX468" fmla="*/ 114300 w 909078"/>
                      <a:gd name="connsiteY468" fmla="*/ 374650 h 723900"/>
                      <a:gd name="connsiteX469" fmla="*/ 111125 w 909078"/>
                      <a:gd name="connsiteY469" fmla="*/ 384175 h 723900"/>
                      <a:gd name="connsiteX470" fmla="*/ 98425 w 909078"/>
                      <a:gd name="connsiteY470" fmla="*/ 406400 h 723900"/>
                      <a:gd name="connsiteX471" fmla="*/ 95250 w 909078"/>
                      <a:gd name="connsiteY471" fmla="*/ 419100 h 723900"/>
                      <a:gd name="connsiteX472" fmla="*/ 88900 w 909078"/>
                      <a:gd name="connsiteY472" fmla="*/ 428625 h 723900"/>
                      <a:gd name="connsiteX473" fmla="*/ 76200 w 909078"/>
                      <a:gd name="connsiteY473" fmla="*/ 460375 h 723900"/>
                      <a:gd name="connsiteX474" fmla="*/ 63500 w 909078"/>
                      <a:gd name="connsiteY474" fmla="*/ 482600 h 723900"/>
                      <a:gd name="connsiteX475" fmla="*/ 50800 w 909078"/>
                      <a:gd name="connsiteY475" fmla="*/ 511175 h 723900"/>
                      <a:gd name="connsiteX476" fmla="*/ 38100 w 909078"/>
                      <a:gd name="connsiteY476" fmla="*/ 533400 h 723900"/>
                      <a:gd name="connsiteX477" fmla="*/ 25400 w 909078"/>
                      <a:gd name="connsiteY477" fmla="*/ 558800 h 723900"/>
                      <a:gd name="connsiteX478" fmla="*/ 22225 w 909078"/>
                      <a:gd name="connsiteY478" fmla="*/ 571500 h 723900"/>
                      <a:gd name="connsiteX479" fmla="*/ 9525 w 909078"/>
                      <a:gd name="connsiteY479" fmla="*/ 593725 h 723900"/>
                      <a:gd name="connsiteX480" fmla="*/ 0 w 909078"/>
                      <a:gd name="connsiteY480" fmla="*/ 612775 h 723900"/>
                      <a:gd name="connsiteX481" fmla="*/ 6350 w 909078"/>
                      <a:gd name="connsiteY481" fmla="*/ 577850 h 723900"/>
                      <a:gd name="connsiteX482" fmla="*/ 12700 w 909078"/>
                      <a:gd name="connsiteY482" fmla="*/ 565150 h 723900"/>
                      <a:gd name="connsiteX483" fmla="*/ 19050 w 909078"/>
                      <a:gd name="connsiteY483" fmla="*/ 546100 h 723900"/>
                      <a:gd name="connsiteX484" fmla="*/ 34925 w 909078"/>
                      <a:gd name="connsiteY484" fmla="*/ 523875 h 723900"/>
                      <a:gd name="connsiteX485" fmla="*/ 50800 w 909078"/>
                      <a:gd name="connsiteY485" fmla="*/ 492125 h 723900"/>
                      <a:gd name="connsiteX486" fmla="*/ 69850 w 909078"/>
                      <a:gd name="connsiteY486" fmla="*/ 466725 h 723900"/>
                      <a:gd name="connsiteX487" fmla="*/ 79375 w 909078"/>
                      <a:gd name="connsiteY487" fmla="*/ 454025 h 723900"/>
                      <a:gd name="connsiteX488" fmla="*/ 88900 w 909078"/>
                      <a:gd name="connsiteY488" fmla="*/ 444500 h 723900"/>
                      <a:gd name="connsiteX489" fmla="*/ 95250 w 909078"/>
                      <a:gd name="connsiteY489" fmla="*/ 434975 h 723900"/>
                      <a:gd name="connsiteX490" fmla="*/ 104775 w 909078"/>
                      <a:gd name="connsiteY490" fmla="*/ 428625 h 723900"/>
                      <a:gd name="connsiteX491" fmla="*/ 123825 w 909078"/>
                      <a:gd name="connsiteY491" fmla="*/ 406400 h 723900"/>
                      <a:gd name="connsiteX492" fmla="*/ 133350 w 909078"/>
                      <a:gd name="connsiteY492" fmla="*/ 396875 h 723900"/>
                      <a:gd name="connsiteX493" fmla="*/ 142875 w 909078"/>
                      <a:gd name="connsiteY493" fmla="*/ 377825 h 723900"/>
                      <a:gd name="connsiteX494" fmla="*/ 155575 w 909078"/>
                      <a:gd name="connsiteY494" fmla="*/ 358775 h 723900"/>
                      <a:gd name="connsiteX495" fmla="*/ 165100 w 909078"/>
                      <a:gd name="connsiteY495" fmla="*/ 330200 h 723900"/>
                      <a:gd name="connsiteX496" fmla="*/ 174625 w 909078"/>
                      <a:gd name="connsiteY496" fmla="*/ 304800 h 723900"/>
                      <a:gd name="connsiteX497" fmla="*/ 190500 w 909078"/>
                      <a:gd name="connsiteY497" fmla="*/ 285750 h 723900"/>
                      <a:gd name="connsiteX498" fmla="*/ 196850 w 909078"/>
                      <a:gd name="connsiteY498" fmla="*/ 276225 h 723900"/>
                      <a:gd name="connsiteX499" fmla="*/ 206375 w 909078"/>
                      <a:gd name="connsiteY499" fmla="*/ 266700 h 723900"/>
                      <a:gd name="connsiteX500" fmla="*/ 222250 w 909078"/>
                      <a:gd name="connsiteY500" fmla="*/ 247650 h 723900"/>
                      <a:gd name="connsiteX501" fmla="*/ 231775 w 909078"/>
                      <a:gd name="connsiteY501" fmla="*/ 241300 h 723900"/>
                      <a:gd name="connsiteX502" fmla="*/ 241300 w 909078"/>
                      <a:gd name="connsiteY502" fmla="*/ 231775 h 723900"/>
                      <a:gd name="connsiteX503" fmla="*/ 269875 w 909078"/>
                      <a:gd name="connsiteY503" fmla="*/ 209550 h 723900"/>
                      <a:gd name="connsiteX504" fmla="*/ 254000 w 909078"/>
                      <a:gd name="connsiteY504" fmla="*/ 234950 h 723900"/>
                      <a:gd name="connsiteX505" fmla="*/ 228600 w 909078"/>
                      <a:gd name="connsiteY505" fmla="*/ 260350 h 723900"/>
                      <a:gd name="connsiteX506" fmla="*/ 212725 w 909078"/>
                      <a:gd name="connsiteY506" fmla="*/ 279400 h 723900"/>
                      <a:gd name="connsiteX507" fmla="*/ 203200 w 909078"/>
                      <a:gd name="connsiteY507" fmla="*/ 292100 h 723900"/>
                      <a:gd name="connsiteX508" fmla="*/ 193675 w 909078"/>
                      <a:gd name="connsiteY508" fmla="*/ 301625 h 723900"/>
                      <a:gd name="connsiteX509" fmla="*/ 180975 w 909078"/>
                      <a:gd name="connsiteY509" fmla="*/ 320675 h 723900"/>
                      <a:gd name="connsiteX510" fmla="*/ 174625 w 909078"/>
                      <a:gd name="connsiteY510" fmla="*/ 330200 h 723900"/>
                      <a:gd name="connsiteX511" fmla="*/ 171450 w 909078"/>
                      <a:gd name="connsiteY511" fmla="*/ 339725 h 723900"/>
                      <a:gd name="connsiteX512" fmla="*/ 152400 w 909078"/>
                      <a:gd name="connsiteY512" fmla="*/ 358775 h 723900"/>
                      <a:gd name="connsiteX513" fmla="*/ 130175 w 909078"/>
                      <a:gd name="connsiteY513" fmla="*/ 384175 h 723900"/>
                      <a:gd name="connsiteX514" fmla="*/ 111125 w 909078"/>
                      <a:gd name="connsiteY514" fmla="*/ 396875 h 723900"/>
                      <a:gd name="connsiteX515" fmla="*/ 101600 w 909078"/>
                      <a:gd name="connsiteY515" fmla="*/ 406400 h 723900"/>
                      <a:gd name="connsiteX516" fmla="*/ 104775 w 909078"/>
                      <a:gd name="connsiteY516" fmla="*/ 425450 h 723900"/>
                      <a:gd name="connsiteX517" fmla="*/ 133350 w 909078"/>
                      <a:gd name="connsiteY517" fmla="*/ 447675 h 723900"/>
                      <a:gd name="connsiteX518" fmla="*/ 146050 w 909078"/>
                      <a:gd name="connsiteY518" fmla="*/ 450850 h 723900"/>
                      <a:gd name="connsiteX519" fmla="*/ 155575 w 909078"/>
                      <a:gd name="connsiteY519" fmla="*/ 447675 h 723900"/>
                      <a:gd name="connsiteX520" fmla="*/ 158750 w 909078"/>
                      <a:gd name="connsiteY520" fmla="*/ 434975 h 723900"/>
                      <a:gd name="connsiteX521" fmla="*/ 165100 w 909078"/>
                      <a:gd name="connsiteY521" fmla="*/ 422275 h 723900"/>
                      <a:gd name="connsiteX522" fmla="*/ 168275 w 909078"/>
                      <a:gd name="connsiteY522" fmla="*/ 412750 h 723900"/>
                      <a:gd name="connsiteX523" fmla="*/ 177800 w 909078"/>
                      <a:gd name="connsiteY523" fmla="*/ 403225 h 723900"/>
                      <a:gd name="connsiteX524" fmla="*/ 190500 w 909078"/>
                      <a:gd name="connsiteY524" fmla="*/ 377825 h 723900"/>
                      <a:gd name="connsiteX525" fmla="*/ 200025 w 909078"/>
                      <a:gd name="connsiteY525" fmla="*/ 346075 h 723900"/>
                      <a:gd name="connsiteX526" fmla="*/ 203200 w 909078"/>
                      <a:gd name="connsiteY526" fmla="*/ 336550 h 723900"/>
                      <a:gd name="connsiteX527" fmla="*/ 209550 w 909078"/>
                      <a:gd name="connsiteY527" fmla="*/ 346075 h 723900"/>
                      <a:gd name="connsiteX528" fmla="*/ 212725 w 909078"/>
                      <a:gd name="connsiteY528" fmla="*/ 355600 h 723900"/>
                      <a:gd name="connsiteX529" fmla="*/ 219075 w 909078"/>
                      <a:gd name="connsiteY529" fmla="*/ 381000 h 723900"/>
                      <a:gd name="connsiteX530" fmla="*/ 222250 w 909078"/>
                      <a:gd name="connsiteY530" fmla="*/ 393700 h 723900"/>
                      <a:gd name="connsiteX531" fmla="*/ 219075 w 909078"/>
                      <a:gd name="connsiteY531" fmla="*/ 663575 h 723900"/>
                      <a:gd name="connsiteX532" fmla="*/ 215900 w 909078"/>
                      <a:gd name="connsiteY532" fmla="*/ 622300 h 723900"/>
                      <a:gd name="connsiteX533" fmla="*/ 219075 w 909078"/>
                      <a:gd name="connsiteY533" fmla="*/ 409575 h 723900"/>
                      <a:gd name="connsiteX534" fmla="*/ 222250 w 909078"/>
                      <a:gd name="connsiteY534" fmla="*/ 390525 h 723900"/>
                      <a:gd name="connsiteX535" fmla="*/ 228600 w 909078"/>
                      <a:gd name="connsiteY535" fmla="*/ 361950 h 723900"/>
                      <a:gd name="connsiteX536" fmla="*/ 238125 w 909078"/>
                      <a:gd name="connsiteY536" fmla="*/ 320675 h 723900"/>
                      <a:gd name="connsiteX537" fmla="*/ 244475 w 909078"/>
                      <a:gd name="connsiteY537" fmla="*/ 273050 h 723900"/>
                      <a:gd name="connsiteX538" fmla="*/ 250825 w 909078"/>
                      <a:gd name="connsiteY538" fmla="*/ 247650 h 723900"/>
                      <a:gd name="connsiteX539" fmla="*/ 260350 w 909078"/>
                      <a:gd name="connsiteY539" fmla="*/ 234950 h 723900"/>
                      <a:gd name="connsiteX540" fmla="*/ 273050 w 909078"/>
                      <a:gd name="connsiteY540" fmla="*/ 212725 h 723900"/>
                      <a:gd name="connsiteX541" fmla="*/ 276225 w 909078"/>
                      <a:gd name="connsiteY541" fmla="*/ 203200 h 723900"/>
                      <a:gd name="connsiteX542" fmla="*/ 285750 w 909078"/>
                      <a:gd name="connsiteY542" fmla="*/ 403225 h 723900"/>
                      <a:gd name="connsiteX543" fmla="*/ 301625 w 909078"/>
                      <a:gd name="connsiteY543" fmla="*/ 419100 h 723900"/>
                      <a:gd name="connsiteX544" fmla="*/ 323850 w 909078"/>
                      <a:gd name="connsiteY544" fmla="*/ 434975 h 723900"/>
                      <a:gd name="connsiteX545" fmla="*/ 346075 w 909078"/>
                      <a:gd name="connsiteY545" fmla="*/ 450850 h 723900"/>
                      <a:gd name="connsiteX546" fmla="*/ 355600 w 909078"/>
                      <a:gd name="connsiteY546" fmla="*/ 454025 h 723900"/>
                      <a:gd name="connsiteX547" fmla="*/ 371475 w 909078"/>
                      <a:gd name="connsiteY547" fmla="*/ 466725 h 723900"/>
                      <a:gd name="connsiteX548" fmla="*/ 390525 w 909078"/>
                      <a:gd name="connsiteY548" fmla="*/ 482600 h 723900"/>
                      <a:gd name="connsiteX549" fmla="*/ 406400 w 909078"/>
                      <a:gd name="connsiteY549" fmla="*/ 508000 h 723900"/>
                      <a:gd name="connsiteX550" fmla="*/ 412750 w 909078"/>
                      <a:gd name="connsiteY550" fmla="*/ 517525 h 723900"/>
                      <a:gd name="connsiteX551" fmla="*/ 415925 w 909078"/>
                      <a:gd name="connsiteY551" fmla="*/ 527050 h 723900"/>
                      <a:gd name="connsiteX552" fmla="*/ 422275 w 909078"/>
                      <a:gd name="connsiteY552" fmla="*/ 536575 h 723900"/>
                      <a:gd name="connsiteX553" fmla="*/ 403225 w 909078"/>
                      <a:gd name="connsiteY553" fmla="*/ 508000 h 723900"/>
                      <a:gd name="connsiteX554" fmla="*/ 396875 w 909078"/>
                      <a:gd name="connsiteY554" fmla="*/ 498475 h 723900"/>
                      <a:gd name="connsiteX555" fmla="*/ 384175 w 909078"/>
                      <a:gd name="connsiteY555" fmla="*/ 473075 h 723900"/>
                      <a:gd name="connsiteX556" fmla="*/ 374650 w 909078"/>
                      <a:gd name="connsiteY556" fmla="*/ 460375 h 723900"/>
                      <a:gd name="connsiteX557" fmla="*/ 358775 w 909078"/>
                      <a:gd name="connsiteY557" fmla="*/ 428625 h 723900"/>
                      <a:gd name="connsiteX558" fmla="*/ 349250 w 909078"/>
                      <a:gd name="connsiteY558" fmla="*/ 403225 h 723900"/>
                      <a:gd name="connsiteX559" fmla="*/ 346075 w 909078"/>
                      <a:gd name="connsiteY559" fmla="*/ 393700 h 723900"/>
                      <a:gd name="connsiteX560" fmla="*/ 339725 w 909078"/>
                      <a:gd name="connsiteY560" fmla="*/ 381000 h 723900"/>
                      <a:gd name="connsiteX561" fmla="*/ 336550 w 909078"/>
                      <a:gd name="connsiteY561" fmla="*/ 371475 h 723900"/>
                      <a:gd name="connsiteX562" fmla="*/ 330200 w 909078"/>
                      <a:gd name="connsiteY562" fmla="*/ 339725 h 723900"/>
                      <a:gd name="connsiteX563" fmla="*/ 333375 w 909078"/>
                      <a:gd name="connsiteY563" fmla="*/ 260350 h 723900"/>
                      <a:gd name="connsiteX564" fmla="*/ 339725 w 909078"/>
                      <a:gd name="connsiteY564" fmla="*/ 234950 h 723900"/>
                      <a:gd name="connsiteX565" fmla="*/ 346075 w 909078"/>
                      <a:gd name="connsiteY565" fmla="*/ 206375 h 723900"/>
                      <a:gd name="connsiteX566" fmla="*/ 352425 w 909078"/>
                      <a:gd name="connsiteY566" fmla="*/ 190500 h 723900"/>
                      <a:gd name="connsiteX567" fmla="*/ 355600 w 909078"/>
                      <a:gd name="connsiteY567" fmla="*/ 177800 h 723900"/>
                      <a:gd name="connsiteX568" fmla="*/ 358775 w 909078"/>
                      <a:gd name="connsiteY568" fmla="*/ 168275 h 723900"/>
                      <a:gd name="connsiteX569" fmla="*/ 365125 w 909078"/>
                      <a:gd name="connsiteY569" fmla="*/ 114300 h 723900"/>
                      <a:gd name="connsiteX570" fmla="*/ 371475 w 909078"/>
                      <a:gd name="connsiteY570" fmla="*/ 152400 h 723900"/>
                      <a:gd name="connsiteX571" fmla="*/ 377825 w 909078"/>
                      <a:gd name="connsiteY571" fmla="*/ 165100 h 723900"/>
                      <a:gd name="connsiteX572" fmla="*/ 387350 w 909078"/>
                      <a:gd name="connsiteY572" fmla="*/ 184150 h 723900"/>
                      <a:gd name="connsiteX573" fmla="*/ 400050 w 909078"/>
                      <a:gd name="connsiteY573" fmla="*/ 196850 h 723900"/>
                      <a:gd name="connsiteX574" fmla="*/ 403225 w 909078"/>
                      <a:gd name="connsiteY574" fmla="*/ 206375 h 723900"/>
                      <a:gd name="connsiteX575" fmla="*/ 412750 w 909078"/>
                      <a:gd name="connsiteY575" fmla="*/ 212725 h 723900"/>
                      <a:gd name="connsiteX576" fmla="*/ 431800 w 909078"/>
                      <a:gd name="connsiteY576" fmla="*/ 228600 h 723900"/>
                      <a:gd name="connsiteX577" fmla="*/ 428625 w 909078"/>
                      <a:gd name="connsiteY577" fmla="*/ 273050 h 723900"/>
                      <a:gd name="connsiteX578" fmla="*/ 419100 w 909078"/>
                      <a:gd name="connsiteY578" fmla="*/ 250825 h 723900"/>
                      <a:gd name="connsiteX579" fmla="*/ 406400 w 909078"/>
                      <a:gd name="connsiteY579" fmla="*/ 203200 h 723900"/>
                      <a:gd name="connsiteX580" fmla="*/ 406400 w 909078"/>
                      <a:gd name="connsiteY580" fmla="*/ 127000 h 723900"/>
                      <a:gd name="connsiteX581" fmla="*/ 431800 w 909078"/>
                      <a:gd name="connsiteY581" fmla="*/ 130175 h 723900"/>
                      <a:gd name="connsiteX582" fmla="*/ 438150 w 909078"/>
                      <a:gd name="connsiteY582" fmla="*/ 139700 h 723900"/>
                      <a:gd name="connsiteX583" fmla="*/ 428625 w 909078"/>
                      <a:gd name="connsiteY583" fmla="*/ 193675 h 723900"/>
                      <a:gd name="connsiteX584" fmla="*/ 419100 w 909078"/>
                      <a:gd name="connsiteY584" fmla="*/ 234950 h 723900"/>
                      <a:gd name="connsiteX585" fmla="*/ 425450 w 909078"/>
                      <a:gd name="connsiteY585" fmla="*/ 292100 h 723900"/>
                      <a:gd name="connsiteX586" fmla="*/ 431800 w 909078"/>
                      <a:gd name="connsiteY586" fmla="*/ 301625 h 723900"/>
                      <a:gd name="connsiteX587" fmla="*/ 438150 w 909078"/>
                      <a:gd name="connsiteY587" fmla="*/ 314325 h 723900"/>
                      <a:gd name="connsiteX588" fmla="*/ 450850 w 909078"/>
                      <a:gd name="connsiteY588" fmla="*/ 333375 h 723900"/>
                      <a:gd name="connsiteX589" fmla="*/ 460375 w 909078"/>
                      <a:gd name="connsiteY589" fmla="*/ 365125 h 723900"/>
                      <a:gd name="connsiteX590" fmla="*/ 466725 w 909078"/>
                      <a:gd name="connsiteY590" fmla="*/ 409575 h 723900"/>
                      <a:gd name="connsiteX591" fmla="*/ 469900 w 909078"/>
                      <a:gd name="connsiteY591" fmla="*/ 419100 h 723900"/>
                      <a:gd name="connsiteX592" fmla="*/ 476250 w 909078"/>
                      <a:gd name="connsiteY592" fmla="*/ 450850 h 723900"/>
                      <a:gd name="connsiteX593" fmla="*/ 469900 w 909078"/>
                      <a:gd name="connsiteY593" fmla="*/ 403225 h 723900"/>
                      <a:gd name="connsiteX594" fmla="*/ 463550 w 909078"/>
                      <a:gd name="connsiteY594" fmla="*/ 377825 h 723900"/>
                      <a:gd name="connsiteX595" fmla="*/ 457200 w 909078"/>
                      <a:gd name="connsiteY595" fmla="*/ 368300 h 723900"/>
                      <a:gd name="connsiteX596" fmla="*/ 454025 w 909078"/>
                      <a:gd name="connsiteY596" fmla="*/ 346075 h 723900"/>
                      <a:gd name="connsiteX597" fmla="*/ 447675 w 909078"/>
                      <a:gd name="connsiteY597" fmla="*/ 327025 h 723900"/>
                      <a:gd name="connsiteX598" fmla="*/ 444500 w 909078"/>
                      <a:gd name="connsiteY598" fmla="*/ 317500 h 723900"/>
                      <a:gd name="connsiteX599" fmla="*/ 438150 w 909078"/>
                      <a:gd name="connsiteY599" fmla="*/ 285750 h 723900"/>
                      <a:gd name="connsiteX600" fmla="*/ 438150 w 909078"/>
                      <a:gd name="connsiteY600" fmla="*/ 180975 h 723900"/>
                      <a:gd name="connsiteX601" fmla="*/ 434975 w 909078"/>
                      <a:gd name="connsiteY601" fmla="*/ 130175 h 723900"/>
                      <a:gd name="connsiteX602" fmla="*/ 444500 w 909078"/>
                      <a:gd name="connsiteY602" fmla="*/ 146050 h 723900"/>
                      <a:gd name="connsiteX603" fmla="*/ 457200 w 909078"/>
                      <a:gd name="connsiteY603" fmla="*/ 165100 h 723900"/>
                      <a:gd name="connsiteX604" fmla="*/ 476250 w 909078"/>
                      <a:gd name="connsiteY604" fmla="*/ 200025 h 723900"/>
                      <a:gd name="connsiteX605" fmla="*/ 482600 w 909078"/>
                      <a:gd name="connsiteY605" fmla="*/ 215900 h 723900"/>
                      <a:gd name="connsiteX606" fmla="*/ 492125 w 909078"/>
                      <a:gd name="connsiteY606" fmla="*/ 225425 h 723900"/>
                      <a:gd name="connsiteX607" fmla="*/ 501650 w 909078"/>
                      <a:gd name="connsiteY607" fmla="*/ 244475 h 723900"/>
                      <a:gd name="connsiteX608" fmla="*/ 508000 w 909078"/>
                      <a:gd name="connsiteY608" fmla="*/ 254000 h 723900"/>
                      <a:gd name="connsiteX609" fmla="*/ 514350 w 909078"/>
                      <a:gd name="connsiteY609" fmla="*/ 273050 h 723900"/>
                      <a:gd name="connsiteX610" fmla="*/ 523875 w 909078"/>
                      <a:gd name="connsiteY610" fmla="*/ 301625 h 723900"/>
                      <a:gd name="connsiteX611" fmla="*/ 527050 w 909078"/>
                      <a:gd name="connsiteY611" fmla="*/ 311150 h 723900"/>
                      <a:gd name="connsiteX612" fmla="*/ 530225 w 909078"/>
                      <a:gd name="connsiteY612" fmla="*/ 320675 h 723900"/>
                      <a:gd name="connsiteX613" fmla="*/ 542925 w 909078"/>
                      <a:gd name="connsiteY613" fmla="*/ 339725 h 723900"/>
                      <a:gd name="connsiteX614" fmla="*/ 552450 w 909078"/>
                      <a:gd name="connsiteY614" fmla="*/ 358775 h 723900"/>
                      <a:gd name="connsiteX615" fmla="*/ 558800 w 909078"/>
                      <a:gd name="connsiteY615" fmla="*/ 381000 h 723900"/>
                      <a:gd name="connsiteX616" fmla="*/ 565150 w 909078"/>
                      <a:gd name="connsiteY616" fmla="*/ 390525 h 723900"/>
                      <a:gd name="connsiteX617" fmla="*/ 568325 w 909078"/>
                      <a:gd name="connsiteY617" fmla="*/ 400050 h 723900"/>
                      <a:gd name="connsiteX618" fmla="*/ 555625 w 909078"/>
                      <a:gd name="connsiteY618" fmla="*/ 377825 h 723900"/>
                      <a:gd name="connsiteX619" fmla="*/ 549275 w 909078"/>
                      <a:gd name="connsiteY619" fmla="*/ 368300 h 723900"/>
                      <a:gd name="connsiteX620" fmla="*/ 546100 w 909078"/>
                      <a:gd name="connsiteY620" fmla="*/ 358775 h 723900"/>
                      <a:gd name="connsiteX621" fmla="*/ 530225 w 909078"/>
                      <a:gd name="connsiteY621" fmla="*/ 330200 h 723900"/>
                      <a:gd name="connsiteX622" fmla="*/ 514350 w 909078"/>
                      <a:gd name="connsiteY622" fmla="*/ 273050 h 723900"/>
                      <a:gd name="connsiteX623" fmla="*/ 508000 w 909078"/>
                      <a:gd name="connsiteY623" fmla="*/ 244475 h 723900"/>
                      <a:gd name="connsiteX624" fmla="*/ 504825 w 909078"/>
                      <a:gd name="connsiteY624" fmla="*/ 225425 h 723900"/>
                      <a:gd name="connsiteX625" fmla="*/ 501650 w 909078"/>
                      <a:gd name="connsiteY625" fmla="*/ 190500 h 723900"/>
                      <a:gd name="connsiteX626" fmla="*/ 495300 w 909078"/>
                      <a:gd name="connsiteY626" fmla="*/ 139700 h 723900"/>
                      <a:gd name="connsiteX627" fmla="*/ 492125 w 909078"/>
                      <a:gd name="connsiteY627" fmla="*/ 120650 h 723900"/>
                      <a:gd name="connsiteX628" fmla="*/ 485775 w 909078"/>
                      <a:gd name="connsiteY628" fmla="*/ 101600 h 723900"/>
                      <a:gd name="connsiteX629" fmla="*/ 495300 w 909078"/>
                      <a:gd name="connsiteY629" fmla="*/ 123825 h 723900"/>
                      <a:gd name="connsiteX630" fmla="*/ 501650 w 909078"/>
                      <a:gd name="connsiteY630" fmla="*/ 133350 h 723900"/>
                      <a:gd name="connsiteX631" fmla="*/ 508000 w 909078"/>
                      <a:gd name="connsiteY631" fmla="*/ 149225 h 723900"/>
                      <a:gd name="connsiteX632" fmla="*/ 514350 w 909078"/>
                      <a:gd name="connsiteY632" fmla="*/ 158750 h 723900"/>
                      <a:gd name="connsiteX633" fmla="*/ 520700 w 909078"/>
                      <a:gd name="connsiteY633" fmla="*/ 177800 h 723900"/>
                      <a:gd name="connsiteX634" fmla="*/ 523875 w 909078"/>
                      <a:gd name="connsiteY634" fmla="*/ 187325 h 723900"/>
                      <a:gd name="connsiteX635" fmla="*/ 530225 w 909078"/>
                      <a:gd name="connsiteY635" fmla="*/ 200025 h 723900"/>
                      <a:gd name="connsiteX636" fmla="*/ 539750 w 909078"/>
                      <a:gd name="connsiteY636" fmla="*/ 225425 h 723900"/>
                      <a:gd name="connsiteX637" fmla="*/ 552450 w 909078"/>
                      <a:gd name="connsiteY637" fmla="*/ 244475 h 723900"/>
                      <a:gd name="connsiteX638" fmla="*/ 571500 w 909078"/>
                      <a:gd name="connsiteY638" fmla="*/ 266700 h 723900"/>
                      <a:gd name="connsiteX639" fmla="*/ 590550 w 909078"/>
                      <a:gd name="connsiteY639" fmla="*/ 292100 h 723900"/>
                      <a:gd name="connsiteX640" fmla="*/ 600075 w 909078"/>
                      <a:gd name="connsiteY640" fmla="*/ 301625 h 723900"/>
                      <a:gd name="connsiteX641" fmla="*/ 612775 w 909078"/>
                      <a:gd name="connsiteY641" fmla="*/ 323850 h 723900"/>
                      <a:gd name="connsiteX642" fmla="*/ 619125 w 909078"/>
                      <a:gd name="connsiteY642" fmla="*/ 333375 h 723900"/>
                      <a:gd name="connsiteX643" fmla="*/ 625475 w 909078"/>
                      <a:gd name="connsiteY643" fmla="*/ 352425 h 723900"/>
                      <a:gd name="connsiteX644" fmla="*/ 619125 w 909078"/>
                      <a:gd name="connsiteY644" fmla="*/ 342900 h 723900"/>
                      <a:gd name="connsiteX645" fmla="*/ 593725 w 909078"/>
                      <a:gd name="connsiteY645" fmla="*/ 307975 h 723900"/>
                      <a:gd name="connsiteX646" fmla="*/ 590550 w 909078"/>
                      <a:gd name="connsiteY646" fmla="*/ 298450 h 723900"/>
                      <a:gd name="connsiteX647" fmla="*/ 581025 w 909078"/>
                      <a:gd name="connsiteY647" fmla="*/ 282575 h 723900"/>
                      <a:gd name="connsiteX648" fmla="*/ 574675 w 909078"/>
                      <a:gd name="connsiteY648" fmla="*/ 269875 h 723900"/>
                      <a:gd name="connsiteX649" fmla="*/ 565150 w 909078"/>
                      <a:gd name="connsiteY649" fmla="*/ 254000 h 723900"/>
                      <a:gd name="connsiteX650" fmla="*/ 558800 w 909078"/>
                      <a:gd name="connsiteY650" fmla="*/ 234950 h 723900"/>
                      <a:gd name="connsiteX651" fmla="*/ 552450 w 909078"/>
                      <a:gd name="connsiteY651" fmla="*/ 219075 h 723900"/>
                      <a:gd name="connsiteX652" fmla="*/ 542925 w 909078"/>
                      <a:gd name="connsiteY652" fmla="*/ 184150 h 723900"/>
                      <a:gd name="connsiteX653" fmla="*/ 536575 w 909078"/>
                      <a:gd name="connsiteY653" fmla="*/ 174625 h 723900"/>
                      <a:gd name="connsiteX654" fmla="*/ 533400 w 909078"/>
                      <a:gd name="connsiteY654" fmla="*/ 165100 h 723900"/>
                      <a:gd name="connsiteX655" fmla="*/ 527050 w 909078"/>
                      <a:gd name="connsiteY655" fmla="*/ 152400 h 723900"/>
                      <a:gd name="connsiteX656" fmla="*/ 530225 w 909078"/>
                      <a:gd name="connsiteY656" fmla="*/ 279400 h 723900"/>
                      <a:gd name="connsiteX657" fmla="*/ 536575 w 909078"/>
                      <a:gd name="connsiteY657" fmla="*/ 288925 h 723900"/>
                      <a:gd name="connsiteX658" fmla="*/ 539750 w 909078"/>
                      <a:gd name="connsiteY658" fmla="*/ 298450 h 723900"/>
                      <a:gd name="connsiteX659" fmla="*/ 542925 w 909078"/>
                      <a:gd name="connsiteY659" fmla="*/ 330200 h 723900"/>
                      <a:gd name="connsiteX660" fmla="*/ 546100 w 909078"/>
                      <a:gd name="connsiteY660" fmla="*/ 342900 h 723900"/>
                      <a:gd name="connsiteX661" fmla="*/ 549275 w 909078"/>
                      <a:gd name="connsiteY661" fmla="*/ 358775 h 723900"/>
                      <a:gd name="connsiteX662" fmla="*/ 555625 w 909078"/>
                      <a:gd name="connsiteY662" fmla="*/ 384175 h 723900"/>
                      <a:gd name="connsiteX663" fmla="*/ 561975 w 909078"/>
                      <a:gd name="connsiteY663" fmla="*/ 393700 h 723900"/>
                      <a:gd name="connsiteX664" fmla="*/ 558800 w 909078"/>
                      <a:gd name="connsiteY664" fmla="*/ 384175 h 723900"/>
                      <a:gd name="connsiteX665" fmla="*/ 539750 w 909078"/>
                      <a:gd name="connsiteY665" fmla="*/ 358775 h 723900"/>
                      <a:gd name="connsiteX666" fmla="*/ 517525 w 909078"/>
                      <a:gd name="connsiteY666" fmla="*/ 320675 h 723900"/>
                      <a:gd name="connsiteX667" fmla="*/ 511175 w 909078"/>
                      <a:gd name="connsiteY667" fmla="*/ 307975 h 723900"/>
                      <a:gd name="connsiteX668" fmla="*/ 498475 w 909078"/>
                      <a:gd name="connsiteY668" fmla="*/ 288925 h 723900"/>
                      <a:gd name="connsiteX669" fmla="*/ 492125 w 909078"/>
                      <a:gd name="connsiteY669" fmla="*/ 269875 h 723900"/>
                      <a:gd name="connsiteX670" fmla="*/ 479425 w 909078"/>
                      <a:gd name="connsiteY670" fmla="*/ 222250 h 723900"/>
                      <a:gd name="connsiteX671" fmla="*/ 476250 w 909078"/>
                      <a:gd name="connsiteY671" fmla="*/ 209550 h 723900"/>
                      <a:gd name="connsiteX672" fmla="*/ 473075 w 909078"/>
                      <a:gd name="connsiteY672" fmla="*/ 190500 h 723900"/>
                      <a:gd name="connsiteX673" fmla="*/ 469900 w 909078"/>
                      <a:gd name="connsiteY673" fmla="*/ 139700 h 723900"/>
                      <a:gd name="connsiteX674" fmla="*/ 469900 w 909078"/>
                      <a:gd name="connsiteY674" fmla="*/ 346075 h 723900"/>
                      <a:gd name="connsiteX675" fmla="*/ 473075 w 909078"/>
                      <a:gd name="connsiteY675" fmla="*/ 368300 h 723900"/>
                      <a:gd name="connsiteX676" fmla="*/ 476250 w 909078"/>
                      <a:gd name="connsiteY676" fmla="*/ 409575 h 723900"/>
                      <a:gd name="connsiteX677" fmla="*/ 479425 w 909078"/>
                      <a:gd name="connsiteY677" fmla="*/ 431800 h 723900"/>
                      <a:gd name="connsiteX678" fmla="*/ 482600 w 909078"/>
                      <a:gd name="connsiteY678" fmla="*/ 447675 h 723900"/>
                      <a:gd name="connsiteX679" fmla="*/ 476250 w 909078"/>
                      <a:gd name="connsiteY679" fmla="*/ 428625 h 723900"/>
                      <a:gd name="connsiteX680" fmla="*/ 438150 w 909078"/>
                      <a:gd name="connsiteY680" fmla="*/ 314325 h 723900"/>
                      <a:gd name="connsiteX681" fmla="*/ 428625 w 909078"/>
                      <a:gd name="connsiteY681" fmla="*/ 282575 h 723900"/>
                      <a:gd name="connsiteX682" fmla="*/ 415925 w 909078"/>
                      <a:gd name="connsiteY682" fmla="*/ 215900 h 723900"/>
                      <a:gd name="connsiteX683" fmla="*/ 412750 w 909078"/>
                      <a:gd name="connsiteY683" fmla="*/ 196850 h 723900"/>
                      <a:gd name="connsiteX684" fmla="*/ 409575 w 909078"/>
                      <a:gd name="connsiteY684" fmla="*/ 184150 h 723900"/>
                      <a:gd name="connsiteX685" fmla="*/ 406400 w 909078"/>
                      <a:gd name="connsiteY685" fmla="*/ 152400 h 723900"/>
                      <a:gd name="connsiteX686" fmla="*/ 409575 w 909078"/>
                      <a:gd name="connsiteY686" fmla="*/ 69850 h 723900"/>
                      <a:gd name="connsiteX687" fmla="*/ 403225 w 909078"/>
                      <a:gd name="connsiteY687" fmla="*/ 85725 h 723900"/>
                      <a:gd name="connsiteX688" fmla="*/ 396875 w 909078"/>
                      <a:gd name="connsiteY688" fmla="*/ 95250 h 723900"/>
                      <a:gd name="connsiteX689" fmla="*/ 390525 w 909078"/>
                      <a:gd name="connsiteY689" fmla="*/ 107950 h 723900"/>
                      <a:gd name="connsiteX690" fmla="*/ 377825 w 909078"/>
                      <a:gd name="connsiteY690" fmla="*/ 139700 h 723900"/>
                      <a:gd name="connsiteX691" fmla="*/ 368300 w 909078"/>
                      <a:gd name="connsiteY691" fmla="*/ 158750 h 723900"/>
                      <a:gd name="connsiteX692" fmla="*/ 358775 w 909078"/>
                      <a:gd name="connsiteY692" fmla="*/ 174625 h 723900"/>
                      <a:gd name="connsiteX693" fmla="*/ 349250 w 909078"/>
                      <a:gd name="connsiteY693" fmla="*/ 193675 h 723900"/>
                      <a:gd name="connsiteX694" fmla="*/ 339725 w 909078"/>
                      <a:gd name="connsiteY694" fmla="*/ 203200 h 723900"/>
                      <a:gd name="connsiteX695" fmla="*/ 330200 w 909078"/>
                      <a:gd name="connsiteY695" fmla="*/ 215900 h 723900"/>
                      <a:gd name="connsiteX696" fmla="*/ 298450 w 909078"/>
                      <a:gd name="connsiteY696" fmla="*/ 231775 h 723900"/>
                      <a:gd name="connsiteX697" fmla="*/ 260350 w 909078"/>
                      <a:gd name="connsiteY697" fmla="*/ 238125 h 723900"/>
                      <a:gd name="connsiteX698" fmla="*/ 212725 w 909078"/>
                      <a:gd name="connsiteY698" fmla="*/ 234950 h 723900"/>
                      <a:gd name="connsiteX699" fmla="*/ 177800 w 909078"/>
                      <a:gd name="connsiteY699" fmla="*/ 219075 h 723900"/>
                      <a:gd name="connsiteX700" fmla="*/ 139700 w 909078"/>
                      <a:gd name="connsiteY700" fmla="*/ 193675 h 723900"/>
                      <a:gd name="connsiteX701" fmla="*/ 123825 w 909078"/>
                      <a:gd name="connsiteY701" fmla="*/ 174625 h 723900"/>
                      <a:gd name="connsiteX702" fmla="*/ 117475 w 909078"/>
                      <a:gd name="connsiteY702" fmla="*/ 158750 h 723900"/>
                      <a:gd name="connsiteX703" fmla="*/ 123825 w 909078"/>
                      <a:gd name="connsiteY703" fmla="*/ 111125 h 723900"/>
                      <a:gd name="connsiteX704" fmla="*/ 136525 w 909078"/>
                      <a:gd name="connsiteY704" fmla="*/ 98425 h 723900"/>
                      <a:gd name="connsiteX705" fmla="*/ 146050 w 909078"/>
                      <a:gd name="connsiteY705" fmla="*/ 85725 h 723900"/>
                      <a:gd name="connsiteX706" fmla="*/ 184150 w 909078"/>
                      <a:gd name="connsiteY706" fmla="*/ 63500 h 723900"/>
                      <a:gd name="connsiteX707" fmla="*/ 263525 w 909078"/>
                      <a:gd name="connsiteY707" fmla="*/ 50800 h 723900"/>
                      <a:gd name="connsiteX708" fmla="*/ 346075 w 909078"/>
                      <a:gd name="connsiteY708" fmla="*/ 66675 h 723900"/>
                      <a:gd name="connsiteX709" fmla="*/ 361950 w 909078"/>
                      <a:gd name="connsiteY709" fmla="*/ 76200 h 723900"/>
                      <a:gd name="connsiteX710" fmla="*/ 393700 w 909078"/>
                      <a:gd name="connsiteY710" fmla="*/ 107950 h 723900"/>
                      <a:gd name="connsiteX711" fmla="*/ 400050 w 909078"/>
                      <a:gd name="connsiteY711" fmla="*/ 123825 h 723900"/>
                      <a:gd name="connsiteX712" fmla="*/ 403225 w 909078"/>
                      <a:gd name="connsiteY712" fmla="*/ 146050 h 723900"/>
                      <a:gd name="connsiteX713" fmla="*/ 406400 w 909078"/>
                      <a:gd name="connsiteY713" fmla="*/ 158750 h 723900"/>
                      <a:gd name="connsiteX714" fmla="*/ 403225 w 909078"/>
                      <a:gd name="connsiteY714" fmla="*/ 193675 h 723900"/>
                      <a:gd name="connsiteX715" fmla="*/ 368300 w 909078"/>
                      <a:gd name="connsiteY715" fmla="*/ 225425 h 723900"/>
                      <a:gd name="connsiteX716" fmla="*/ 355600 w 909078"/>
                      <a:gd name="connsiteY716" fmla="*/ 231775 h 723900"/>
                      <a:gd name="connsiteX717" fmla="*/ 339725 w 909078"/>
                      <a:gd name="connsiteY717" fmla="*/ 234950 h 723900"/>
                      <a:gd name="connsiteX718" fmla="*/ 330200 w 909078"/>
                      <a:gd name="connsiteY718" fmla="*/ 238125 h 723900"/>
                      <a:gd name="connsiteX719" fmla="*/ 276225 w 909078"/>
                      <a:gd name="connsiteY719" fmla="*/ 257175 h 723900"/>
                      <a:gd name="connsiteX720" fmla="*/ 266700 w 909078"/>
                      <a:gd name="connsiteY720" fmla="*/ 260350 h 723900"/>
                      <a:gd name="connsiteX721" fmla="*/ 228600 w 909078"/>
                      <a:gd name="connsiteY721" fmla="*/ 266700 h 723900"/>
                      <a:gd name="connsiteX722" fmla="*/ 219075 w 909078"/>
                      <a:gd name="connsiteY722" fmla="*/ 263525 h 723900"/>
                      <a:gd name="connsiteX723" fmla="*/ 212725 w 909078"/>
                      <a:gd name="connsiteY723" fmla="*/ 254000 h 723900"/>
                      <a:gd name="connsiteX724" fmla="*/ 222250 w 909078"/>
                      <a:gd name="connsiteY724" fmla="*/ 155575 h 723900"/>
                      <a:gd name="connsiteX725" fmla="*/ 238125 w 909078"/>
                      <a:gd name="connsiteY725" fmla="*/ 133350 h 723900"/>
                      <a:gd name="connsiteX726" fmla="*/ 279400 w 909078"/>
                      <a:gd name="connsiteY726" fmla="*/ 95250 h 723900"/>
                      <a:gd name="connsiteX727" fmla="*/ 292100 w 909078"/>
                      <a:gd name="connsiteY727" fmla="*/ 88900 h 723900"/>
                      <a:gd name="connsiteX728" fmla="*/ 352425 w 909078"/>
                      <a:gd name="connsiteY728" fmla="*/ 79375 h 723900"/>
                      <a:gd name="connsiteX729" fmla="*/ 387350 w 909078"/>
                      <a:gd name="connsiteY729" fmla="*/ 82550 h 723900"/>
                      <a:gd name="connsiteX730" fmla="*/ 403225 w 909078"/>
                      <a:gd name="connsiteY730" fmla="*/ 98425 h 723900"/>
                      <a:gd name="connsiteX731" fmla="*/ 428625 w 909078"/>
                      <a:gd name="connsiteY731" fmla="*/ 136525 h 723900"/>
                      <a:gd name="connsiteX732" fmla="*/ 431800 w 909078"/>
                      <a:gd name="connsiteY732" fmla="*/ 149225 h 723900"/>
                      <a:gd name="connsiteX733" fmla="*/ 431800 w 909078"/>
                      <a:gd name="connsiteY733" fmla="*/ 219075 h 723900"/>
                      <a:gd name="connsiteX734" fmla="*/ 428625 w 909078"/>
                      <a:gd name="connsiteY734" fmla="*/ 231775 h 723900"/>
                      <a:gd name="connsiteX735" fmla="*/ 419100 w 909078"/>
                      <a:gd name="connsiteY735" fmla="*/ 244475 h 723900"/>
                      <a:gd name="connsiteX736" fmla="*/ 374650 w 909078"/>
                      <a:gd name="connsiteY736" fmla="*/ 285750 h 723900"/>
                      <a:gd name="connsiteX737" fmla="*/ 330200 w 909078"/>
                      <a:gd name="connsiteY737" fmla="*/ 304800 h 723900"/>
                      <a:gd name="connsiteX738" fmla="*/ 292100 w 909078"/>
                      <a:gd name="connsiteY738" fmla="*/ 314325 h 723900"/>
                      <a:gd name="connsiteX739" fmla="*/ 225425 w 909078"/>
                      <a:gd name="connsiteY739" fmla="*/ 288925 h 723900"/>
                      <a:gd name="connsiteX740" fmla="*/ 215900 w 909078"/>
                      <a:gd name="connsiteY740" fmla="*/ 263525 h 723900"/>
                      <a:gd name="connsiteX741" fmla="*/ 222250 w 909078"/>
                      <a:gd name="connsiteY741" fmla="*/ 92075 h 723900"/>
                      <a:gd name="connsiteX742" fmla="*/ 260350 w 909078"/>
                      <a:gd name="connsiteY742" fmla="*/ 34925 h 723900"/>
                      <a:gd name="connsiteX743" fmla="*/ 292100 w 909078"/>
                      <a:gd name="connsiteY743" fmla="*/ 12700 h 723900"/>
                      <a:gd name="connsiteX744" fmla="*/ 301625 w 909078"/>
                      <a:gd name="connsiteY744" fmla="*/ 9525 h 723900"/>
                      <a:gd name="connsiteX745" fmla="*/ 371475 w 909078"/>
                      <a:gd name="connsiteY745" fmla="*/ 19050 h 723900"/>
                      <a:gd name="connsiteX746" fmla="*/ 412750 w 909078"/>
                      <a:gd name="connsiteY746" fmla="*/ 73025 h 723900"/>
                      <a:gd name="connsiteX747" fmla="*/ 419100 w 909078"/>
                      <a:gd name="connsiteY747" fmla="*/ 92075 h 723900"/>
                      <a:gd name="connsiteX748" fmla="*/ 422275 w 909078"/>
                      <a:gd name="connsiteY748" fmla="*/ 123825 h 723900"/>
                      <a:gd name="connsiteX749" fmla="*/ 415925 w 909078"/>
                      <a:gd name="connsiteY749" fmla="*/ 184150 h 723900"/>
                      <a:gd name="connsiteX750" fmla="*/ 371475 w 909078"/>
                      <a:gd name="connsiteY750" fmla="*/ 225425 h 723900"/>
                      <a:gd name="connsiteX751" fmla="*/ 317500 w 909078"/>
                      <a:gd name="connsiteY751" fmla="*/ 263525 h 723900"/>
                      <a:gd name="connsiteX752" fmla="*/ 247650 w 909078"/>
                      <a:gd name="connsiteY752" fmla="*/ 288925 h 723900"/>
                      <a:gd name="connsiteX753" fmla="*/ 206375 w 909078"/>
                      <a:gd name="connsiteY753" fmla="*/ 298450 h 723900"/>
                      <a:gd name="connsiteX754" fmla="*/ 171450 w 909078"/>
                      <a:gd name="connsiteY754" fmla="*/ 304800 h 723900"/>
                      <a:gd name="connsiteX755" fmla="*/ 155575 w 909078"/>
                      <a:gd name="connsiteY755" fmla="*/ 301625 h 723900"/>
                      <a:gd name="connsiteX756" fmla="*/ 152400 w 909078"/>
                      <a:gd name="connsiteY756" fmla="*/ 276225 h 723900"/>
                      <a:gd name="connsiteX757" fmla="*/ 168275 w 909078"/>
                      <a:gd name="connsiteY757" fmla="*/ 203200 h 723900"/>
                      <a:gd name="connsiteX758" fmla="*/ 174625 w 909078"/>
                      <a:gd name="connsiteY758" fmla="*/ 193675 h 723900"/>
                      <a:gd name="connsiteX759" fmla="*/ 196850 w 909078"/>
                      <a:gd name="connsiteY759" fmla="*/ 165100 h 723900"/>
                      <a:gd name="connsiteX760" fmla="*/ 219075 w 909078"/>
                      <a:gd name="connsiteY760" fmla="*/ 142875 h 723900"/>
                      <a:gd name="connsiteX761" fmla="*/ 250825 w 909078"/>
                      <a:gd name="connsiteY761" fmla="*/ 127000 h 723900"/>
                      <a:gd name="connsiteX762" fmla="*/ 314325 w 909078"/>
                      <a:gd name="connsiteY762" fmla="*/ 139700 h 723900"/>
                      <a:gd name="connsiteX763" fmla="*/ 323850 w 909078"/>
                      <a:gd name="connsiteY763" fmla="*/ 149225 h 723900"/>
                      <a:gd name="connsiteX764" fmla="*/ 352425 w 909078"/>
                      <a:gd name="connsiteY764" fmla="*/ 196850 h 723900"/>
                      <a:gd name="connsiteX765" fmla="*/ 355600 w 909078"/>
                      <a:gd name="connsiteY765" fmla="*/ 219075 h 723900"/>
                      <a:gd name="connsiteX766" fmla="*/ 346075 w 909078"/>
                      <a:gd name="connsiteY766" fmla="*/ 263525 h 723900"/>
                      <a:gd name="connsiteX767" fmla="*/ 339725 w 909078"/>
                      <a:gd name="connsiteY767" fmla="*/ 273050 h 723900"/>
                      <a:gd name="connsiteX768" fmla="*/ 314325 w 909078"/>
                      <a:gd name="connsiteY768" fmla="*/ 292100 h 723900"/>
                      <a:gd name="connsiteX769" fmla="*/ 304800 w 909078"/>
                      <a:gd name="connsiteY769" fmla="*/ 295275 h 723900"/>
                      <a:gd name="connsiteX770" fmla="*/ 282575 w 909078"/>
                      <a:gd name="connsiteY770" fmla="*/ 304800 h 723900"/>
                      <a:gd name="connsiteX771" fmla="*/ 250825 w 909078"/>
                      <a:gd name="connsiteY771" fmla="*/ 307975 h 723900"/>
                      <a:gd name="connsiteX772" fmla="*/ 196850 w 909078"/>
                      <a:gd name="connsiteY772" fmla="*/ 288925 h 723900"/>
                      <a:gd name="connsiteX773" fmla="*/ 193675 w 909078"/>
                      <a:gd name="connsiteY773" fmla="*/ 273050 h 723900"/>
                      <a:gd name="connsiteX774" fmla="*/ 222250 w 909078"/>
                      <a:gd name="connsiteY774" fmla="*/ 171450 h 723900"/>
                      <a:gd name="connsiteX775" fmla="*/ 244475 w 909078"/>
                      <a:gd name="connsiteY775" fmla="*/ 139700 h 723900"/>
                      <a:gd name="connsiteX776" fmla="*/ 266700 w 909078"/>
                      <a:gd name="connsiteY776" fmla="*/ 107950 h 723900"/>
                      <a:gd name="connsiteX777" fmla="*/ 276225 w 909078"/>
                      <a:gd name="connsiteY777" fmla="*/ 88900 h 723900"/>
                      <a:gd name="connsiteX778" fmla="*/ 266700 w 909078"/>
                      <a:gd name="connsiteY778" fmla="*/ 82550 h 723900"/>
                      <a:gd name="connsiteX779" fmla="*/ 215900 w 909078"/>
                      <a:gd name="connsiteY779" fmla="*/ 88900 h 723900"/>
                      <a:gd name="connsiteX780" fmla="*/ 196850 w 909078"/>
                      <a:gd name="connsiteY780" fmla="*/ 101600 h 723900"/>
                      <a:gd name="connsiteX781" fmla="*/ 174625 w 909078"/>
                      <a:gd name="connsiteY781" fmla="*/ 117475 h 723900"/>
                      <a:gd name="connsiteX782" fmla="*/ 161925 w 909078"/>
                      <a:gd name="connsiteY782" fmla="*/ 127000 h 723900"/>
                      <a:gd name="connsiteX783" fmla="*/ 142875 w 909078"/>
                      <a:gd name="connsiteY783" fmla="*/ 146050 h 723900"/>
                      <a:gd name="connsiteX784" fmla="*/ 123825 w 909078"/>
                      <a:gd name="connsiteY784" fmla="*/ 177800 h 723900"/>
                      <a:gd name="connsiteX785" fmla="*/ 117475 w 909078"/>
                      <a:gd name="connsiteY785" fmla="*/ 187325 h 723900"/>
                      <a:gd name="connsiteX786" fmla="*/ 104775 w 909078"/>
                      <a:gd name="connsiteY786" fmla="*/ 200025 h 723900"/>
                      <a:gd name="connsiteX787" fmla="*/ 88900 w 909078"/>
                      <a:gd name="connsiteY787" fmla="*/ 215900 h 723900"/>
                      <a:gd name="connsiteX788" fmla="*/ 85725 w 909078"/>
                      <a:gd name="connsiteY788" fmla="*/ 225425 h 723900"/>
                      <a:gd name="connsiteX789" fmla="*/ 85725 w 909078"/>
                      <a:gd name="connsiteY789" fmla="*/ 317500 h 723900"/>
                      <a:gd name="connsiteX790" fmla="*/ 92075 w 909078"/>
                      <a:gd name="connsiteY790" fmla="*/ 327025 h 723900"/>
                      <a:gd name="connsiteX791" fmla="*/ 101600 w 909078"/>
                      <a:gd name="connsiteY791" fmla="*/ 339725 h 723900"/>
                      <a:gd name="connsiteX792" fmla="*/ 107950 w 909078"/>
                      <a:gd name="connsiteY792" fmla="*/ 352425 h 723900"/>
                      <a:gd name="connsiteX793" fmla="*/ 117475 w 909078"/>
                      <a:gd name="connsiteY793" fmla="*/ 358775 h 723900"/>
                      <a:gd name="connsiteX794" fmla="*/ 139700 w 909078"/>
                      <a:gd name="connsiteY794" fmla="*/ 371475 h 723900"/>
                      <a:gd name="connsiteX795" fmla="*/ 184150 w 909078"/>
                      <a:gd name="connsiteY795" fmla="*/ 368300 h 723900"/>
                      <a:gd name="connsiteX796" fmla="*/ 193675 w 909078"/>
                      <a:gd name="connsiteY796" fmla="*/ 361950 h 723900"/>
                      <a:gd name="connsiteX797" fmla="*/ 158750 w 909078"/>
                      <a:gd name="connsiteY797" fmla="*/ 368300 h 723900"/>
                      <a:gd name="connsiteX798" fmla="*/ 149225 w 909078"/>
                      <a:gd name="connsiteY798" fmla="*/ 377825 h 723900"/>
                      <a:gd name="connsiteX799" fmla="*/ 136525 w 909078"/>
                      <a:gd name="connsiteY799" fmla="*/ 400050 h 723900"/>
                      <a:gd name="connsiteX800" fmla="*/ 133350 w 909078"/>
                      <a:gd name="connsiteY800" fmla="*/ 412750 h 723900"/>
                      <a:gd name="connsiteX801" fmla="*/ 130175 w 909078"/>
                      <a:gd name="connsiteY801" fmla="*/ 422275 h 723900"/>
                      <a:gd name="connsiteX802" fmla="*/ 120650 w 909078"/>
                      <a:gd name="connsiteY802" fmla="*/ 409575 h 723900"/>
                      <a:gd name="connsiteX803" fmla="*/ 104775 w 909078"/>
                      <a:gd name="connsiteY803" fmla="*/ 323850 h 723900"/>
                      <a:gd name="connsiteX804" fmla="*/ 127000 w 909078"/>
                      <a:gd name="connsiteY804" fmla="*/ 193675 h 723900"/>
                      <a:gd name="connsiteX805" fmla="*/ 146050 w 909078"/>
                      <a:gd name="connsiteY805" fmla="*/ 174625 h 723900"/>
                      <a:gd name="connsiteX806" fmla="*/ 174625 w 909078"/>
                      <a:gd name="connsiteY806" fmla="*/ 155575 h 723900"/>
                      <a:gd name="connsiteX807" fmla="*/ 184150 w 909078"/>
                      <a:gd name="connsiteY807" fmla="*/ 149225 h 723900"/>
                      <a:gd name="connsiteX808" fmla="*/ 206375 w 909078"/>
                      <a:gd name="connsiteY808" fmla="*/ 136525 h 723900"/>
                      <a:gd name="connsiteX809" fmla="*/ 225425 w 909078"/>
                      <a:gd name="connsiteY809" fmla="*/ 123825 h 723900"/>
                      <a:gd name="connsiteX810" fmla="*/ 260350 w 909078"/>
                      <a:gd name="connsiteY810" fmla="*/ 104775 h 723900"/>
                      <a:gd name="connsiteX811" fmla="*/ 269875 w 909078"/>
                      <a:gd name="connsiteY811" fmla="*/ 98425 h 723900"/>
                      <a:gd name="connsiteX812" fmla="*/ 238125 w 909078"/>
                      <a:gd name="connsiteY812" fmla="*/ 101600 h 723900"/>
                      <a:gd name="connsiteX813" fmla="*/ 222250 w 909078"/>
                      <a:gd name="connsiteY813" fmla="*/ 107950 h 723900"/>
                      <a:gd name="connsiteX814" fmla="*/ 193675 w 909078"/>
                      <a:gd name="connsiteY814" fmla="*/ 127000 h 723900"/>
                      <a:gd name="connsiteX815" fmla="*/ 155575 w 909078"/>
                      <a:gd name="connsiteY815" fmla="*/ 155575 h 723900"/>
                      <a:gd name="connsiteX816" fmla="*/ 142875 w 909078"/>
                      <a:gd name="connsiteY816" fmla="*/ 165100 h 723900"/>
                      <a:gd name="connsiteX817" fmla="*/ 114300 w 909078"/>
                      <a:gd name="connsiteY817" fmla="*/ 190500 h 723900"/>
                      <a:gd name="connsiteX818" fmla="*/ 88900 w 909078"/>
                      <a:gd name="connsiteY818" fmla="*/ 212725 h 723900"/>
                      <a:gd name="connsiteX819" fmla="*/ 60325 w 909078"/>
                      <a:gd name="connsiteY819" fmla="*/ 231775 h 723900"/>
                      <a:gd name="connsiteX820" fmla="*/ 50800 w 909078"/>
                      <a:gd name="connsiteY820" fmla="*/ 238125 h 723900"/>
                      <a:gd name="connsiteX821" fmla="*/ 22225 w 909078"/>
                      <a:gd name="connsiteY821" fmla="*/ 247650 h 723900"/>
                      <a:gd name="connsiteX822" fmla="*/ 12700 w 909078"/>
                      <a:gd name="connsiteY822" fmla="*/ 250825 h 723900"/>
                      <a:gd name="connsiteX823" fmla="*/ 6350 w 909078"/>
                      <a:gd name="connsiteY823" fmla="*/ 260350 h 723900"/>
                      <a:gd name="connsiteX824" fmla="*/ 19050 w 909078"/>
                      <a:gd name="connsiteY824" fmla="*/ 273050 h 723900"/>
                      <a:gd name="connsiteX825" fmla="*/ 92075 w 909078"/>
                      <a:gd name="connsiteY825" fmla="*/ 276225 h 723900"/>
                      <a:gd name="connsiteX826" fmla="*/ 104775 w 909078"/>
                      <a:gd name="connsiteY826" fmla="*/ 279400 h 723900"/>
                      <a:gd name="connsiteX827" fmla="*/ 123825 w 909078"/>
                      <a:gd name="connsiteY827" fmla="*/ 292100 h 723900"/>
                      <a:gd name="connsiteX828" fmla="*/ 139700 w 909078"/>
                      <a:gd name="connsiteY828" fmla="*/ 330200 h 723900"/>
                      <a:gd name="connsiteX829" fmla="*/ 136525 w 909078"/>
                      <a:gd name="connsiteY829" fmla="*/ 339725 h 723900"/>
                      <a:gd name="connsiteX830" fmla="*/ 111125 w 909078"/>
                      <a:gd name="connsiteY830" fmla="*/ 323850 h 723900"/>
                      <a:gd name="connsiteX831" fmla="*/ 101600 w 909078"/>
                      <a:gd name="connsiteY831" fmla="*/ 311150 h 723900"/>
                      <a:gd name="connsiteX832" fmla="*/ 92075 w 909078"/>
                      <a:gd name="connsiteY832" fmla="*/ 282575 h 723900"/>
                      <a:gd name="connsiteX833" fmla="*/ 88900 w 909078"/>
                      <a:gd name="connsiteY833" fmla="*/ 273050 h 723900"/>
                      <a:gd name="connsiteX834" fmla="*/ 79375 w 909078"/>
                      <a:gd name="connsiteY834" fmla="*/ 250825 h 723900"/>
                      <a:gd name="connsiteX835" fmla="*/ 76200 w 909078"/>
                      <a:gd name="connsiteY835" fmla="*/ 241300 h 723900"/>
                      <a:gd name="connsiteX836" fmla="*/ 73025 w 909078"/>
                      <a:gd name="connsiteY836" fmla="*/ 228600 h 723900"/>
                      <a:gd name="connsiteX837" fmla="*/ 63500 w 909078"/>
                      <a:gd name="connsiteY837" fmla="*/ 215900 h 723900"/>
                      <a:gd name="connsiteX838" fmla="*/ 60325 w 909078"/>
                      <a:gd name="connsiteY838" fmla="*/ 206375 h 723900"/>
                      <a:gd name="connsiteX839" fmla="*/ 53975 w 909078"/>
                      <a:gd name="connsiteY839" fmla="*/ 180975 h 723900"/>
                      <a:gd name="connsiteX840" fmla="*/ 69850 w 909078"/>
                      <a:gd name="connsiteY840" fmla="*/ 120650 h 723900"/>
                      <a:gd name="connsiteX841" fmla="*/ 82550 w 909078"/>
                      <a:gd name="connsiteY841" fmla="*/ 111125 h 723900"/>
                      <a:gd name="connsiteX842" fmla="*/ 107950 w 909078"/>
                      <a:gd name="connsiteY842" fmla="*/ 95250 h 723900"/>
                      <a:gd name="connsiteX843" fmla="*/ 127000 w 909078"/>
                      <a:gd name="connsiteY843" fmla="*/ 82550 h 723900"/>
                      <a:gd name="connsiteX844" fmla="*/ 146050 w 909078"/>
                      <a:gd name="connsiteY844" fmla="*/ 76200 h 723900"/>
                      <a:gd name="connsiteX845" fmla="*/ 234950 w 909078"/>
                      <a:gd name="connsiteY845" fmla="*/ 76200 h 723900"/>
                      <a:gd name="connsiteX846" fmla="*/ 247650 w 909078"/>
                      <a:gd name="connsiteY846" fmla="*/ 63500 h 723900"/>
                      <a:gd name="connsiteX847" fmla="*/ 260350 w 909078"/>
                      <a:gd name="connsiteY847" fmla="*/ 53975 h 723900"/>
                      <a:gd name="connsiteX848" fmla="*/ 238125 w 909078"/>
                      <a:gd name="connsiteY848" fmla="*/ 63500 h 723900"/>
                      <a:gd name="connsiteX849" fmla="*/ 219075 w 909078"/>
                      <a:gd name="connsiteY849" fmla="*/ 73025 h 723900"/>
                      <a:gd name="connsiteX850" fmla="*/ 206375 w 909078"/>
                      <a:gd name="connsiteY850" fmla="*/ 76200 h 723900"/>
                      <a:gd name="connsiteX851" fmla="*/ 190500 w 909078"/>
                      <a:gd name="connsiteY851" fmla="*/ 82550 h 723900"/>
                      <a:gd name="connsiteX852" fmla="*/ 180975 w 909078"/>
                      <a:gd name="connsiteY852" fmla="*/ 85725 h 723900"/>
                      <a:gd name="connsiteX853" fmla="*/ 168275 w 909078"/>
                      <a:gd name="connsiteY853" fmla="*/ 92075 h 723900"/>
                      <a:gd name="connsiteX854" fmla="*/ 158750 w 909078"/>
                      <a:gd name="connsiteY854" fmla="*/ 95250 h 723900"/>
                      <a:gd name="connsiteX855" fmla="*/ 149225 w 909078"/>
                      <a:gd name="connsiteY855" fmla="*/ 101600 h 723900"/>
                      <a:gd name="connsiteX856" fmla="*/ 133350 w 909078"/>
                      <a:gd name="connsiteY856" fmla="*/ 107950 h 723900"/>
                      <a:gd name="connsiteX857" fmla="*/ 123825 w 909078"/>
                      <a:gd name="connsiteY857" fmla="*/ 114300 h 723900"/>
                      <a:gd name="connsiteX858" fmla="*/ 98425 w 909078"/>
                      <a:gd name="connsiteY858" fmla="*/ 127000 h 723900"/>
                      <a:gd name="connsiteX859" fmla="*/ 88900 w 909078"/>
                      <a:gd name="connsiteY859" fmla="*/ 133350 h 723900"/>
                      <a:gd name="connsiteX860" fmla="*/ 79375 w 909078"/>
                      <a:gd name="connsiteY860" fmla="*/ 136525 h 723900"/>
                      <a:gd name="connsiteX861" fmla="*/ 57150 w 909078"/>
                      <a:gd name="connsiteY861" fmla="*/ 152400 h 723900"/>
                      <a:gd name="connsiteX862" fmla="*/ 50800 w 909078"/>
                      <a:gd name="connsiteY862" fmla="*/ 161925 h 723900"/>
                      <a:gd name="connsiteX863" fmla="*/ 31750 w 909078"/>
                      <a:gd name="connsiteY863" fmla="*/ 180975 h 723900"/>
                      <a:gd name="connsiteX864" fmla="*/ 22225 w 909078"/>
                      <a:gd name="connsiteY864" fmla="*/ 190500 h 723900"/>
                      <a:gd name="connsiteX865" fmla="*/ 6350 w 909078"/>
                      <a:gd name="connsiteY865" fmla="*/ 193675 h 723900"/>
                      <a:gd name="connsiteX866" fmla="*/ 95250 w 909078"/>
                      <a:gd name="connsiteY866" fmla="*/ 190500 h 723900"/>
                      <a:gd name="connsiteX867" fmla="*/ 107950 w 909078"/>
                      <a:gd name="connsiteY867" fmla="*/ 184150 h 723900"/>
                      <a:gd name="connsiteX868" fmla="*/ 133350 w 909078"/>
                      <a:gd name="connsiteY868" fmla="*/ 168275 h 723900"/>
                      <a:gd name="connsiteX869" fmla="*/ 165100 w 909078"/>
                      <a:gd name="connsiteY869" fmla="*/ 152400 h 723900"/>
                      <a:gd name="connsiteX870" fmla="*/ 193675 w 909078"/>
                      <a:gd name="connsiteY870" fmla="*/ 139700 h 723900"/>
                      <a:gd name="connsiteX871" fmla="*/ 206375 w 909078"/>
                      <a:gd name="connsiteY871" fmla="*/ 130175 h 723900"/>
                      <a:gd name="connsiteX872" fmla="*/ 219075 w 909078"/>
                      <a:gd name="connsiteY872" fmla="*/ 123825 h 723900"/>
                      <a:gd name="connsiteX873" fmla="*/ 234950 w 909078"/>
                      <a:gd name="connsiteY873" fmla="*/ 114300 h 723900"/>
                      <a:gd name="connsiteX874" fmla="*/ 263525 w 909078"/>
                      <a:gd name="connsiteY874" fmla="*/ 98425 h 723900"/>
                      <a:gd name="connsiteX875" fmla="*/ 298450 w 909078"/>
                      <a:gd name="connsiteY875" fmla="*/ 73025 h 723900"/>
                      <a:gd name="connsiteX876" fmla="*/ 292100 w 909078"/>
                      <a:gd name="connsiteY876" fmla="*/ 82550 h 723900"/>
                      <a:gd name="connsiteX877" fmla="*/ 269875 w 909078"/>
                      <a:gd name="connsiteY877" fmla="*/ 98425 h 723900"/>
                      <a:gd name="connsiteX878" fmla="*/ 257175 w 909078"/>
                      <a:gd name="connsiteY878" fmla="*/ 104775 h 723900"/>
                      <a:gd name="connsiteX879" fmla="*/ 244475 w 909078"/>
                      <a:gd name="connsiteY879" fmla="*/ 114300 h 723900"/>
                      <a:gd name="connsiteX880" fmla="*/ 231775 w 909078"/>
                      <a:gd name="connsiteY880" fmla="*/ 117475 h 723900"/>
                      <a:gd name="connsiteX881" fmla="*/ 212725 w 909078"/>
                      <a:gd name="connsiteY881" fmla="*/ 123825 h 723900"/>
                      <a:gd name="connsiteX882" fmla="*/ 311150 w 909078"/>
                      <a:gd name="connsiteY882" fmla="*/ 107950 h 723900"/>
                      <a:gd name="connsiteX883" fmla="*/ 346075 w 909078"/>
                      <a:gd name="connsiteY883" fmla="*/ 104775 h 723900"/>
                      <a:gd name="connsiteX884" fmla="*/ 393700 w 909078"/>
                      <a:gd name="connsiteY884" fmla="*/ 98425 h 723900"/>
                      <a:gd name="connsiteX885" fmla="*/ 422275 w 909078"/>
                      <a:gd name="connsiteY885" fmla="*/ 95250 h 723900"/>
                      <a:gd name="connsiteX886" fmla="*/ 485775 w 909078"/>
                      <a:gd name="connsiteY886" fmla="*/ 98425 h 723900"/>
                      <a:gd name="connsiteX887" fmla="*/ 482600 w 909078"/>
                      <a:gd name="connsiteY887" fmla="*/ 130175 h 723900"/>
                      <a:gd name="connsiteX888" fmla="*/ 438150 w 909078"/>
                      <a:gd name="connsiteY888" fmla="*/ 161925 h 723900"/>
                      <a:gd name="connsiteX889" fmla="*/ 371475 w 909078"/>
                      <a:gd name="connsiteY889" fmla="*/ 190500 h 723900"/>
                      <a:gd name="connsiteX890" fmla="*/ 358775 w 909078"/>
                      <a:gd name="connsiteY890" fmla="*/ 196850 h 723900"/>
                      <a:gd name="connsiteX891" fmla="*/ 285750 w 909078"/>
                      <a:gd name="connsiteY891" fmla="*/ 215900 h 723900"/>
                      <a:gd name="connsiteX892" fmla="*/ 254000 w 909078"/>
                      <a:gd name="connsiteY892" fmla="*/ 222250 h 723900"/>
                      <a:gd name="connsiteX893" fmla="*/ 234950 w 909078"/>
                      <a:gd name="connsiteY893" fmla="*/ 215900 h 723900"/>
                      <a:gd name="connsiteX894" fmla="*/ 250825 w 909078"/>
                      <a:gd name="connsiteY894" fmla="*/ 165100 h 723900"/>
                      <a:gd name="connsiteX895" fmla="*/ 273050 w 909078"/>
                      <a:gd name="connsiteY895" fmla="*/ 142875 h 723900"/>
                      <a:gd name="connsiteX896" fmla="*/ 304800 w 909078"/>
                      <a:gd name="connsiteY896" fmla="*/ 127000 h 723900"/>
                      <a:gd name="connsiteX897" fmla="*/ 339725 w 909078"/>
                      <a:gd name="connsiteY897" fmla="*/ 117475 h 723900"/>
                      <a:gd name="connsiteX898" fmla="*/ 358775 w 909078"/>
                      <a:gd name="connsiteY898" fmla="*/ 127000 h 723900"/>
                      <a:gd name="connsiteX899" fmla="*/ 355600 w 909078"/>
                      <a:gd name="connsiteY899" fmla="*/ 155575 h 723900"/>
                      <a:gd name="connsiteX900" fmla="*/ 330200 w 909078"/>
                      <a:gd name="connsiteY900" fmla="*/ 187325 h 723900"/>
                      <a:gd name="connsiteX901" fmla="*/ 317500 w 909078"/>
                      <a:gd name="connsiteY901" fmla="*/ 193675 h 723900"/>
                      <a:gd name="connsiteX902" fmla="*/ 320675 w 909078"/>
                      <a:gd name="connsiteY902" fmla="*/ 174625 h 723900"/>
                      <a:gd name="connsiteX903" fmla="*/ 336550 w 909078"/>
                      <a:gd name="connsiteY903" fmla="*/ 158750 h 723900"/>
                      <a:gd name="connsiteX904" fmla="*/ 342900 w 909078"/>
                      <a:gd name="connsiteY904" fmla="*/ 146050 h 723900"/>
                      <a:gd name="connsiteX905" fmla="*/ 358775 w 909078"/>
                      <a:gd name="connsiteY905" fmla="*/ 133350 h 723900"/>
                      <a:gd name="connsiteX906" fmla="*/ 377825 w 909078"/>
                      <a:gd name="connsiteY906" fmla="*/ 120650 h 723900"/>
                      <a:gd name="connsiteX907" fmla="*/ 381000 w 909078"/>
                      <a:gd name="connsiteY907" fmla="*/ 136525 h 723900"/>
                      <a:gd name="connsiteX908" fmla="*/ 371475 w 909078"/>
                      <a:gd name="connsiteY908" fmla="*/ 149225 h 723900"/>
                      <a:gd name="connsiteX909" fmla="*/ 365125 w 909078"/>
                      <a:gd name="connsiteY909" fmla="*/ 161925 h 723900"/>
                      <a:gd name="connsiteX910" fmla="*/ 333375 w 909078"/>
                      <a:gd name="connsiteY910" fmla="*/ 190500 h 723900"/>
                      <a:gd name="connsiteX911" fmla="*/ 307975 w 909078"/>
                      <a:gd name="connsiteY911" fmla="*/ 187325 h 723900"/>
                      <a:gd name="connsiteX912" fmla="*/ 301625 w 909078"/>
                      <a:gd name="connsiteY912" fmla="*/ 177800 h 723900"/>
                      <a:gd name="connsiteX913" fmla="*/ 317500 w 909078"/>
                      <a:gd name="connsiteY913" fmla="*/ 133350 h 723900"/>
                      <a:gd name="connsiteX914" fmla="*/ 336550 w 909078"/>
                      <a:gd name="connsiteY914" fmla="*/ 139700 h 723900"/>
                      <a:gd name="connsiteX915" fmla="*/ 323850 w 909078"/>
                      <a:gd name="connsiteY915" fmla="*/ 174625 h 723900"/>
                      <a:gd name="connsiteX916" fmla="*/ 282575 w 909078"/>
                      <a:gd name="connsiteY916" fmla="*/ 215900 h 723900"/>
                      <a:gd name="connsiteX917" fmla="*/ 269875 w 909078"/>
                      <a:gd name="connsiteY917" fmla="*/ 228600 h 723900"/>
                      <a:gd name="connsiteX918" fmla="*/ 247650 w 909078"/>
                      <a:gd name="connsiteY918" fmla="*/ 244475 h 723900"/>
                      <a:gd name="connsiteX919" fmla="*/ 209550 w 909078"/>
                      <a:gd name="connsiteY919" fmla="*/ 263525 h 723900"/>
                      <a:gd name="connsiteX920" fmla="*/ 206375 w 909078"/>
                      <a:gd name="connsiteY920" fmla="*/ 254000 h 723900"/>
                      <a:gd name="connsiteX921" fmla="*/ 222250 w 909078"/>
                      <a:gd name="connsiteY921" fmla="*/ 206375 h 723900"/>
                      <a:gd name="connsiteX922" fmla="*/ 234950 w 909078"/>
                      <a:gd name="connsiteY922" fmla="*/ 193675 h 723900"/>
                      <a:gd name="connsiteX923" fmla="*/ 247650 w 909078"/>
                      <a:gd name="connsiteY923" fmla="*/ 190500 h 723900"/>
                      <a:gd name="connsiteX924" fmla="*/ 273050 w 909078"/>
                      <a:gd name="connsiteY924" fmla="*/ 200025 h 723900"/>
                      <a:gd name="connsiteX925" fmla="*/ 282575 w 909078"/>
                      <a:gd name="connsiteY925" fmla="*/ 215900 h 723900"/>
                      <a:gd name="connsiteX926" fmla="*/ 260350 w 909078"/>
                      <a:gd name="connsiteY926" fmla="*/ 219075 h 723900"/>
                      <a:gd name="connsiteX927" fmla="*/ 234950 w 909078"/>
                      <a:gd name="connsiteY927" fmla="*/ 228600 h 723900"/>
                      <a:gd name="connsiteX928" fmla="*/ 206375 w 909078"/>
                      <a:gd name="connsiteY928" fmla="*/ 238125 h 723900"/>
                      <a:gd name="connsiteX929" fmla="*/ 196850 w 909078"/>
                      <a:gd name="connsiteY929" fmla="*/ 244475 h 723900"/>
                      <a:gd name="connsiteX930" fmla="*/ 165100 w 909078"/>
                      <a:gd name="connsiteY930" fmla="*/ 257175 h 723900"/>
                      <a:gd name="connsiteX931" fmla="*/ 152400 w 909078"/>
                      <a:gd name="connsiteY931" fmla="*/ 266700 h 723900"/>
                      <a:gd name="connsiteX932" fmla="*/ 133350 w 909078"/>
                      <a:gd name="connsiteY932" fmla="*/ 292100 h 723900"/>
                      <a:gd name="connsiteX933" fmla="*/ 130175 w 909078"/>
                      <a:gd name="connsiteY933" fmla="*/ 304800 h 723900"/>
                      <a:gd name="connsiteX934" fmla="*/ 127000 w 909078"/>
                      <a:gd name="connsiteY934" fmla="*/ 314325 h 723900"/>
                      <a:gd name="connsiteX935" fmla="*/ 146050 w 909078"/>
                      <a:gd name="connsiteY935" fmla="*/ 317500 h 723900"/>
                      <a:gd name="connsiteX936" fmla="*/ 219075 w 909078"/>
                      <a:gd name="connsiteY936" fmla="*/ 314325 h 723900"/>
                      <a:gd name="connsiteX937" fmla="*/ 231775 w 909078"/>
                      <a:gd name="connsiteY937" fmla="*/ 307975 h 723900"/>
                      <a:gd name="connsiteX938" fmla="*/ 250825 w 909078"/>
                      <a:gd name="connsiteY938" fmla="*/ 301625 h 723900"/>
                      <a:gd name="connsiteX939" fmla="*/ 279400 w 909078"/>
                      <a:gd name="connsiteY939" fmla="*/ 304800 h 723900"/>
                      <a:gd name="connsiteX940" fmla="*/ 288925 w 909078"/>
                      <a:gd name="connsiteY940" fmla="*/ 342900 h 723900"/>
                      <a:gd name="connsiteX941" fmla="*/ 285750 w 909078"/>
                      <a:gd name="connsiteY941" fmla="*/ 384175 h 723900"/>
                      <a:gd name="connsiteX942" fmla="*/ 263525 w 909078"/>
                      <a:gd name="connsiteY942" fmla="*/ 412750 h 723900"/>
                      <a:gd name="connsiteX943" fmla="*/ 247650 w 909078"/>
                      <a:gd name="connsiteY943" fmla="*/ 425450 h 723900"/>
                      <a:gd name="connsiteX944" fmla="*/ 238125 w 909078"/>
                      <a:gd name="connsiteY944" fmla="*/ 431800 h 723900"/>
                      <a:gd name="connsiteX945" fmla="*/ 196850 w 909078"/>
                      <a:gd name="connsiteY945" fmla="*/ 438150 h 723900"/>
                      <a:gd name="connsiteX946" fmla="*/ 174625 w 909078"/>
                      <a:gd name="connsiteY946" fmla="*/ 434975 h 723900"/>
                      <a:gd name="connsiteX947" fmla="*/ 174625 w 909078"/>
                      <a:gd name="connsiteY947" fmla="*/ 412750 h 723900"/>
                      <a:gd name="connsiteX948" fmla="*/ 203200 w 909078"/>
                      <a:gd name="connsiteY948" fmla="*/ 384175 h 723900"/>
                      <a:gd name="connsiteX949" fmla="*/ 241300 w 909078"/>
                      <a:gd name="connsiteY949" fmla="*/ 371475 h 723900"/>
                      <a:gd name="connsiteX950" fmla="*/ 279400 w 909078"/>
                      <a:gd name="connsiteY950" fmla="*/ 377825 h 723900"/>
                      <a:gd name="connsiteX951" fmla="*/ 279400 w 909078"/>
                      <a:gd name="connsiteY951" fmla="*/ 403225 h 723900"/>
                      <a:gd name="connsiteX952" fmla="*/ 250825 w 909078"/>
                      <a:gd name="connsiteY952" fmla="*/ 412750 h 723900"/>
                      <a:gd name="connsiteX953" fmla="*/ 241300 w 909078"/>
                      <a:gd name="connsiteY953" fmla="*/ 409575 h 723900"/>
                      <a:gd name="connsiteX954" fmla="*/ 241300 w 909078"/>
                      <a:gd name="connsiteY954" fmla="*/ 377825 h 723900"/>
                      <a:gd name="connsiteX955" fmla="*/ 250825 w 909078"/>
                      <a:gd name="connsiteY955" fmla="*/ 365125 h 723900"/>
                      <a:gd name="connsiteX956" fmla="*/ 295275 w 909078"/>
                      <a:gd name="connsiteY956" fmla="*/ 346075 h 723900"/>
                      <a:gd name="connsiteX957" fmla="*/ 323850 w 909078"/>
                      <a:gd name="connsiteY957" fmla="*/ 352425 h 723900"/>
                      <a:gd name="connsiteX958" fmla="*/ 320675 w 909078"/>
                      <a:gd name="connsiteY958" fmla="*/ 368300 h 723900"/>
                      <a:gd name="connsiteX959" fmla="*/ 301625 w 909078"/>
                      <a:gd name="connsiteY959" fmla="*/ 393700 h 723900"/>
                      <a:gd name="connsiteX960" fmla="*/ 292100 w 909078"/>
                      <a:gd name="connsiteY960" fmla="*/ 396875 h 723900"/>
                      <a:gd name="connsiteX961" fmla="*/ 279400 w 909078"/>
                      <a:gd name="connsiteY961" fmla="*/ 390525 h 723900"/>
                      <a:gd name="connsiteX962" fmla="*/ 269875 w 909078"/>
                      <a:gd name="connsiteY962" fmla="*/ 336550 h 723900"/>
                      <a:gd name="connsiteX963" fmla="*/ 273050 w 909078"/>
                      <a:gd name="connsiteY963" fmla="*/ 260350 h 723900"/>
                      <a:gd name="connsiteX964" fmla="*/ 285750 w 909078"/>
                      <a:gd name="connsiteY964" fmla="*/ 234950 h 723900"/>
                      <a:gd name="connsiteX965" fmla="*/ 311150 w 909078"/>
                      <a:gd name="connsiteY965" fmla="*/ 209550 h 723900"/>
                      <a:gd name="connsiteX966" fmla="*/ 323850 w 909078"/>
                      <a:gd name="connsiteY966" fmla="*/ 206375 h 723900"/>
                      <a:gd name="connsiteX967" fmla="*/ 403225 w 909078"/>
                      <a:gd name="connsiteY967" fmla="*/ 200025 h 723900"/>
                      <a:gd name="connsiteX968" fmla="*/ 444500 w 909078"/>
                      <a:gd name="connsiteY968" fmla="*/ 190500 h 723900"/>
                      <a:gd name="connsiteX969" fmla="*/ 460375 w 909078"/>
                      <a:gd name="connsiteY969" fmla="*/ 184150 h 723900"/>
                      <a:gd name="connsiteX970" fmla="*/ 473075 w 909078"/>
                      <a:gd name="connsiteY970" fmla="*/ 177800 h 723900"/>
                      <a:gd name="connsiteX971" fmla="*/ 498475 w 909078"/>
                      <a:gd name="connsiteY971" fmla="*/ 158750 h 723900"/>
                      <a:gd name="connsiteX972" fmla="*/ 508000 w 909078"/>
                      <a:gd name="connsiteY972" fmla="*/ 152400 h 723900"/>
                      <a:gd name="connsiteX973" fmla="*/ 523875 w 909078"/>
                      <a:gd name="connsiteY973" fmla="*/ 136525 h 723900"/>
                      <a:gd name="connsiteX974" fmla="*/ 533400 w 909078"/>
                      <a:gd name="connsiteY974" fmla="*/ 127000 h 723900"/>
                      <a:gd name="connsiteX975" fmla="*/ 552450 w 909078"/>
                      <a:gd name="connsiteY975" fmla="*/ 114300 h 723900"/>
                      <a:gd name="connsiteX976" fmla="*/ 581025 w 909078"/>
                      <a:gd name="connsiteY976" fmla="*/ 107950 h 723900"/>
                      <a:gd name="connsiteX977" fmla="*/ 615950 w 909078"/>
                      <a:gd name="connsiteY977" fmla="*/ 117475 h 723900"/>
                      <a:gd name="connsiteX978" fmla="*/ 622300 w 909078"/>
                      <a:gd name="connsiteY978" fmla="*/ 127000 h 723900"/>
                      <a:gd name="connsiteX979" fmla="*/ 606425 w 909078"/>
                      <a:gd name="connsiteY979" fmla="*/ 133350 h 723900"/>
                      <a:gd name="connsiteX980" fmla="*/ 539750 w 909078"/>
                      <a:gd name="connsiteY980" fmla="*/ 127000 h 723900"/>
                      <a:gd name="connsiteX981" fmla="*/ 485775 w 909078"/>
                      <a:gd name="connsiteY981" fmla="*/ 114300 h 723900"/>
                      <a:gd name="connsiteX982" fmla="*/ 469900 w 909078"/>
                      <a:gd name="connsiteY982" fmla="*/ 107950 h 723900"/>
                      <a:gd name="connsiteX983" fmla="*/ 498475 w 909078"/>
                      <a:gd name="connsiteY983" fmla="*/ 98425 h 723900"/>
                      <a:gd name="connsiteX984" fmla="*/ 523875 w 909078"/>
                      <a:gd name="connsiteY984" fmla="*/ 88900 h 723900"/>
                      <a:gd name="connsiteX985" fmla="*/ 533400 w 909078"/>
                      <a:gd name="connsiteY985" fmla="*/ 76200 h 723900"/>
                      <a:gd name="connsiteX986" fmla="*/ 536575 w 909078"/>
                      <a:gd name="connsiteY986" fmla="*/ 85725 h 723900"/>
                      <a:gd name="connsiteX987" fmla="*/ 746125 w 909078"/>
                      <a:gd name="connsiteY987" fmla="*/ 88900 h 723900"/>
                      <a:gd name="connsiteX988" fmla="*/ 901700 w 909078"/>
                      <a:gd name="connsiteY988" fmla="*/ 85725 h 723900"/>
                      <a:gd name="connsiteX989" fmla="*/ 904875 w 909078"/>
                      <a:gd name="connsiteY989" fmla="*/ 73025 h 723900"/>
                      <a:gd name="connsiteX990" fmla="*/ 908050 w 909078"/>
                      <a:gd name="connsiteY990" fmla="*/ 63500 h 723900"/>
                      <a:gd name="connsiteX991" fmla="*/ 889000 w 909078"/>
                      <a:gd name="connsiteY991" fmla="*/ 69850 h 723900"/>
                      <a:gd name="connsiteX992" fmla="*/ 876300 w 909078"/>
                      <a:gd name="connsiteY992" fmla="*/ 73025 h 723900"/>
                      <a:gd name="connsiteX993" fmla="*/ 866775 w 909078"/>
                      <a:gd name="connsiteY993" fmla="*/ 76200 h 723900"/>
                      <a:gd name="connsiteX994" fmla="*/ 796925 w 909078"/>
                      <a:gd name="connsiteY994" fmla="*/ 73025 h 723900"/>
                      <a:gd name="connsiteX995" fmla="*/ 787400 w 909078"/>
                      <a:gd name="connsiteY995" fmla="*/ 69850 h 723900"/>
                      <a:gd name="connsiteX996" fmla="*/ 749300 w 909078"/>
                      <a:gd name="connsiteY996" fmla="*/ 66675 h 723900"/>
                      <a:gd name="connsiteX997" fmla="*/ 676275 w 909078"/>
                      <a:gd name="connsiteY997" fmla="*/ 69850 h 723900"/>
                      <a:gd name="connsiteX998" fmla="*/ 663575 w 909078"/>
                      <a:gd name="connsiteY998" fmla="*/ 73025 h 723900"/>
                      <a:gd name="connsiteX999" fmla="*/ 625475 w 909078"/>
                      <a:gd name="connsiteY999" fmla="*/ 88900 h 723900"/>
                      <a:gd name="connsiteX1000" fmla="*/ 606425 w 909078"/>
                      <a:gd name="connsiteY1000" fmla="*/ 95250 h 723900"/>
                      <a:gd name="connsiteX1001" fmla="*/ 577850 w 909078"/>
                      <a:gd name="connsiteY1001" fmla="*/ 101600 h 723900"/>
                      <a:gd name="connsiteX1002" fmla="*/ 565150 w 909078"/>
                      <a:gd name="connsiteY1002" fmla="*/ 104775 h 723900"/>
                      <a:gd name="connsiteX1003" fmla="*/ 619125 w 909078"/>
                      <a:gd name="connsiteY1003" fmla="*/ 111125 h 723900"/>
                      <a:gd name="connsiteX1004" fmla="*/ 746125 w 909078"/>
                      <a:gd name="connsiteY1004" fmla="*/ 117475 h 723900"/>
                      <a:gd name="connsiteX1005" fmla="*/ 815975 w 909078"/>
                      <a:gd name="connsiteY1005" fmla="*/ 123825 h 723900"/>
                      <a:gd name="connsiteX1006" fmla="*/ 704850 w 909078"/>
                      <a:gd name="connsiteY1006" fmla="*/ 123825 h 723900"/>
                      <a:gd name="connsiteX1007" fmla="*/ 596900 w 909078"/>
                      <a:gd name="connsiteY1007" fmla="*/ 127000 h 723900"/>
                      <a:gd name="connsiteX1008" fmla="*/ 565150 w 909078"/>
                      <a:gd name="connsiteY1008" fmla="*/ 130175 h 723900"/>
                      <a:gd name="connsiteX1009" fmla="*/ 533400 w 909078"/>
                      <a:gd name="connsiteY1009" fmla="*/ 139700 h 723900"/>
                      <a:gd name="connsiteX1010" fmla="*/ 517525 w 909078"/>
                      <a:gd name="connsiteY1010" fmla="*/ 142875 h 723900"/>
                      <a:gd name="connsiteX1011" fmla="*/ 542925 w 909078"/>
                      <a:gd name="connsiteY1011" fmla="*/ 152400 h 723900"/>
                      <a:gd name="connsiteX1012" fmla="*/ 552450 w 909078"/>
                      <a:gd name="connsiteY1012" fmla="*/ 158750 h 723900"/>
                      <a:gd name="connsiteX1013" fmla="*/ 565150 w 909078"/>
                      <a:gd name="connsiteY1013" fmla="*/ 161925 h 723900"/>
                      <a:gd name="connsiteX1014" fmla="*/ 577850 w 909078"/>
                      <a:gd name="connsiteY1014" fmla="*/ 168275 h 723900"/>
                      <a:gd name="connsiteX1015" fmla="*/ 587375 w 909078"/>
                      <a:gd name="connsiteY1015" fmla="*/ 171450 h 723900"/>
                      <a:gd name="connsiteX1016" fmla="*/ 590550 w 909078"/>
                      <a:gd name="connsiteY1016" fmla="*/ 180975 h 723900"/>
                      <a:gd name="connsiteX1017" fmla="*/ 587375 w 909078"/>
                      <a:gd name="connsiteY1017" fmla="*/ 190500 h 723900"/>
                      <a:gd name="connsiteX1018" fmla="*/ 581025 w 909078"/>
                      <a:gd name="connsiteY1018" fmla="*/ 174625 h 723900"/>
                      <a:gd name="connsiteX1019" fmla="*/ 577850 w 909078"/>
                      <a:gd name="connsiteY1019" fmla="*/ 161925 h 723900"/>
                      <a:gd name="connsiteX1020" fmla="*/ 574675 w 909078"/>
                      <a:gd name="connsiteY1020" fmla="*/ 152400 h 723900"/>
                      <a:gd name="connsiteX1021" fmla="*/ 577850 w 909078"/>
                      <a:gd name="connsiteY1021" fmla="*/ 133350 h 723900"/>
                      <a:gd name="connsiteX1022" fmla="*/ 587375 w 909078"/>
                      <a:gd name="connsiteY1022" fmla="*/ 130175 h 723900"/>
                      <a:gd name="connsiteX1023" fmla="*/ 574675 w 909078"/>
                      <a:gd name="connsiteY1023" fmla="*/ 168275 h 723900"/>
                      <a:gd name="connsiteX1024" fmla="*/ 561975 w 909078"/>
                      <a:gd name="connsiteY1024" fmla="*/ 177800 h 723900"/>
                      <a:gd name="connsiteX1025" fmla="*/ 552450 w 909078"/>
                      <a:gd name="connsiteY1025" fmla="*/ 184150 h 723900"/>
                      <a:gd name="connsiteX1026" fmla="*/ 542925 w 909078"/>
                      <a:gd name="connsiteY1026" fmla="*/ 187325 h 723900"/>
                      <a:gd name="connsiteX1027" fmla="*/ 552450 w 909078"/>
                      <a:gd name="connsiteY1027" fmla="*/ 177800 h 723900"/>
                      <a:gd name="connsiteX1028" fmla="*/ 574675 w 909078"/>
                      <a:gd name="connsiteY1028" fmla="*/ 168275 h 723900"/>
                      <a:gd name="connsiteX1029" fmla="*/ 600075 w 909078"/>
                      <a:gd name="connsiteY1029" fmla="*/ 171450 h 723900"/>
                      <a:gd name="connsiteX1030" fmla="*/ 590550 w 909078"/>
                      <a:gd name="connsiteY1030" fmla="*/ 184150 h 723900"/>
                      <a:gd name="connsiteX1031" fmla="*/ 565150 w 909078"/>
                      <a:gd name="connsiteY1031" fmla="*/ 206375 h 723900"/>
                      <a:gd name="connsiteX1032" fmla="*/ 542925 w 909078"/>
                      <a:gd name="connsiteY1032" fmla="*/ 215900 h 723900"/>
                      <a:gd name="connsiteX1033" fmla="*/ 530225 w 909078"/>
                      <a:gd name="connsiteY1033" fmla="*/ 222250 h 723900"/>
                      <a:gd name="connsiteX1034" fmla="*/ 466725 w 909078"/>
                      <a:gd name="connsiteY1034" fmla="*/ 231775 h 723900"/>
                      <a:gd name="connsiteX1035" fmla="*/ 390525 w 909078"/>
                      <a:gd name="connsiteY1035" fmla="*/ 228600 h 723900"/>
                      <a:gd name="connsiteX1036" fmla="*/ 365125 w 909078"/>
                      <a:gd name="connsiteY1036" fmla="*/ 225425 h 723900"/>
                      <a:gd name="connsiteX1037" fmla="*/ 285750 w 909078"/>
                      <a:gd name="connsiteY1037" fmla="*/ 228600 h 723900"/>
                      <a:gd name="connsiteX1038" fmla="*/ 250825 w 909078"/>
                      <a:gd name="connsiteY1038" fmla="*/ 228600 h 723900"/>
                      <a:gd name="connsiteX1039" fmla="*/ 260350 w 909078"/>
                      <a:gd name="connsiteY1039" fmla="*/ 209550 h 723900"/>
                      <a:gd name="connsiteX1040" fmla="*/ 263525 w 909078"/>
                      <a:gd name="connsiteY1040" fmla="*/ 200025 h 723900"/>
                      <a:gd name="connsiteX1041" fmla="*/ 292100 w 909078"/>
                      <a:gd name="connsiteY1041" fmla="*/ 174625 h 723900"/>
                      <a:gd name="connsiteX1042" fmla="*/ 307975 w 909078"/>
                      <a:gd name="connsiteY1042" fmla="*/ 158750 h 723900"/>
                      <a:gd name="connsiteX1043" fmla="*/ 349250 w 909078"/>
                      <a:gd name="connsiteY1043" fmla="*/ 146050 h 723900"/>
                      <a:gd name="connsiteX1044" fmla="*/ 377825 w 909078"/>
                      <a:gd name="connsiteY1044" fmla="*/ 158750 h 723900"/>
                      <a:gd name="connsiteX1045" fmla="*/ 330200 w 909078"/>
                      <a:gd name="connsiteY1045" fmla="*/ 247650 h 723900"/>
                      <a:gd name="connsiteX1046" fmla="*/ 295275 w 909078"/>
                      <a:gd name="connsiteY1046" fmla="*/ 301625 h 723900"/>
                      <a:gd name="connsiteX1047" fmla="*/ 273050 w 909078"/>
                      <a:gd name="connsiteY1047" fmla="*/ 336550 h 723900"/>
                      <a:gd name="connsiteX1048" fmla="*/ 254000 w 909078"/>
                      <a:gd name="connsiteY1048" fmla="*/ 371475 h 723900"/>
                      <a:gd name="connsiteX1049" fmla="*/ 266700 w 909078"/>
                      <a:gd name="connsiteY1049" fmla="*/ 384175 h 723900"/>
                      <a:gd name="connsiteX1050" fmla="*/ 292100 w 909078"/>
                      <a:gd name="connsiteY1050" fmla="*/ 346075 h 723900"/>
                      <a:gd name="connsiteX1051" fmla="*/ 317500 w 909078"/>
                      <a:gd name="connsiteY1051" fmla="*/ 311150 h 723900"/>
                      <a:gd name="connsiteX1052" fmla="*/ 333375 w 909078"/>
                      <a:gd name="connsiteY1052" fmla="*/ 292100 h 723900"/>
                      <a:gd name="connsiteX1053" fmla="*/ 339725 w 909078"/>
                      <a:gd name="connsiteY1053" fmla="*/ 282575 h 723900"/>
                      <a:gd name="connsiteX1054" fmla="*/ 358775 w 909078"/>
                      <a:gd name="connsiteY1054" fmla="*/ 263525 h 723900"/>
                      <a:gd name="connsiteX1055" fmla="*/ 346075 w 909078"/>
                      <a:gd name="connsiteY1055" fmla="*/ 301625 h 723900"/>
                      <a:gd name="connsiteX1056" fmla="*/ 336550 w 909078"/>
                      <a:gd name="connsiteY1056" fmla="*/ 311150 h 723900"/>
                      <a:gd name="connsiteX1057" fmla="*/ 320675 w 909078"/>
                      <a:gd name="connsiteY1057" fmla="*/ 333375 h 723900"/>
                      <a:gd name="connsiteX1058" fmla="*/ 292100 w 909078"/>
                      <a:gd name="connsiteY1058" fmla="*/ 352425 h 723900"/>
                      <a:gd name="connsiteX1059" fmla="*/ 260350 w 909078"/>
                      <a:gd name="connsiteY1059" fmla="*/ 342900 h 723900"/>
                      <a:gd name="connsiteX1060" fmla="*/ 231775 w 909078"/>
                      <a:gd name="connsiteY1060" fmla="*/ 301625 h 723900"/>
                      <a:gd name="connsiteX1061" fmla="*/ 212725 w 909078"/>
                      <a:gd name="connsiteY1061" fmla="*/ 266700 h 723900"/>
                      <a:gd name="connsiteX1062" fmla="*/ 196850 w 909078"/>
                      <a:gd name="connsiteY1062" fmla="*/ 222250 h 723900"/>
                      <a:gd name="connsiteX1063" fmla="*/ 219075 w 909078"/>
                      <a:gd name="connsiteY1063" fmla="*/ 142875 h 723900"/>
                      <a:gd name="connsiteX1064" fmla="*/ 234950 w 909078"/>
                      <a:gd name="connsiteY1064" fmla="*/ 133350 h 723900"/>
                      <a:gd name="connsiteX1065" fmla="*/ 250825 w 909078"/>
                      <a:gd name="connsiteY1065" fmla="*/ 130175 h 723900"/>
                      <a:gd name="connsiteX1066" fmla="*/ 371475 w 909078"/>
                      <a:gd name="connsiteY1066" fmla="*/ 152400 h 723900"/>
                      <a:gd name="connsiteX1067" fmla="*/ 384175 w 909078"/>
                      <a:gd name="connsiteY1067" fmla="*/ 171450 h 723900"/>
                      <a:gd name="connsiteX1068" fmla="*/ 381000 w 909078"/>
                      <a:gd name="connsiteY1068" fmla="*/ 254000 h 723900"/>
                      <a:gd name="connsiteX1069" fmla="*/ 349250 w 909078"/>
                      <a:gd name="connsiteY1069" fmla="*/ 298450 h 723900"/>
                      <a:gd name="connsiteX1070" fmla="*/ 330200 w 909078"/>
                      <a:gd name="connsiteY1070" fmla="*/ 317500 h 723900"/>
                      <a:gd name="connsiteX1071" fmla="*/ 292100 w 909078"/>
                      <a:gd name="connsiteY1071" fmla="*/ 349250 h 723900"/>
                      <a:gd name="connsiteX1072" fmla="*/ 266700 w 909078"/>
                      <a:gd name="connsiteY1072" fmla="*/ 361950 h 723900"/>
                      <a:gd name="connsiteX1073" fmla="*/ 203200 w 909078"/>
                      <a:gd name="connsiteY1073" fmla="*/ 355600 h 723900"/>
                      <a:gd name="connsiteX1074" fmla="*/ 187325 w 909078"/>
                      <a:gd name="connsiteY1074" fmla="*/ 336550 h 723900"/>
                      <a:gd name="connsiteX1075" fmla="*/ 168275 w 909078"/>
                      <a:gd name="connsiteY1075" fmla="*/ 311150 h 723900"/>
                      <a:gd name="connsiteX1076" fmla="*/ 155575 w 909078"/>
                      <a:gd name="connsiteY1076" fmla="*/ 276225 h 723900"/>
                      <a:gd name="connsiteX1077" fmla="*/ 168275 w 909078"/>
                      <a:gd name="connsiteY1077" fmla="*/ 225425 h 723900"/>
                      <a:gd name="connsiteX1078" fmla="*/ 177800 w 909078"/>
                      <a:gd name="connsiteY1078" fmla="*/ 215900 h 723900"/>
                      <a:gd name="connsiteX1079" fmla="*/ 200025 w 909078"/>
                      <a:gd name="connsiteY1079" fmla="*/ 200025 h 723900"/>
                      <a:gd name="connsiteX1080" fmla="*/ 260350 w 909078"/>
                      <a:gd name="connsiteY1080" fmla="*/ 171450 h 723900"/>
                      <a:gd name="connsiteX1081" fmla="*/ 292100 w 909078"/>
                      <a:gd name="connsiteY1081" fmla="*/ 161925 h 723900"/>
                      <a:gd name="connsiteX1082" fmla="*/ 323850 w 909078"/>
                      <a:gd name="connsiteY1082" fmla="*/ 158750 h 723900"/>
                      <a:gd name="connsiteX1083" fmla="*/ 374650 w 909078"/>
                      <a:gd name="connsiteY1083" fmla="*/ 161925 h 723900"/>
                      <a:gd name="connsiteX1084" fmla="*/ 390525 w 909078"/>
                      <a:gd name="connsiteY1084" fmla="*/ 174625 h 723900"/>
                      <a:gd name="connsiteX1085" fmla="*/ 403225 w 909078"/>
                      <a:gd name="connsiteY1085" fmla="*/ 203200 h 723900"/>
                      <a:gd name="connsiteX1086" fmla="*/ 393700 w 909078"/>
                      <a:gd name="connsiteY1086" fmla="*/ 241300 h 723900"/>
                      <a:gd name="connsiteX1087" fmla="*/ 390525 w 909078"/>
                      <a:gd name="connsiteY1087" fmla="*/ 2413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909078" h="723900">
                        <a:moveTo>
                          <a:pt x="184150" y="161925"/>
                        </a:moveTo>
                        <a:cubicBezTo>
                          <a:pt x="178858" y="167217"/>
                          <a:pt x="173014" y="172008"/>
                          <a:pt x="168275" y="177800"/>
                        </a:cubicBezTo>
                        <a:cubicBezTo>
                          <a:pt x="163442" y="183707"/>
                          <a:pt x="159808" y="190500"/>
                          <a:pt x="155575" y="196850"/>
                        </a:cubicBezTo>
                        <a:cubicBezTo>
                          <a:pt x="153458" y="200025"/>
                          <a:pt x="150432" y="202755"/>
                          <a:pt x="149225" y="206375"/>
                        </a:cubicBezTo>
                        <a:cubicBezTo>
                          <a:pt x="148167" y="209550"/>
                          <a:pt x="147675" y="212974"/>
                          <a:pt x="146050" y="215900"/>
                        </a:cubicBezTo>
                        <a:cubicBezTo>
                          <a:pt x="142344" y="222571"/>
                          <a:pt x="137583" y="228600"/>
                          <a:pt x="133350" y="234950"/>
                        </a:cubicBezTo>
                        <a:lnTo>
                          <a:pt x="127000" y="244475"/>
                        </a:lnTo>
                        <a:cubicBezTo>
                          <a:pt x="124883" y="247650"/>
                          <a:pt x="121857" y="250380"/>
                          <a:pt x="120650" y="254000"/>
                        </a:cubicBezTo>
                        <a:lnTo>
                          <a:pt x="114300" y="273050"/>
                        </a:lnTo>
                        <a:cubicBezTo>
                          <a:pt x="113242" y="282575"/>
                          <a:pt x="112620" y="292159"/>
                          <a:pt x="111125" y="301625"/>
                        </a:cubicBezTo>
                        <a:cubicBezTo>
                          <a:pt x="100379" y="369681"/>
                          <a:pt x="108824" y="309956"/>
                          <a:pt x="101600" y="346075"/>
                        </a:cubicBezTo>
                        <a:cubicBezTo>
                          <a:pt x="100337" y="352388"/>
                          <a:pt x="99483" y="358775"/>
                          <a:pt x="98425" y="365125"/>
                        </a:cubicBezTo>
                        <a:cubicBezTo>
                          <a:pt x="102913" y="387564"/>
                          <a:pt x="99893" y="375880"/>
                          <a:pt x="107950" y="400050"/>
                        </a:cubicBezTo>
                        <a:cubicBezTo>
                          <a:pt x="109008" y="403225"/>
                          <a:pt x="109269" y="406790"/>
                          <a:pt x="111125" y="409575"/>
                        </a:cubicBezTo>
                        <a:cubicBezTo>
                          <a:pt x="119331" y="421885"/>
                          <a:pt x="116268" y="415480"/>
                          <a:pt x="120650" y="428625"/>
                        </a:cubicBezTo>
                        <a:cubicBezTo>
                          <a:pt x="119592" y="514350"/>
                          <a:pt x="119423" y="600091"/>
                          <a:pt x="117475" y="685800"/>
                        </a:cubicBezTo>
                        <a:cubicBezTo>
                          <a:pt x="117191" y="698314"/>
                          <a:pt x="114070" y="708946"/>
                          <a:pt x="111125" y="720725"/>
                        </a:cubicBezTo>
                        <a:cubicBezTo>
                          <a:pt x="112183" y="709083"/>
                          <a:pt x="113496" y="697462"/>
                          <a:pt x="114300" y="685800"/>
                        </a:cubicBezTo>
                        <a:cubicBezTo>
                          <a:pt x="115613" y="666766"/>
                          <a:pt x="115108" y="647582"/>
                          <a:pt x="117475" y="628650"/>
                        </a:cubicBezTo>
                        <a:cubicBezTo>
                          <a:pt x="118305" y="622008"/>
                          <a:pt x="122202" y="616094"/>
                          <a:pt x="123825" y="609600"/>
                        </a:cubicBezTo>
                        <a:cubicBezTo>
                          <a:pt x="124883" y="605367"/>
                          <a:pt x="126144" y="601179"/>
                          <a:pt x="127000" y="596900"/>
                        </a:cubicBezTo>
                        <a:cubicBezTo>
                          <a:pt x="128263" y="590587"/>
                          <a:pt x="129220" y="584216"/>
                          <a:pt x="130175" y="577850"/>
                        </a:cubicBezTo>
                        <a:cubicBezTo>
                          <a:pt x="132395" y="563048"/>
                          <a:pt x="132895" y="547920"/>
                          <a:pt x="136525" y="533400"/>
                        </a:cubicBezTo>
                        <a:cubicBezTo>
                          <a:pt x="141515" y="513440"/>
                          <a:pt x="139083" y="525020"/>
                          <a:pt x="142875" y="498475"/>
                        </a:cubicBezTo>
                        <a:cubicBezTo>
                          <a:pt x="143933" y="463550"/>
                          <a:pt x="144261" y="428595"/>
                          <a:pt x="146050" y="393700"/>
                        </a:cubicBezTo>
                        <a:cubicBezTo>
                          <a:pt x="146380" y="387271"/>
                          <a:pt x="147664" y="380895"/>
                          <a:pt x="149225" y="374650"/>
                        </a:cubicBezTo>
                        <a:cubicBezTo>
                          <a:pt x="151321" y="366266"/>
                          <a:pt x="154975" y="353025"/>
                          <a:pt x="161925" y="346075"/>
                        </a:cubicBezTo>
                        <a:cubicBezTo>
                          <a:pt x="164623" y="343377"/>
                          <a:pt x="168275" y="341842"/>
                          <a:pt x="171450" y="339725"/>
                        </a:cubicBezTo>
                        <a:cubicBezTo>
                          <a:pt x="174625" y="342900"/>
                          <a:pt x="178967" y="345234"/>
                          <a:pt x="180975" y="349250"/>
                        </a:cubicBezTo>
                        <a:cubicBezTo>
                          <a:pt x="183388" y="354077"/>
                          <a:pt x="182979" y="359857"/>
                          <a:pt x="184150" y="365125"/>
                        </a:cubicBezTo>
                        <a:cubicBezTo>
                          <a:pt x="185097" y="369385"/>
                          <a:pt x="186071" y="373645"/>
                          <a:pt x="187325" y="377825"/>
                        </a:cubicBezTo>
                        <a:cubicBezTo>
                          <a:pt x="189248" y="384236"/>
                          <a:pt x="193675" y="396875"/>
                          <a:pt x="193675" y="396875"/>
                        </a:cubicBezTo>
                        <a:cubicBezTo>
                          <a:pt x="192617" y="408517"/>
                          <a:pt x="192531" y="420288"/>
                          <a:pt x="190500" y="431800"/>
                        </a:cubicBezTo>
                        <a:cubicBezTo>
                          <a:pt x="188595" y="442595"/>
                          <a:pt x="183515" y="450215"/>
                          <a:pt x="180975" y="460375"/>
                        </a:cubicBezTo>
                        <a:cubicBezTo>
                          <a:pt x="179917" y="464608"/>
                          <a:pt x="179054" y="468895"/>
                          <a:pt x="177800" y="473075"/>
                        </a:cubicBezTo>
                        <a:cubicBezTo>
                          <a:pt x="175877" y="479486"/>
                          <a:pt x="171450" y="492125"/>
                          <a:pt x="171450" y="492125"/>
                        </a:cubicBezTo>
                        <a:cubicBezTo>
                          <a:pt x="172508" y="505883"/>
                          <a:pt x="172473" y="519770"/>
                          <a:pt x="174625" y="533400"/>
                        </a:cubicBezTo>
                        <a:cubicBezTo>
                          <a:pt x="175669" y="540012"/>
                          <a:pt x="180975" y="552450"/>
                          <a:pt x="180975" y="552450"/>
                        </a:cubicBezTo>
                        <a:cubicBezTo>
                          <a:pt x="179917" y="587375"/>
                          <a:pt x="179545" y="622328"/>
                          <a:pt x="177800" y="657225"/>
                        </a:cubicBezTo>
                        <a:cubicBezTo>
                          <a:pt x="176851" y="676208"/>
                          <a:pt x="174782" y="676599"/>
                          <a:pt x="171450" y="692150"/>
                        </a:cubicBezTo>
                        <a:cubicBezTo>
                          <a:pt x="169189" y="702703"/>
                          <a:pt x="165100" y="723900"/>
                          <a:pt x="165100" y="723900"/>
                        </a:cubicBezTo>
                        <a:cubicBezTo>
                          <a:pt x="166672" y="703470"/>
                          <a:pt x="167960" y="678167"/>
                          <a:pt x="171450" y="657225"/>
                        </a:cubicBezTo>
                        <a:cubicBezTo>
                          <a:pt x="172167" y="652921"/>
                          <a:pt x="173711" y="648792"/>
                          <a:pt x="174625" y="644525"/>
                        </a:cubicBezTo>
                        <a:cubicBezTo>
                          <a:pt x="176886" y="633972"/>
                          <a:pt x="178858" y="623358"/>
                          <a:pt x="180975" y="612775"/>
                        </a:cubicBezTo>
                        <a:cubicBezTo>
                          <a:pt x="182033" y="607483"/>
                          <a:pt x="182443" y="602020"/>
                          <a:pt x="184150" y="596900"/>
                        </a:cubicBezTo>
                        <a:cubicBezTo>
                          <a:pt x="189032" y="582255"/>
                          <a:pt x="186669" y="590657"/>
                          <a:pt x="190500" y="571500"/>
                        </a:cubicBezTo>
                        <a:cubicBezTo>
                          <a:pt x="191558" y="530225"/>
                          <a:pt x="191842" y="488923"/>
                          <a:pt x="193675" y="447675"/>
                        </a:cubicBezTo>
                        <a:cubicBezTo>
                          <a:pt x="193961" y="441244"/>
                          <a:pt x="196850" y="435063"/>
                          <a:pt x="196850" y="428625"/>
                        </a:cubicBezTo>
                        <a:cubicBezTo>
                          <a:pt x="196850" y="410602"/>
                          <a:pt x="194733" y="392642"/>
                          <a:pt x="193675" y="374650"/>
                        </a:cubicBezTo>
                        <a:cubicBezTo>
                          <a:pt x="190500" y="376767"/>
                          <a:pt x="186267" y="377825"/>
                          <a:pt x="184150" y="381000"/>
                        </a:cubicBezTo>
                        <a:cubicBezTo>
                          <a:pt x="181729" y="384631"/>
                          <a:pt x="182174" y="389504"/>
                          <a:pt x="180975" y="393700"/>
                        </a:cubicBezTo>
                        <a:cubicBezTo>
                          <a:pt x="180056" y="396918"/>
                          <a:pt x="178719" y="400007"/>
                          <a:pt x="177800" y="403225"/>
                        </a:cubicBezTo>
                        <a:cubicBezTo>
                          <a:pt x="176601" y="407421"/>
                          <a:pt x="175879" y="411745"/>
                          <a:pt x="174625" y="415925"/>
                        </a:cubicBezTo>
                        <a:cubicBezTo>
                          <a:pt x="172702" y="422336"/>
                          <a:pt x="168275" y="434975"/>
                          <a:pt x="168275" y="434975"/>
                        </a:cubicBezTo>
                        <a:cubicBezTo>
                          <a:pt x="167217" y="445558"/>
                          <a:pt x="166275" y="456154"/>
                          <a:pt x="165100" y="466725"/>
                        </a:cubicBezTo>
                        <a:cubicBezTo>
                          <a:pt x="164158" y="475205"/>
                          <a:pt x="162734" y="483631"/>
                          <a:pt x="161925" y="492125"/>
                        </a:cubicBezTo>
                        <a:cubicBezTo>
                          <a:pt x="160617" y="505862"/>
                          <a:pt x="160274" y="519685"/>
                          <a:pt x="158750" y="533400"/>
                        </a:cubicBezTo>
                        <a:cubicBezTo>
                          <a:pt x="158154" y="538763"/>
                          <a:pt x="156884" y="544040"/>
                          <a:pt x="155575" y="549275"/>
                        </a:cubicBezTo>
                        <a:cubicBezTo>
                          <a:pt x="151800" y="564374"/>
                          <a:pt x="152194" y="553683"/>
                          <a:pt x="149225" y="571500"/>
                        </a:cubicBezTo>
                        <a:cubicBezTo>
                          <a:pt x="146466" y="588054"/>
                          <a:pt x="147037" y="597515"/>
                          <a:pt x="142875" y="612775"/>
                        </a:cubicBezTo>
                        <a:cubicBezTo>
                          <a:pt x="141114" y="619233"/>
                          <a:pt x="138642" y="625475"/>
                          <a:pt x="136525" y="631825"/>
                        </a:cubicBezTo>
                        <a:lnTo>
                          <a:pt x="133350" y="641350"/>
                        </a:lnTo>
                        <a:cubicBezTo>
                          <a:pt x="132292" y="644525"/>
                          <a:pt x="129363" y="654122"/>
                          <a:pt x="130175" y="650875"/>
                        </a:cubicBezTo>
                        <a:lnTo>
                          <a:pt x="133350" y="638175"/>
                        </a:lnTo>
                        <a:cubicBezTo>
                          <a:pt x="134408" y="633942"/>
                          <a:pt x="135145" y="629615"/>
                          <a:pt x="136525" y="625475"/>
                        </a:cubicBezTo>
                        <a:lnTo>
                          <a:pt x="142875" y="606425"/>
                        </a:lnTo>
                        <a:lnTo>
                          <a:pt x="146050" y="596900"/>
                        </a:lnTo>
                        <a:cubicBezTo>
                          <a:pt x="147108" y="593725"/>
                          <a:pt x="147369" y="590160"/>
                          <a:pt x="149225" y="587375"/>
                        </a:cubicBezTo>
                        <a:cubicBezTo>
                          <a:pt x="151342" y="584200"/>
                          <a:pt x="154025" y="581337"/>
                          <a:pt x="155575" y="577850"/>
                        </a:cubicBezTo>
                        <a:cubicBezTo>
                          <a:pt x="158293" y="571733"/>
                          <a:pt x="159808" y="565150"/>
                          <a:pt x="161925" y="558800"/>
                        </a:cubicBezTo>
                        <a:cubicBezTo>
                          <a:pt x="166480" y="545135"/>
                          <a:pt x="164288" y="552522"/>
                          <a:pt x="168275" y="536575"/>
                        </a:cubicBezTo>
                        <a:cubicBezTo>
                          <a:pt x="169549" y="514918"/>
                          <a:pt x="171147" y="475195"/>
                          <a:pt x="174625" y="450850"/>
                        </a:cubicBezTo>
                        <a:cubicBezTo>
                          <a:pt x="175825" y="442453"/>
                          <a:pt x="181940" y="425729"/>
                          <a:pt x="184150" y="419100"/>
                        </a:cubicBezTo>
                        <a:lnTo>
                          <a:pt x="187325" y="409575"/>
                        </a:lnTo>
                        <a:cubicBezTo>
                          <a:pt x="188383" y="406400"/>
                          <a:pt x="188644" y="402835"/>
                          <a:pt x="190500" y="400050"/>
                        </a:cubicBezTo>
                        <a:cubicBezTo>
                          <a:pt x="192617" y="396875"/>
                          <a:pt x="195143" y="393938"/>
                          <a:pt x="196850" y="390525"/>
                        </a:cubicBezTo>
                        <a:cubicBezTo>
                          <a:pt x="198347" y="387532"/>
                          <a:pt x="198169" y="383785"/>
                          <a:pt x="200025" y="381000"/>
                        </a:cubicBezTo>
                        <a:cubicBezTo>
                          <a:pt x="202516" y="377264"/>
                          <a:pt x="206793" y="375019"/>
                          <a:pt x="209550" y="371475"/>
                        </a:cubicBezTo>
                        <a:cubicBezTo>
                          <a:pt x="229496" y="345831"/>
                          <a:pt x="213336" y="358368"/>
                          <a:pt x="231775" y="346075"/>
                        </a:cubicBezTo>
                        <a:cubicBezTo>
                          <a:pt x="244624" y="350358"/>
                          <a:pt x="241551" y="346358"/>
                          <a:pt x="244475" y="361950"/>
                        </a:cubicBezTo>
                        <a:cubicBezTo>
                          <a:pt x="246848" y="374605"/>
                          <a:pt x="250825" y="400050"/>
                          <a:pt x="250825" y="400050"/>
                        </a:cubicBezTo>
                        <a:cubicBezTo>
                          <a:pt x="251883" y="422275"/>
                          <a:pt x="252415" y="444531"/>
                          <a:pt x="254000" y="466725"/>
                        </a:cubicBezTo>
                        <a:cubicBezTo>
                          <a:pt x="254538" y="474252"/>
                          <a:pt x="258160" y="496063"/>
                          <a:pt x="260350" y="504825"/>
                        </a:cubicBezTo>
                        <a:cubicBezTo>
                          <a:pt x="261162" y="508072"/>
                          <a:pt x="262606" y="511132"/>
                          <a:pt x="263525" y="514350"/>
                        </a:cubicBezTo>
                        <a:cubicBezTo>
                          <a:pt x="264724" y="518546"/>
                          <a:pt x="265642" y="522817"/>
                          <a:pt x="266700" y="527050"/>
                        </a:cubicBezTo>
                        <a:cubicBezTo>
                          <a:pt x="265642" y="570442"/>
                          <a:pt x="263525" y="613820"/>
                          <a:pt x="263525" y="657225"/>
                        </a:cubicBezTo>
                        <a:cubicBezTo>
                          <a:pt x="263525" y="674191"/>
                          <a:pt x="265230" y="623328"/>
                          <a:pt x="266700" y="606425"/>
                        </a:cubicBezTo>
                        <a:cubicBezTo>
                          <a:pt x="267912" y="592490"/>
                          <a:pt x="270373" y="581708"/>
                          <a:pt x="273050" y="568325"/>
                        </a:cubicBezTo>
                        <a:cubicBezTo>
                          <a:pt x="271992" y="538692"/>
                          <a:pt x="269875" y="509077"/>
                          <a:pt x="269875" y="479425"/>
                        </a:cubicBezTo>
                        <a:cubicBezTo>
                          <a:pt x="269875" y="436020"/>
                          <a:pt x="271165" y="392614"/>
                          <a:pt x="273050" y="349250"/>
                        </a:cubicBezTo>
                        <a:cubicBezTo>
                          <a:pt x="273262" y="344371"/>
                          <a:pt x="278004" y="326259"/>
                          <a:pt x="279400" y="320675"/>
                        </a:cubicBezTo>
                        <a:cubicBezTo>
                          <a:pt x="283736" y="338019"/>
                          <a:pt x="285322" y="343508"/>
                          <a:pt x="288925" y="365125"/>
                        </a:cubicBezTo>
                        <a:cubicBezTo>
                          <a:pt x="289983" y="371475"/>
                          <a:pt x="290751" y="377880"/>
                          <a:pt x="292100" y="384175"/>
                        </a:cubicBezTo>
                        <a:cubicBezTo>
                          <a:pt x="293929" y="392709"/>
                          <a:pt x="295690" y="401296"/>
                          <a:pt x="298450" y="409575"/>
                        </a:cubicBezTo>
                        <a:cubicBezTo>
                          <a:pt x="299508" y="412750"/>
                          <a:pt x="300899" y="415833"/>
                          <a:pt x="301625" y="419100"/>
                        </a:cubicBezTo>
                        <a:cubicBezTo>
                          <a:pt x="307286" y="444576"/>
                          <a:pt x="302197" y="430913"/>
                          <a:pt x="307975" y="454025"/>
                        </a:cubicBezTo>
                        <a:cubicBezTo>
                          <a:pt x="308787" y="457272"/>
                          <a:pt x="310424" y="460283"/>
                          <a:pt x="311150" y="463550"/>
                        </a:cubicBezTo>
                        <a:cubicBezTo>
                          <a:pt x="312547" y="469834"/>
                          <a:pt x="312976" y="476305"/>
                          <a:pt x="314325" y="482600"/>
                        </a:cubicBezTo>
                        <a:cubicBezTo>
                          <a:pt x="316154" y="491134"/>
                          <a:pt x="318963" y="499442"/>
                          <a:pt x="320675" y="508000"/>
                        </a:cubicBezTo>
                        <a:lnTo>
                          <a:pt x="323850" y="523875"/>
                        </a:lnTo>
                        <a:cubicBezTo>
                          <a:pt x="322792" y="545042"/>
                          <a:pt x="322653" y="566274"/>
                          <a:pt x="320675" y="587375"/>
                        </a:cubicBezTo>
                        <a:cubicBezTo>
                          <a:pt x="319473" y="600194"/>
                          <a:pt x="315922" y="612699"/>
                          <a:pt x="314325" y="625475"/>
                        </a:cubicBezTo>
                        <a:cubicBezTo>
                          <a:pt x="313267" y="633942"/>
                          <a:pt x="309477" y="642508"/>
                          <a:pt x="311150" y="650875"/>
                        </a:cubicBezTo>
                        <a:cubicBezTo>
                          <a:pt x="311898" y="654617"/>
                          <a:pt x="315607" y="644663"/>
                          <a:pt x="317500" y="641350"/>
                        </a:cubicBezTo>
                        <a:cubicBezTo>
                          <a:pt x="324975" y="628269"/>
                          <a:pt x="324996" y="625212"/>
                          <a:pt x="330200" y="609600"/>
                        </a:cubicBezTo>
                        <a:lnTo>
                          <a:pt x="333375" y="600075"/>
                        </a:lnTo>
                        <a:cubicBezTo>
                          <a:pt x="335143" y="548807"/>
                          <a:pt x="340220" y="520743"/>
                          <a:pt x="333375" y="476250"/>
                        </a:cubicBezTo>
                        <a:cubicBezTo>
                          <a:pt x="331332" y="462968"/>
                          <a:pt x="329390" y="469666"/>
                          <a:pt x="323850" y="457200"/>
                        </a:cubicBezTo>
                        <a:lnTo>
                          <a:pt x="314325" y="428625"/>
                        </a:lnTo>
                        <a:cubicBezTo>
                          <a:pt x="313267" y="425450"/>
                          <a:pt x="313006" y="421885"/>
                          <a:pt x="311150" y="419100"/>
                        </a:cubicBezTo>
                        <a:cubicBezTo>
                          <a:pt x="309033" y="415925"/>
                          <a:pt x="306350" y="413062"/>
                          <a:pt x="304800" y="409575"/>
                        </a:cubicBezTo>
                        <a:cubicBezTo>
                          <a:pt x="302082" y="403458"/>
                          <a:pt x="300567" y="396875"/>
                          <a:pt x="298450" y="390525"/>
                        </a:cubicBezTo>
                        <a:lnTo>
                          <a:pt x="295275" y="381000"/>
                        </a:lnTo>
                        <a:cubicBezTo>
                          <a:pt x="294217" y="377825"/>
                          <a:pt x="292756" y="374757"/>
                          <a:pt x="292100" y="371475"/>
                        </a:cubicBezTo>
                        <a:cubicBezTo>
                          <a:pt x="291042" y="366183"/>
                          <a:pt x="290096" y="360868"/>
                          <a:pt x="288925" y="355600"/>
                        </a:cubicBezTo>
                        <a:cubicBezTo>
                          <a:pt x="283962" y="333267"/>
                          <a:pt x="287879" y="351937"/>
                          <a:pt x="282575" y="333375"/>
                        </a:cubicBezTo>
                        <a:cubicBezTo>
                          <a:pt x="279586" y="322913"/>
                          <a:pt x="278407" y="315712"/>
                          <a:pt x="276225" y="304800"/>
                        </a:cubicBezTo>
                        <a:cubicBezTo>
                          <a:pt x="277283" y="295275"/>
                          <a:pt x="275114" y="284797"/>
                          <a:pt x="279400" y="276225"/>
                        </a:cubicBezTo>
                        <a:cubicBezTo>
                          <a:pt x="281813" y="271398"/>
                          <a:pt x="281688" y="286777"/>
                          <a:pt x="282575" y="292100"/>
                        </a:cubicBezTo>
                        <a:cubicBezTo>
                          <a:pt x="283805" y="299482"/>
                          <a:pt x="284282" y="306987"/>
                          <a:pt x="285750" y="314325"/>
                        </a:cubicBezTo>
                        <a:cubicBezTo>
                          <a:pt x="286406" y="317607"/>
                          <a:pt x="288113" y="320603"/>
                          <a:pt x="288925" y="323850"/>
                        </a:cubicBezTo>
                        <a:cubicBezTo>
                          <a:pt x="290234" y="329085"/>
                          <a:pt x="291279" y="334391"/>
                          <a:pt x="292100" y="339725"/>
                        </a:cubicBezTo>
                        <a:cubicBezTo>
                          <a:pt x="293397" y="348158"/>
                          <a:pt x="293978" y="356692"/>
                          <a:pt x="295275" y="365125"/>
                        </a:cubicBezTo>
                        <a:cubicBezTo>
                          <a:pt x="297464" y="379356"/>
                          <a:pt x="297762" y="378935"/>
                          <a:pt x="301625" y="390525"/>
                        </a:cubicBezTo>
                        <a:cubicBezTo>
                          <a:pt x="302683" y="397933"/>
                          <a:pt x="303461" y="405387"/>
                          <a:pt x="304800" y="412750"/>
                        </a:cubicBezTo>
                        <a:cubicBezTo>
                          <a:pt x="307281" y="426398"/>
                          <a:pt x="307750" y="423074"/>
                          <a:pt x="311150" y="434975"/>
                        </a:cubicBezTo>
                        <a:cubicBezTo>
                          <a:pt x="312349" y="439171"/>
                          <a:pt x="312606" y="443664"/>
                          <a:pt x="314325" y="447675"/>
                        </a:cubicBezTo>
                        <a:cubicBezTo>
                          <a:pt x="315828" y="451182"/>
                          <a:pt x="318558" y="454025"/>
                          <a:pt x="320675" y="457200"/>
                        </a:cubicBezTo>
                        <a:cubicBezTo>
                          <a:pt x="322450" y="464299"/>
                          <a:pt x="327108" y="484312"/>
                          <a:pt x="330200" y="488950"/>
                        </a:cubicBezTo>
                        <a:lnTo>
                          <a:pt x="336550" y="498475"/>
                        </a:lnTo>
                        <a:cubicBezTo>
                          <a:pt x="337133" y="503721"/>
                          <a:pt x="337729" y="527267"/>
                          <a:pt x="342900" y="536575"/>
                        </a:cubicBezTo>
                        <a:cubicBezTo>
                          <a:pt x="346606" y="543246"/>
                          <a:pt x="353187" y="548385"/>
                          <a:pt x="355600" y="555625"/>
                        </a:cubicBezTo>
                        <a:lnTo>
                          <a:pt x="361950" y="574675"/>
                        </a:lnTo>
                        <a:cubicBezTo>
                          <a:pt x="363008" y="582083"/>
                          <a:pt x="365125" y="589416"/>
                          <a:pt x="365125" y="596900"/>
                        </a:cubicBezTo>
                        <a:cubicBezTo>
                          <a:pt x="365125" y="601264"/>
                          <a:pt x="363204" y="588380"/>
                          <a:pt x="361950" y="584200"/>
                        </a:cubicBezTo>
                        <a:cubicBezTo>
                          <a:pt x="360027" y="577789"/>
                          <a:pt x="357717" y="571500"/>
                          <a:pt x="355600" y="565150"/>
                        </a:cubicBezTo>
                        <a:cubicBezTo>
                          <a:pt x="354220" y="561010"/>
                          <a:pt x="353624" y="556646"/>
                          <a:pt x="352425" y="552450"/>
                        </a:cubicBezTo>
                        <a:cubicBezTo>
                          <a:pt x="351506" y="549232"/>
                          <a:pt x="350003" y="546186"/>
                          <a:pt x="349250" y="542925"/>
                        </a:cubicBezTo>
                        <a:cubicBezTo>
                          <a:pt x="346823" y="532408"/>
                          <a:pt x="345518" y="521646"/>
                          <a:pt x="342900" y="511175"/>
                        </a:cubicBezTo>
                        <a:cubicBezTo>
                          <a:pt x="341842" y="506942"/>
                          <a:pt x="341257" y="502561"/>
                          <a:pt x="339725" y="498475"/>
                        </a:cubicBezTo>
                        <a:cubicBezTo>
                          <a:pt x="338063" y="494043"/>
                          <a:pt x="335037" y="490207"/>
                          <a:pt x="333375" y="485775"/>
                        </a:cubicBezTo>
                        <a:cubicBezTo>
                          <a:pt x="331843" y="481689"/>
                          <a:pt x="331732" y="477161"/>
                          <a:pt x="330200" y="473075"/>
                        </a:cubicBezTo>
                        <a:cubicBezTo>
                          <a:pt x="328538" y="468643"/>
                          <a:pt x="325347" y="464865"/>
                          <a:pt x="323850" y="460375"/>
                        </a:cubicBezTo>
                        <a:cubicBezTo>
                          <a:pt x="320021" y="448887"/>
                          <a:pt x="316844" y="431693"/>
                          <a:pt x="314325" y="419100"/>
                        </a:cubicBezTo>
                        <a:cubicBezTo>
                          <a:pt x="315383" y="384175"/>
                          <a:pt x="315176" y="349189"/>
                          <a:pt x="317500" y="314325"/>
                        </a:cubicBezTo>
                        <a:cubicBezTo>
                          <a:pt x="317723" y="310986"/>
                          <a:pt x="319794" y="320621"/>
                          <a:pt x="320675" y="323850"/>
                        </a:cubicBezTo>
                        <a:cubicBezTo>
                          <a:pt x="322971" y="332270"/>
                          <a:pt x="327025" y="349250"/>
                          <a:pt x="327025" y="349250"/>
                        </a:cubicBezTo>
                        <a:cubicBezTo>
                          <a:pt x="328083" y="358775"/>
                          <a:pt x="328705" y="368359"/>
                          <a:pt x="330200" y="377825"/>
                        </a:cubicBezTo>
                        <a:cubicBezTo>
                          <a:pt x="331710" y="387387"/>
                          <a:pt x="339230" y="423965"/>
                          <a:pt x="342900" y="434975"/>
                        </a:cubicBezTo>
                        <a:cubicBezTo>
                          <a:pt x="343958" y="438150"/>
                          <a:pt x="345156" y="441282"/>
                          <a:pt x="346075" y="444500"/>
                        </a:cubicBezTo>
                        <a:cubicBezTo>
                          <a:pt x="347274" y="448696"/>
                          <a:pt x="348051" y="453004"/>
                          <a:pt x="349250" y="457200"/>
                        </a:cubicBezTo>
                        <a:cubicBezTo>
                          <a:pt x="350169" y="460418"/>
                          <a:pt x="351506" y="463507"/>
                          <a:pt x="352425" y="466725"/>
                        </a:cubicBezTo>
                        <a:cubicBezTo>
                          <a:pt x="353624" y="470921"/>
                          <a:pt x="354346" y="475245"/>
                          <a:pt x="355600" y="479425"/>
                        </a:cubicBezTo>
                        <a:lnTo>
                          <a:pt x="365125" y="508000"/>
                        </a:lnTo>
                        <a:lnTo>
                          <a:pt x="377825" y="546100"/>
                        </a:lnTo>
                        <a:lnTo>
                          <a:pt x="381000" y="555625"/>
                        </a:lnTo>
                        <a:cubicBezTo>
                          <a:pt x="382058" y="558800"/>
                          <a:pt x="382319" y="562365"/>
                          <a:pt x="384175" y="565150"/>
                        </a:cubicBezTo>
                        <a:cubicBezTo>
                          <a:pt x="388408" y="571500"/>
                          <a:pt x="399288" y="591440"/>
                          <a:pt x="396875" y="584200"/>
                        </a:cubicBezTo>
                        <a:cubicBezTo>
                          <a:pt x="395817" y="581025"/>
                          <a:pt x="394901" y="577799"/>
                          <a:pt x="393700" y="574675"/>
                        </a:cubicBezTo>
                        <a:cubicBezTo>
                          <a:pt x="389608" y="564036"/>
                          <a:pt x="384605" y="553739"/>
                          <a:pt x="381000" y="542925"/>
                        </a:cubicBezTo>
                        <a:cubicBezTo>
                          <a:pt x="378883" y="536575"/>
                          <a:pt x="377643" y="529862"/>
                          <a:pt x="374650" y="523875"/>
                        </a:cubicBezTo>
                        <a:cubicBezTo>
                          <a:pt x="372533" y="519642"/>
                          <a:pt x="369962" y="515607"/>
                          <a:pt x="368300" y="511175"/>
                        </a:cubicBezTo>
                        <a:cubicBezTo>
                          <a:pt x="366768" y="507089"/>
                          <a:pt x="366657" y="502561"/>
                          <a:pt x="365125" y="498475"/>
                        </a:cubicBezTo>
                        <a:cubicBezTo>
                          <a:pt x="363463" y="494043"/>
                          <a:pt x="360437" y="490207"/>
                          <a:pt x="358775" y="485775"/>
                        </a:cubicBezTo>
                        <a:cubicBezTo>
                          <a:pt x="357243" y="481689"/>
                          <a:pt x="356854" y="477255"/>
                          <a:pt x="355600" y="473075"/>
                        </a:cubicBezTo>
                        <a:cubicBezTo>
                          <a:pt x="353677" y="466664"/>
                          <a:pt x="350873" y="460519"/>
                          <a:pt x="349250" y="454025"/>
                        </a:cubicBezTo>
                        <a:cubicBezTo>
                          <a:pt x="348192" y="449792"/>
                          <a:pt x="347794" y="445336"/>
                          <a:pt x="346075" y="441325"/>
                        </a:cubicBezTo>
                        <a:cubicBezTo>
                          <a:pt x="344572" y="437818"/>
                          <a:pt x="341842" y="434975"/>
                          <a:pt x="339725" y="431800"/>
                        </a:cubicBezTo>
                        <a:cubicBezTo>
                          <a:pt x="340783" y="404283"/>
                          <a:pt x="341068" y="376726"/>
                          <a:pt x="342900" y="349250"/>
                        </a:cubicBezTo>
                        <a:cubicBezTo>
                          <a:pt x="343190" y="344896"/>
                          <a:pt x="345271" y="340839"/>
                          <a:pt x="346075" y="336550"/>
                        </a:cubicBezTo>
                        <a:cubicBezTo>
                          <a:pt x="348448" y="323895"/>
                          <a:pt x="351356" y="311281"/>
                          <a:pt x="352425" y="298450"/>
                        </a:cubicBezTo>
                        <a:lnTo>
                          <a:pt x="355600" y="260350"/>
                        </a:lnTo>
                        <a:cubicBezTo>
                          <a:pt x="362745" y="288930"/>
                          <a:pt x="354518" y="253855"/>
                          <a:pt x="361950" y="298450"/>
                        </a:cubicBezTo>
                        <a:cubicBezTo>
                          <a:pt x="363724" y="309096"/>
                          <a:pt x="363473" y="320547"/>
                          <a:pt x="368300" y="330200"/>
                        </a:cubicBezTo>
                        <a:cubicBezTo>
                          <a:pt x="387489" y="368578"/>
                          <a:pt x="363049" y="321011"/>
                          <a:pt x="381000" y="352425"/>
                        </a:cubicBezTo>
                        <a:cubicBezTo>
                          <a:pt x="384320" y="358235"/>
                          <a:pt x="388543" y="369493"/>
                          <a:pt x="393700" y="374650"/>
                        </a:cubicBezTo>
                        <a:cubicBezTo>
                          <a:pt x="396398" y="377348"/>
                          <a:pt x="400373" y="378465"/>
                          <a:pt x="403225" y="381000"/>
                        </a:cubicBezTo>
                        <a:cubicBezTo>
                          <a:pt x="435847" y="409998"/>
                          <a:pt x="410182" y="391988"/>
                          <a:pt x="431800" y="406400"/>
                        </a:cubicBezTo>
                        <a:cubicBezTo>
                          <a:pt x="434975" y="411692"/>
                          <a:pt x="438328" y="416880"/>
                          <a:pt x="441325" y="422275"/>
                        </a:cubicBezTo>
                        <a:cubicBezTo>
                          <a:pt x="443624" y="426412"/>
                          <a:pt x="445327" y="430866"/>
                          <a:pt x="447675" y="434975"/>
                        </a:cubicBezTo>
                        <a:cubicBezTo>
                          <a:pt x="455312" y="448340"/>
                          <a:pt x="453979" y="441209"/>
                          <a:pt x="460375" y="457200"/>
                        </a:cubicBezTo>
                        <a:cubicBezTo>
                          <a:pt x="462861" y="463415"/>
                          <a:pt x="470438" y="481819"/>
                          <a:pt x="466725" y="476250"/>
                        </a:cubicBezTo>
                        <a:cubicBezTo>
                          <a:pt x="448527" y="448953"/>
                          <a:pt x="470345" y="483490"/>
                          <a:pt x="457200" y="457200"/>
                        </a:cubicBezTo>
                        <a:cubicBezTo>
                          <a:pt x="454440" y="451680"/>
                          <a:pt x="450229" y="446943"/>
                          <a:pt x="447675" y="441325"/>
                        </a:cubicBezTo>
                        <a:cubicBezTo>
                          <a:pt x="444905" y="435231"/>
                          <a:pt x="444318" y="428262"/>
                          <a:pt x="441325" y="422275"/>
                        </a:cubicBezTo>
                        <a:cubicBezTo>
                          <a:pt x="438150" y="415925"/>
                          <a:pt x="434531" y="409778"/>
                          <a:pt x="431800" y="403225"/>
                        </a:cubicBezTo>
                        <a:cubicBezTo>
                          <a:pt x="429226" y="397046"/>
                          <a:pt x="427567" y="390525"/>
                          <a:pt x="425450" y="384175"/>
                        </a:cubicBezTo>
                        <a:lnTo>
                          <a:pt x="422275" y="374650"/>
                        </a:lnTo>
                        <a:cubicBezTo>
                          <a:pt x="421217" y="371475"/>
                          <a:pt x="420597" y="368118"/>
                          <a:pt x="419100" y="365125"/>
                        </a:cubicBezTo>
                        <a:cubicBezTo>
                          <a:pt x="409757" y="346438"/>
                          <a:pt x="414247" y="356915"/>
                          <a:pt x="406400" y="333375"/>
                        </a:cubicBezTo>
                        <a:lnTo>
                          <a:pt x="396875" y="304800"/>
                        </a:lnTo>
                        <a:lnTo>
                          <a:pt x="393700" y="295275"/>
                        </a:lnTo>
                        <a:cubicBezTo>
                          <a:pt x="392642" y="292100"/>
                          <a:pt x="392381" y="288535"/>
                          <a:pt x="390525" y="285750"/>
                        </a:cubicBezTo>
                        <a:cubicBezTo>
                          <a:pt x="388408" y="282575"/>
                          <a:pt x="385882" y="279638"/>
                          <a:pt x="384175" y="276225"/>
                        </a:cubicBezTo>
                        <a:cubicBezTo>
                          <a:pt x="382678" y="273232"/>
                          <a:pt x="377653" y="266700"/>
                          <a:pt x="381000" y="266700"/>
                        </a:cubicBezTo>
                        <a:cubicBezTo>
                          <a:pt x="384816" y="266700"/>
                          <a:pt x="385106" y="273139"/>
                          <a:pt x="387350" y="276225"/>
                        </a:cubicBezTo>
                        <a:cubicBezTo>
                          <a:pt x="422691" y="324819"/>
                          <a:pt x="392546" y="288492"/>
                          <a:pt x="415925" y="307975"/>
                        </a:cubicBezTo>
                        <a:cubicBezTo>
                          <a:pt x="419374" y="310850"/>
                          <a:pt x="422001" y="314625"/>
                          <a:pt x="425450" y="317500"/>
                        </a:cubicBezTo>
                        <a:cubicBezTo>
                          <a:pt x="435513" y="325886"/>
                          <a:pt x="440181" y="325585"/>
                          <a:pt x="454025" y="330200"/>
                        </a:cubicBezTo>
                        <a:lnTo>
                          <a:pt x="473075" y="336550"/>
                        </a:lnTo>
                        <a:lnTo>
                          <a:pt x="482600" y="339725"/>
                        </a:lnTo>
                        <a:cubicBezTo>
                          <a:pt x="485775" y="340783"/>
                          <a:pt x="489340" y="341044"/>
                          <a:pt x="492125" y="342900"/>
                        </a:cubicBezTo>
                        <a:cubicBezTo>
                          <a:pt x="514911" y="358091"/>
                          <a:pt x="505779" y="350204"/>
                          <a:pt x="520700" y="365125"/>
                        </a:cubicBezTo>
                        <a:cubicBezTo>
                          <a:pt x="521433" y="367323"/>
                          <a:pt x="528047" y="386353"/>
                          <a:pt x="527050" y="387350"/>
                        </a:cubicBezTo>
                        <a:cubicBezTo>
                          <a:pt x="524352" y="390048"/>
                          <a:pt x="522918" y="380930"/>
                          <a:pt x="520700" y="377825"/>
                        </a:cubicBezTo>
                        <a:cubicBezTo>
                          <a:pt x="517624" y="373519"/>
                          <a:pt x="514251" y="369431"/>
                          <a:pt x="511175" y="365125"/>
                        </a:cubicBezTo>
                        <a:cubicBezTo>
                          <a:pt x="508957" y="362020"/>
                          <a:pt x="507043" y="358705"/>
                          <a:pt x="504825" y="355600"/>
                        </a:cubicBezTo>
                        <a:cubicBezTo>
                          <a:pt x="501749" y="351294"/>
                          <a:pt x="498105" y="347387"/>
                          <a:pt x="495300" y="342900"/>
                        </a:cubicBezTo>
                        <a:cubicBezTo>
                          <a:pt x="492792" y="338886"/>
                          <a:pt x="491701" y="334051"/>
                          <a:pt x="488950" y="330200"/>
                        </a:cubicBezTo>
                        <a:cubicBezTo>
                          <a:pt x="486340" y="326546"/>
                          <a:pt x="482119" y="324267"/>
                          <a:pt x="479425" y="320675"/>
                        </a:cubicBezTo>
                        <a:cubicBezTo>
                          <a:pt x="469906" y="307983"/>
                          <a:pt x="470787" y="304765"/>
                          <a:pt x="463550" y="292100"/>
                        </a:cubicBezTo>
                        <a:cubicBezTo>
                          <a:pt x="461657" y="288787"/>
                          <a:pt x="458907" y="285988"/>
                          <a:pt x="457200" y="282575"/>
                        </a:cubicBezTo>
                        <a:cubicBezTo>
                          <a:pt x="454923" y="278020"/>
                          <a:pt x="451867" y="264419"/>
                          <a:pt x="450850" y="260350"/>
                        </a:cubicBezTo>
                        <a:cubicBezTo>
                          <a:pt x="449792" y="244475"/>
                          <a:pt x="449925" y="228475"/>
                          <a:pt x="447675" y="212725"/>
                        </a:cubicBezTo>
                        <a:cubicBezTo>
                          <a:pt x="444526" y="190680"/>
                          <a:pt x="431845" y="191305"/>
                          <a:pt x="454025" y="196850"/>
                        </a:cubicBezTo>
                        <a:cubicBezTo>
                          <a:pt x="482043" y="215529"/>
                          <a:pt x="437260" y="186880"/>
                          <a:pt x="482600" y="209550"/>
                        </a:cubicBezTo>
                        <a:cubicBezTo>
                          <a:pt x="486833" y="211667"/>
                          <a:pt x="490950" y="214036"/>
                          <a:pt x="495300" y="215900"/>
                        </a:cubicBezTo>
                        <a:cubicBezTo>
                          <a:pt x="498376" y="217218"/>
                          <a:pt x="501832" y="217578"/>
                          <a:pt x="504825" y="219075"/>
                        </a:cubicBezTo>
                        <a:cubicBezTo>
                          <a:pt x="523378" y="228352"/>
                          <a:pt x="505254" y="223280"/>
                          <a:pt x="523875" y="228600"/>
                        </a:cubicBezTo>
                        <a:cubicBezTo>
                          <a:pt x="557464" y="238197"/>
                          <a:pt x="510354" y="223035"/>
                          <a:pt x="555625" y="238125"/>
                        </a:cubicBezTo>
                        <a:cubicBezTo>
                          <a:pt x="558800" y="239183"/>
                          <a:pt x="562365" y="239444"/>
                          <a:pt x="565150" y="241300"/>
                        </a:cubicBezTo>
                        <a:cubicBezTo>
                          <a:pt x="568325" y="243417"/>
                          <a:pt x="570973" y="246725"/>
                          <a:pt x="574675" y="247650"/>
                        </a:cubicBezTo>
                        <a:cubicBezTo>
                          <a:pt x="583972" y="249974"/>
                          <a:pt x="593725" y="249767"/>
                          <a:pt x="603250" y="250825"/>
                        </a:cubicBezTo>
                        <a:cubicBezTo>
                          <a:pt x="607483" y="251883"/>
                          <a:pt x="612047" y="252049"/>
                          <a:pt x="615950" y="254000"/>
                        </a:cubicBezTo>
                        <a:cubicBezTo>
                          <a:pt x="659619" y="275835"/>
                          <a:pt x="618185" y="261095"/>
                          <a:pt x="644525" y="269875"/>
                        </a:cubicBezTo>
                        <a:cubicBezTo>
                          <a:pt x="639237" y="243433"/>
                          <a:pt x="645752" y="260747"/>
                          <a:pt x="622300" y="234950"/>
                        </a:cubicBezTo>
                        <a:cubicBezTo>
                          <a:pt x="617742" y="229936"/>
                          <a:pt x="614179" y="224070"/>
                          <a:pt x="609600" y="219075"/>
                        </a:cubicBezTo>
                        <a:cubicBezTo>
                          <a:pt x="590017" y="197712"/>
                          <a:pt x="594147" y="201365"/>
                          <a:pt x="577850" y="190500"/>
                        </a:cubicBezTo>
                        <a:cubicBezTo>
                          <a:pt x="570360" y="179265"/>
                          <a:pt x="570776" y="178540"/>
                          <a:pt x="558800" y="168275"/>
                        </a:cubicBezTo>
                        <a:cubicBezTo>
                          <a:pt x="555903" y="165792"/>
                          <a:pt x="552206" y="164368"/>
                          <a:pt x="549275" y="161925"/>
                        </a:cubicBezTo>
                        <a:cubicBezTo>
                          <a:pt x="545826" y="159050"/>
                          <a:pt x="543404" y="155010"/>
                          <a:pt x="539750" y="152400"/>
                        </a:cubicBezTo>
                        <a:cubicBezTo>
                          <a:pt x="535899" y="149649"/>
                          <a:pt x="531159" y="148398"/>
                          <a:pt x="527050" y="146050"/>
                        </a:cubicBezTo>
                        <a:cubicBezTo>
                          <a:pt x="523737" y="144157"/>
                          <a:pt x="517525" y="143516"/>
                          <a:pt x="517525" y="139700"/>
                        </a:cubicBezTo>
                        <a:cubicBezTo>
                          <a:pt x="517525" y="136353"/>
                          <a:pt x="524057" y="141378"/>
                          <a:pt x="527050" y="142875"/>
                        </a:cubicBezTo>
                        <a:cubicBezTo>
                          <a:pt x="532570" y="145635"/>
                          <a:pt x="537988" y="148697"/>
                          <a:pt x="542925" y="152400"/>
                        </a:cubicBezTo>
                        <a:cubicBezTo>
                          <a:pt x="546517" y="155094"/>
                          <a:pt x="548796" y="159315"/>
                          <a:pt x="552450" y="161925"/>
                        </a:cubicBezTo>
                        <a:cubicBezTo>
                          <a:pt x="563679" y="169945"/>
                          <a:pt x="575768" y="176688"/>
                          <a:pt x="587375" y="184150"/>
                        </a:cubicBezTo>
                        <a:cubicBezTo>
                          <a:pt x="590585" y="186213"/>
                          <a:pt x="593725" y="188383"/>
                          <a:pt x="596900" y="190500"/>
                        </a:cubicBezTo>
                        <a:cubicBezTo>
                          <a:pt x="604438" y="195526"/>
                          <a:pt x="612233" y="200468"/>
                          <a:pt x="619125" y="206375"/>
                        </a:cubicBezTo>
                        <a:cubicBezTo>
                          <a:pt x="622534" y="209297"/>
                          <a:pt x="624862" y="213489"/>
                          <a:pt x="628650" y="215900"/>
                        </a:cubicBezTo>
                        <a:cubicBezTo>
                          <a:pt x="636636" y="220982"/>
                          <a:pt x="647357" y="221907"/>
                          <a:pt x="654050" y="228600"/>
                        </a:cubicBezTo>
                        <a:cubicBezTo>
                          <a:pt x="680284" y="254834"/>
                          <a:pt x="638239" y="213687"/>
                          <a:pt x="688975" y="257175"/>
                        </a:cubicBezTo>
                        <a:cubicBezTo>
                          <a:pt x="696383" y="263525"/>
                          <a:pt x="704301" y="269326"/>
                          <a:pt x="711200" y="276225"/>
                        </a:cubicBezTo>
                        <a:cubicBezTo>
                          <a:pt x="713898" y="278923"/>
                          <a:pt x="714852" y="283052"/>
                          <a:pt x="717550" y="285750"/>
                        </a:cubicBezTo>
                        <a:cubicBezTo>
                          <a:pt x="720248" y="288448"/>
                          <a:pt x="730891" y="292100"/>
                          <a:pt x="727075" y="292100"/>
                        </a:cubicBezTo>
                        <a:cubicBezTo>
                          <a:pt x="722342" y="292100"/>
                          <a:pt x="718608" y="287867"/>
                          <a:pt x="714375" y="285750"/>
                        </a:cubicBezTo>
                        <a:cubicBezTo>
                          <a:pt x="710142" y="280458"/>
                          <a:pt x="706233" y="274889"/>
                          <a:pt x="701675" y="269875"/>
                        </a:cubicBezTo>
                        <a:lnTo>
                          <a:pt x="669925" y="238125"/>
                        </a:lnTo>
                        <a:lnTo>
                          <a:pt x="660400" y="228600"/>
                        </a:lnTo>
                        <a:cubicBezTo>
                          <a:pt x="657225" y="225425"/>
                          <a:pt x="653366" y="222811"/>
                          <a:pt x="650875" y="219075"/>
                        </a:cubicBezTo>
                        <a:cubicBezTo>
                          <a:pt x="642034" y="205814"/>
                          <a:pt x="647223" y="212248"/>
                          <a:pt x="635000" y="200025"/>
                        </a:cubicBezTo>
                        <a:cubicBezTo>
                          <a:pt x="632653" y="192984"/>
                          <a:pt x="624456" y="177583"/>
                          <a:pt x="647700" y="193675"/>
                        </a:cubicBezTo>
                        <a:cubicBezTo>
                          <a:pt x="657545" y="200491"/>
                          <a:pt x="664633" y="210608"/>
                          <a:pt x="673100" y="219075"/>
                        </a:cubicBezTo>
                        <a:cubicBezTo>
                          <a:pt x="677333" y="223308"/>
                          <a:pt x="682479" y="226794"/>
                          <a:pt x="685800" y="231775"/>
                        </a:cubicBezTo>
                        <a:lnTo>
                          <a:pt x="698500" y="250825"/>
                        </a:lnTo>
                        <a:cubicBezTo>
                          <a:pt x="700617" y="254000"/>
                          <a:pt x="703643" y="256730"/>
                          <a:pt x="704850" y="260350"/>
                        </a:cubicBezTo>
                        <a:cubicBezTo>
                          <a:pt x="705908" y="263525"/>
                          <a:pt x="711200" y="270933"/>
                          <a:pt x="708025" y="269875"/>
                        </a:cubicBezTo>
                        <a:cubicBezTo>
                          <a:pt x="697715" y="266438"/>
                          <a:pt x="693467" y="252561"/>
                          <a:pt x="688975" y="244475"/>
                        </a:cubicBezTo>
                        <a:cubicBezTo>
                          <a:pt x="685978" y="239080"/>
                          <a:pt x="682787" y="233791"/>
                          <a:pt x="679450" y="228600"/>
                        </a:cubicBezTo>
                        <a:cubicBezTo>
                          <a:pt x="673260" y="218971"/>
                          <a:pt x="665520" y="210264"/>
                          <a:pt x="660400" y="200025"/>
                        </a:cubicBezTo>
                        <a:cubicBezTo>
                          <a:pt x="658283" y="195792"/>
                          <a:pt x="656398" y="191434"/>
                          <a:pt x="654050" y="187325"/>
                        </a:cubicBezTo>
                        <a:cubicBezTo>
                          <a:pt x="647927" y="176609"/>
                          <a:pt x="640520" y="166614"/>
                          <a:pt x="635000" y="155575"/>
                        </a:cubicBezTo>
                        <a:cubicBezTo>
                          <a:pt x="632883" y="151342"/>
                          <a:pt x="630998" y="146984"/>
                          <a:pt x="628650" y="142875"/>
                        </a:cubicBezTo>
                        <a:cubicBezTo>
                          <a:pt x="626757" y="139562"/>
                          <a:pt x="619602" y="136048"/>
                          <a:pt x="622300" y="133350"/>
                        </a:cubicBezTo>
                        <a:cubicBezTo>
                          <a:pt x="624998" y="130652"/>
                          <a:pt x="628928" y="137217"/>
                          <a:pt x="631825" y="139700"/>
                        </a:cubicBezTo>
                        <a:cubicBezTo>
                          <a:pt x="658772" y="162797"/>
                          <a:pt x="632183" y="144172"/>
                          <a:pt x="654050" y="158750"/>
                        </a:cubicBezTo>
                        <a:cubicBezTo>
                          <a:pt x="661126" y="169363"/>
                          <a:pt x="663403" y="173376"/>
                          <a:pt x="673100" y="184150"/>
                        </a:cubicBezTo>
                        <a:cubicBezTo>
                          <a:pt x="678106" y="189712"/>
                          <a:pt x="684300" y="194181"/>
                          <a:pt x="688975" y="200025"/>
                        </a:cubicBezTo>
                        <a:cubicBezTo>
                          <a:pt x="692830" y="204844"/>
                          <a:pt x="695077" y="210765"/>
                          <a:pt x="698500" y="215900"/>
                        </a:cubicBezTo>
                        <a:cubicBezTo>
                          <a:pt x="701435" y="220303"/>
                          <a:pt x="704949" y="224294"/>
                          <a:pt x="708025" y="228600"/>
                        </a:cubicBezTo>
                        <a:cubicBezTo>
                          <a:pt x="710243" y="231705"/>
                          <a:pt x="716082" y="241538"/>
                          <a:pt x="714375" y="238125"/>
                        </a:cubicBezTo>
                        <a:cubicBezTo>
                          <a:pt x="705985" y="221345"/>
                          <a:pt x="703630" y="221682"/>
                          <a:pt x="692150" y="206375"/>
                        </a:cubicBezTo>
                        <a:cubicBezTo>
                          <a:pt x="680338" y="190626"/>
                          <a:pt x="669037" y="174499"/>
                          <a:pt x="657225" y="158750"/>
                        </a:cubicBezTo>
                        <a:cubicBezTo>
                          <a:pt x="639013" y="134467"/>
                          <a:pt x="655296" y="157756"/>
                          <a:pt x="641350" y="133350"/>
                        </a:cubicBezTo>
                        <a:cubicBezTo>
                          <a:pt x="639457" y="130037"/>
                          <a:pt x="631298" y="124750"/>
                          <a:pt x="635000" y="123825"/>
                        </a:cubicBezTo>
                        <a:cubicBezTo>
                          <a:pt x="641494" y="122202"/>
                          <a:pt x="647700" y="128058"/>
                          <a:pt x="654050" y="130175"/>
                        </a:cubicBezTo>
                        <a:cubicBezTo>
                          <a:pt x="695555" y="161304"/>
                          <a:pt x="643776" y="122837"/>
                          <a:pt x="676275" y="146050"/>
                        </a:cubicBezTo>
                        <a:cubicBezTo>
                          <a:pt x="680581" y="149126"/>
                          <a:pt x="684669" y="152499"/>
                          <a:pt x="688975" y="155575"/>
                        </a:cubicBezTo>
                        <a:cubicBezTo>
                          <a:pt x="692080" y="157793"/>
                          <a:pt x="700943" y="164856"/>
                          <a:pt x="698500" y="161925"/>
                        </a:cubicBezTo>
                        <a:cubicBezTo>
                          <a:pt x="690835" y="152727"/>
                          <a:pt x="680580" y="145875"/>
                          <a:pt x="673100" y="136525"/>
                        </a:cubicBezTo>
                        <a:cubicBezTo>
                          <a:pt x="668867" y="131233"/>
                          <a:pt x="664862" y="125750"/>
                          <a:pt x="660400" y="120650"/>
                        </a:cubicBezTo>
                        <a:cubicBezTo>
                          <a:pt x="657443" y="117271"/>
                          <a:pt x="653797" y="114534"/>
                          <a:pt x="650875" y="111125"/>
                        </a:cubicBezTo>
                        <a:cubicBezTo>
                          <a:pt x="647431" y="107107"/>
                          <a:pt x="644926" y="102326"/>
                          <a:pt x="641350" y="98425"/>
                        </a:cubicBezTo>
                        <a:cubicBezTo>
                          <a:pt x="633259" y="89599"/>
                          <a:pt x="623134" y="82604"/>
                          <a:pt x="615950" y="73025"/>
                        </a:cubicBezTo>
                        <a:cubicBezTo>
                          <a:pt x="612775" y="68792"/>
                          <a:pt x="609501" y="64631"/>
                          <a:pt x="606425" y="60325"/>
                        </a:cubicBezTo>
                        <a:cubicBezTo>
                          <a:pt x="604207" y="57220"/>
                          <a:pt x="597377" y="53498"/>
                          <a:pt x="600075" y="50800"/>
                        </a:cubicBezTo>
                        <a:cubicBezTo>
                          <a:pt x="603161" y="47714"/>
                          <a:pt x="608595" y="52721"/>
                          <a:pt x="612775" y="53975"/>
                        </a:cubicBezTo>
                        <a:cubicBezTo>
                          <a:pt x="669898" y="71112"/>
                          <a:pt x="602091" y="50762"/>
                          <a:pt x="644525" y="66675"/>
                        </a:cubicBezTo>
                        <a:cubicBezTo>
                          <a:pt x="648611" y="68207"/>
                          <a:pt x="653139" y="68318"/>
                          <a:pt x="657225" y="69850"/>
                        </a:cubicBezTo>
                        <a:cubicBezTo>
                          <a:pt x="671181" y="75083"/>
                          <a:pt x="667726" y="75851"/>
                          <a:pt x="679450" y="82550"/>
                        </a:cubicBezTo>
                        <a:cubicBezTo>
                          <a:pt x="683559" y="84898"/>
                          <a:pt x="687732" y="87201"/>
                          <a:pt x="692150" y="88900"/>
                        </a:cubicBezTo>
                        <a:cubicBezTo>
                          <a:pt x="701521" y="92504"/>
                          <a:pt x="730664" y="99845"/>
                          <a:pt x="720725" y="98425"/>
                        </a:cubicBezTo>
                        <a:cubicBezTo>
                          <a:pt x="709465" y="96816"/>
                          <a:pt x="682898" y="93799"/>
                          <a:pt x="673100" y="88900"/>
                        </a:cubicBezTo>
                        <a:cubicBezTo>
                          <a:pt x="668867" y="86783"/>
                          <a:pt x="664951" y="83850"/>
                          <a:pt x="660400" y="82550"/>
                        </a:cubicBezTo>
                        <a:cubicBezTo>
                          <a:pt x="650022" y="79585"/>
                          <a:pt x="639233" y="78317"/>
                          <a:pt x="628650" y="76200"/>
                        </a:cubicBezTo>
                        <a:cubicBezTo>
                          <a:pt x="623358" y="75142"/>
                          <a:pt x="617895" y="74732"/>
                          <a:pt x="612775" y="73025"/>
                        </a:cubicBezTo>
                        <a:cubicBezTo>
                          <a:pt x="609600" y="71967"/>
                          <a:pt x="599903" y="69850"/>
                          <a:pt x="603250" y="69850"/>
                        </a:cubicBezTo>
                        <a:cubicBezTo>
                          <a:pt x="614940" y="69850"/>
                          <a:pt x="626565" y="71659"/>
                          <a:pt x="638175" y="73025"/>
                        </a:cubicBezTo>
                        <a:cubicBezTo>
                          <a:pt x="650529" y="74478"/>
                          <a:pt x="671728" y="78918"/>
                          <a:pt x="682625" y="82550"/>
                        </a:cubicBezTo>
                        <a:cubicBezTo>
                          <a:pt x="685800" y="83608"/>
                          <a:pt x="688932" y="84806"/>
                          <a:pt x="692150" y="85725"/>
                        </a:cubicBezTo>
                        <a:cubicBezTo>
                          <a:pt x="696346" y="86924"/>
                          <a:pt x="700670" y="87646"/>
                          <a:pt x="704850" y="88900"/>
                        </a:cubicBezTo>
                        <a:cubicBezTo>
                          <a:pt x="714467" y="91785"/>
                          <a:pt x="723900" y="95250"/>
                          <a:pt x="733425" y="98425"/>
                        </a:cubicBezTo>
                        <a:lnTo>
                          <a:pt x="742950" y="101600"/>
                        </a:lnTo>
                        <a:lnTo>
                          <a:pt x="752475" y="104775"/>
                        </a:lnTo>
                        <a:cubicBezTo>
                          <a:pt x="755650" y="103717"/>
                          <a:pt x="759007" y="103097"/>
                          <a:pt x="762000" y="101600"/>
                        </a:cubicBezTo>
                        <a:cubicBezTo>
                          <a:pt x="765413" y="99893"/>
                          <a:pt x="767717" y="95488"/>
                          <a:pt x="771525" y="95250"/>
                        </a:cubicBezTo>
                        <a:cubicBezTo>
                          <a:pt x="785297" y="94389"/>
                          <a:pt x="799042" y="97367"/>
                          <a:pt x="812800" y="98425"/>
                        </a:cubicBezTo>
                        <a:lnTo>
                          <a:pt x="831850" y="101600"/>
                        </a:lnTo>
                        <a:cubicBezTo>
                          <a:pt x="837159" y="102565"/>
                          <a:pt x="842898" y="107188"/>
                          <a:pt x="847725" y="104775"/>
                        </a:cubicBezTo>
                        <a:cubicBezTo>
                          <a:pt x="850718" y="103278"/>
                          <a:pt x="846917" y="97617"/>
                          <a:pt x="844550" y="95250"/>
                        </a:cubicBezTo>
                        <a:cubicBezTo>
                          <a:pt x="841203" y="91903"/>
                          <a:pt x="835881" y="91381"/>
                          <a:pt x="831850" y="88900"/>
                        </a:cubicBezTo>
                        <a:cubicBezTo>
                          <a:pt x="826210" y="85429"/>
                          <a:pt x="802403" y="67443"/>
                          <a:pt x="790575" y="63500"/>
                        </a:cubicBezTo>
                        <a:cubicBezTo>
                          <a:pt x="782296" y="60740"/>
                          <a:pt x="773278" y="60391"/>
                          <a:pt x="765175" y="57150"/>
                        </a:cubicBezTo>
                        <a:cubicBezTo>
                          <a:pt x="742352" y="48021"/>
                          <a:pt x="754942" y="51606"/>
                          <a:pt x="727075" y="47625"/>
                        </a:cubicBezTo>
                        <a:cubicBezTo>
                          <a:pt x="697442" y="48683"/>
                          <a:pt x="667779" y="49108"/>
                          <a:pt x="638175" y="50800"/>
                        </a:cubicBezTo>
                        <a:cubicBezTo>
                          <a:pt x="631958" y="51155"/>
                          <a:pt x="604079" y="55954"/>
                          <a:pt x="596900" y="57150"/>
                        </a:cubicBezTo>
                        <a:cubicBezTo>
                          <a:pt x="558800" y="56092"/>
                          <a:pt x="520618" y="56691"/>
                          <a:pt x="482600" y="53975"/>
                        </a:cubicBezTo>
                        <a:cubicBezTo>
                          <a:pt x="475924" y="53498"/>
                          <a:pt x="470044" y="49248"/>
                          <a:pt x="463550" y="47625"/>
                        </a:cubicBezTo>
                        <a:cubicBezTo>
                          <a:pt x="454435" y="45346"/>
                          <a:pt x="439530" y="41965"/>
                          <a:pt x="431800" y="38100"/>
                        </a:cubicBezTo>
                        <a:cubicBezTo>
                          <a:pt x="427567" y="35983"/>
                          <a:pt x="423532" y="33412"/>
                          <a:pt x="419100" y="31750"/>
                        </a:cubicBezTo>
                        <a:cubicBezTo>
                          <a:pt x="397618" y="23694"/>
                          <a:pt x="414785" y="33076"/>
                          <a:pt x="396875" y="25400"/>
                        </a:cubicBezTo>
                        <a:cubicBezTo>
                          <a:pt x="392525" y="23536"/>
                          <a:pt x="388525" y="20914"/>
                          <a:pt x="384175" y="19050"/>
                        </a:cubicBezTo>
                        <a:cubicBezTo>
                          <a:pt x="381099" y="17732"/>
                          <a:pt x="377576" y="17500"/>
                          <a:pt x="374650" y="15875"/>
                        </a:cubicBezTo>
                        <a:cubicBezTo>
                          <a:pt x="341898" y="-2321"/>
                          <a:pt x="367628" y="7184"/>
                          <a:pt x="346075" y="0"/>
                        </a:cubicBezTo>
                        <a:cubicBezTo>
                          <a:pt x="330652" y="1928"/>
                          <a:pt x="319345" y="2714"/>
                          <a:pt x="304800" y="6350"/>
                        </a:cubicBezTo>
                        <a:cubicBezTo>
                          <a:pt x="295457" y="8686"/>
                          <a:pt x="291662" y="11332"/>
                          <a:pt x="282575" y="15875"/>
                        </a:cubicBezTo>
                        <a:cubicBezTo>
                          <a:pt x="278342" y="22225"/>
                          <a:pt x="272288" y="27685"/>
                          <a:pt x="269875" y="34925"/>
                        </a:cubicBezTo>
                        <a:cubicBezTo>
                          <a:pt x="268817" y="38100"/>
                          <a:pt x="268197" y="41457"/>
                          <a:pt x="266700" y="44450"/>
                        </a:cubicBezTo>
                        <a:cubicBezTo>
                          <a:pt x="259893" y="58065"/>
                          <a:pt x="260656" y="50861"/>
                          <a:pt x="250825" y="63500"/>
                        </a:cubicBezTo>
                        <a:cubicBezTo>
                          <a:pt x="246140" y="69524"/>
                          <a:pt x="242358" y="76200"/>
                          <a:pt x="238125" y="82550"/>
                        </a:cubicBezTo>
                        <a:cubicBezTo>
                          <a:pt x="231027" y="93198"/>
                          <a:pt x="224258" y="104549"/>
                          <a:pt x="215900" y="114300"/>
                        </a:cubicBezTo>
                        <a:cubicBezTo>
                          <a:pt x="212978" y="117709"/>
                          <a:pt x="210029" y="121215"/>
                          <a:pt x="206375" y="123825"/>
                        </a:cubicBezTo>
                        <a:cubicBezTo>
                          <a:pt x="202524" y="126576"/>
                          <a:pt x="197784" y="127827"/>
                          <a:pt x="193675" y="130175"/>
                        </a:cubicBezTo>
                        <a:cubicBezTo>
                          <a:pt x="190362" y="132068"/>
                          <a:pt x="187563" y="134818"/>
                          <a:pt x="184150" y="136525"/>
                        </a:cubicBezTo>
                        <a:cubicBezTo>
                          <a:pt x="157860" y="149670"/>
                          <a:pt x="192397" y="127852"/>
                          <a:pt x="165100" y="146050"/>
                        </a:cubicBezTo>
                        <a:cubicBezTo>
                          <a:pt x="159456" y="157339"/>
                          <a:pt x="158689" y="157374"/>
                          <a:pt x="155575" y="168275"/>
                        </a:cubicBezTo>
                        <a:cubicBezTo>
                          <a:pt x="154376" y="172471"/>
                          <a:pt x="154351" y="177072"/>
                          <a:pt x="152400" y="180975"/>
                        </a:cubicBezTo>
                        <a:cubicBezTo>
                          <a:pt x="130565" y="224644"/>
                          <a:pt x="145305" y="183210"/>
                          <a:pt x="136525" y="209550"/>
                        </a:cubicBezTo>
                        <a:cubicBezTo>
                          <a:pt x="137583" y="212725"/>
                          <a:pt x="136387" y="218602"/>
                          <a:pt x="139700" y="219075"/>
                        </a:cubicBezTo>
                        <a:cubicBezTo>
                          <a:pt x="146927" y="220107"/>
                          <a:pt x="164298" y="209440"/>
                          <a:pt x="171450" y="206375"/>
                        </a:cubicBezTo>
                        <a:cubicBezTo>
                          <a:pt x="174526" y="205057"/>
                          <a:pt x="177800" y="204258"/>
                          <a:pt x="180975" y="203200"/>
                        </a:cubicBezTo>
                        <a:cubicBezTo>
                          <a:pt x="212943" y="180365"/>
                          <a:pt x="196762" y="193763"/>
                          <a:pt x="228600" y="161925"/>
                        </a:cubicBezTo>
                        <a:lnTo>
                          <a:pt x="238125" y="152400"/>
                        </a:lnTo>
                        <a:lnTo>
                          <a:pt x="247650" y="142875"/>
                        </a:lnTo>
                        <a:cubicBezTo>
                          <a:pt x="248708" y="139700"/>
                          <a:pt x="249165" y="136256"/>
                          <a:pt x="250825" y="133350"/>
                        </a:cubicBezTo>
                        <a:cubicBezTo>
                          <a:pt x="259473" y="118217"/>
                          <a:pt x="259639" y="123409"/>
                          <a:pt x="269875" y="111125"/>
                        </a:cubicBezTo>
                        <a:cubicBezTo>
                          <a:pt x="283104" y="95250"/>
                          <a:pt x="268288" y="106892"/>
                          <a:pt x="285750" y="95250"/>
                        </a:cubicBezTo>
                        <a:cubicBezTo>
                          <a:pt x="286740" y="93765"/>
                          <a:pt x="294809" y="77438"/>
                          <a:pt x="301625" y="82550"/>
                        </a:cubicBezTo>
                        <a:cubicBezTo>
                          <a:pt x="305116" y="85168"/>
                          <a:pt x="303742" y="91017"/>
                          <a:pt x="304800" y="95250"/>
                        </a:cubicBezTo>
                        <a:cubicBezTo>
                          <a:pt x="263169" y="157696"/>
                          <a:pt x="306073" y="95540"/>
                          <a:pt x="269875" y="142875"/>
                        </a:cubicBezTo>
                        <a:cubicBezTo>
                          <a:pt x="261131" y="154310"/>
                          <a:pt x="254654" y="167621"/>
                          <a:pt x="244475" y="177800"/>
                        </a:cubicBezTo>
                        <a:cubicBezTo>
                          <a:pt x="196375" y="225900"/>
                          <a:pt x="247522" y="176549"/>
                          <a:pt x="212725" y="206375"/>
                        </a:cubicBezTo>
                        <a:cubicBezTo>
                          <a:pt x="191334" y="224710"/>
                          <a:pt x="214727" y="208215"/>
                          <a:pt x="193675" y="222250"/>
                        </a:cubicBezTo>
                        <a:cubicBezTo>
                          <a:pt x="191558" y="225425"/>
                          <a:pt x="187920" y="228006"/>
                          <a:pt x="187325" y="231775"/>
                        </a:cubicBezTo>
                        <a:cubicBezTo>
                          <a:pt x="180653" y="274031"/>
                          <a:pt x="189094" y="302352"/>
                          <a:pt x="180975" y="269875"/>
                        </a:cubicBezTo>
                        <a:cubicBezTo>
                          <a:pt x="188075" y="248575"/>
                          <a:pt x="193617" y="230086"/>
                          <a:pt x="203200" y="209550"/>
                        </a:cubicBezTo>
                        <a:cubicBezTo>
                          <a:pt x="207522" y="200288"/>
                          <a:pt x="213733" y="192697"/>
                          <a:pt x="219075" y="184150"/>
                        </a:cubicBezTo>
                        <a:cubicBezTo>
                          <a:pt x="222346" y="178917"/>
                          <a:pt x="225177" y="173410"/>
                          <a:pt x="228600" y="168275"/>
                        </a:cubicBezTo>
                        <a:cubicBezTo>
                          <a:pt x="235995" y="157182"/>
                          <a:pt x="253520" y="137005"/>
                          <a:pt x="260350" y="130175"/>
                        </a:cubicBezTo>
                        <a:cubicBezTo>
                          <a:pt x="263048" y="127477"/>
                          <a:pt x="266770" y="126043"/>
                          <a:pt x="269875" y="123825"/>
                        </a:cubicBezTo>
                        <a:cubicBezTo>
                          <a:pt x="289109" y="110086"/>
                          <a:pt x="275384" y="117895"/>
                          <a:pt x="295275" y="107950"/>
                        </a:cubicBezTo>
                        <a:cubicBezTo>
                          <a:pt x="311150" y="109008"/>
                          <a:pt x="327184" y="108644"/>
                          <a:pt x="342900" y="111125"/>
                        </a:cubicBezTo>
                        <a:cubicBezTo>
                          <a:pt x="347575" y="111863"/>
                          <a:pt x="351541" y="115040"/>
                          <a:pt x="355600" y="117475"/>
                        </a:cubicBezTo>
                        <a:cubicBezTo>
                          <a:pt x="362144" y="121402"/>
                          <a:pt x="374650" y="130175"/>
                          <a:pt x="374650" y="130175"/>
                        </a:cubicBezTo>
                        <a:lnTo>
                          <a:pt x="387350" y="149225"/>
                        </a:lnTo>
                        <a:lnTo>
                          <a:pt x="393700" y="158750"/>
                        </a:lnTo>
                        <a:cubicBezTo>
                          <a:pt x="400736" y="186893"/>
                          <a:pt x="405637" y="195305"/>
                          <a:pt x="396875" y="228600"/>
                        </a:cubicBezTo>
                        <a:cubicBezTo>
                          <a:pt x="395150" y="235154"/>
                          <a:pt x="389320" y="240065"/>
                          <a:pt x="384175" y="244475"/>
                        </a:cubicBezTo>
                        <a:cubicBezTo>
                          <a:pt x="381634" y="246653"/>
                          <a:pt x="377825" y="246592"/>
                          <a:pt x="374650" y="247650"/>
                        </a:cubicBezTo>
                        <a:cubicBezTo>
                          <a:pt x="355600" y="245533"/>
                          <a:pt x="335684" y="247361"/>
                          <a:pt x="317500" y="241300"/>
                        </a:cubicBezTo>
                        <a:cubicBezTo>
                          <a:pt x="308981" y="238460"/>
                          <a:pt x="304137" y="229200"/>
                          <a:pt x="298450" y="222250"/>
                        </a:cubicBezTo>
                        <a:cubicBezTo>
                          <a:pt x="293324" y="215985"/>
                          <a:pt x="286443" y="201411"/>
                          <a:pt x="282575" y="193675"/>
                        </a:cubicBezTo>
                        <a:cubicBezTo>
                          <a:pt x="276090" y="161251"/>
                          <a:pt x="269914" y="144313"/>
                          <a:pt x="279400" y="107950"/>
                        </a:cubicBezTo>
                        <a:cubicBezTo>
                          <a:pt x="281486" y="99952"/>
                          <a:pt x="289430" y="94745"/>
                          <a:pt x="295275" y="88900"/>
                        </a:cubicBezTo>
                        <a:cubicBezTo>
                          <a:pt x="317136" y="67039"/>
                          <a:pt x="303055" y="81835"/>
                          <a:pt x="320675" y="73025"/>
                        </a:cubicBezTo>
                        <a:cubicBezTo>
                          <a:pt x="324088" y="71318"/>
                          <a:pt x="326580" y="67882"/>
                          <a:pt x="330200" y="66675"/>
                        </a:cubicBezTo>
                        <a:cubicBezTo>
                          <a:pt x="336307" y="64639"/>
                          <a:pt x="342900" y="64558"/>
                          <a:pt x="349250" y="63500"/>
                        </a:cubicBezTo>
                        <a:cubicBezTo>
                          <a:pt x="385057" y="65205"/>
                          <a:pt x="403359" y="54616"/>
                          <a:pt x="425450" y="73025"/>
                        </a:cubicBezTo>
                        <a:cubicBezTo>
                          <a:pt x="428899" y="75900"/>
                          <a:pt x="431800" y="79375"/>
                          <a:pt x="434975" y="82550"/>
                        </a:cubicBezTo>
                        <a:cubicBezTo>
                          <a:pt x="443180" y="107165"/>
                          <a:pt x="441951" y="99546"/>
                          <a:pt x="434975" y="146050"/>
                        </a:cubicBezTo>
                        <a:cubicBezTo>
                          <a:pt x="434409" y="149824"/>
                          <a:pt x="431477" y="153040"/>
                          <a:pt x="428625" y="155575"/>
                        </a:cubicBezTo>
                        <a:cubicBezTo>
                          <a:pt x="421820" y="161623"/>
                          <a:pt x="414416" y="167134"/>
                          <a:pt x="406400" y="171450"/>
                        </a:cubicBezTo>
                        <a:cubicBezTo>
                          <a:pt x="400507" y="174623"/>
                          <a:pt x="387350" y="177800"/>
                          <a:pt x="387350" y="177800"/>
                        </a:cubicBezTo>
                        <a:cubicBezTo>
                          <a:pt x="370417" y="174625"/>
                          <a:pt x="352496" y="174798"/>
                          <a:pt x="336550" y="168275"/>
                        </a:cubicBezTo>
                        <a:cubicBezTo>
                          <a:pt x="329358" y="165333"/>
                          <a:pt x="316296" y="148706"/>
                          <a:pt x="311150" y="139700"/>
                        </a:cubicBezTo>
                        <a:cubicBezTo>
                          <a:pt x="308802" y="135591"/>
                          <a:pt x="306917" y="131233"/>
                          <a:pt x="304800" y="127000"/>
                        </a:cubicBezTo>
                        <a:cubicBezTo>
                          <a:pt x="301605" y="101438"/>
                          <a:pt x="298235" y="88225"/>
                          <a:pt x="304800" y="60325"/>
                        </a:cubicBezTo>
                        <a:cubicBezTo>
                          <a:pt x="306012" y="55174"/>
                          <a:pt x="310785" y="51558"/>
                          <a:pt x="314325" y="47625"/>
                        </a:cubicBezTo>
                        <a:cubicBezTo>
                          <a:pt x="335722" y="23851"/>
                          <a:pt x="329081" y="31787"/>
                          <a:pt x="355600" y="15875"/>
                        </a:cubicBezTo>
                        <a:cubicBezTo>
                          <a:pt x="371262" y="6478"/>
                          <a:pt x="358557" y="11167"/>
                          <a:pt x="377825" y="6350"/>
                        </a:cubicBezTo>
                        <a:cubicBezTo>
                          <a:pt x="386924" y="7867"/>
                          <a:pt x="429143" y="6868"/>
                          <a:pt x="444500" y="22225"/>
                        </a:cubicBezTo>
                        <a:cubicBezTo>
                          <a:pt x="448242" y="25967"/>
                          <a:pt x="450850" y="30692"/>
                          <a:pt x="454025" y="34925"/>
                        </a:cubicBezTo>
                        <a:cubicBezTo>
                          <a:pt x="456142" y="41275"/>
                          <a:pt x="458088" y="47685"/>
                          <a:pt x="460375" y="53975"/>
                        </a:cubicBezTo>
                        <a:cubicBezTo>
                          <a:pt x="462323" y="59331"/>
                          <a:pt x="465607" y="64261"/>
                          <a:pt x="466725" y="69850"/>
                        </a:cubicBezTo>
                        <a:cubicBezTo>
                          <a:pt x="468811" y="80280"/>
                          <a:pt x="468842" y="91017"/>
                          <a:pt x="469900" y="101600"/>
                        </a:cubicBezTo>
                        <a:cubicBezTo>
                          <a:pt x="467382" y="131811"/>
                          <a:pt x="477037" y="136132"/>
                          <a:pt x="457200" y="146050"/>
                        </a:cubicBezTo>
                        <a:cubicBezTo>
                          <a:pt x="454207" y="147547"/>
                          <a:pt x="450850" y="148167"/>
                          <a:pt x="447675" y="149225"/>
                        </a:cubicBezTo>
                        <a:cubicBezTo>
                          <a:pt x="436033" y="148167"/>
                          <a:pt x="423965" y="149348"/>
                          <a:pt x="412750" y="146050"/>
                        </a:cubicBezTo>
                        <a:cubicBezTo>
                          <a:pt x="405428" y="143897"/>
                          <a:pt x="400050" y="137583"/>
                          <a:pt x="393700" y="133350"/>
                        </a:cubicBezTo>
                        <a:lnTo>
                          <a:pt x="384175" y="127000"/>
                        </a:lnTo>
                        <a:cubicBezTo>
                          <a:pt x="381000" y="124883"/>
                          <a:pt x="377348" y="123348"/>
                          <a:pt x="374650" y="120650"/>
                        </a:cubicBezTo>
                        <a:cubicBezTo>
                          <a:pt x="366432" y="112432"/>
                          <a:pt x="356223" y="103468"/>
                          <a:pt x="352425" y="92075"/>
                        </a:cubicBezTo>
                        <a:lnTo>
                          <a:pt x="349250" y="82550"/>
                        </a:lnTo>
                        <a:cubicBezTo>
                          <a:pt x="350308" y="70908"/>
                          <a:pt x="349590" y="58966"/>
                          <a:pt x="352425" y="47625"/>
                        </a:cubicBezTo>
                        <a:cubicBezTo>
                          <a:pt x="353237" y="44378"/>
                          <a:pt x="355600" y="53803"/>
                          <a:pt x="355600" y="57150"/>
                        </a:cubicBezTo>
                        <a:cubicBezTo>
                          <a:pt x="355600" y="64634"/>
                          <a:pt x="356059" y="72833"/>
                          <a:pt x="352425" y="79375"/>
                        </a:cubicBezTo>
                        <a:cubicBezTo>
                          <a:pt x="350126" y="83512"/>
                          <a:pt x="343958" y="83608"/>
                          <a:pt x="339725" y="85725"/>
                        </a:cubicBezTo>
                        <a:cubicBezTo>
                          <a:pt x="330200" y="82550"/>
                          <a:pt x="319964" y="81008"/>
                          <a:pt x="311150" y="76200"/>
                        </a:cubicBezTo>
                        <a:cubicBezTo>
                          <a:pt x="307800" y="74373"/>
                          <a:pt x="306693" y="69988"/>
                          <a:pt x="304800" y="66675"/>
                        </a:cubicBezTo>
                        <a:cubicBezTo>
                          <a:pt x="298523" y="55690"/>
                          <a:pt x="298837" y="55136"/>
                          <a:pt x="295275" y="44450"/>
                        </a:cubicBezTo>
                        <a:cubicBezTo>
                          <a:pt x="296333" y="40217"/>
                          <a:pt x="295724" y="35157"/>
                          <a:pt x="298450" y="31750"/>
                        </a:cubicBezTo>
                        <a:cubicBezTo>
                          <a:pt x="300541" y="29137"/>
                          <a:pt x="304628" y="28575"/>
                          <a:pt x="307975" y="28575"/>
                        </a:cubicBezTo>
                        <a:cubicBezTo>
                          <a:pt x="318611" y="28575"/>
                          <a:pt x="329142" y="30692"/>
                          <a:pt x="339725" y="31750"/>
                        </a:cubicBezTo>
                        <a:cubicBezTo>
                          <a:pt x="350711" y="35412"/>
                          <a:pt x="349855" y="32961"/>
                          <a:pt x="355600" y="44450"/>
                        </a:cubicBezTo>
                        <a:cubicBezTo>
                          <a:pt x="357097" y="47443"/>
                          <a:pt x="362057" y="53319"/>
                          <a:pt x="358775" y="53975"/>
                        </a:cubicBezTo>
                        <a:cubicBezTo>
                          <a:pt x="352211" y="55288"/>
                          <a:pt x="346075" y="49742"/>
                          <a:pt x="339725" y="47625"/>
                        </a:cubicBezTo>
                        <a:cubicBezTo>
                          <a:pt x="316887" y="40012"/>
                          <a:pt x="345407" y="49248"/>
                          <a:pt x="317500" y="41275"/>
                        </a:cubicBezTo>
                        <a:cubicBezTo>
                          <a:pt x="314282" y="40356"/>
                          <a:pt x="311150" y="39158"/>
                          <a:pt x="307975" y="38100"/>
                        </a:cubicBezTo>
                        <a:cubicBezTo>
                          <a:pt x="296333" y="39158"/>
                          <a:pt x="284290" y="38064"/>
                          <a:pt x="273050" y="41275"/>
                        </a:cubicBezTo>
                        <a:cubicBezTo>
                          <a:pt x="268733" y="42509"/>
                          <a:pt x="266400" y="47351"/>
                          <a:pt x="263525" y="50800"/>
                        </a:cubicBezTo>
                        <a:cubicBezTo>
                          <a:pt x="255680" y="60214"/>
                          <a:pt x="257479" y="61934"/>
                          <a:pt x="250825" y="73025"/>
                        </a:cubicBezTo>
                        <a:cubicBezTo>
                          <a:pt x="246898" y="79569"/>
                          <a:pt x="242170" y="85603"/>
                          <a:pt x="238125" y="92075"/>
                        </a:cubicBezTo>
                        <a:cubicBezTo>
                          <a:pt x="231584" y="102541"/>
                          <a:pt x="219075" y="123825"/>
                          <a:pt x="219075" y="123825"/>
                        </a:cubicBezTo>
                        <a:cubicBezTo>
                          <a:pt x="212360" y="150685"/>
                          <a:pt x="221508" y="123351"/>
                          <a:pt x="206375" y="146050"/>
                        </a:cubicBezTo>
                        <a:cubicBezTo>
                          <a:pt x="204519" y="148835"/>
                          <a:pt x="204825" y="152649"/>
                          <a:pt x="203200" y="155575"/>
                        </a:cubicBezTo>
                        <a:cubicBezTo>
                          <a:pt x="199494" y="162246"/>
                          <a:pt x="192913" y="167385"/>
                          <a:pt x="190500" y="174625"/>
                        </a:cubicBezTo>
                        <a:cubicBezTo>
                          <a:pt x="189442" y="177800"/>
                          <a:pt x="188206" y="180921"/>
                          <a:pt x="187325" y="184150"/>
                        </a:cubicBezTo>
                        <a:cubicBezTo>
                          <a:pt x="185029" y="192570"/>
                          <a:pt x="184878" y="201744"/>
                          <a:pt x="180975" y="209550"/>
                        </a:cubicBezTo>
                        <a:cubicBezTo>
                          <a:pt x="178858" y="213783"/>
                          <a:pt x="176973" y="218141"/>
                          <a:pt x="174625" y="222250"/>
                        </a:cubicBezTo>
                        <a:cubicBezTo>
                          <a:pt x="172732" y="225563"/>
                          <a:pt x="169982" y="228362"/>
                          <a:pt x="168275" y="231775"/>
                        </a:cubicBezTo>
                        <a:cubicBezTo>
                          <a:pt x="166778" y="234768"/>
                          <a:pt x="167467" y="238933"/>
                          <a:pt x="165100" y="241300"/>
                        </a:cubicBezTo>
                        <a:cubicBezTo>
                          <a:pt x="145078" y="261322"/>
                          <a:pt x="152495" y="249190"/>
                          <a:pt x="136525" y="257175"/>
                        </a:cubicBezTo>
                        <a:cubicBezTo>
                          <a:pt x="133112" y="258882"/>
                          <a:pt x="130175" y="261408"/>
                          <a:pt x="127000" y="263525"/>
                        </a:cubicBezTo>
                        <a:cubicBezTo>
                          <a:pt x="119453" y="286166"/>
                          <a:pt x="111642" y="305730"/>
                          <a:pt x="127000" y="333375"/>
                        </a:cubicBezTo>
                        <a:cubicBezTo>
                          <a:pt x="131654" y="341753"/>
                          <a:pt x="146050" y="331258"/>
                          <a:pt x="155575" y="330200"/>
                        </a:cubicBezTo>
                        <a:cubicBezTo>
                          <a:pt x="168682" y="325831"/>
                          <a:pt x="181557" y="321057"/>
                          <a:pt x="193675" y="314325"/>
                        </a:cubicBezTo>
                        <a:cubicBezTo>
                          <a:pt x="199070" y="311328"/>
                          <a:pt x="204679" y="308589"/>
                          <a:pt x="209550" y="304800"/>
                        </a:cubicBezTo>
                        <a:cubicBezTo>
                          <a:pt x="214276" y="301124"/>
                          <a:pt x="217820" y="296127"/>
                          <a:pt x="222250" y="292100"/>
                        </a:cubicBezTo>
                        <a:cubicBezTo>
                          <a:pt x="229960" y="285091"/>
                          <a:pt x="245824" y="273064"/>
                          <a:pt x="254000" y="263525"/>
                        </a:cubicBezTo>
                        <a:cubicBezTo>
                          <a:pt x="257444" y="259507"/>
                          <a:pt x="259783" y="254567"/>
                          <a:pt x="263525" y="250825"/>
                        </a:cubicBezTo>
                        <a:cubicBezTo>
                          <a:pt x="267267" y="247083"/>
                          <a:pt x="272483" y="245042"/>
                          <a:pt x="276225" y="241300"/>
                        </a:cubicBezTo>
                        <a:cubicBezTo>
                          <a:pt x="278923" y="238602"/>
                          <a:pt x="280132" y="234706"/>
                          <a:pt x="282575" y="231775"/>
                        </a:cubicBezTo>
                        <a:cubicBezTo>
                          <a:pt x="299855" y="211039"/>
                          <a:pt x="283778" y="233747"/>
                          <a:pt x="304800" y="212725"/>
                        </a:cubicBezTo>
                        <a:cubicBezTo>
                          <a:pt x="329775" y="187750"/>
                          <a:pt x="289467" y="219682"/>
                          <a:pt x="320675" y="193675"/>
                        </a:cubicBezTo>
                        <a:cubicBezTo>
                          <a:pt x="323606" y="191232"/>
                          <a:pt x="327328" y="189838"/>
                          <a:pt x="330200" y="187325"/>
                        </a:cubicBezTo>
                        <a:cubicBezTo>
                          <a:pt x="341127" y="177763"/>
                          <a:pt x="350397" y="163659"/>
                          <a:pt x="365125" y="158750"/>
                        </a:cubicBezTo>
                        <a:cubicBezTo>
                          <a:pt x="368300" y="157692"/>
                          <a:pt x="371657" y="157072"/>
                          <a:pt x="374650" y="155575"/>
                        </a:cubicBezTo>
                        <a:cubicBezTo>
                          <a:pt x="378063" y="153868"/>
                          <a:pt x="380688" y="150775"/>
                          <a:pt x="384175" y="149225"/>
                        </a:cubicBezTo>
                        <a:cubicBezTo>
                          <a:pt x="390292" y="146507"/>
                          <a:pt x="403225" y="142875"/>
                          <a:pt x="403225" y="142875"/>
                        </a:cubicBezTo>
                        <a:cubicBezTo>
                          <a:pt x="399950" y="152700"/>
                          <a:pt x="399571" y="157185"/>
                          <a:pt x="390525" y="165100"/>
                        </a:cubicBezTo>
                        <a:cubicBezTo>
                          <a:pt x="385881" y="169164"/>
                          <a:pt x="379856" y="171312"/>
                          <a:pt x="374650" y="174625"/>
                        </a:cubicBezTo>
                        <a:cubicBezTo>
                          <a:pt x="368211" y="178722"/>
                          <a:pt x="361950" y="183092"/>
                          <a:pt x="355600" y="187325"/>
                        </a:cubicBezTo>
                        <a:cubicBezTo>
                          <a:pt x="352425" y="189442"/>
                          <a:pt x="349777" y="192750"/>
                          <a:pt x="346075" y="193675"/>
                        </a:cubicBezTo>
                        <a:lnTo>
                          <a:pt x="333375" y="196850"/>
                        </a:lnTo>
                        <a:cubicBezTo>
                          <a:pt x="330200" y="198967"/>
                          <a:pt x="327163" y="201307"/>
                          <a:pt x="323850" y="203200"/>
                        </a:cubicBezTo>
                        <a:cubicBezTo>
                          <a:pt x="308901" y="211742"/>
                          <a:pt x="292458" y="216839"/>
                          <a:pt x="276225" y="222250"/>
                        </a:cubicBezTo>
                        <a:cubicBezTo>
                          <a:pt x="273050" y="223308"/>
                          <a:pt x="269982" y="224769"/>
                          <a:pt x="266700" y="225425"/>
                        </a:cubicBezTo>
                        <a:cubicBezTo>
                          <a:pt x="261408" y="226483"/>
                          <a:pt x="255994" y="227049"/>
                          <a:pt x="250825" y="228600"/>
                        </a:cubicBezTo>
                        <a:cubicBezTo>
                          <a:pt x="245366" y="230238"/>
                          <a:pt x="239932" y="232182"/>
                          <a:pt x="234950" y="234950"/>
                        </a:cubicBezTo>
                        <a:cubicBezTo>
                          <a:pt x="206117" y="250968"/>
                          <a:pt x="235780" y="239965"/>
                          <a:pt x="212725" y="247650"/>
                        </a:cubicBezTo>
                        <a:cubicBezTo>
                          <a:pt x="208492" y="250825"/>
                          <a:pt x="203958" y="253635"/>
                          <a:pt x="200025" y="257175"/>
                        </a:cubicBezTo>
                        <a:cubicBezTo>
                          <a:pt x="193350" y="263182"/>
                          <a:pt x="188159" y="270837"/>
                          <a:pt x="180975" y="276225"/>
                        </a:cubicBezTo>
                        <a:cubicBezTo>
                          <a:pt x="154921" y="295765"/>
                          <a:pt x="178639" y="275776"/>
                          <a:pt x="161925" y="295275"/>
                        </a:cubicBezTo>
                        <a:cubicBezTo>
                          <a:pt x="158029" y="299821"/>
                          <a:pt x="152965" y="303300"/>
                          <a:pt x="149225" y="307975"/>
                        </a:cubicBezTo>
                        <a:cubicBezTo>
                          <a:pt x="144457" y="313934"/>
                          <a:pt x="138938" y="319785"/>
                          <a:pt x="136525" y="327025"/>
                        </a:cubicBezTo>
                        <a:cubicBezTo>
                          <a:pt x="134408" y="333375"/>
                          <a:pt x="133888" y="340506"/>
                          <a:pt x="130175" y="346075"/>
                        </a:cubicBezTo>
                        <a:cubicBezTo>
                          <a:pt x="128058" y="349250"/>
                          <a:pt x="125532" y="352187"/>
                          <a:pt x="123825" y="355600"/>
                        </a:cubicBezTo>
                        <a:cubicBezTo>
                          <a:pt x="122328" y="358593"/>
                          <a:pt x="122147" y="362132"/>
                          <a:pt x="120650" y="365125"/>
                        </a:cubicBezTo>
                        <a:cubicBezTo>
                          <a:pt x="118943" y="368538"/>
                          <a:pt x="116007" y="371237"/>
                          <a:pt x="114300" y="374650"/>
                        </a:cubicBezTo>
                        <a:cubicBezTo>
                          <a:pt x="112803" y="377643"/>
                          <a:pt x="112622" y="381182"/>
                          <a:pt x="111125" y="384175"/>
                        </a:cubicBezTo>
                        <a:cubicBezTo>
                          <a:pt x="101913" y="402598"/>
                          <a:pt x="106774" y="384135"/>
                          <a:pt x="98425" y="406400"/>
                        </a:cubicBezTo>
                        <a:cubicBezTo>
                          <a:pt x="96893" y="410486"/>
                          <a:pt x="96969" y="415089"/>
                          <a:pt x="95250" y="419100"/>
                        </a:cubicBezTo>
                        <a:cubicBezTo>
                          <a:pt x="93747" y="422607"/>
                          <a:pt x="90499" y="425160"/>
                          <a:pt x="88900" y="428625"/>
                        </a:cubicBezTo>
                        <a:cubicBezTo>
                          <a:pt x="84123" y="438974"/>
                          <a:pt x="82523" y="450891"/>
                          <a:pt x="76200" y="460375"/>
                        </a:cubicBezTo>
                        <a:cubicBezTo>
                          <a:pt x="69390" y="470590"/>
                          <a:pt x="68871" y="470515"/>
                          <a:pt x="63500" y="482600"/>
                        </a:cubicBezTo>
                        <a:cubicBezTo>
                          <a:pt x="56696" y="497909"/>
                          <a:pt x="58616" y="497497"/>
                          <a:pt x="50800" y="511175"/>
                        </a:cubicBezTo>
                        <a:cubicBezTo>
                          <a:pt x="44101" y="522899"/>
                          <a:pt x="43333" y="519444"/>
                          <a:pt x="38100" y="533400"/>
                        </a:cubicBezTo>
                        <a:cubicBezTo>
                          <a:pt x="29183" y="557178"/>
                          <a:pt x="42950" y="535400"/>
                          <a:pt x="25400" y="558800"/>
                        </a:cubicBezTo>
                        <a:cubicBezTo>
                          <a:pt x="24342" y="563033"/>
                          <a:pt x="23757" y="567414"/>
                          <a:pt x="22225" y="571500"/>
                        </a:cubicBezTo>
                        <a:cubicBezTo>
                          <a:pt x="13876" y="593765"/>
                          <a:pt x="18737" y="575302"/>
                          <a:pt x="9525" y="593725"/>
                        </a:cubicBezTo>
                        <a:cubicBezTo>
                          <a:pt x="-3620" y="620015"/>
                          <a:pt x="18198" y="585478"/>
                          <a:pt x="0" y="612775"/>
                        </a:cubicBezTo>
                        <a:cubicBezTo>
                          <a:pt x="2117" y="601133"/>
                          <a:pt x="3301" y="589283"/>
                          <a:pt x="6350" y="577850"/>
                        </a:cubicBezTo>
                        <a:cubicBezTo>
                          <a:pt x="7570" y="573277"/>
                          <a:pt x="10942" y="569544"/>
                          <a:pt x="12700" y="565150"/>
                        </a:cubicBezTo>
                        <a:cubicBezTo>
                          <a:pt x="15186" y="558935"/>
                          <a:pt x="16332" y="552217"/>
                          <a:pt x="19050" y="546100"/>
                        </a:cubicBezTo>
                        <a:cubicBezTo>
                          <a:pt x="21507" y="540572"/>
                          <a:pt x="32580" y="527979"/>
                          <a:pt x="34925" y="523875"/>
                        </a:cubicBezTo>
                        <a:cubicBezTo>
                          <a:pt x="40796" y="513601"/>
                          <a:pt x="44630" y="502221"/>
                          <a:pt x="50800" y="492125"/>
                        </a:cubicBezTo>
                        <a:cubicBezTo>
                          <a:pt x="56319" y="483094"/>
                          <a:pt x="63500" y="475192"/>
                          <a:pt x="69850" y="466725"/>
                        </a:cubicBezTo>
                        <a:cubicBezTo>
                          <a:pt x="73025" y="462492"/>
                          <a:pt x="75633" y="457767"/>
                          <a:pt x="79375" y="454025"/>
                        </a:cubicBezTo>
                        <a:cubicBezTo>
                          <a:pt x="82550" y="450850"/>
                          <a:pt x="86025" y="447949"/>
                          <a:pt x="88900" y="444500"/>
                        </a:cubicBezTo>
                        <a:cubicBezTo>
                          <a:pt x="91343" y="441569"/>
                          <a:pt x="92552" y="437673"/>
                          <a:pt x="95250" y="434975"/>
                        </a:cubicBezTo>
                        <a:cubicBezTo>
                          <a:pt x="97948" y="432277"/>
                          <a:pt x="101844" y="431068"/>
                          <a:pt x="104775" y="428625"/>
                        </a:cubicBezTo>
                        <a:cubicBezTo>
                          <a:pt x="116593" y="418777"/>
                          <a:pt x="113314" y="418663"/>
                          <a:pt x="123825" y="406400"/>
                        </a:cubicBezTo>
                        <a:cubicBezTo>
                          <a:pt x="126747" y="402991"/>
                          <a:pt x="130475" y="400324"/>
                          <a:pt x="133350" y="396875"/>
                        </a:cubicBezTo>
                        <a:cubicBezTo>
                          <a:pt x="147445" y="379961"/>
                          <a:pt x="133329" y="395008"/>
                          <a:pt x="142875" y="377825"/>
                        </a:cubicBezTo>
                        <a:cubicBezTo>
                          <a:pt x="146581" y="371154"/>
                          <a:pt x="153162" y="366015"/>
                          <a:pt x="155575" y="358775"/>
                        </a:cubicBezTo>
                        <a:lnTo>
                          <a:pt x="165100" y="330200"/>
                        </a:lnTo>
                        <a:cubicBezTo>
                          <a:pt x="167848" y="321956"/>
                          <a:pt x="170829" y="312393"/>
                          <a:pt x="174625" y="304800"/>
                        </a:cubicBezTo>
                        <a:cubicBezTo>
                          <a:pt x="180537" y="292976"/>
                          <a:pt x="181723" y="296283"/>
                          <a:pt x="190500" y="285750"/>
                        </a:cubicBezTo>
                        <a:cubicBezTo>
                          <a:pt x="192943" y="282819"/>
                          <a:pt x="194407" y="279156"/>
                          <a:pt x="196850" y="276225"/>
                        </a:cubicBezTo>
                        <a:cubicBezTo>
                          <a:pt x="199725" y="272776"/>
                          <a:pt x="203500" y="270149"/>
                          <a:pt x="206375" y="266700"/>
                        </a:cubicBezTo>
                        <a:cubicBezTo>
                          <a:pt x="217727" y="253077"/>
                          <a:pt x="207071" y="260299"/>
                          <a:pt x="222250" y="247650"/>
                        </a:cubicBezTo>
                        <a:cubicBezTo>
                          <a:pt x="225181" y="245207"/>
                          <a:pt x="228844" y="243743"/>
                          <a:pt x="231775" y="241300"/>
                        </a:cubicBezTo>
                        <a:cubicBezTo>
                          <a:pt x="235224" y="238425"/>
                          <a:pt x="237756" y="234532"/>
                          <a:pt x="241300" y="231775"/>
                        </a:cubicBezTo>
                        <a:cubicBezTo>
                          <a:pt x="275479" y="205191"/>
                          <a:pt x="248250" y="231175"/>
                          <a:pt x="269875" y="209550"/>
                        </a:cubicBezTo>
                        <a:cubicBezTo>
                          <a:pt x="264805" y="229828"/>
                          <a:pt x="270393" y="216736"/>
                          <a:pt x="254000" y="234950"/>
                        </a:cubicBezTo>
                        <a:cubicBezTo>
                          <a:pt x="232019" y="259374"/>
                          <a:pt x="246694" y="248287"/>
                          <a:pt x="228600" y="260350"/>
                        </a:cubicBezTo>
                        <a:cubicBezTo>
                          <a:pt x="214565" y="281402"/>
                          <a:pt x="231060" y="258009"/>
                          <a:pt x="212725" y="279400"/>
                        </a:cubicBezTo>
                        <a:cubicBezTo>
                          <a:pt x="209281" y="283418"/>
                          <a:pt x="206644" y="288082"/>
                          <a:pt x="203200" y="292100"/>
                        </a:cubicBezTo>
                        <a:cubicBezTo>
                          <a:pt x="200278" y="295509"/>
                          <a:pt x="196432" y="298081"/>
                          <a:pt x="193675" y="301625"/>
                        </a:cubicBezTo>
                        <a:cubicBezTo>
                          <a:pt x="188990" y="307649"/>
                          <a:pt x="185208" y="314325"/>
                          <a:pt x="180975" y="320675"/>
                        </a:cubicBezTo>
                        <a:cubicBezTo>
                          <a:pt x="178858" y="323850"/>
                          <a:pt x="175832" y="326580"/>
                          <a:pt x="174625" y="330200"/>
                        </a:cubicBezTo>
                        <a:cubicBezTo>
                          <a:pt x="173567" y="333375"/>
                          <a:pt x="173505" y="337083"/>
                          <a:pt x="171450" y="339725"/>
                        </a:cubicBezTo>
                        <a:cubicBezTo>
                          <a:pt x="165937" y="346814"/>
                          <a:pt x="157381" y="351303"/>
                          <a:pt x="152400" y="358775"/>
                        </a:cubicBezTo>
                        <a:cubicBezTo>
                          <a:pt x="129646" y="392906"/>
                          <a:pt x="150019" y="367639"/>
                          <a:pt x="130175" y="384175"/>
                        </a:cubicBezTo>
                        <a:cubicBezTo>
                          <a:pt x="114320" y="397388"/>
                          <a:pt x="127864" y="391295"/>
                          <a:pt x="111125" y="396875"/>
                        </a:cubicBezTo>
                        <a:cubicBezTo>
                          <a:pt x="107950" y="400050"/>
                          <a:pt x="102574" y="402017"/>
                          <a:pt x="101600" y="406400"/>
                        </a:cubicBezTo>
                        <a:cubicBezTo>
                          <a:pt x="100203" y="412684"/>
                          <a:pt x="101531" y="419889"/>
                          <a:pt x="104775" y="425450"/>
                        </a:cubicBezTo>
                        <a:cubicBezTo>
                          <a:pt x="113869" y="441040"/>
                          <a:pt x="119898" y="443832"/>
                          <a:pt x="133350" y="447675"/>
                        </a:cubicBezTo>
                        <a:cubicBezTo>
                          <a:pt x="137546" y="448874"/>
                          <a:pt x="141817" y="449792"/>
                          <a:pt x="146050" y="450850"/>
                        </a:cubicBezTo>
                        <a:cubicBezTo>
                          <a:pt x="149225" y="449792"/>
                          <a:pt x="153484" y="450288"/>
                          <a:pt x="155575" y="447675"/>
                        </a:cubicBezTo>
                        <a:cubicBezTo>
                          <a:pt x="158301" y="444268"/>
                          <a:pt x="157218" y="439061"/>
                          <a:pt x="158750" y="434975"/>
                        </a:cubicBezTo>
                        <a:cubicBezTo>
                          <a:pt x="160412" y="430543"/>
                          <a:pt x="163236" y="426625"/>
                          <a:pt x="165100" y="422275"/>
                        </a:cubicBezTo>
                        <a:cubicBezTo>
                          <a:pt x="166418" y="419199"/>
                          <a:pt x="166419" y="415535"/>
                          <a:pt x="168275" y="412750"/>
                        </a:cubicBezTo>
                        <a:cubicBezTo>
                          <a:pt x="170766" y="409014"/>
                          <a:pt x="174625" y="406400"/>
                          <a:pt x="177800" y="403225"/>
                        </a:cubicBezTo>
                        <a:cubicBezTo>
                          <a:pt x="186993" y="375647"/>
                          <a:pt x="171755" y="419064"/>
                          <a:pt x="190500" y="377825"/>
                        </a:cubicBezTo>
                        <a:cubicBezTo>
                          <a:pt x="196304" y="365056"/>
                          <a:pt x="196482" y="358475"/>
                          <a:pt x="200025" y="346075"/>
                        </a:cubicBezTo>
                        <a:cubicBezTo>
                          <a:pt x="200944" y="342857"/>
                          <a:pt x="202142" y="339725"/>
                          <a:pt x="203200" y="336550"/>
                        </a:cubicBezTo>
                        <a:cubicBezTo>
                          <a:pt x="205317" y="339725"/>
                          <a:pt x="207843" y="342662"/>
                          <a:pt x="209550" y="346075"/>
                        </a:cubicBezTo>
                        <a:cubicBezTo>
                          <a:pt x="211047" y="349068"/>
                          <a:pt x="211844" y="352371"/>
                          <a:pt x="212725" y="355600"/>
                        </a:cubicBezTo>
                        <a:cubicBezTo>
                          <a:pt x="215021" y="364020"/>
                          <a:pt x="216958" y="372533"/>
                          <a:pt x="219075" y="381000"/>
                        </a:cubicBezTo>
                        <a:lnTo>
                          <a:pt x="222250" y="393700"/>
                        </a:lnTo>
                        <a:cubicBezTo>
                          <a:pt x="221192" y="483658"/>
                          <a:pt x="221573" y="573645"/>
                          <a:pt x="219075" y="663575"/>
                        </a:cubicBezTo>
                        <a:cubicBezTo>
                          <a:pt x="218692" y="677369"/>
                          <a:pt x="215900" y="636099"/>
                          <a:pt x="215900" y="622300"/>
                        </a:cubicBezTo>
                        <a:cubicBezTo>
                          <a:pt x="215900" y="551384"/>
                          <a:pt x="217133" y="480465"/>
                          <a:pt x="219075" y="409575"/>
                        </a:cubicBezTo>
                        <a:cubicBezTo>
                          <a:pt x="219251" y="403140"/>
                          <a:pt x="221098" y="396859"/>
                          <a:pt x="222250" y="390525"/>
                        </a:cubicBezTo>
                        <a:cubicBezTo>
                          <a:pt x="228298" y="357259"/>
                          <a:pt x="222485" y="390488"/>
                          <a:pt x="228600" y="361950"/>
                        </a:cubicBezTo>
                        <a:cubicBezTo>
                          <a:pt x="237008" y="322714"/>
                          <a:pt x="231102" y="341743"/>
                          <a:pt x="238125" y="320675"/>
                        </a:cubicBezTo>
                        <a:cubicBezTo>
                          <a:pt x="238898" y="314494"/>
                          <a:pt x="243014" y="280353"/>
                          <a:pt x="244475" y="273050"/>
                        </a:cubicBezTo>
                        <a:cubicBezTo>
                          <a:pt x="246187" y="264492"/>
                          <a:pt x="245589" y="254632"/>
                          <a:pt x="250825" y="247650"/>
                        </a:cubicBezTo>
                        <a:lnTo>
                          <a:pt x="260350" y="234950"/>
                        </a:lnTo>
                        <a:cubicBezTo>
                          <a:pt x="267630" y="213111"/>
                          <a:pt x="257673" y="239635"/>
                          <a:pt x="273050" y="212725"/>
                        </a:cubicBezTo>
                        <a:cubicBezTo>
                          <a:pt x="274710" y="209819"/>
                          <a:pt x="275167" y="206375"/>
                          <a:pt x="276225" y="203200"/>
                        </a:cubicBezTo>
                        <a:cubicBezTo>
                          <a:pt x="318193" y="266151"/>
                          <a:pt x="276034" y="199194"/>
                          <a:pt x="285750" y="403225"/>
                        </a:cubicBezTo>
                        <a:cubicBezTo>
                          <a:pt x="286135" y="411307"/>
                          <a:pt x="297007" y="415252"/>
                          <a:pt x="301625" y="419100"/>
                        </a:cubicBezTo>
                        <a:cubicBezTo>
                          <a:pt x="334309" y="446337"/>
                          <a:pt x="286250" y="411475"/>
                          <a:pt x="323850" y="434975"/>
                        </a:cubicBezTo>
                        <a:cubicBezTo>
                          <a:pt x="329603" y="438570"/>
                          <a:pt x="339358" y="447492"/>
                          <a:pt x="346075" y="450850"/>
                        </a:cubicBezTo>
                        <a:cubicBezTo>
                          <a:pt x="349068" y="452347"/>
                          <a:pt x="352425" y="452967"/>
                          <a:pt x="355600" y="454025"/>
                        </a:cubicBezTo>
                        <a:cubicBezTo>
                          <a:pt x="360892" y="458258"/>
                          <a:pt x="366054" y="462659"/>
                          <a:pt x="371475" y="466725"/>
                        </a:cubicBezTo>
                        <a:cubicBezTo>
                          <a:pt x="383233" y="475544"/>
                          <a:pt x="380070" y="470403"/>
                          <a:pt x="390525" y="482600"/>
                        </a:cubicBezTo>
                        <a:cubicBezTo>
                          <a:pt x="403534" y="497777"/>
                          <a:pt x="397108" y="491738"/>
                          <a:pt x="406400" y="508000"/>
                        </a:cubicBezTo>
                        <a:cubicBezTo>
                          <a:pt x="408293" y="511313"/>
                          <a:pt x="411043" y="514112"/>
                          <a:pt x="412750" y="517525"/>
                        </a:cubicBezTo>
                        <a:cubicBezTo>
                          <a:pt x="414247" y="520518"/>
                          <a:pt x="414428" y="524057"/>
                          <a:pt x="415925" y="527050"/>
                        </a:cubicBezTo>
                        <a:cubicBezTo>
                          <a:pt x="417632" y="530463"/>
                          <a:pt x="424973" y="539273"/>
                          <a:pt x="422275" y="536575"/>
                        </a:cubicBezTo>
                        <a:cubicBezTo>
                          <a:pt x="407360" y="521660"/>
                          <a:pt x="412087" y="523509"/>
                          <a:pt x="403225" y="508000"/>
                        </a:cubicBezTo>
                        <a:cubicBezTo>
                          <a:pt x="401332" y="504687"/>
                          <a:pt x="398702" y="501825"/>
                          <a:pt x="396875" y="498475"/>
                        </a:cubicBezTo>
                        <a:cubicBezTo>
                          <a:pt x="392342" y="490165"/>
                          <a:pt x="388945" y="481252"/>
                          <a:pt x="384175" y="473075"/>
                        </a:cubicBezTo>
                        <a:cubicBezTo>
                          <a:pt x="381509" y="468504"/>
                          <a:pt x="377275" y="464969"/>
                          <a:pt x="374650" y="460375"/>
                        </a:cubicBezTo>
                        <a:cubicBezTo>
                          <a:pt x="368779" y="450101"/>
                          <a:pt x="362517" y="439850"/>
                          <a:pt x="358775" y="428625"/>
                        </a:cubicBezTo>
                        <a:cubicBezTo>
                          <a:pt x="351568" y="407005"/>
                          <a:pt x="360639" y="433597"/>
                          <a:pt x="349250" y="403225"/>
                        </a:cubicBezTo>
                        <a:cubicBezTo>
                          <a:pt x="348075" y="400091"/>
                          <a:pt x="347393" y="396776"/>
                          <a:pt x="346075" y="393700"/>
                        </a:cubicBezTo>
                        <a:cubicBezTo>
                          <a:pt x="344211" y="389350"/>
                          <a:pt x="341589" y="385350"/>
                          <a:pt x="339725" y="381000"/>
                        </a:cubicBezTo>
                        <a:cubicBezTo>
                          <a:pt x="338407" y="377924"/>
                          <a:pt x="337469" y="374693"/>
                          <a:pt x="336550" y="371475"/>
                        </a:cubicBezTo>
                        <a:cubicBezTo>
                          <a:pt x="332761" y="358213"/>
                          <a:pt x="332695" y="354694"/>
                          <a:pt x="330200" y="339725"/>
                        </a:cubicBezTo>
                        <a:cubicBezTo>
                          <a:pt x="331258" y="313267"/>
                          <a:pt x="331614" y="286771"/>
                          <a:pt x="333375" y="260350"/>
                        </a:cubicBezTo>
                        <a:cubicBezTo>
                          <a:pt x="334439" y="244392"/>
                          <a:pt x="336560" y="247611"/>
                          <a:pt x="339725" y="234950"/>
                        </a:cubicBezTo>
                        <a:cubicBezTo>
                          <a:pt x="342241" y="224884"/>
                          <a:pt x="342816" y="216153"/>
                          <a:pt x="346075" y="206375"/>
                        </a:cubicBezTo>
                        <a:cubicBezTo>
                          <a:pt x="347877" y="200968"/>
                          <a:pt x="350623" y="195907"/>
                          <a:pt x="352425" y="190500"/>
                        </a:cubicBezTo>
                        <a:cubicBezTo>
                          <a:pt x="353805" y="186360"/>
                          <a:pt x="354401" y="181996"/>
                          <a:pt x="355600" y="177800"/>
                        </a:cubicBezTo>
                        <a:cubicBezTo>
                          <a:pt x="356519" y="174582"/>
                          <a:pt x="358049" y="171542"/>
                          <a:pt x="358775" y="168275"/>
                        </a:cubicBezTo>
                        <a:cubicBezTo>
                          <a:pt x="362696" y="150632"/>
                          <a:pt x="363503" y="132143"/>
                          <a:pt x="365125" y="114300"/>
                        </a:cubicBezTo>
                        <a:cubicBezTo>
                          <a:pt x="366278" y="123520"/>
                          <a:pt x="367542" y="141911"/>
                          <a:pt x="371475" y="152400"/>
                        </a:cubicBezTo>
                        <a:cubicBezTo>
                          <a:pt x="373137" y="156832"/>
                          <a:pt x="375961" y="160750"/>
                          <a:pt x="377825" y="165100"/>
                        </a:cubicBezTo>
                        <a:cubicBezTo>
                          <a:pt x="382654" y="176368"/>
                          <a:pt x="378633" y="173981"/>
                          <a:pt x="387350" y="184150"/>
                        </a:cubicBezTo>
                        <a:cubicBezTo>
                          <a:pt x="391246" y="188696"/>
                          <a:pt x="395817" y="192617"/>
                          <a:pt x="400050" y="196850"/>
                        </a:cubicBezTo>
                        <a:cubicBezTo>
                          <a:pt x="401108" y="200025"/>
                          <a:pt x="401134" y="203762"/>
                          <a:pt x="403225" y="206375"/>
                        </a:cubicBezTo>
                        <a:cubicBezTo>
                          <a:pt x="405609" y="209355"/>
                          <a:pt x="409819" y="210282"/>
                          <a:pt x="412750" y="212725"/>
                        </a:cubicBezTo>
                        <a:cubicBezTo>
                          <a:pt x="437196" y="233097"/>
                          <a:pt x="408151" y="212834"/>
                          <a:pt x="431800" y="228600"/>
                        </a:cubicBezTo>
                        <a:cubicBezTo>
                          <a:pt x="430742" y="243417"/>
                          <a:pt x="435995" y="260153"/>
                          <a:pt x="428625" y="273050"/>
                        </a:cubicBezTo>
                        <a:cubicBezTo>
                          <a:pt x="424626" y="280048"/>
                          <a:pt x="421374" y="258558"/>
                          <a:pt x="419100" y="250825"/>
                        </a:cubicBezTo>
                        <a:cubicBezTo>
                          <a:pt x="398356" y="180296"/>
                          <a:pt x="423769" y="246622"/>
                          <a:pt x="406400" y="203200"/>
                        </a:cubicBezTo>
                        <a:cubicBezTo>
                          <a:pt x="405617" y="193808"/>
                          <a:pt x="398716" y="136392"/>
                          <a:pt x="406400" y="127000"/>
                        </a:cubicBezTo>
                        <a:cubicBezTo>
                          <a:pt x="411803" y="120396"/>
                          <a:pt x="423333" y="129117"/>
                          <a:pt x="431800" y="130175"/>
                        </a:cubicBezTo>
                        <a:cubicBezTo>
                          <a:pt x="433917" y="133350"/>
                          <a:pt x="437896" y="135893"/>
                          <a:pt x="438150" y="139700"/>
                        </a:cubicBezTo>
                        <a:cubicBezTo>
                          <a:pt x="440918" y="181215"/>
                          <a:pt x="436839" y="166980"/>
                          <a:pt x="428625" y="193675"/>
                        </a:cubicBezTo>
                        <a:cubicBezTo>
                          <a:pt x="424249" y="207899"/>
                          <a:pt x="421957" y="220665"/>
                          <a:pt x="419100" y="234950"/>
                        </a:cubicBezTo>
                        <a:cubicBezTo>
                          <a:pt x="419497" y="240900"/>
                          <a:pt x="417875" y="276950"/>
                          <a:pt x="425450" y="292100"/>
                        </a:cubicBezTo>
                        <a:cubicBezTo>
                          <a:pt x="427157" y="295513"/>
                          <a:pt x="429907" y="298312"/>
                          <a:pt x="431800" y="301625"/>
                        </a:cubicBezTo>
                        <a:cubicBezTo>
                          <a:pt x="434148" y="305734"/>
                          <a:pt x="435715" y="310266"/>
                          <a:pt x="438150" y="314325"/>
                        </a:cubicBezTo>
                        <a:cubicBezTo>
                          <a:pt x="442077" y="320869"/>
                          <a:pt x="448437" y="326135"/>
                          <a:pt x="450850" y="333375"/>
                        </a:cubicBezTo>
                        <a:cubicBezTo>
                          <a:pt x="454900" y="345524"/>
                          <a:pt x="457976" y="353129"/>
                          <a:pt x="460375" y="365125"/>
                        </a:cubicBezTo>
                        <a:cubicBezTo>
                          <a:pt x="470787" y="417184"/>
                          <a:pt x="455019" y="345192"/>
                          <a:pt x="466725" y="409575"/>
                        </a:cubicBezTo>
                        <a:cubicBezTo>
                          <a:pt x="467324" y="412868"/>
                          <a:pt x="469147" y="415839"/>
                          <a:pt x="469900" y="419100"/>
                        </a:cubicBezTo>
                        <a:cubicBezTo>
                          <a:pt x="472327" y="429617"/>
                          <a:pt x="477676" y="461548"/>
                          <a:pt x="476250" y="450850"/>
                        </a:cubicBezTo>
                        <a:cubicBezTo>
                          <a:pt x="474133" y="434975"/>
                          <a:pt x="472644" y="419004"/>
                          <a:pt x="469900" y="403225"/>
                        </a:cubicBezTo>
                        <a:cubicBezTo>
                          <a:pt x="468405" y="394627"/>
                          <a:pt x="468391" y="385087"/>
                          <a:pt x="463550" y="377825"/>
                        </a:cubicBezTo>
                        <a:lnTo>
                          <a:pt x="457200" y="368300"/>
                        </a:lnTo>
                        <a:cubicBezTo>
                          <a:pt x="456142" y="360892"/>
                          <a:pt x="455708" y="353367"/>
                          <a:pt x="454025" y="346075"/>
                        </a:cubicBezTo>
                        <a:cubicBezTo>
                          <a:pt x="452520" y="339553"/>
                          <a:pt x="449792" y="333375"/>
                          <a:pt x="447675" y="327025"/>
                        </a:cubicBezTo>
                        <a:cubicBezTo>
                          <a:pt x="446617" y="323850"/>
                          <a:pt x="445050" y="320801"/>
                          <a:pt x="444500" y="317500"/>
                        </a:cubicBezTo>
                        <a:cubicBezTo>
                          <a:pt x="440608" y="294146"/>
                          <a:pt x="442886" y="304695"/>
                          <a:pt x="438150" y="285750"/>
                        </a:cubicBezTo>
                        <a:cubicBezTo>
                          <a:pt x="430963" y="213879"/>
                          <a:pt x="438150" y="300996"/>
                          <a:pt x="438150" y="180975"/>
                        </a:cubicBezTo>
                        <a:cubicBezTo>
                          <a:pt x="438150" y="164009"/>
                          <a:pt x="431940" y="146868"/>
                          <a:pt x="434975" y="130175"/>
                        </a:cubicBezTo>
                        <a:cubicBezTo>
                          <a:pt x="436079" y="124103"/>
                          <a:pt x="441187" y="140844"/>
                          <a:pt x="444500" y="146050"/>
                        </a:cubicBezTo>
                        <a:cubicBezTo>
                          <a:pt x="448597" y="152489"/>
                          <a:pt x="453414" y="158474"/>
                          <a:pt x="457200" y="165100"/>
                        </a:cubicBezTo>
                        <a:cubicBezTo>
                          <a:pt x="463085" y="175398"/>
                          <a:pt x="471167" y="188588"/>
                          <a:pt x="476250" y="200025"/>
                        </a:cubicBezTo>
                        <a:cubicBezTo>
                          <a:pt x="478565" y="205233"/>
                          <a:pt x="479579" y="211067"/>
                          <a:pt x="482600" y="215900"/>
                        </a:cubicBezTo>
                        <a:cubicBezTo>
                          <a:pt x="484980" y="219708"/>
                          <a:pt x="489250" y="221976"/>
                          <a:pt x="492125" y="225425"/>
                        </a:cubicBezTo>
                        <a:cubicBezTo>
                          <a:pt x="503499" y="239074"/>
                          <a:pt x="494490" y="230156"/>
                          <a:pt x="501650" y="244475"/>
                        </a:cubicBezTo>
                        <a:cubicBezTo>
                          <a:pt x="503357" y="247888"/>
                          <a:pt x="506450" y="250513"/>
                          <a:pt x="508000" y="254000"/>
                        </a:cubicBezTo>
                        <a:cubicBezTo>
                          <a:pt x="510718" y="260117"/>
                          <a:pt x="512233" y="266700"/>
                          <a:pt x="514350" y="273050"/>
                        </a:cubicBezTo>
                        <a:lnTo>
                          <a:pt x="523875" y="301625"/>
                        </a:lnTo>
                        <a:lnTo>
                          <a:pt x="527050" y="311150"/>
                        </a:lnTo>
                        <a:cubicBezTo>
                          <a:pt x="528108" y="314325"/>
                          <a:pt x="528369" y="317890"/>
                          <a:pt x="530225" y="320675"/>
                        </a:cubicBezTo>
                        <a:cubicBezTo>
                          <a:pt x="534458" y="327025"/>
                          <a:pt x="540512" y="332485"/>
                          <a:pt x="542925" y="339725"/>
                        </a:cubicBezTo>
                        <a:cubicBezTo>
                          <a:pt x="550905" y="363666"/>
                          <a:pt x="540140" y="334156"/>
                          <a:pt x="552450" y="358775"/>
                        </a:cubicBezTo>
                        <a:cubicBezTo>
                          <a:pt x="558629" y="371132"/>
                          <a:pt x="552696" y="366758"/>
                          <a:pt x="558800" y="381000"/>
                        </a:cubicBezTo>
                        <a:cubicBezTo>
                          <a:pt x="560303" y="384507"/>
                          <a:pt x="563443" y="387112"/>
                          <a:pt x="565150" y="390525"/>
                        </a:cubicBezTo>
                        <a:cubicBezTo>
                          <a:pt x="566647" y="393518"/>
                          <a:pt x="570333" y="402727"/>
                          <a:pt x="568325" y="400050"/>
                        </a:cubicBezTo>
                        <a:cubicBezTo>
                          <a:pt x="563205" y="393224"/>
                          <a:pt x="560015" y="385142"/>
                          <a:pt x="555625" y="377825"/>
                        </a:cubicBezTo>
                        <a:cubicBezTo>
                          <a:pt x="553662" y="374553"/>
                          <a:pt x="550982" y="371713"/>
                          <a:pt x="549275" y="368300"/>
                        </a:cubicBezTo>
                        <a:cubicBezTo>
                          <a:pt x="547778" y="365307"/>
                          <a:pt x="547597" y="361768"/>
                          <a:pt x="546100" y="358775"/>
                        </a:cubicBezTo>
                        <a:cubicBezTo>
                          <a:pt x="528989" y="324552"/>
                          <a:pt x="554152" y="387624"/>
                          <a:pt x="530225" y="330200"/>
                        </a:cubicBezTo>
                        <a:cubicBezTo>
                          <a:pt x="523669" y="314465"/>
                          <a:pt x="517805" y="286871"/>
                          <a:pt x="514350" y="273050"/>
                        </a:cubicBezTo>
                        <a:cubicBezTo>
                          <a:pt x="510953" y="259460"/>
                          <a:pt x="510687" y="259255"/>
                          <a:pt x="508000" y="244475"/>
                        </a:cubicBezTo>
                        <a:cubicBezTo>
                          <a:pt x="506848" y="238141"/>
                          <a:pt x="505577" y="231818"/>
                          <a:pt x="504825" y="225425"/>
                        </a:cubicBezTo>
                        <a:cubicBezTo>
                          <a:pt x="503459" y="213815"/>
                          <a:pt x="502813" y="202132"/>
                          <a:pt x="501650" y="190500"/>
                        </a:cubicBezTo>
                        <a:cubicBezTo>
                          <a:pt x="499621" y="170207"/>
                          <a:pt x="498290" y="159138"/>
                          <a:pt x="495300" y="139700"/>
                        </a:cubicBezTo>
                        <a:cubicBezTo>
                          <a:pt x="494321" y="133337"/>
                          <a:pt x="493686" y="126895"/>
                          <a:pt x="492125" y="120650"/>
                        </a:cubicBezTo>
                        <a:cubicBezTo>
                          <a:pt x="490502" y="114156"/>
                          <a:pt x="483138" y="95448"/>
                          <a:pt x="485775" y="101600"/>
                        </a:cubicBezTo>
                        <a:cubicBezTo>
                          <a:pt x="488950" y="109008"/>
                          <a:pt x="491695" y="116616"/>
                          <a:pt x="495300" y="123825"/>
                        </a:cubicBezTo>
                        <a:cubicBezTo>
                          <a:pt x="497007" y="127238"/>
                          <a:pt x="499943" y="129937"/>
                          <a:pt x="501650" y="133350"/>
                        </a:cubicBezTo>
                        <a:cubicBezTo>
                          <a:pt x="504199" y="138448"/>
                          <a:pt x="505451" y="144127"/>
                          <a:pt x="508000" y="149225"/>
                        </a:cubicBezTo>
                        <a:cubicBezTo>
                          <a:pt x="509707" y="152638"/>
                          <a:pt x="512800" y="155263"/>
                          <a:pt x="514350" y="158750"/>
                        </a:cubicBezTo>
                        <a:cubicBezTo>
                          <a:pt x="517068" y="164867"/>
                          <a:pt x="518583" y="171450"/>
                          <a:pt x="520700" y="177800"/>
                        </a:cubicBezTo>
                        <a:cubicBezTo>
                          <a:pt x="521758" y="180975"/>
                          <a:pt x="522378" y="184332"/>
                          <a:pt x="523875" y="187325"/>
                        </a:cubicBezTo>
                        <a:cubicBezTo>
                          <a:pt x="525992" y="191558"/>
                          <a:pt x="528563" y="195593"/>
                          <a:pt x="530225" y="200025"/>
                        </a:cubicBezTo>
                        <a:cubicBezTo>
                          <a:pt x="537761" y="220120"/>
                          <a:pt x="527964" y="205781"/>
                          <a:pt x="539750" y="225425"/>
                        </a:cubicBezTo>
                        <a:cubicBezTo>
                          <a:pt x="543677" y="231969"/>
                          <a:pt x="547054" y="239079"/>
                          <a:pt x="552450" y="244475"/>
                        </a:cubicBezTo>
                        <a:cubicBezTo>
                          <a:pt x="572906" y="264931"/>
                          <a:pt x="558605" y="248970"/>
                          <a:pt x="571500" y="266700"/>
                        </a:cubicBezTo>
                        <a:cubicBezTo>
                          <a:pt x="577725" y="275259"/>
                          <a:pt x="583066" y="284616"/>
                          <a:pt x="590550" y="292100"/>
                        </a:cubicBezTo>
                        <a:cubicBezTo>
                          <a:pt x="593725" y="295275"/>
                          <a:pt x="597500" y="297947"/>
                          <a:pt x="600075" y="301625"/>
                        </a:cubicBezTo>
                        <a:cubicBezTo>
                          <a:pt x="604968" y="308615"/>
                          <a:pt x="608385" y="316533"/>
                          <a:pt x="612775" y="323850"/>
                        </a:cubicBezTo>
                        <a:cubicBezTo>
                          <a:pt x="614738" y="327122"/>
                          <a:pt x="617575" y="329888"/>
                          <a:pt x="619125" y="333375"/>
                        </a:cubicBezTo>
                        <a:cubicBezTo>
                          <a:pt x="621843" y="339492"/>
                          <a:pt x="629188" y="357994"/>
                          <a:pt x="625475" y="352425"/>
                        </a:cubicBezTo>
                        <a:cubicBezTo>
                          <a:pt x="623358" y="349250"/>
                          <a:pt x="621415" y="345953"/>
                          <a:pt x="619125" y="342900"/>
                        </a:cubicBezTo>
                        <a:cubicBezTo>
                          <a:pt x="607934" y="327978"/>
                          <a:pt x="603116" y="324879"/>
                          <a:pt x="593725" y="307975"/>
                        </a:cubicBezTo>
                        <a:cubicBezTo>
                          <a:pt x="592100" y="305049"/>
                          <a:pt x="592047" y="301443"/>
                          <a:pt x="590550" y="298450"/>
                        </a:cubicBezTo>
                        <a:cubicBezTo>
                          <a:pt x="587790" y="292930"/>
                          <a:pt x="584022" y="287970"/>
                          <a:pt x="581025" y="282575"/>
                        </a:cubicBezTo>
                        <a:cubicBezTo>
                          <a:pt x="578726" y="278438"/>
                          <a:pt x="576974" y="274012"/>
                          <a:pt x="574675" y="269875"/>
                        </a:cubicBezTo>
                        <a:cubicBezTo>
                          <a:pt x="571678" y="264480"/>
                          <a:pt x="567704" y="259618"/>
                          <a:pt x="565150" y="254000"/>
                        </a:cubicBezTo>
                        <a:cubicBezTo>
                          <a:pt x="562380" y="247906"/>
                          <a:pt x="561286" y="241165"/>
                          <a:pt x="558800" y="234950"/>
                        </a:cubicBezTo>
                        <a:cubicBezTo>
                          <a:pt x="556683" y="229658"/>
                          <a:pt x="554088" y="224534"/>
                          <a:pt x="552450" y="219075"/>
                        </a:cubicBezTo>
                        <a:cubicBezTo>
                          <a:pt x="545555" y="196091"/>
                          <a:pt x="553967" y="208996"/>
                          <a:pt x="542925" y="184150"/>
                        </a:cubicBezTo>
                        <a:cubicBezTo>
                          <a:pt x="541375" y="180663"/>
                          <a:pt x="538282" y="178038"/>
                          <a:pt x="536575" y="174625"/>
                        </a:cubicBezTo>
                        <a:cubicBezTo>
                          <a:pt x="535078" y="171632"/>
                          <a:pt x="534718" y="168176"/>
                          <a:pt x="533400" y="165100"/>
                        </a:cubicBezTo>
                        <a:cubicBezTo>
                          <a:pt x="531536" y="160750"/>
                          <a:pt x="529167" y="156633"/>
                          <a:pt x="527050" y="152400"/>
                        </a:cubicBezTo>
                        <a:cubicBezTo>
                          <a:pt x="528108" y="194733"/>
                          <a:pt x="527278" y="237156"/>
                          <a:pt x="530225" y="279400"/>
                        </a:cubicBezTo>
                        <a:cubicBezTo>
                          <a:pt x="530491" y="283207"/>
                          <a:pt x="534868" y="285512"/>
                          <a:pt x="536575" y="288925"/>
                        </a:cubicBezTo>
                        <a:cubicBezTo>
                          <a:pt x="538072" y="291918"/>
                          <a:pt x="538692" y="295275"/>
                          <a:pt x="539750" y="298450"/>
                        </a:cubicBezTo>
                        <a:cubicBezTo>
                          <a:pt x="540808" y="309033"/>
                          <a:pt x="541421" y="319671"/>
                          <a:pt x="542925" y="330200"/>
                        </a:cubicBezTo>
                        <a:cubicBezTo>
                          <a:pt x="543542" y="334520"/>
                          <a:pt x="545153" y="338640"/>
                          <a:pt x="546100" y="342900"/>
                        </a:cubicBezTo>
                        <a:cubicBezTo>
                          <a:pt x="547271" y="348168"/>
                          <a:pt x="548062" y="353517"/>
                          <a:pt x="549275" y="358775"/>
                        </a:cubicBezTo>
                        <a:cubicBezTo>
                          <a:pt x="551237" y="367279"/>
                          <a:pt x="550784" y="376913"/>
                          <a:pt x="555625" y="384175"/>
                        </a:cubicBezTo>
                        <a:cubicBezTo>
                          <a:pt x="557742" y="387350"/>
                          <a:pt x="558159" y="393700"/>
                          <a:pt x="561975" y="393700"/>
                        </a:cubicBezTo>
                        <a:cubicBezTo>
                          <a:pt x="565322" y="393700"/>
                          <a:pt x="560808" y="386852"/>
                          <a:pt x="558800" y="384175"/>
                        </a:cubicBezTo>
                        <a:cubicBezTo>
                          <a:pt x="552450" y="375708"/>
                          <a:pt x="545975" y="367334"/>
                          <a:pt x="539750" y="358775"/>
                        </a:cubicBezTo>
                        <a:cubicBezTo>
                          <a:pt x="531305" y="347163"/>
                          <a:pt x="523977" y="332656"/>
                          <a:pt x="517525" y="320675"/>
                        </a:cubicBezTo>
                        <a:cubicBezTo>
                          <a:pt x="515281" y="316508"/>
                          <a:pt x="513610" y="312034"/>
                          <a:pt x="511175" y="307975"/>
                        </a:cubicBezTo>
                        <a:cubicBezTo>
                          <a:pt x="507248" y="301431"/>
                          <a:pt x="501888" y="295751"/>
                          <a:pt x="498475" y="288925"/>
                        </a:cubicBezTo>
                        <a:cubicBezTo>
                          <a:pt x="495482" y="282938"/>
                          <a:pt x="494242" y="276225"/>
                          <a:pt x="492125" y="269875"/>
                        </a:cubicBezTo>
                        <a:cubicBezTo>
                          <a:pt x="484810" y="247931"/>
                          <a:pt x="489762" y="263597"/>
                          <a:pt x="479425" y="222250"/>
                        </a:cubicBezTo>
                        <a:cubicBezTo>
                          <a:pt x="478367" y="218017"/>
                          <a:pt x="476967" y="213854"/>
                          <a:pt x="476250" y="209550"/>
                        </a:cubicBezTo>
                        <a:lnTo>
                          <a:pt x="473075" y="190500"/>
                        </a:lnTo>
                        <a:cubicBezTo>
                          <a:pt x="472017" y="173567"/>
                          <a:pt x="471588" y="122818"/>
                          <a:pt x="469900" y="139700"/>
                        </a:cubicBezTo>
                        <a:cubicBezTo>
                          <a:pt x="464321" y="195492"/>
                          <a:pt x="466662" y="287783"/>
                          <a:pt x="469900" y="346075"/>
                        </a:cubicBezTo>
                        <a:cubicBezTo>
                          <a:pt x="470315" y="353547"/>
                          <a:pt x="472330" y="360854"/>
                          <a:pt x="473075" y="368300"/>
                        </a:cubicBezTo>
                        <a:cubicBezTo>
                          <a:pt x="474448" y="382030"/>
                          <a:pt x="474877" y="395845"/>
                          <a:pt x="476250" y="409575"/>
                        </a:cubicBezTo>
                        <a:cubicBezTo>
                          <a:pt x="476995" y="417021"/>
                          <a:pt x="478195" y="424418"/>
                          <a:pt x="479425" y="431800"/>
                        </a:cubicBezTo>
                        <a:cubicBezTo>
                          <a:pt x="480312" y="437123"/>
                          <a:pt x="486416" y="451491"/>
                          <a:pt x="482600" y="447675"/>
                        </a:cubicBezTo>
                        <a:cubicBezTo>
                          <a:pt x="477867" y="442942"/>
                          <a:pt x="478676" y="434863"/>
                          <a:pt x="476250" y="428625"/>
                        </a:cubicBezTo>
                        <a:cubicBezTo>
                          <a:pt x="444341" y="346574"/>
                          <a:pt x="475492" y="441287"/>
                          <a:pt x="438150" y="314325"/>
                        </a:cubicBezTo>
                        <a:cubicBezTo>
                          <a:pt x="435032" y="303725"/>
                          <a:pt x="428625" y="282575"/>
                          <a:pt x="428625" y="282575"/>
                        </a:cubicBezTo>
                        <a:cubicBezTo>
                          <a:pt x="423147" y="227798"/>
                          <a:pt x="429499" y="273588"/>
                          <a:pt x="415925" y="215900"/>
                        </a:cubicBezTo>
                        <a:cubicBezTo>
                          <a:pt x="414451" y="209634"/>
                          <a:pt x="414013" y="203163"/>
                          <a:pt x="412750" y="196850"/>
                        </a:cubicBezTo>
                        <a:cubicBezTo>
                          <a:pt x="411894" y="192571"/>
                          <a:pt x="410633" y="188383"/>
                          <a:pt x="409575" y="184150"/>
                        </a:cubicBezTo>
                        <a:cubicBezTo>
                          <a:pt x="408517" y="173567"/>
                          <a:pt x="406400" y="163036"/>
                          <a:pt x="406400" y="152400"/>
                        </a:cubicBezTo>
                        <a:cubicBezTo>
                          <a:pt x="406400" y="124863"/>
                          <a:pt x="410885" y="97356"/>
                          <a:pt x="409575" y="69850"/>
                        </a:cubicBezTo>
                        <a:cubicBezTo>
                          <a:pt x="409304" y="64157"/>
                          <a:pt x="405774" y="80627"/>
                          <a:pt x="403225" y="85725"/>
                        </a:cubicBezTo>
                        <a:cubicBezTo>
                          <a:pt x="401518" y="89138"/>
                          <a:pt x="398768" y="91937"/>
                          <a:pt x="396875" y="95250"/>
                        </a:cubicBezTo>
                        <a:cubicBezTo>
                          <a:pt x="394527" y="99359"/>
                          <a:pt x="392389" y="103600"/>
                          <a:pt x="390525" y="107950"/>
                        </a:cubicBezTo>
                        <a:cubicBezTo>
                          <a:pt x="386035" y="118427"/>
                          <a:pt x="384148" y="130216"/>
                          <a:pt x="377825" y="139700"/>
                        </a:cubicBezTo>
                        <a:cubicBezTo>
                          <a:pt x="359627" y="166997"/>
                          <a:pt x="381445" y="132460"/>
                          <a:pt x="368300" y="158750"/>
                        </a:cubicBezTo>
                        <a:cubicBezTo>
                          <a:pt x="365540" y="164270"/>
                          <a:pt x="361730" y="169207"/>
                          <a:pt x="358775" y="174625"/>
                        </a:cubicBezTo>
                        <a:cubicBezTo>
                          <a:pt x="355375" y="180858"/>
                          <a:pt x="353188" y="187768"/>
                          <a:pt x="349250" y="193675"/>
                        </a:cubicBezTo>
                        <a:cubicBezTo>
                          <a:pt x="346759" y="197411"/>
                          <a:pt x="342647" y="199791"/>
                          <a:pt x="339725" y="203200"/>
                        </a:cubicBezTo>
                        <a:cubicBezTo>
                          <a:pt x="336281" y="207218"/>
                          <a:pt x="334551" y="212888"/>
                          <a:pt x="330200" y="215900"/>
                        </a:cubicBezTo>
                        <a:cubicBezTo>
                          <a:pt x="320471" y="222635"/>
                          <a:pt x="310164" y="230102"/>
                          <a:pt x="298450" y="231775"/>
                        </a:cubicBezTo>
                        <a:cubicBezTo>
                          <a:pt x="270883" y="235713"/>
                          <a:pt x="283563" y="233482"/>
                          <a:pt x="260350" y="238125"/>
                        </a:cubicBezTo>
                        <a:cubicBezTo>
                          <a:pt x="244475" y="237067"/>
                          <a:pt x="228379" y="237796"/>
                          <a:pt x="212725" y="234950"/>
                        </a:cubicBezTo>
                        <a:cubicBezTo>
                          <a:pt x="208421" y="234167"/>
                          <a:pt x="184631" y="222801"/>
                          <a:pt x="177800" y="219075"/>
                        </a:cubicBezTo>
                        <a:cubicBezTo>
                          <a:pt x="158365" y="208474"/>
                          <a:pt x="155349" y="207368"/>
                          <a:pt x="139700" y="193675"/>
                        </a:cubicBezTo>
                        <a:cubicBezTo>
                          <a:pt x="133458" y="188214"/>
                          <a:pt x="127582" y="182140"/>
                          <a:pt x="123825" y="174625"/>
                        </a:cubicBezTo>
                        <a:cubicBezTo>
                          <a:pt x="121276" y="169527"/>
                          <a:pt x="119592" y="164042"/>
                          <a:pt x="117475" y="158750"/>
                        </a:cubicBezTo>
                        <a:cubicBezTo>
                          <a:pt x="119592" y="142875"/>
                          <a:pt x="119002" y="126397"/>
                          <a:pt x="123825" y="111125"/>
                        </a:cubicBezTo>
                        <a:cubicBezTo>
                          <a:pt x="125628" y="105416"/>
                          <a:pt x="132583" y="102931"/>
                          <a:pt x="136525" y="98425"/>
                        </a:cubicBezTo>
                        <a:cubicBezTo>
                          <a:pt x="140010" y="94443"/>
                          <a:pt x="141783" y="88854"/>
                          <a:pt x="146050" y="85725"/>
                        </a:cubicBezTo>
                        <a:cubicBezTo>
                          <a:pt x="157906" y="77030"/>
                          <a:pt x="170742" y="69534"/>
                          <a:pt x="184150" y="63500"/>
                        </a:cubicBezTo>
                        <a:cubicBezTo>
                          <a:pt x="201264" y="55799"/>
                          <a:pt x="254564" y="51854"/>
                          <a:pt x="263525" y="50800"/>
                        </a:cubicBezTo>
                        <a:cubicBezTo>
                          <a:pt x="322448" y="56692"/>
                          <a:pt x="311884" y="48025"/>
                          <a:pt x="346075" y="66675"/>
                        </a:cubicBezTo>
                        <a:cubicBezTo>
                          <a:pt x="351493" y="69630"/>
                          <a:pt x="357287" y="72158"/>
                          <a:pt x="361950" y="76200"/>
                        </a:cubicBezTo>
                        <a:cubicBezTo>
                          <a:pt x="373260" y="86002"/>
                          <a:pt x="393700" y="107950"/>
                          <a:pt x="393700" y="107950"/>
                        </a:cubicBezTo>
                        <a:cubicBezTo>
                          <a:pt x="395817" y="113242"/>
                          <a:pt x="398668" y="118296"/>
                          <a:pt x="400050" y="123825"/>
                        </a:cubicBezTo>
                        <a:cubicBezTo>
                          <a:pt x="401865" y="131085"/>
                          <a:pt x="401886" y="138687"/>
                          <a:pt x="403225" y="146050"/>
                        </a:cubicBezTo>
                        <a:cubicBezTo>
                          <a:pt x="404006" y="150343"/>
                          <a:pt x="405342" y="154517"/>
                          <a:pt x="406400" y="158750"/>
                        </a:cubicBezTo>
                        <a:cubicBezTo>
                          <a:pt x="405342" y="170392"/>
                          <a:pt x="406237" y="182380"/>
                          <a:pt x="403225" y="193675"/>
                        </a:cubicBezTo>
                        <a:cubicBezTo>
                          <a:pt x="400294" y="204665"/>
                          <a:pt x="372045" y="223553"/>
                          <a:pt x="368300" y="225425"/>
                        </a:cubicBezTo>
                        <a:cubicBezTo>
                          <a:pt x="364067" y="227542"/>
                          <a:pt x="360090" y="230278"/>
                          <a:pt x="355600" y="231775"/>
                        </a:cubicBezTo>
                        <a:cubicBezTo>
                          <a:pt x="350480" y="233482"/>
                          <a:pt x="344960" y="233641"/>
                          <a:pt x="339725" y="234950"/>
                        </a:cubicBezTo>
                        <a:cubicBezTo>
                          <a:pt x="336478" y="235762"/>
                          <a:pt x="333345" y="236981"/>
                          <a:pt x="330200" y="238125"/>
                        </a:cubicBezTo>
                        <a:cubicBezTo>
                          <a:pt x="282349" y="255525"/>
                          <a:pt x="327869" y="239960"/>
                          <a:pt x="276225" y="257175"/>
                        </a:cubicBezTo>
                        <a:cubicBezTo>
                          <a:pt x="273050" y="258233"/>
                          <a:pt x="269982" y="259694"/>
                          <a:pt x="266700" y="260350"/>
                        </a:cubicBezTo>
                        <a:cubicBezTo>
                          <a:pt x="243487" y="264993"/>
                          <a:pt x="256167" y="262762"/>
                          <a:pt x="228600" y="266700"/>
                        </a:cubicBezTo>
                        <a:cubicBezTo>
                          <a:pt x="225425" y="265642"/>
                          <a:pt x="221688" y="265616"/>
                          <a:pt x="219075" y="263525"/>
                        </a:cubicBezTo>
                        <a:cubicBezTo>
                          <a:pt x="216095" y="261141"/>
                          <a:pt x="212613" y="257814"/>
                          <a:pt x="212725" y="254000"/>
                        </a:cubicBezTo>
                        <a:cubicBezTo>
                          <a:pt x="213694" y="221053"/>
                          <a:pt x="215460" y="187830"/>
                          <a:pt x="222250" y="155575"/>
                        </a:cubicBezTo>
                        <a:cubicBezTo>
                          <a:pt x="224126" y="146666"/>
                          <a:pt x="232663" y="140633"/>
                          <a:pt x="238125" y="133350"/>
                        </a:cubicBezTo>
                        <a:cubicBezTo>
                          <a:pt x="253192" y="113261"/>
                          <a:pt x="254684" y="112361"/>
                          <a:pt x="279400" y="95250"/>
                        </a:cubicBezTo>
                        <a:cubicBezTo>
                          <a:pt x="283291" y="92556"/>
                          <a:pt x="287549" y="90200"/>
                          <a:pt x="292100" y="88900"/>
                        </a:cubicBezTo>
                        <a:cubicBezTo>
                          <a:pt x="313048" y="82915"/>
                          <a:pt x="331059" y="81749"/>
                          <a:pt x="352425" y="79375"/>
                        </a:cubicBezTo>
                        <a:cubicBezTo>
                          <a:pt x="364067" y="80433"/>
                          <a:pt x="376405" y="78445"/>
                          <a:pt x="387350" y="82550"/>
                        </a:cubicBezTo>
                        <a:cubicBezTo>
                          <a:pt x="394357" y="85178"/>
                          <a:pt x="398391" y="92712"/>
                          <a:pt x="403225" y="98425"/>
                        </a:cubicBezTo>
                        <a:cubicBezTo>
                          <a:pt x="411754" y="108505"/>
                          <a:pt x="423517" y="122904"/>
                          <a:pt x="428625" y="136525"/>
                        </a:cubicBezTo>
                        <a:cubicBezTo>
                          <a:pt x="430157" y="140611"/>
                          <a:pt x="430742" y="144992"/>
                          <a:pt x="431800" y="149225"/>
                        </a:cubicBezTo>
                        <a:cubicBezTo>
                          <a:pt x="435801" y="185230"/>
                          <a:pt x="436715" y="177294"/>
                          <a:pt x="431800" y="219075"/>
                        </a:cubicBezTo>
                        <a:cubicBezTo>
                          <a:pt x="431290" y="223409"/>
                          <a:pt x="430576" y="227872"/>
                          <a:pt x="428625" y="231775"/>
                        </a:cubicBezTo>
                        <a:cubicBezTo>
                          <a:pt x="426258" y="236508"/>
                          <a:pt x="422701" y="240597"/>
                          <a:pt x="419100" y="244475"/>
                        </a:cubicBezTo>
                        <a:cubicBezTo>
                          <a:pt x="409878" y="254406"/>
                          <a:pt x="390036" y="276282"/>
                          <a:pt x="374650" y="285750"/>
                        </a:cubicBezTo>
                        <a:cubicBezTo>
                          <a:pt x="341618" y="306077"/>
                          <a:pt x="356630" y="298581"/>
                          <a:pt x="330200" y="304800"/>
                        </a:cubicBezTo>
                        <a:cubicBezTo>
                          <a:pt x="317457" y="307798"/>
                          <a:pt x="292100" y="314325"/>
                          <a:pt x="292100" y="314325"/>
                        </a:cubicBezTo>
                        <a:cubicBezTo>
                          <a:pt x="254936" y="307767"/>
                          <a:pt x="240827" y="317529"/>
                          <a:pt x="225425" y="288925"/>
                        </a:cubicBezTo>
                        <a:cubicBezTo>
                          <a:pt x="221138" y="280963"/>
                          <a:pt x="219075" y="271992"/>
                          <a:pt x="215900" y="263525"/>
                        </a:cubicBezTo>
                        <a:cubicBezTo>
                          <a:pt x="208912" y="200629"/>
                          <a:pt x="204829" y="179182"/>
                          <a:pt x="222250" y="92075"/>
                        </a:cubicBezTo>
                        <a:cubicBezTo>
                          <a:pt x="223715" y="84749"/>
                          <a:pt x="244870" y="46833"/>
                          <a:pt x="260350" y="34925"/>
                        </a:cubicBezTo>
                        <a:cubicBezTo>
                          <a:pt x="270590" y="27048"/>
                          <a:pt x="279844" y="16785"/>
                          <a:pt x="292100" y="12700"/>
                        </a:cubicBezTo>
                        <a:lnTo>
                          <a:pt x="301625" y="9525"/>
                        </a:lnTo>
                        <a:cubicBezTo>
                          <a:pt x="324908" y="12700"/>
                          <a:pt x="349561" y="10567"/>
                          <a:pt x="371475" y="19050"/>
                        </a:cubicBezTo>
                        <a:cubicBezTo>
                          <a:pt x="391073" y="26636"/>
                          <a:pt x="405038" y="55030"/>
                          <a:pt x="412750" y="73025"/>
                        </a:cubicBezTo>
                        <a:cubicBezTo>
                          <a:pt x="415387" y="79177"/>
                          <a:pt x="416983" y="85725"/>
                          <a:pt x="419100" y="92075"/>
                        </a:cubicBezTo>
                        <a:cubicBezTo>
                          <a:pt x="420158" y="102658"/>
                          <a:pt x="420869" y="113282"/>
                          <a:pt x="422275" y="123825"/>
                        </a:cubicBezTo>
                        <a:cubicBezTo>
                          <a:pt x="425589" y="148684"/>
                          <a:pt x="434534" y="150920"/>
                          <a:pt x="415925" y="184150"/>
                        </a:cubicBezTo>
                        <a:cubicBezTo>
                          <a:pt x="402453" y="208208"/>
                          <a:pt x="389101" y="213087"/>
                          <a:pt x="371475" y="225425"/>
                        </a:cubicBezTo>
                        <a:cubicBezTo>
                          <a:pt x="353433" y="238054"/>
                          <a:pt x="338120" y="255792"/>
                          <a:pt x="317500" y="263525"/>
                        </a:cubicBezTo>
                        <a:cubicBezTo>
                          <a:pt x="305200" y="268137"/>
                          <a:pt x="252190" y="288168"/>
                          <a:pt x="247650" y="288925"/>
                        </a:cubicBezTo>
                        <a:cubicBezTo>
                          <a:pt x="185388" y="299302"/>
                          <a:pt x="277412" y="283228"/>
                          <a:pt x="206375" y="298450"/>
                        </a:cubicBezTo>
                        <a:cubicBezTo>
                          <a:pt x="126741" y="315514"/>
                          <a:pt x="222366" y="292071"/>
                          <a:pt x="171450" y="304800"/>
                        </a:cubicBezTo>
                        <a:cubicBezTo>
                          <a:pt x="166158" y="303742"/>
                          <a:pt x="158568" y="306115"/>
                          <a:pt x="155575" y="301625"/>
                        </a:cubicBezTo>
                        <a:cubicBezTo>
                          <a:pt x="150842" y="294525"/>
                          <a:pt x="151308" y="284687"/>
                          <a:pt x="152400" y="276225"/>
                        </a:cubicBezTo>
                        <a:cubicBezTo>
                          <a:pt x="155588" y="251520"/>
                          <a:pt x="161799" y="227254"/>
                          <a:pt x="168275" y="203200"/>
                        </a:cubicBezTo>
                        <a:cubicBezTo>
                          <a:pt x="169267" y="199515"/>
                          <a:pt x="172335" y="196728"/>
                          <a:pt x="174625" y="193675"/>
                        </a:cubicBezTo>
                        <a:cubicBezTo>
                          <a:pt x="181865" y="184022"/>
                          <a:pt x="188904" y="174181"/>
                          <a:pt x="196850" y="165100"/>
                        </a:cubicBezTo>
                        <a:cubicBezTo>
                          <a:pt x="203749" y="157215"/>
                          <a:pt x="210837" y="149348"/>
                          <a:pt x="219075" y="142875"/>
                        </a:cubicBezTo>
                        <a:cubicBezTo>
                          <a:pt x="232302" y="132483"/>
                          <a:pt x="237874" y="131317"/>
                          <a:pt x="250825" y="127000"/>
                        </a:cubicBezTo>
                        <a:cubicBezTo>
                          <a:pt x="271992" y="131233"/>
                          <a:pt x="293674" y="133415"/>
                          <a:pt x="314325" y="139700"/>
                        </a:cubicBezTo>
                        <a:cubicBezTo>
                          <a:pt x="318621" y="141007"/>
                          <a:pt x="321112" y="145666"/>
                          <a:pt x="323850" y="149225"/>
                        </a:cubicBezTo>
                        <a:cubicBezTo>
                          <a:pt x="346612" y="178815"/>
                          <a:pt x="342482" y="171993"/>
                          <a:pt x="352425" y="196850"/>
                        </a:cubicBezTo>
                        <a:cubicBezTo>
                          <a:pt x="353483" y="204258"/>
                          <a:pt x="356310" y="211625"/>
                          <a:pt x="355600" y="219075"/>
                        </a:cubicBezTo>
                        <a:cubicBezTo>
                          <a:pt x="354163" y="234160"/>
                          <a:pt x="350351" y="248988"/>
                          <a:pt x="346075" y="263525"/>
                        </a:cubicBezTo>
                        <a:cubicBezTo>
                          <a:pt x="344998" y="267186"/>
                          <a:pt x="342423" y="270352"/>
                          <a:pt x="339725" y="273050"/>
                        </a:cubicBezTo>
                        <a:cubicBezTo>
                          <a:pt x="337389" y="275386"/>
                          <a:pt x="320187" y="289169"/>
                          <a:pt x="314325" y="292100"/>
                        </a:cubicBezTo>
                        <a:cubicBezTo>
                          <a:pt x="311332" y="293597"/>
                          <a:pt x="307907" y="294032"/>
                          <a:pt x="304800" y="295275"/>
                        </a:cubicBezTo>
                        <a:cubicBezTo>
                          <a:pt x="297316" y="298268"/>
                          <a:pt x="290421" y="302954"/>
                          <a:pt x="282575" y="304800"/>
                        </a:cubicBezTo>
                        <a:cubicBezTo>
                          <a:pt x="272222" y="307236"/>
                          <a:pt x="261408" y="306917"/>
                          <a:pt x="250825" y="307975"/>
                        </a:cubicBezTo>
                        <a:cubicBezTo>
                          <a:pt x="230221" y="303854"/>
                          <a:pt x="204929" y="310470"/>
                          <a:pt x="196850" y="288925"/>
                        </a:cubicBezTo>
                        <a:cubicBezTo>
                          <a:pt x="194955" y="283872"/>
                          <a:pt x="194733" y="278342"/>
                          <a:pt x="193675" y="273050"/>
                        </a:cubicBezTo>
                        <a:cubicBezTo>
                          <a:pt x="200600" y="226886"/>
                          <a:pt x="196750" y="207878"/>
                          <a:pt x="222250" y="171450"/>
                        </a:cubicBezTo>
                        <a:cubicBezTo>
                          <a:pt x="229658" y="160867"/>
                          <a:pt x="236405" y="149788"/>
                          <a:pt x="244475" y="139700"/>
                        </a:cubicBezTo>
                        <a:cubicBezTo>
                          <a:pt x="263752" y="115604"/>
                          <a:pt x="251210" y="132734"/>
                          <a:pt x="266700" y="107950"/>
                        </a:cubicBezTo>
                        <a:cubicBezTo>
                          <a:pt x="275493" y="93882"/>
                          <a:pt x="271329" y="103587"/>
                          <a:pt x="276225" y="88900"/>
                        </a:cubicBezTo>
                        <a:cubicBezTo>
                          <a:pt x="273050" y="86783"/>
                          <a:pt x="270508" y="82788"/>
                          <a:pt x="266700" y="82550"/>
                        </a:cubicBezTo>
                        <a:cubicBezTo>
                          <a:pt x="265679" y="82486"/>
                          <a:pt x="227944" y="82209"/>
                          <a:pt x="215900" y="88900"/>
                        </a:cubicBezTo>
                        <a:cubicBezTo>
                          <a:pt x="209229" y="92606"/>
                          <a:pt x="203676" y="98187"/>
                          <a:pt x="196850" y="101600"/>
                        </a:cubicBezTo>
                        <a:cubicBezTo>
                          <a:pt x="174707" y="112672"/>
                          <a:pt x="192645" y="102029"/>
                          <a:pt x="174625" y="117475"/>
                        </a:cubicBezTo>
                        <a:cubicBezTo>
                          <a:pt x="170607" y="120919"/>
                          <a:pt x="165858" y="123460"/>
                          <a:pt x="161925" y="127000"/>
                        </a:cubicBezTo>
                        <a:cubicBezTo>
                          <a:pt x="155250" y="133007"/>
                          <a:pt x="146891" y="138018"/>
                          <a:pt x="142875" y="146050"/>
                        </a:cubicBezTo>
                        <a:cubicBezTo>
                          <a:pt x="133112" y="165576"/>
                          <a:pt x="139150" y="154812"/>
                          <a:pt x="123825" y="177800"/>
                        </a:cubicBezTo>
                        <a:cubicBezTo>
                          <a:pt x="121708" y="180975"/>
                          <a:pt x="120173" y="184627"/>
                          <a:pt x="117475" y="187325"/>
                        </a:cubicBezTo>
                        <a:cubicBezTo>
                          <a:pt x="113242" y="191558"/>
                          <a:pt x="108671" y="195479"/>
                          <a:pt x="104775" y="200025"/>
                        </a:cubicBezTo>
                        <a:cubicBezTo>
                          <a:pt x="90664" y="216488"/>
                          <a:pt x="107244" y="203670"/>
                          <a:pt x="88900" y="215900"/>
                        </a:cubicBezTo>
                        <a:cubicBezTo>
                          <a:pt x="87842" y="219075"/>
                          <a:pt x="86167" y="222108"/>
                          <a:pt x="85725" y="225425"/>
                        </a:cubicBezTo>
                        <a:cubicBezTo>
                          <a:pt x="81593" y="256416"/>
                          <a:pt x="81039" y="286257"/>
                          <a:pt x="85725" y="317500"/>
                        </a:cubicBezTo>
                        <a:cubicBezTo>
                          <a:pt x="86291" y="321274"/>
                          <a:pt x="89857" y="323920"/>
                          <a:pt x="92075" y="327025"/>
                        </a:cubicBezTo>
                        <a:cubicBezTo>
                          <a:pt x="95151" y="331331"/>
                          <a:pt x="98795" y="335238"/>
                          <a:pt x="101600" y="339725"/>
                        </a:cubicBezTo>
                        <a:cubicBezTo>
                          <a:pt x="104108" y="343739"/>
                          <a:pt x="104920" y="348789"/>
                          <a:pt x="107950" y="352425"/>
                        </a:cubicBezTo>
                        <a:cubicBezTo>
                          <a:pt x="110393" y="355356"/>
                          <a:pt x="114544" y="356332"/>
                          <a:pt x="117475" y="358775"/>
                        </a:cubicBezTo>
                        <a:cubicBezTo>
                          <a:pt x="133689" y="372286"/>
                          <a:pt x="119142" y="366336"/>
                          <a:pt x="139700" y="371475"/>
                        </a:cubicBezTo>
                        <a:cubicBezTo>
                          <a:pt x="154517" y="370417"/>
                          <a:pt x="169522" y="370881"/>
                          <a:pt x="184150" y="368300"/>
                        </a:cubicBezTo>
                        <a:cubicBezTo>
                          <a:pt x="187908" y="367637"/>
                          <a:pt x="197491" y="361950"/>
                          <a:pt x="193675" y="361950"/>
                        </a:cubicBezTo>
                        <a:cubicBezTo>
                          <a:pt x="181842" y="361950"/>
                          <a:pt x="170392" y="366183"/>
                          <a:pt x="158750" y="368300"/>
                        </a:cubicBezTo>
                        <a:cubicBezTo>
                          <a:pt x="155575" y="371475"/>
                          <a:pt x="152100" y="374376"/>
                          <a:pt x="149225" y="377825"/>
                        </a:cubicBezTo>
                        <a:cubicBezTo>
                          <a:pt x="145038" y="382850"/>
                          <a:pt x="138642" y="394404"/>
                          <a:pt x="136525" y="400050"/>
                        </a:cubicBezTo>
                        <a:cubicBezTo>
                          <a:pt x="134993" y="404136"/>
                          <a:pt x="134549" y="408554"/>
                          <a:pt x="133350" y="412750"/>
                        </a:cubicBezTo>
                        <a:cubicBezTo>
                          <a:pt x="132431" y="415968"/>
                          <a:pt x="131233" y="419100"/>
                          <a:pt x="130175" y="422275"/>
                        </a:cubicBezTo>
                        <a:cubicBezTo>
                          <a:pt x="127000" y="418042"/>
                          <a:pt x="122132" y="414655"/>
                          <a:pt x="120650" y="409575"/>
                        </a:cubicBezTo>
                        <a:cubicBezTo>
                          <a:pt x="112716" y="382373"/>
                          <a:pt x="108842" y="352316"/>
                          <a:pt x="104775" y="323850"/>
                        </a:cubicBezTo>
                        <a:cubicBezTo>
                          <a:pt x="108206" y="203748"/>
                          <a:pt x="81747" y="238928"/>
                          <a:pt x="127000" y="193675"/>
                        </a:cubicBezTo>
                        <a:cubicBezTo>
                          <a:pt x="133350" y="187325"/>
                          <a:pt x="138578" y="179606"/>
                          <a:pt x="146050" y="174625"/>
                        </a:cubicBezTo>
                        <a:lnTo>
                          <a:pt x="174625" y="155575"/>
                        </a:lnTo>
                        <a:cubicBezTo>
                          <a:pt x="177800" y="153458"/>
                          <a:pt x="180837" y="151118"/>
                          <a:pt x="184150" y="149225"/>
                        </a:cubicBezTo>
                        <a:cubicBezTo>
                          <a:pt x="191558" y="144992"/>
                          <a:pt x="199108" y="140997"/>
                          <a:pt x="206375" y="136525"/>
                        </a:cubicBezTo>
                        <a:cubicBezTo>
                          <a:pt x="212875" y="132525"/>
                          <a:pt x="218833" y="127670"/>
                          <a:pt x="225425" y="123825"/>
                        </a:cubicBezTo>
                        <a:cubicBezTo>
                          <a:pt x="283974" y="89672"/>
                          <a:pt x="208852" y="136961"/>
                          <a:pt x="260350" y="104775"/>
                        </a:cubicBezTo>
                        <a:cubicBezTo>
                          <a:pt x="263586" y="102753"/>
                          <a:pt x="273653" y="98965"/>
                          <a:pt x="269875" y="98425"/>
                        </a:cubicBezTo>
                        <a:cubicBezTo>
                          <a:pt x="259346" y="96921"/>
                          <a:pt x="248708" y="100542"/>
                          <a:pt x="238125" y="101600"/>
                        </a:cubicBezTo>
                        <a:cubicBezTo>
                          <a:pt x="232833" y="103717"/>
                          <a:pt x="227198" y="105122"/>
                          <a:pt x="222250" y="107950"/>
                        </a:cubicBezTo>
                        <a:cubicBezTo>
                          <a:pt x="212311" y="113630"/>
                          <a:pt x="203200" y="120650"/>
                          <a:pt x="193675" y="127000"/>
                        </a:cubicBezTo>
                        <a:cubicBezTo>
                          <a:pt x="173277" y="140598"/>
                          <a:pt x="189794" y="129252"/>
                          <a:pt x="155575" y="155575"/>
                        </a:cubicBezTo>
                        <a:cubicBezTo>
                          <a:pt x="151381" y="158801"/>
                          <a:pt x="146050" y="160867"/>
                          <a:pt x="142875" y="165100"/>
                        </a:cubicBezTo>
                        <a:cubicBezTo>
                          <a:pt x="124706" y="189326"/>
                          <a:pt x="143616" y="167047"/>
                          <a:pt x="114300" y="190500"/>
                        </a:cubicBezTo>
                        <a:cubicBezTo>
                          <a:pt x="74868" y="222045"/>
                          <a:pt x="126710" y="186258"/>
                          <a:pt x="88900" y="212725"/>
                        </a:cubicBezTo>
                        <a:cubicBezTo>
                          <a:pt x="79522" y="219290"/>
                          <a:pt x="69850" y="225425"/>
                          <a:pt x="60325" y="231775"/>
                        </a:cubicBezTo>
                        <a:cubicBezTo>
                          <a:pt x="57150" y="233892"/>
                          <a:pt x="54420" y="236918"/>
                          <a:pt x="50800" y="238125"/>
                        </a:cubicBezTo>
                        <a:lnTo>
                          <a:pt x="22225" y="247650"/>
                        </a:lnTo>
                        <a:lnTo>
                          <a:pt x="12700" y="250825"/>
                        </a:lnTo>
                        <a:cubicBezTo>
                          <a:pt x="10583" y="254000"/>
                          <a:pt x="6977" y="256586"/>
                          <a:pt x="6350" y="260350"/>
                        </a:cubicBezTo>
                        <a:cubicBezTo>
                          <a:pt x="4850" y="269353"/>
                          <a:pt x="12084" y="272514"/>
                          <a:pt x="19050" y="273050"/>
                        </a:cubicBezTo>
                        <a:cubicBezTo>
                          <a:pt x="43343" y="274919"/>
                          <a:pt x="67733" y="275167"/>
                          <a:pt x="92075" y="276225"/>
                        </a:cubicBezTo>
                        <a:cubicBezTo>
                          <a:pt x="96308" y="277283"/>
                          <a:pt x="100872" y="277449"/>
                          <a:pt x="104775" y="279400"/>
                        </a:cubicBezTo>
                        <a:cubicBezTo>
                          <a:pt x="111601" y="282813"/>
                          <a:pt x="123825" y="292100"/>
                          <a:pt x="123825" y="292100"/>
                        </a:cubicBezTo>
                        <a:cubicBezTo>
                          <a:pt x="138476" y="321403"/>
                          <a:pt x="134229" y="308317"/>
                          <a:pt x="139700" y="330200"/>
                        </a:cubicBezTo>
                        <a:cubicBezTo>
                          <a:pt x="138642" y="333375"/>
                          <a:pt x="139838" y="339252"/>
                          <a:pt x="136525" y="339725"/>
                        </a:cubicBezTo>
                        <a:cubicBezTo>
                          <a:pt x="119708" y="342127"/>
                          <a:pt x="117851" y="333267"/>
                          <a:pt x="111125" y="323850"/>
                        </a:cubicBezTo>
                        <a:cubicBezTo>
                          <a:pt x="108049" y="319544"/>
                          <a:pt x="104775" y="315383"/>
                          <a:pt x="101600" y="311150"/>
                        </a:cubicBezTo>
                        <a:lnTo>
                          <a:pt x="92075" y="282575"/>
                        </a:lnTo>
                        <a:cubicBezTo>
                          <a:pt x="91017" y="279400"/>
                          <a:pt x="90218" y="276126"/>
                          <a:pt x="88900" y="273050"/>
                        </a:cubicBezTo>
                        <a:cubicBezTo>
                          <a:pt x="85725" y="265642"/>
                          <a:pt x="82368" y="258309"/>
                          <a:pt x="79375" y="250825"/>
                        </a:cubicBezTo>
                        <a:cubicBezTo>
                          <a:pt x="78132" y="247718"/>
                          <a:pt x="77119" y="244518"/>
                          <a:pt x="76200" y="241300"/>
                        </a:cubicBezTo>
                        <a:cubicBezTo>
                          <a:pt x="75001" y="237104"/>
                          <a:pt x="74976" y="232503"/>
                          <a:pt x="73025" y="228600"/>
                        </a:cubicBezTo>
                        <a:cubicBezTo>
                          <a:pt x="70658" y="223867"/>
                          <a:pt x="66675" y="220133"/>
                          <a:pt x="63500" y="215900"/>
                        </a:cubicBezTo>
                        <a:cubicBezTo>
                          <a:pt x="62442" y="212725"/>
                          <a:pt x="61206" y="209604"/>
                          <a:pt x="60325" y="206375"/>
                        </a:cubicBezTo>
                        <a:cubicBezTo>
                          <a:pt x="58029" y="197955"/>
                          <a:pt x="53975" y="180975"/>
                          <a:pt x="53975" y="180975"/>
                        </a:cubicBezTo>
                        <a:cubicBezTo>
                          <a:pt x="56706" y="142737"/>
                          <a:pt x="48293" y="142207"/>
                          <a:pt x="69850" y="120650"/>
                        </a:cubicBezTo>
                        <a:cubicBezTo>
                          <a:pt x="73592" y="116908"/>
                          <a:pt x="78147" y="114060"/>
                          <a:pt x="82550" y="111125"/>
                        </a:cubicBezTo>
                        <a:cubicBezTo>
                          <a:pt x="90857" y="105587"/>
                          <a:pt x="99643" y="100788"/>
                          <a:pt x="107950" y="95250"/>
                        </a:cubicBezTo>
                        <a:cubicBezTo>
                          <a:pt x="114300" y="91017"/>
                          <a:pt x="119760" y="84963"/>
                          <a:pt x="127000" y="82550"/>
                        </a:cubicBezTo>
                        <a:lnTo>
                          <a:pt x="146050" y="76200"/>
                        </a:lnTo>
                        <a:cubicBezTo>
                          <a:pt x="167783" y="77649"/>
                          <a:pt x="212209" y="82888"/>
                          <a:pt x="234950" y="76200"/>
                        </a:cubicBezTo>
                        <a:cubicBezTo>
                          <a:pt x="240694" y="74511"/>
                          <a:pt x="243144" y="67442"/>
                          <a:pt x="247650" y="63500"/>
                        </a:cubicBezTo>
                        <a:cubicBezTo>
                          <a:pt x="251632" y="60015"/>
                          <a:pt x="264753" y="51040"/>
                          <a:pt x="260350" y="53975"/>
                        </a:cubicBezTo>
                        <a:cubicBezTo>
                          <a:pt x="239126" y="68124"/>
                          <a:pt x="263753" y="53249"/>
                          <a:pt x="238125" y="63500"/>
                        </a:cubicBezTo>
                        <a:cubicBezTo>
                          <a:pt x="231533" y="66137"/>
                          <a:pt x="225667" y="70388"/>
                          <a:pt x="219075" y="73025"/>
                        </a:cubicBezTo>
                        <a:cubicBezTo>
                          <a:pt x="215023" y="74646"/>
                          <a:pt x="210515" y="74820"/>
                          <a:pt x="206375" y="76200"/>
                        </a:cubicBezTo>
                        <a:cubicBezTo>
                          <a:pt x="200968" y="78002"/>
                          <a:pt x="195836" y="80549"/>
                          <a:pt x="190500" y="82550"/>
                        </a:cubicBezTo>
                        <a:cubicBezTo>
                          <a:pt x="187366" y="83725"/>
                          <a:pt x="184051" y="84407"/>
                          <a:pt x="180975" y="85725"/>
                        </a:cubicBezTo>
                        <a:cubicBezTo>
                          <a:pt x="176625" y="87589"/>
                          <a:pt x="172625" y="90211"/>
                          <a:pt x="168275" y="92075"/>
                        </a:cubicBezTo>
                        <a:cubicBezTo>
                          <a:pt x="165199" y="93393"/>
                          <a:pt x="161743" y="93753"/>
                          <a:pt x="158750" y="95250"/>
                        </a:cubicBezTo>
                        <a:cubicBezTo>
                          <a:pt x="155337" y="96957"/>
                          <a:pt x="152638" y="99893"/>
                          <a:pt x="149225" y="101600"/>
                        </a:cubicBezTo>
                        <a:cubicBezTo>
                          <a:pt x="144127" y="104149"/>
                          <a:pt x="138448" y="105401"/>
                          <a:pt x="133350" y="107950"/>
                        </a:cubicBezTo>
                        <a:cubicBezTo>
                          <a:pt x="129937" y="109657"/>
                          <a:pt x="127175" y="112473"/>
                          <a:pt x="123825" y="114300"/>
                        </a:cubicBezTo>
                        <a:cubicBezTo>
                          <a:pt x="115515" y="118833"/>
                          <a:pt x="106301" y="121749"/>
                          <a:pt x="98425" y="127000"/>
                        </a:cubicBezTo>
                        <a:cubicBezTo>
                          <a:pt x="95250" y="129117"/>
                          <a:pt x="92313" y="131643"/>
                          <a:pt x="88900" y="133350"/>
                        </a:cubicBezTo>
                        <a:cubicBezTo>
                          <a:pt x="85907" y="134847"/>
                          <a:pt x="82368" y="135028"/>
                          <a:pt x="79375" y="136525"/>
                        </a:cubicBezTo>
                        <a:cubicBezTo>
                          <a:pt x="75769" y="138328"/>
                          <a:pt x="58588" y="150962"/>
                          <a:pt x="57150" y="152400"/>
                        </a:cubicBezTo>
                        <a:cubicBezTo>
                          <a:pt x="54452" y="155098"/>
                          <a:pt x="53335" y="159073"/>
                          <a:pt x="50800" y="161925"/>
                        </a:cubicBezTo>
                        <a:cubicBezTo>
                          <a:pt x="44834" y="168637"/>
                          <a:pt x="38100" y="174625"/>
                          <a:pt x="31750" y="180975"/>
                        </a:cubicBezTo>
                        <a:cubicBezTo>
                          <a:pt x="28575" y="184150"/>
                          <a:pt x="26628" y="189619"/>
                          <a:pt x="22225" y="190500"/>
                        </a:cubicBezTo>
                        <a:cubicBezTo>
                          <a:pt x="16933" y="191558"/>
                          <a:pt x="954" y="193675"/>
                          <a:pt x="6350" y="193675"/>
                        </a:cubicBezTo>
                        <a:cubicBezTo>
                          <a:pt x="36002" y="193675"/>
                          <a:pt x="65617" y="191558"/>
                          <a:pt x="95250" y="190500"/>
                        </a:cubicBezTo>
                        <a:cubicBezTo>
                          <a:pt x="99483" y="188383"/>
                          <a:pt x="103862" y="186535"/>
                          <a:pt x="107950" y="184150"/>
                        </a:cubicBezTo>
                        <a:cubicBezTo>
                          <a:pt x="116574" y="179119"/>
                          <a:pt x="124420" y="172740"/>
                          <a:pt x="133350" y="168275"/>
                        </a:cubicBezTo>
                        <a:cubicBezTo>
                          <a:pt x="143933" y="162983"/>
                          <a:pt x="154114" y="156794"/>
                          <a:pt x="165100" y="152400"/>
                        </a:cubicBezTo>
                        <a:cubicBezTo>
                          <a:pt x="173463" y="149055"/>
                          <a:pt x="185765" y="144644"/>
                          <a:pt x="193675" y="139700"/>
                        </a:cubicBezTo>
                        <a:cubicBezTo>
                          <a:pt x="198162" y="136895"/>
                          <a:pt x="201888" y="132980"/>
                          <a:pt x="206375" y="130175"/>
                        </a:cubicBezTo>
                        <a:cubicBezTo>
                          <a:pt x="210389" y="127667"/>
                          <a:pt x="214938" y="126124"/>
                          <a:pt x="219075" y="123825"/>
                        </a:cubicBezTo>
                        <a:cubicBezTo>
                          <a:pt x="224470" y="120828"/>
                          <a:pt x="229744" y="117613"/>
                          <a:pt x="234950" y="114300"/>
                        </a:cubicBezTo>
                        <a:cubicBezTo>
                          <a:pt x="258968" y="99016"/>
                          <a:pt x="245802" y="104333"/>
                          <a:pt x="263525" y="98425"/>
                        </a:cubicBezTo>
                        <a:cubicBezTo>
                          <a:pt x="291978" y="77085"/>
                          <a:pt x="280119" y="85246"/>
                          <a:pt x="298450" y="73025"/>
                        </a:cubicBezTo>
                        <a:cubicBezTo>
                          <a:pt x="296333" y="76200"/>
                          <a:pt x="294798" y="79852"/>
                          <a:pt x="292100" y="82550"/>
                        </a:cubicBezTo>
                        <a:cubicBezTo>
                          <a:pt x="289829" y="84821"/>
                          <a:pt x="274082" y="96021"/>
                          <a:pt x="269875" y="98425"/>
                        </a:cubicBezTo>
                        <a:cubicBezTo>
                          <a:pt x="265766" y="100773"/>
                          <a:pt x="261189" y="102267"/>
                          <a:pt x="257175" y="104775"/>
                        </a:cubicBezTo>
                        <a:cubicBezTo>
                          <a:pt x="252688" y="107580"/>
                          <a:pt x="249208" y="111933"/>
                          <a:pt x="244475" y="114300"/>
                        </a:cubicBezTo>
                        <a:cubicBezTo>
                          <a:pt x="240572" y="116251"/>
                          <a:pt x="235955" y="116221"/>
                          <a:pt x="231775" y="117475"/>
                        </a:cubicBezTo>
                        <a:cubicBezTo>
                          <a:pt x="225364" y="119398"/>
                          <a:pt x="206117" y="124891"/>
                          <a:pt x="212725" y="123825"/>
                        </a:cubicBezTo>
                        <a:cubicBezTo>
                          <a:pt x="245533" y="118533"/>
                          <a:pt x="278054" y="110959"/>
                          <a:pt x="311150" y="107950"/>
                        </a:cubicBezTo>
                        <a:cubicBezTo>
                          <a:pt x="322792" y="106892"/>
                          <a:pt x="334462" y="106115"/>
                          <a:pt x="346075" y="104775"/>
                        </a:cubicBezTo>
                        <a:cubicBezTo>
                          <a:pt x="361985" y="102939"/>
                          <a:pt x="377808" y="100411"/>
                          <a:pt x="393700" y="98425"/>
                        </a:cubicBezTo>
                        <a:cubicBezTo>
                          <a:pt x="403210" y="97236"/>
                          <a:pt x="412750" y="96308"/>
                          <a:pt x="422275" y="95250"/>
                        </a:cubicBezTo>
                        <a:cubicBezTo>
                          <a:pt x="443442" y="96308"/>
                          <a:pt x="467434" y="87806"/>
                          <a:pt x="485775" y="98425"/>
                        </a:cubicBezTo>
                        <a:cubicBezTo>
                          <a:pt x="494980" y="103754"/>
                          <a:pt x="487993" y="121007"/>
                          <a:pt x="482600" y="130175"/>
                        </a:cubicBezTo>
                        <a:cubicBezTo>
                          <a:pt x="479792" y="134948"/>
                          <a:pt x="448704" y="157054"/>
                          <a:pt x="438150" y="161925"/>
                        </a:cubicBezTo>
                        <a:cubicBezTo>
                          <a:pt x="416195" y="172058"/>
                          <a:pt x="393102" y="179686"/>
                          <a:pt x="371475" y="190500"/>
                        </a:cubicBezTo>
                        <a:cubicBezTo>
                          <a:pt x="367242" y="192617"/>
                          <a:pt x="363265" y="195353"/>
                          <a:pt x="358775" y="196850"/>
                        </a:cubicBezTo>
                        <a:cubicBezTo>
                          <a:pt x="324196" y="208376"/>
                          <a:pt x="317177" y="208648"/>
                          <a:pt x="285750" y="215900"/>
                        </a:cubicBezTo>
                        <a:cubicBezTo>
                          <a:pt x="261121" y="221584"/>
                          <a:pt x="285739" y="216960"/>
                          <a:pt x="254000" y="222250"/>
                        </a:cubicBezTo>
                        <a:cubicBezTo>
                          <a:pt x="247650" y="220133"/>
                          <a:pt x="236263" y="222464"/>
                          <a:pt x="234950" y="215900"/>
                        </a:cubicBezTo>
                        <a:cubicBezTo>
                          <a:pt x="232815" y="205224"/>
                          <a:pt x="240026" y="177099"/>
                          <a:pt x="250825" y="165100"/>
                        </a:cubicBezTo>
                        <a:cubicBezTo>
                          <a:pt x="257834" y="157313"/>
                          <a:pt x="265263" y="149884"/>
                          <a:pt x="273050" y="142875"/>
                        </a:cubicBezTo>
                        <a:cubicBezTo>
                          <a:pt x="280894" y="135816"/>
                          <a:pt x="296784" y="130083"/>
                          <a:pt x="304800" y="127000"/>
                        </a:cubicBezTo>
                        <a:cubicBezTo>
                          <a:pt x="322256" y="120286"/>
                          <a:pt x="322699" y="120880"/>
                          <a:pt x="339725" y="117475"/>
                        </a:cubicBezTo>
                        <a:cubicBezTo>
                          <a:pt x="346075" y="120650"/>
                          <a:pt x="356044" y="120447"/>
                          <a:pt x="358775" y="127000"/>
                        </a:cubicBezTo>
                        <a:cubicBezTo>
                          <a:pt x="362461" y="135846"/>
                          <a:pt x="358233" y="146360"/>
                          <a:pt x="355600" y="155575"/>
                        </a:cubicBezTo>
                        <a:cubicBezTo>
                          <a:pt x="352595" y="166093"/>
                          <a:pt x="337863" y="181365"/>
                          <a:pt x="330200" y="187325"/>
                        </a:cubicBezTo>
                        <a:cubicBezTo>
                          <a:pt x="326464" y="190231"/>
                          <a:pt x="321733" y="191558"/>
                          <a:pt x="317500" y="193675"/>
                        </a:cubicBezTo>
                        <a:cubicBezTo>
                          <a:pt x="318558" y="187325"/>
                          <a:pt x="317592" y="180277"/>
                          <a:pt x="320675" y="174625"/>
                        </a:cubicBezTo>
                        <a:cubicBezTo>
                          <a:pt x="324259" y="168055"/>
                          <a:pt x="331956" y="164657"/>
                          <a:pt x="336550" y="158750"/>
                        </a:cubicBezTo>
                        <a:cubicBezTo>
                          <a:pt x="339456" y="155014"/>
                          <a:pt x="339783" y="149612"/>
                          <a:pt x="342900" y="146050"/>
                        </a:cubicBezTo>
                        <a:cubicBezTo>
                          <a:pt x="347362" y="140950"/>
                          <a:pt x="353675" y="137812"/>
                          <a:pt x="358775" y="133350"/>
                        </a:cubicBezTo>
                        <a:cubicBezTo>
                          <a:pt x="373411" y="120544"/>
                          <a:pt x="361995" y="125927"/>
                          <a:pt x="377825" y="120650"/>
                        </a:cubicBezTo>
                        <a:cubicBezTo>
                          <a:pt x="378883" y="125942"/>
                          <a:pt x="382171" y="131257"/>
                          <a:pt x="381000" y="136525"/>
                        </a:cubicBezTo>
                        <a:cubicBezTo>
                          <a:pt x="379852" y="141691"/>
                          <a:pt x="374280" y="144738"/>
                          <a:pt x="371475" y="149225"/>
                        </a:cubicBezTo>
                        <a:cubicBezTo>
                          <a:pt x="368967" y="153239"/>
                          <a:pt x="368031" y="158189"/>
                          <a:pt x="365125" y="161925"/>
                        </a:cubicBezTo>
                        <a:cubicBezTo>
                          <a:pt x="356615" y="172866"/>
                          <a:pt x="344085" y="181932"/>
                          <a:pt x="333375" y="190500"/>
                        </a:cubicBezTo>
                        <a:cubicBezTo>
                          <a:pt x="324908" y="189442"/>
                          <a:pt x="315897" y="190494"/>
                          <a:pt x="307975" y="187325"/>
                        </a:cubicBezTo>
                        <a:cubicBezTo>
                          <a:pt x="304432" y="185908"/>
                          <a:pt x="301625" y="181616"/>
                          <a:pt x="301625" y="177800"/>
                        </a:cubicBezTo>
                        <a:cubicBezTo>
                          <a:pt x="301625" y="135503"/>
                          <a:pt x="296418" y="140377"/>
                          <a:pt x="317500" y="133350"/>
                        </a:cubicBezTo>
                        <a:cubicBezTo>
                          <a:pt x="323850" y="135467"/>
                          <a:pt x="334064" y="133485"/>
                          <a:pt x="336550" y="139700"/>
                        </a:cubicBezTo>
                        <a:cubicBezTo>
                          <a:pt x="339424" y="146885"/>
                          <a:pt x="330603" y="167421"/>
                          <a:pt x="323850" y="174625"/>
                        </a:cubicBezTo>
                        <a:cubicBezTo>
                          <a:pt x="310542" y="188820"/>
                          <a:pt x="296333" y="202142"/>
                          <a:pt x="282575" y="215900"/>
                        </a:cubicBezTo>
                        <a:cubicBezTo>
                          <a:pt x="278342" y="220133"/>
                          <a:pt x="274747" y="225120"/>
                          <a:pt x="269875" y="228600"/>
                        </a:cubicBezTo>
                        <a:cubicBezTo>
                          <a:pt x="262467" y="233892"/>
                          <a:pt x="255225" y="239425"/>
                          <a:pt x="247650" y="244475"/>
                        </a:cubicBezTo>
                        <a:cubicBezTo>
                          <a:pt x="221460" y="261935"/>
                          <a:pt x="230664" y="258246"/>
                          <a:pt x="209550" y="263525"/>
                        </a:cubicBezTo>
                        <a:cubicBezTo>
                          <a:pt x="208492" y="260350"/>
                          <a:pt x="206375" y="257347"/>
                          <a:pt x="206375" y="254000"/>
                        </a:cubicBezTo>
                        <a:cubicBezTo>
                          <a:pt x="206375" y="228518"/>
                          <a:pt x="207433" y="224896"/>
                          <a:pt x="222250" y="206375"/>
                        </a:cubicBezTo>
                        <a:cubicBezTo>
                          <a:pt x="225990" y="201700"/>
                          <a:pt x="229873" y="196848"/>
                          <a:pt x="234950" y="193675"/>
                        </a:cubicBezTo>
                        <a:cubicBezTo>
                          <a:pt x="238650" y="191362"/>
                          <a:pt x="243417" y="191558"/>
                          <a:pt x="247650" y="190500"/>
                        </a:cubicBezTo>
                        <a:cubicBezTo>
                          <a:pt x="256117" y="193675"/>
                          <a:pt x="265737" y="194707"/>
                          <a:pt x="273050" y="200025"/>
                        </a:cubicBezTo>
                        <a:cubicBezTo>
                          <a:pt x="278041" y="203655"/>
                          <a:pt x="285998" y="210765"/>
                          <a:pt x="282575" y="215900"/>
                        </a:cubicBezTo>
                        <a:cubicBezTo>
                          <a:pt x="278424" y="222127"/>
                          <a:pt x="267758" y="218017"/>
                          <a:pt x="260350" y="219075"/>
                        </a:cubicBezTo>
                        <a:cubicBezTo>
                          <a:pt x="251883" y="222250"/>
                          <a:pt x="243477" y="225591"/>
                          <a:pt x="234950" y="228600"/>
                        </a:cubicBezTo>
                        <a:cubicBezTo>
                          <a:pt x="225482" y="231942"/>
                          <a:pt x="215643" y="234263"/>
                          <a:pt x="206375" y="238125"/>
                        </a:cubicBezTo>
                        <a:cubicBezTo>
                          <a:pt x="202853" y="239593"/>
                          <a:pt x="200357" y="242972"/>
                          <a:pt x="196850" y="244475"/>
                        </a:cubicBezTo>
                        <a:cubicBezTo>
                          <a:pt x="165088" y="258087"/>
                          <a:pt x="207860" y="231519"/>
                          <a:pt x="165100" y="257175"/>
                        </a:cubicBezTo>
                        <a:cubicBezTo>
                          <a:pt x="160562" y="259898"/>
                          <a:pt x="155960" y="262784"/>
                          <a:pt x="152400" y="266700"/>
                        </a:cubicBezTo>
                        <a:cubicBezTo>
                          <a:pt x="145281" y="274531"/>
                          <a:pt x="133350" y="292100"/>
                          <a:pt x="133350" y="292100"/>
                        </a:cubicBezTo>
                        <a:cubicBezTo>
                          <a:pt x="132292" y="296333"/>
                          <a:pt x="131374" y="300604"/>
                          <a:pt x="130175" y="304800"/>
                        </a:cubicBezTo>
                        <a:cubicBezTo>
                          <a:pt x="129256" y="308018"/>
                          <a:pt x="124387" y="312234"/>
                          <a:pt x="127000" y="314325"/>
                        </a:cubicBezTo>
                        <a:cubicBezTo>
                          <a:pt x="132027" y="318347"/>
                          <a:pt x="139700" y="316442"/>
                          <a:pt x="146050" y="317500"/>
                        </a:cubicBezTo>
                        <a:cubicBezTo>
                          <a:pt x="170392" y="316442"/>
                          <a:pt x="194859" y="317016"/>
                          <a:pt x="219075" y="314325"/>
                        </a:cubicBezTo>
                        <a:cubicBezTo>
                          <a:pt x="223779" y="313802"/>
                          <a:pt x="227381" y="309733"/>
                          <a:pt x="231775" y="307975"/>
                        </a:cubicBezTo>
                        <a:cubicBezTo>
                          <a:pt x="237990" y="305489"/>
                          <a:pt x="244475" y="303742"/>
                          <a:pt x="250825" y="301625"/>
                        </a:cubicBezTo>
                        <a:cubicBezTo>
                          <a:pt x="260350" y="302683"/>
                          <a:pt x="271315" y="299655"/>
                          <a:pt x="279400" y="304800"/>
                        </a:cubicBezTo>
                        <a:cubicBezTo>
                          <a:pt x="284090" y="307785"/>
                          <a:pt x="288204" y="338572"/>
                          <a:pt x="288925" y="342900"/>
                        </a:cubicBezTo>
                        <a:cubicBezTo>
                          <a:pt x="287867" y="356658"/>
                          <a:pt x="289097" y="370788"/>
                          <a:pt x="285750" y="384175"/>
                        </a:cubicBezTo>
                        <a:cubicBezTo>
                          <a:pt x="280307" y="405949"/>
                          <a:pt x="276058" y="403351"/>
                          <a:pt x="263525" y="412750"/>
                        </a:cubicBezTo>
                        <a:cubicBezTo>
                          <a:pt x="258104" y="416816"/>
                          <a:pt x="253071" y="421384"/>
                          <a:pt x="247650" y="425450"/>
                        </a:cubicBezTo>
                        <a:cubicBezTo>
                          <a:pt x="244597" y="427740"/>
                          <a:pt x="241745" y="430593"/>
                          <a:pt x="238125" y="431800"/>
                        </a:cubicBezTo>
                        <a:cubicBezTo>
                          <a:pt x="234821" y="432901"/>
                          <a:pt x="198562" y="437905"/>
                          <a:pt x="196850" y="438150"/>
                        </a:cubicBezTo>
                        <a:cubicBezTo>
                          <a:pt x="189442" y="437092"/>
                          <a:pt x="180971" y="438941"/>
                          <a:pt x="174625" y="434975"/>
                        </a:cubicBezTo>
                        <a:cubicBezTo>
                          <a:pt x="169123" y="431536"/>
                          <a:pt x="171232" y="416821"/>
                          <a:pt x="174625" y="412750"/>
                        </a:cubicBezTo>
                        <a:cubicBezTo>
                          <a:pt x="183249" y="402402"/>
                          <a:pt x="190421" y="388435"/>
                          <a:pt x="203200" y="384175"/>
                        </a:cubicBezTo>
                        <a:lnTo>
                          <a:pt x="241300" y="371475"/>
                        </a:lnTo>
                        <a:cubicBezTo>
                          <a:pt x="254000" y="373592"/>
                          <a:pt x="267275" y="373495"/>
                          <a:pt x="279400" y="377825"/>
                        </a:cubicBezTo>
                        <a:cubicBezTo>
                          <a:pt x="291495" y="382145"/>
                          <a:pt x="283309" y="398665"/>
                          <a:pt x="279400" y="403225"/>
                        </a:cubicBezTo>
                        <a:cubicBezTo>
                          <a:pt x="273961" y="409571"/>
                          <a:pt x="257559" y="411403"/>
                          <a:pt x="250825" y="412750"/>
                        </a:cubicBezTo>
                        <a:cubicBezTo>
                          <a:pt x="247650" y="411692"/>
                          <a:pt x="243156" y="412360"/>
                          <a:pt x="241300" y="409575"/>
                        </a:cubicBezTo>
                        <a:cubicBezTo>
                          <a:pt x="236220" y="401955"/>
                          <a:pt x="237913" y="385445"/>
                          <a:pt x="241300" y="377825"/>
                        </a:cubicBezTo>
                        <a:cubicBezTo>
                          <a:pt x="243449" y="372989"/>
                          <a:pt x="246474" y="368137"/>
                          <a:pt x="250825" y="365125"/>
                        </a:cubicBezTo>
                        <a:cubicBezTo>
                          <a:pt x="270977" y="351174"/>
                          <a:pt x="276812" y="350691"/>
                          <a:pt x="295275" y="346075"/>
                        </a:cubicBezTo>
                        <a:cubicBezTo>
                          <a:pt x="304800" y="348192"/>
                          <a:pt x="316507" y="346000"/>
                          <a:pt x="323850" y="352425"/>
                        </a:cubicBezTo>
                        <a:cubicBezTo>
                          <a:pt x="327911" y="355979"/>
                          <a:pt x="322382" y="363180"/>
                          <a:pt x="320675" y="368300"/>
                        </a:cubicBezTo>
                        <a:cubicBezTo>
                          <a:pt x="317183" y="378776"/>
                          <a:pt x="310670" y="387239"/>
                          <a:pt x="301625" y="393700"/>
                        </a:cubicBezTo>
                        <a:cubicBezTo>
                          <a:pt x="298902" y="395645"/>
                          <a:pt x="295275" y="395817"/>
                          <a:pt x="292100" y="396875"/>
                        </a:cubicBezTo>
                        <a:cubicBezTo>
                          <a:pt x="287867" y="394758"/>
                          <a:pt x="281517" y="394758"/>
                          <a:pt x="279400" y="390525"/>
                        </a:cubicBezTo>
                        <a:cubicBezTo>
                          <a:pt x="276273" y="384271"/>
                          <a:pt x="271324" y="346693"/>
                          <a:pt x="269875" y="336550"/>
                        </a:cubicBezTo>
                        <a:cubicBezTo>
                          <a:pt x="270933" y="311150"/>
                          <a:pt x="269125" y="285467"/>
                          <a:pt x="273050" y="260350"/>
                        </a:cubicBezTo>
                        <a:cubicBezTo>
                          <a:pt x="274511" y="250997"/>
                          <a:pt x="280631" y="242913"/>
                          <a:pt x="285750" y="234950"/>
                        </a:cubicBezTo>
                        <a:cubicBezTo>
                          <a:pt x="290782" y="227122"/>
                          <a:pt x="300881" y="213951"/>
                          <a:pt x="311150" y="209550"/>
                        </a:cubicBezTo>
                        <a:cubicBezTo>
                          <a:pt x="315161" y="207831"/>
                          <a:pt x="319571" y="207231"/>
                          <a:pt x="323850" y="206375"/>
                        </a:cubicBezTo>
                        <a:cubicBezTo>
                          <a:pt x="353961" y="200353"/>
                          <a:pt x="364002" y="202089"/>
                          <a:pt x="403225" y="200025"/>
                        </a:cubicBezTo>
                        <a:cubicBezTo>
                          <a:pt x="439987" y="185320"/>
                          <a:pt x="394035" y="202146"/>
                          <a:pt x="444500" y="190500"/>
                        </a:cubicBezTo>
                        <a:cubicBezTo>
                          <a:pt x="450053" y="189218"/>
                          <a:pt x="455167" y="186465"/>
                          <a:pt x="460375" y="184150"/>
                        </a:cubicBezTo>
                        <a:cubicBezTo>
                          <a:pt x="464700" y="182228"/>
                          <a:pt x="469137" y="180425"/>
                          <a:pt x="473075" y="177800"/>
                        </a:cubicBezTo>
                        <a:cubicBezTo>
                          <a:pt x="481881" y="171929"/>
                          <a:pt x="489669" y="164621"/>
                          <a:pt x="498475" y="158750"/>
                        </a:cubicBezTo>
                        <a:lnTo>
                          <a:pt x="508000" y="152400"/>
                        </a:lnTo>
                        <a:cubicBezTo>
                          <a:pt x="519642" y="134938"/>
                          <a:pt x="508000" y="149754"/>
                          <a:pt x="523875" y="136525"/>
                        </a:cubicBezTo>
                        <a:cubicBezTo>
                          <a:pt x="527324" y="133650"/>
                          <a:pt x="529856" y="129757"/>
                          <a:pt x="533400" y="127000"/>
                        </a:cubicBezTo>
                        <a:cubicBezTo>
                          <a:pt x="539424" y="122315"/>
                          <a:pt x="545046" y="116151"/>
                          <a:pt x="552450" y="114300"/>
                        </a:cubicBezTo>
                        <a:cubicBezTo>
                          <a:pt x="570385" y="109816"/>
                          <a:pt x="560871" y="111981"/>
                          <a:pt x="581025" y="107950"/>
                        </a:cubicBezTo>
                        <a:cubicBezTo>
                          <a:pt x="596050" y="109828"/>
                          <a:pt x="605659" y="107184"/>
                          <a:pt x="615950" y="117475"/>
                        </a:cubicBezTo>
                        <a:cubicBezTo>
                          <a:pt x="618648" y="120173"/>
                          <a:pt x="620183" y="123825"/>
                          <a:pt x="622300" y="127000"/>
                        </a:cubicBezTo>
                        <a:cubicBezTo>
                          <a:pt x="617008" y="129117"/>
                          <a:pt x="612118" y="133079"/>
                          <a:pt x="606425" y="133350"/>
                        </a:cubicBezTo>
                        <a:cubicBezTo>
                          <a:pt x="579438" y="134635"/>
                          <a:pt x="562975" y="131977"/>
                          <a:pt x="539750" y="127000"/>
                        </a:cubicBezTo>
                        <a:cubicBezTo>
                          <a:pt x="529884" y="124886"/>
                          <a:pt x="496287" y="117534"/>
                          <a:pt x="485775" y="114300"/>
                        </a:cubicBezTo>
                        <a:cubicBezTo>
                          <a:pt x="480328" y="112624"/>
                          <a:pt x="475192" y="110067"/>
                          <a:pt x="469900" y="107950"/>
                        </a:cubicBezTo>
                        <a:lnTo>
                          <a:pt x="498475" y="98425"/>
                        </a:lnTo>
                        <a:cubicBezTo>
                          <a:pt x="507833" y="95306"/>
                          <a:pt x="514384" y="93329"/>
                          <a:pt x="523875" y="88900"/>
                        </a:cubicBezTo>
                        <a:cubicBezTo>
                          <a:pt x="566276" y="69113"/>
                          <a:pt x="564836" y="71709"/>
                          <a:pt x="533400" y="76200"/>
                        </a:cubicBezTo>
                        <a:cubicBezTo>
                          <a:pt x="524812" y="81925"/>
                          <a:pt x="514949" y="85107"/>
                          <a:pt x="536575" y="85725"/>
                        </a:cubicBezTo>
                        <a:cubicBezTo>
                          <a:pt x="606405" y="87720"/>
                          <a:pt x="676275" y="87842"/>
                          <a:pt x="746125" y="88900"/>
                        </a:cubicBezTo>
                        <a:lnTo>
                          <a:pt x="901700" y="85725"/>
                        </a:lnTo>
                        <a:cubicBezTo>
                          <a:pt x="906042" y="85291"/>
                          <a:pt x="903676" y="77221"/>
                          <a:pt x="904875" y="73025"/>
                        </a:cubicBezTo>
                        <a:cubicBezTo>
                          <a:pt x="905794" y="69807"/>
                          <a:pt x="911332" y="64156"/>
                          <a:pt x="908050" y="63500"/>
                        </a:cubicBezTo>
                        <a:cubicBezTo>
                          <a:pt x="901486" y="62187"/>
                          <a:pt x="895494" y="68227"/>
                          <a:pt x="889000" y="69850"/>
                        </a:cubicBezTo>
                        <a:cubicBezTo>
                          <a:pt x="884767" y="70908"/>
                          <a:pt x="880496" y="71826"/>
                          <a:pt x="876300" y="73025"/>
                        </a:cubicBezTo>
                        <a:cubicBezTo>
                          <a:pt x="873082" y="73944"/>
                          <a:pt x="869950" y="75142"/>
                          <a:pt x="866775" y="76200"/>
                        </a:cubicBezTo>
                        <a:cubicBezTo>
                          <a:pt x="843492" y="75142"/>
                          <a:pt x="820158" y="74884"/>
                          <a:pt x="796925" y="73025"/>
                        </a:cubicBezTo>
                        <a:cubicBezTo>
                          <a:pt x="793589" y="72758"/>
                          <a:pt x="790717" y="70292"/>
                          <a:pt x="787400" y="69850"/>
                        </a:cubicBezTo>
                        <a:cubicBezTo>
                          <a:pt x="774768" y="68166"/>
                          <a:pt x="762000" y="67733"/>
                          <a:pt x="749300" y="66675"/>
                        </a:cubicBezTo>
                        <a:cubicBezTo>
                          <a:pt x="724958" y="67733"/>
                          <a:pt x="700573" y="68050"/>
                          <a:pt x="676275" y="69850"/>
                        </a:cubicBezTo>
                        <a:cubicBezTo>
                          <a:pt x="671923" y="70172"/>
                          <a:pt x="667661" y="71493"/>
                          <a:pt x="663575" y="73025"/>
                        </a:cubicBezTo>
                        <a:cubicBezTo>
                          <a:pt x="650693" y="77856"/>
                          <a:pt x="638527" y="84549"/>
                          <a:pt x="625475" y="88900"/>
                        </a:cubicBezTo>
                        <a:cubicBezTo>
                          <a:pt x="619125" y="91017"/>
                          <a:pt x="612836" y="93327"/>
                          <a:pt x="606425" y="95250"/>
                        </a:cubicBezTo>
                        <a:cubicBezTo>
                          <a:pt x="595363" y="98568"/>
                          <a:pt x="589503" y="99010"/>
                          <a:pt x="577850" y="101600"/>
                        </a:cubicBezTo>
                        <a:cubicBezTo>
                          <a:pt x="573590" y="102547"/>
                          <a:pt x="569383" y="103717"/>
                          <a:pt x="565150" y="104775"/>
                        </a:cubicBezTo>
                        <a:cubicBezTo>
                          <a:pt x="576599" y="106206"/>
                          <a:pt x="608420" y="110302"/>
                          <a:pt x="619125" y="111125"/>
                        </a:cubicBezTo>
                        <a:cubicBezTo>
                          <a:pt x="672295" y="115215"/>
                          <a:pt x="689064" y="114214"/>
                          <a:pt x="746125" y="117475"/>
                        </a:cubicBezTo>
                        <a:cubicBezTo>
                          <a:pt x="765064" y="118557"/>
                          <a:pt x="796382" y="121866"/>
                          <a:pt x="815975" y="123825"/>
                        </a:cubicBezTo>
                        <a:cubicBezTo>
                          <a:pt x="870120" y="137361"/>
                          <a:pt x="819890" y="123825"/>
                          <a:pt x="704850" y="123825"/>
                        </a:cubicBezTo>
                        <a:cubicBezTo>
                          <a:pt x="668851" y="123825"/>
                          <a:pt x="632883" y="125942"/>
                          <a:pt x="596900" y="127000"/>
                        </a:cubicBezTo>
                        <a:cubicBezTo>
                          <a:pt x="586317" y="128058"/>
                          <a:pt x="575679" y="128671"/>
                          <a:pt x="565150" y="130175"/>
                        </a:cubicBezTo>
                        <a:cubicBezTo>
                          <a:pt x="554736" y="131663"/>
                          <a:pt x="543122" y="137049"/>
                          <a:pt x="533400" y="139700"/>
                        </a:cubicBezTo>
                        <a:cubicBezTo>
                          <a:pt x="528194" y="141120"/>
                          <a:pt x="522817" y="141817"/>
                          <a:pt x="517525" y="142875"/>
                        </a:cubicBezTo>
                        <a:cubicBezTo>
                          <a:pt x="531415" y="146348"/>
                          <a:pt x="530012" y="145021"/>
                          <a:pt x="542925" y="152400"/>
                        </a:cubicBezTo>
                        <a:cubicBezTo>
                          <a:pt x="546238" y="154293"/>
                          <a:pt x="548943" y="157247"/>
                          <a:pt x="552450" y="158750"/>
                        </a:cubicBezTo>
                        <a:cubicBezTo>
                          <a:pt x="556461" y="160469"/>
                          <a:pt x="561064" y="160393"/>
                          <a:pt x="565150" y="161925"/>
                        </a:cubicBezTo>
                        <a:cubicBezTo>
                          <a:pt x="569582" y="163587"/>
                          <a:pt x="573500" y="166411"/>
                          <a:pt x="577850" y="168275"/>
                        </a:cubicBezTo>
                        <a:cubicBezTo>
                          <a:pt x="580926" y="169593"/>
                          <a:pt x="584200" y="170392"/>
                          <a:pt x="587375" y="171450"/>
                        </a:cubicBezTo>
                        <a:cubicBezTo>
                          <a:pt x="588433" y="174625"/>
                          <a:pt x="590550" y="177628"/>
                          <a:pt x="590550" y="180975"/>
                        </a:cubicBezTo>
                        <a:cubicBezTo>
                          <a:pt x="590550" y="184322"/>
                          <a:pt x="590160" y="192356"/>
                          <a:pt x="587375" y="190500"/>
                        </a:cubicBezTo>
                        <a:cubicBezTo>
                          <a:pt x="582633" y="187339"/>
                          <a:pt x="582827" y="180032"/>
                          <a:pt x="581025" y="174625"/>
                        </a:cubicBezTo>
                        <a:cubicBezTo>
                          <a:pt x="579645" y="170485"/>
                          <a:pt x="579049" y="166121"/>
                          <a:pt x="577850" y="161925"/>
                        </a:cubicBezTo>
                        <a:cubicBezTo>
                          <a:pt x="576931" y="158707"/>
                          <a:pt x="575733" y="155575"/>
                          <a:pt x="574675" y="152400"/>
                        </a:cubicBezTo>
                        <a:cubicBezTo>
                          <a:pt x="575733" y="146050"/>
                          <a:pt x="574656" y="138939"/>
                          <a:pt x="577850" y="133350"/>
                        </a:cubicBezTo>
                        <a:cubicBezTo>
                          <a:pt x="579510" y="130444"/>
                          <a:pt x="586960" y="126854"/>
                          <a:pt x="587375" y="130175"/>
                        </a:cubicBezTo>
                        <a:cubicBezTo>
                          <a:pt x="588495" y="139138"/>
                          <a:pt x="583192" y="159758"/>
                          <a:pt x="574675" y="168275"/>
                        </a:cubicBezTo>
                        <a:cubicBezTo>
                          <a:pt x="570933" y="172017"/>
                          <a:pt x="566281" y="174724"/>
                          <a:pt x="561975" y="177800"/>
                        </a:cubicBezTo>
                        <a:cubicBezTo>
                          <a:pt x="558870" y="180018"/>
                          <a:pt x="555863" y="182443"/>
                          <a:pt x="552450" y="184150"/>
                        </a:cubicBezTo>
                        <a:cubicBezTo>
                          <a:pt x="549457" y="185647"/>
                          <a:pt x="546100" y="186267"/>
                          <a:pt x="542925" y="187325"/>
                        </a:cubicBezTo>
                        <a:cubicBezTo>
                          <a:pt x="546100" y="184150"/>
                          <a:pt x="548796" y="180410"/>
                          <a:pt x="552450" y="177800"/>
                        </a:cubicBezTo>
                        <a:cubicBezTo>
                          <a:pt x="559316" y="172896"/>
                          <a:pt x="566902" y="170866"/>
                          <a:pt x="574675" y="168275"/>
                        </a:cubicBezTo>
                        <a:cubicBezTo>
                          <a:pt x="583142" y="169333"/>
                          <a:pt x="594042" y="165417"/>
                          <a:pt x="600075" y="171450"/>
                        </a:cubicBezTo>
                        <a:cubicBezTo>
                          <a:pt x="603817" y="175192"/>
                          <a:pt x="594035" y="180168"/>
                          <a:pt x="590550" y="184150"/>
                        </a:cubicBezTo>
                        <a:cubicBezTo>
                          <a:pt x="584815" y="190704"/>
                          <a:pt x="573176" y="201997"/>
                          <a:pt x="565150" y="206375"/>
                        </a:cubicBezTo>
                        <a:cubicBezTo>
                          <a:pt x="558074" y="210235"/>
                          <a:pt x="550263" y="212565"/>
                          <a:pt x="542925" y="215900"/>
                        </a:cubicBezTo>
                        <a:cubicBezTo>
                          <a:pt x="538616" y="217859"/>
                          <a:pt x="534776" y="220950"/>
                          <a:pt x="530225" y="222250"/>
                        </a:cubicBezTo>
                        <a:cubicBezTo>
                          <a:pt x="507513" y="228739"/>
                          <a:pt x="490030" y="229445"/>
                          <a:pt x="466725" y="231775"/>
                        </a:cubicBezTo>
                        <a:cubicBezTo>
                          <a:pt x="441325" y="230717"/>
                          <a:pt x="415898" y="230186"/>
                          <a:pt x="390525" y="228600"/>
                        </a:cubicBezTo>
                        <a:cubicBezTo>
                          <a:pt x="382009" y="228068"/>
                          <a:pt x="373658" y="225425"/>
                          <a:pt x="365125" y="225425"/>
                        </a:cubicBezTo>
                        <a:cubicBezTo>
                          <a:pt x="338646" y="225425"/>
                          <a:pt x="312208" y="227542"/>
                          <a:pt x="285750" y="228600"/>
                        </a:cubicBezTo>
                        <a:cubicBezTo>
                          <a:pt x="281037" y="229543"/>
                          <a:pt x="254353" y="236831"/>
                          <a:pt x="250825" y="228600"/>
                        </a:cubicBezTo>
                        <a:cubicBezTo>
                          <a:pt x="248028" y="222075"/>
                          <a:pt x="257467" y="216038"/>
                          <a:pt x="260350" y="209550"/>
                        </a:cubicBezTo>
                        <a:cubicBezTo>
                          <a:pt x="261709" y="206492"/>
                          <a:pt x="261517" y="202702"/>
                          <a:pt x="263525" y="200025"/>
                        </a:cubicBezTo>
                        <a:cubicBezTo>
                          <a:pt x="276688" y="182475"/>
                          <a:pt x="277977" y="187179"/>
                          <a:pt x="292100" y="174625"/>
                        </a:cubicBezTo>
                        <a:cubicBezTo>
                          <a:pt x="297693" y="169653"/>
                          <a:pt x="301748" y="162901"/>
                          <a:pt x="307975" y="158750"/>
                        </a:cubicBezTo>
                        <a:cubicBezTo>
                          <a:pt x="322716" y="148923"/>
                          <a:pt x="332953" y="148766"/>
                          <a:pt x="349250" y="146050"/>
                        </a:cubicBezTo>
                        <a:cubicBezTo>
                          <a:pt x="352561" y="146464"/>
                          <a:pt x="381918" y="142376"/>
                          <a:pt x="377825" y="158750"/>
                        </a:cubicBezTo>
                        <a:cubicBezTo>
                          <a:pt x="372805" y="178830"/>
                          <a:pt x="332192" y="244572"/>
                          <a:pt x="330200" y="247650"/>
                        </a:cubicBezTo>
                        <a:lnTo>
                          <a:pt x="295275" y="301625"/>
                        </a:lnTo>
                        <a:cubicBezTo>
                          <a:pt x="287813" y="313232"/>
                          <a:pt x="279221" y="324208"/>
                          <a:pt x="273050" y="336550"/>
                        </a:cubicBezTo>
                        <a:cubicBezTo>
                          <a:pt x="258643" y="365363"/>
                          <a:pt x="265601" y="354074"/>
                          <a:pt x="254000" y="371475"/>
                        </a:cubicBezTo>
                        <a:cubicBezTo>
                          <a:pt x="254242" y="372201"/>
                          <a:pt x="257991" y="391916"/>
                          <a:pt x="266700" y="384175"/>
                        </a:cubicBezTo>
                        <a:cubicBezTo>
                          <a:pt x="268941" y="382183"/>
                          <a:pt x="285708" y="355206"/>
                          <a:pt x="292100" y="346075"/>
                        </a:cubicBezTo>
                        <a:cubicBezTo>
                          <a:pt x="295985" y="340524"/>
                          <a:pt x="311269" y="318939"/>
                          <a:pt x="317500" y="311150"/>
                        </a:cubicBezTo>
                        <a:cubicBezTo>
                          <a:pt x="322664" y="304695"/>
                          <a:pt x="328790" y="298978"/>
                          <a:pt x="333375" y="292100"/>
                        </a:cubicBezTo>
                        <a:cubicBezTo>
                          <a:pt x="335492" y="288925"/>
                          <a:pt x="337190" y="285427"/>
                          <a:pt x="339725" y="282575"/>
                        </a:cubicBezTo>
                        <a:cubicBezTo>
                          <a:pt x="345691" y="275863"/>
                          <a:pt x="358775" y="263525"/>
                          <a:pt x="358775" y="263525"/>
                        </a:cubicBezTo>
                        <a:cubicBezTo>
                          <a:pt x="355683" y="282080"/>
                          <a:pt x="357101" y="285086"/>
                          <a:pt x="346075" y="301625"/>
                        </a:cubicBezTo>
                        <a:cubicBezTo>
                          <a:pt x="343584" y="305361"/>
                          <a:pt x="339355" y="307644"/>
                          <a:pt x="336550" y="311150"/>
                        </a:cubicBezTo>
                        <a:cubicBezTo>
                          <a:pt x="330863" y="318259"/>
                          <a:pt x="326799" y="326638"/>
                          <a:pt x="320675" y="333375"/>
                        </a:cubicBezTo>
                        <a:cubicBezTo>
                          <a:pt x="310890" y="344139"/>
                          <a:pt x="304027" y="346462"/>
                          <a:pt x="292100" y="352425"/>
                        </a:cubicBezTo>
                        <a:cubicBezTo>
                          <a:pt x="281517" y="349250"/>
                          <a:pt x="268802" y="350017"/>
                          <a:pt x="260350" y="342900"/>
                        </a:cubicBezTo>
                        <a:cubicBezTo>
                          <a:pt x="247550" y="332121"/>
                          <a:pt x="239788" y="316315"/>
                          <a:pt x="231775" y="301625"/>
                        </a:cubicBezTo>
                        <a:cubicBezTo>
                          <a:pt x="225425" y="289983"/>
                          <a:pt x="218426" y="278673"/>
                          <a:pt x="212725" y="266700"/>
                        </a:cubicBezTo>
                        <a:cubicBezTo>
                          <a:pt x="201419" y="242958"/>
                          <a:pt x="201635" y="241392"/>
                          <a:pt x="196850" y="222250"/>
                        </a:cubicBezTo>
                        <a:cubicBezTo>
                          <a:pt x="203069" y="188044"/>
                          <a:pt x="194198" y="161533"/>
                          <a:pt x="219075" y="142875"/>
                        </a:cubicBezTo>
                        <a:cubicBezTo>
                          <a:pt x="224012" y="139172"/>
                          <a:pt x="229220" y="135642"/>
                          <a:pt x="234950" y="133350"/>
                        </a:cubicBezTo>
                        <a:cubicBezTo>
                          <a:pt x="239960" y="131346"/>
                          <a:pt x="245533" y="131233"/>
                          <a:pt x="250825" y="130175"/>
                        </a:cubicBezTo>
                        <a:cubicBezTo>
                          <a:pt x="257781" y="130993"/>
                          <a:pt x="345308" y="122962"/>
                          <a:pt x="371475" y="152400"/>
                        </a:cubicBezTo>
                        <a:cubicBezTo>
                          <a:pt x="376545" y="158104"/>
                          <a:pt x="379942" y="165100"/>
                          <a:pt x="384175" y="171450"/>
                        </a:cubicBezTo>
                        <a:cubicBezTo>
                          <a:pt x="391631" y="205004"/>
                          <a:pt x="397570" y="214487"/>
                          <a:pt x="381000" y="254000"/>
                        </a:cubicBezTo>
                        <a:cubicBezTo>
                          <a:pt x="373958" y="270792"/>
                          <a:pt x="360625" y="284232"/>
                          <a:pt x="349250" y="298450"/>
                        </a:cubicBezTo>
                        <a:cubicBezTo>
                          <a:pt x="343640" y="305462"/>
                          <a:pt x="336781" y="311389"/>
                          <a:pt x="330200" y="317500"/>
                        </a:cubicBezTo>
                        <a:cubicBezTo>
                          <a:pt x="327649" y="319869"/>
                          <a:pt x="301180" y="343954"/>
                          <a:pt x="292100" y="349250"/>
                        </a:cubicBezTo>
                        <a:cubicBezTo>
                          <a:pt x="283923" y="354020"/>
                          <a:pt x="275167" y="357717"/>
                          <a:pt x="266700" y="361950"/>
                        </a:cubicBezTo>
                        <a:cubicBezTo>
                          <a:pt x="245533" y="359833"/>
                          <a:pt x="223460" y="362083"/>
                          <a:pt x="203200" y="355600"/>
                        </a:cubicBezTo>
                        <a:cubicBezTo>
                          <a:pt x="195327" y="353081"/>
                          <a:pt x="192432" y="343050"/>
                          <a:pt x="187325" y="336550"/>
                        </a:cubicBezTo>
                        <a:cubicBezTo>
                          <a:pt x="180786" y="328228"/>
                          <a:pt x="174625" y="319617"/>
                          <a:pt x="168275" y="311150"/>
                        </a:cubicBezTo>
                        <a:cubicBezTo>
                          <a:pt x="164042" y="299508"/>
                          <a:pt x="155575" y="288612"/>
                          <a:pt x="155575" y="276225"/>
                        </a:cubicBezTo>
                        <a:cubicBezTo>
                          <a:pt x="155575" y="258771"/>
                          <a:pt x="162241" y="241803"/>
                          <a:pt x="168275" y="225425"/>
                        </a:cubicBezTo>
                        <a:cubicBezTo>
                          <a:pt x="169827" y="221212"/>
                          <a:pt x="174294" y="218705"/>
                          <a:pt x="177800" y="215900"/>
                        </a:cubicBezTo>
                        <a:cubicBezTo>
                          <a:pt x="184909" y="210213"/>
                          <a:pt x="192305" y="204850"/>
                          <a:pt x="200025" y="200025"/>
                        </a:cubicBezTo>
                        <a:cubicBezTo>
                          <a:pt x="221555" y="186569"/>
                          <a:pt x="236276" y="179876"/>
                          <a:pt x="260350" y="171450"/>
                        </a:cubicBezTo>
                        <a:cubicBezTo>
                          <a:pt x="270779" y="167800"/>
                          <a:pt x="281265" y="164092"/>
                          <a:pt x="292100" y="161925"/>
                        </a:cubicBezTo>
                        <a:cubicBezTo>
                          <a:pt x="302530" y="159839"/>
                          <a:pt x="313267" y="159808"/>
                          <a:pt x="323850" y="158750"/>
                        </a:cubicBezTo>
                        <a:cubicBezTo>
                          <a:pt x="340783" y="159808"/>
                          <a:pt x="358145" y="157995"/>
                          <a:pt x="374650" y="161925"/>
                        </a:cubicBezTo>
                        <a:cubicBezTo>
                          <a:pt x="381242" y="163495"/>
                          <a:pt x="386292" y="169333"/>
                          <a:pt x="390525" y="174625"/>
                        </a:cubicBezTo>
                        <a:cubicBezTo>
                          <a:pt x="396823" y="182498"/>
                          <a:pt x="400032" y="193620"/>
                          <a:pt x="403225" y="203200"/>
                        </a:cubicBezTo>
                        <a:cubicBezTo>
                          <a:pt x="401460" y="219087"/>
                          <a:pt x="404637" y="230363"/>
                          <a:pt x="393700" y="241300"/>
                        </a:cubicBezTo>
                        <a:cubicBezTo>
                          <a:pt x="392952" y="242048"/>
                          <a:pt x="391583" y="241300"/>
                          <a:pt x="390525" y="241300"/>
                        </a:cubicBezTo>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9108B9E2-1578-D74A-B278-E9539EC1F51C}"/>
                      </a:ext>
                    </a:extLst>
                  </p:cNvPr>
                  <p:cNvSpPr/>
                  <p:nvPr/>
                </p:nvSpPr>
                <p:spPr>
                  <a:xfrm rot="315404">
                    <a:off x="3379142" y="3606279"/>
                    <a:ext cx="231574" cy="475692"/>
                  </a:xfrm>
                  <a:custGeom>
                    <a:avLst/>
                    <a:gdLst>
                      <a:gd name="connsiteX0" fmla="*/ 184150 w 909078"/>
                      <a:gd name="connsiteY0" fmla="*/ 161925 h 723900"/>
                      <a:gd name="connsiteX1" fmla="*/ 168275 w 909078"/>
                      <a:gd name="connsiteY1" fmla="*/ 177800 h 723900"/>
                      <a:gd name="connsiteX2" fmla="*/ 155575 w 909078"/>
                      <a:gd name="connsiteY2" fmla="*/ 196850 h 723900"/>
                      <a:gd name="connsiteX3" fmla="*/ 149225 w 909078"/>
                      <a:gd name="connsiteY3" fmla="*/ 206375 h 723900"/>
                      <a:gd name="connsiteX4" fmla="*/ 146050 w 909078"/>
                      <a:gd name="connsiteY4" fmla="*/ 215900 h 723900"/>
                      <a:gd name="connsiteX5" fmla="*/ 133350 w 909078"/>
                      <a:gd name="connsiteY5" fmla="*/ 234950 h 723900"/>
                      <a:gd name="connsiteX6" fmla="*/ 127000 w 909078"/>
                      <a:gd name="connsiteY6" fmla="*/ 244475 h 723900"/>
                      <a:gd name="connsiteX7" fmla="*/ 120650 w 909078"/>
                      <a:gd name="connsiteY7" fmla="*/ 254000 h 723900"/>
                      <a:gd name="connsiteX8" fmla="*/ 114300 w 909078"/>
                      <a:gd name="connsiteY8" fmla="*/ 273050 h 723900"/>
                      <a:gd name="connsiteX9" fmla="*/ 111125 w 909078"/>
                      <a:gd name="connsiteY9" fmla="*/ 301625 h 723900"/>
                      <a:gd name="connsiteX10" fmla="*/ 101600 w 909078"/>
                      <a:gd name="connsiteY10" fmla="*/ 346075 h 723900"/>
                      <a:gd name="connsiteX11" fmla="*/ 98425 w 909078"/>
                      <a:gd name="connsiteY11" fmla="*/ 365125 h 723900"/>
                      <a:gd name="connsiteX12" fmla="*/ 107950 w 909078"/>
                      <a:gd name="connsiteY12" fmla="*/ 400050 h 723900"/>
                      <a:gd name="connsiteX13" fmla="*/ 111125 w 909078"/>
                      <a:gd name="connsiteY13" fmla="*/ 409575 h 723900"/>
                      <a:gd name="connsiteX14" fmla="*/ 120650 w 909078"/>
                      <a:gd name="connsiteY14" fmla="*/ 428625 h 723900"/>
                      <a:gd name="connsiteX15" fmla="*/ 117475 w 909078"/>
                      <a:gd name="connsiteY15" fmla="*/ 685800 h 723900"/>
                      <a:gd name="connsiteX16" fmla="*/ 111125 w 909078"/>
                      <a:gd name="connsiteY16" fmla="*/ 720725 h 723900"/>
                      <a:gd name="connsiteX17" fmla="*/ 114300 w 909078"/>
                      <a:gd name="connsiteY17" fmla="*/ 685800 h 723900"/>
                      <a:gd name="connsiteX18" fmla="*/ 117475 w 909078"/>
                      <a:gd name="connsiteY18" fmla="*/ 628650 h 723900"/>
                      <a:gd name="connsiteX19" fmla="*/ 123825 w 909078"/>
                      <a:gd name="connsiteY19" fmla="*/ 609600 h 723900"/>
                      <a:gd name="connsiteX20" fmla="*/ 127000 w 909078"/>
                      <a:gd name="connsiteY20" fmla="*/ 596900 h 723900"/>
                      <a:gd name="connsiteX21" fmla="*/ 130175 w 909078"/>
                      <a:gd name="connsiteY21" fmla="*/ 577850 h 723900"/>
                      <a:gd name="connsiteX22" fmla="*/ 136525 w 909078"/>
                      <a:gd name="connsiteY22" fmla="*/ 533400 h 723900"/>
                      <a:gd name="connsiteX23" fmla="*/ 142875 w 909078"/>
                      <a:gd name="connsiteY23" fmla="*/ 498475 h 723900"/>
                      <a:gd name="connsiteX24" fmla="*/ 146050 w 909078"/>
                      <a:gd name="connsiteY24" fmla="*/ 393700 h 723900"/>
                      <a:gd name="connsiteX25" fmla="*/ 149225 w 909078"/>
                      <a:gd name="connsiteY25" fmla="*/ 374650 h 723900"/>
                      <a:gd name="connsiteX26" fmla="*/ 161925 w 909078"/>
                      <a:gd name="connsiteY26" fmla="*/ 346075 h 723900"/>
                      <a:gd name="connsiteX27" fmla="*/ 171450 w 909078"/>
                      <a:gd name="connsiteY27" fmla="*/ 339725 h 723900"/>
                      <a:gd name="connsiteX28" fmla="*/ 180975 w 909078"/>
                      <a:gd name="connsiteY28" fmla="*/ 349250 h 723900"/>
                      <a:gd name="connsiteX29" fmla="*/ 184150 w 909078"/>
                      <a:gd name="connsiteY29" fmla="*/ 365125 h 723900"/>
                      <a:gd name="connsiteX30" fmla="*/ 187325 w 909078"/>
                      <a:gd name="connsiteY30" fmla="*/ 377825 h 723900"/>
                      <a:gd name="connsiteX31" fmla="*/ 193675 w 909078"/>
                      <a:gd name="connsiteY31" fmla="*/ 396875 h 723900"/>
                      <a:gd name="connsiteX32" fmla="*/ 190500 w 909078"/>
                      <a:gd name="connsiteY32" fmla="*/ 431800 h 723900"/>
                      <a:gd name="connsiteX33" fmla="*/ 180975 w 909078"/>
                      <a:gd name="connsiteY33" fmla="*/ 460375 h 723900"/>
                      <a:gd name="connsiteX34" fmla="*/ 177800 w 909078"/>
                      <a:gd name="connsiteY34" fmla="*/ 473075 h 723900"/>
                      <a:gd name="connsiteX35" fmla="*/ 171450 w 909078"/>
                      <a:gd name="connsiteY35" fmla="*/ 492125 h 723900"/>
                      <a:gd name="connsiteX36" fmla="*/ 174625 w 909078"/>
                      <a:gd name="connsiteY36" fmla="*/ 533400 h 723900"/>
                      <a:gd name="connsiteX37" fmla="*/ 180975 w 909078"/>
                      <a:gd name="connsiteY37" fmla="*/ 552450 h 723900"/>
                      <a:gd name="connsiteX38" fmla="*/ 177800 w 909078"/>
                      <a:gd name="connsiteY38" fmla="*/ 657225 h 723900"/>
                      <a:gd name="connsiteX39" fmla="*/ 171450 w 909078"/>
                      <a:gd name="connsiteY39" fmla="*/ 692150 h 723900"/>
                      <a:gd name="connsiteX40" fmla="*/ 165100 w 909078"/>
                      <a:gd name="connsiteY40" fmla="*/ 723900 h 723900"/>
                      <a:gd name="connsiteX41" fmla="*/ 171450 w 909078"/>
                      <a:gd name="connsiteY41" fmla="*/ 657225 h 723900"/>
                      <a:gd name="connsiteX42" fmla="*/ 174625 w 909078"/>
                      <a:gd name="connsiteY42" fmla="*/ 644525 h 723900"/>
                      <a:gd name="connsiteX43" fmla="*/ 180975 w 909078"/>
                      <a:gd name="connsiteY43" fmla="*/ 612775 h 723900"/>
                      <a:gd name="connsiteX44" fmla="*/ 184150 w 909078"/>
                      <a:gd name="connsiteY44" fmla="*/ 596900 h 723900"/>
                      <a:gd name="connsiteX45" fmla="*/ 190500 w 909078"/>
                      <a:gd name="connsiteY45" fmla="*/ 571500 h 723900"/>
                      <a:gd name="connsiteX46" fmla="*/ 193675 w 909078"/>
                      <a:gd name="connsiteY46" fmla="*/ 447675 h 723900"/>
                      <a:gd name="connsiteX47" fmla="*/ 196850 w 909078"/>
                      <a:gd name="connsiteY47" fmla="*/ 428625 h 723900"/>
                      <a:gd name="connsiteX48" fmla="*/ 193675 w 909078"/>
                      <a:gd name="connsiteY48" fmla="*/ 374650 h 723900"/>
                      <a:gd name="connsiteX49" fmla="*/ 184150 w 909078"/>
                      <a:gd name="connsiteY49" fmla="*/ 381000 h 723900"/>
                      <a:gd name="connsiteX50" fmla="*/ 180975 w 909078"/>
                      <a:gd name="connsiteY50" fmla="*/ 393700 h 723900"/>
                      <a:gd name="connsiteX51" fmla="*/ 177800 w 909078"/>
                      <a:gd name="connsiteY51" fmla="*/ 403225 h 723900"/>
                      <a:gd name="connsiteX52" fmla="*/ 174625 w 909078"/>
                      <a:gd name="connsiteY52" fmla="*/ 415925 h 723900"/>
                      <a:gd name="connsiteX53" fmla="*/ 168275 w 909078"/>
                      <a:gd name="connsiteY53" fmla="*/ 434975 h 723900"/>
                      <a:gd name="connsiteX54" fmla="*/ 165100 w 909078"/>
                      <a:gd name="connsiteY54" fmla="*/ 466725 h 723900"/>
                      <a:gd name="connsiteX55" fmla="*/ 161925 w 909078"/>
                      <a:gd name="connsiteY55" fmla="*/ 492125 h 723900"/>
                      <a:gd name="connsiteX56" fmla="*/ 158750 w 909078"/>
                      <a:gd name="connsiteY56" fmla="*/ 533400 h 723900"/>
                      <a:gd name="connsiteX57" fmla="*/ 155575 w 909078"/>
                      <a:gd name="connsiteY57" fmla="*/ 549275 h 723900"/>
                      <a:gd name="connsiteX58" fmla="*/ 149225 w 909078"/>
                      <a:gd name="connsiteY58" fmla="*/ 571500 h 723900"/>
                      <a:gd name="connsiteX59" fmla="*/ 142875 w 909078"/>
                      <a:gd name="connsiteY59" fmla="*/ 612775 h 723900"/>
                      <a:gd name="connsiteX60" fmla="*/ 136525 w 909078"/>
                      <a:gd name="connsiteY60" fmla="*/ 631825 h 723900"/>
                      <a:gd name="connsiteX61" fmla="*/ 133350 w 909078"/>
                      <a:gd name="connsiteY61" fmla="*/ 641350 h 723900"/>
                      <a:gd name="connsiteX62" fmla="*/ 130175 w 909078"/>
                      <a:gd name="connsiteY62" fmla="*/ 650875 h 723900"/>
                      <a:gd name="connsiteX63" fmla="*/ 133350 w 909078"/>
                      <a:gd name="connsiteY63" fmla="*/ 638175 h 723900"/>
                      <a:gd name="connsiteX64" fmla="*/ 136525 w 909078"/>
                      <a:gd name="connsiteY64" fmla="*/ 625475 h 723900"/>
                      <a:gd name="connsiteX65" fmla="*/ 142875 w 909078"/>
                      <a:gd name="connsiteY65" fmla="*/ 606425 h 723900"/>
                      <a:gd name="connsiteX66" fmla="*/ 146050 w 909078"/>
                      <a:gd name="connsiteY66" fmla="*/ 596900 h 723900"/>
                      <a:gd name="connsiteX67" fmla="*/ 149225 w 909078"/>
                      <a:gd name="connsiteY67" fmla="*/ 587375 h 723900"/>
                      <a:gd name="connsiteX68" fmla="*/ 155575 w 909078"/>
                      <a:gd name="connsiteY68" fmla="*/ 577850 h 723900"/>
                      <a:gd name="connsiteX69" fmla="*/ 161925 w 909078"/>
                      <a:gd name="connsiteY69" fmla="*/ 558800 h 723900"/>
                      <a:gd name="connsiteX70" fmla="*/ 168275 w 909078"/>
                      <a:gd name="connsiteY70" fmla="*/ 536575 h 723900"/>
                      <a:gd name="connsiteX71" fmla="*/ 174625 w 909078"/>
                      <a:gd name="connsiteY71" fmla="*/ 450850 h 723900"/>
                      <a:gd name="connsiteX72" fmla="*/ 184150 w 909078"/>
                      <a:gd name="connsiteY72" fmla="*/ 419100 h 723900"/>
                      <a:gd name="connsiteX73" fmla="*/ 187325 w 909078"/>
                      <a:gd name="connsiteY73" fmla="*/ 409575 h 723900"/>
                      <a:gd name="connsiteX74" fmla="*/ 190500 w 909078"/>
                      <a:gd name="connsiteY74" fmla="*/ 400050 h 723900"/>
                      <a:gd name="connsiteX75" fmla="*/ 196850 w 909078"/>
                      <a:gd name="connsiteY75" fmla="*/ 390525 h 723900"/>
                      <a:gd name="connsiteX76" fmla="*/ 200025 w 909078"/>
                      <a:gd name="connsiteY76" fmla="*/ 381000 h 723900"/>
                      <a:gd name="connsiteX77" fmla="*/ 209550 w 909078"/>
                      <a:gd name="connsiteY77" fmla="*/ 371475 h 723900"/>
                      <a:gd name="connsiteX78" fmla="*/ 231775 w 909078"/>
                      <a:gd name="connsiteY78" fmla="*/ 346075 h 723900"/>
                      <a:gd name="connsiteX79" fmla="*/ 244475 w 909078"/>
                      <a:gd name="connsiteY79" fmla="*/ 361950 h 723900"/>
                      <a:gd name="connsiteX80" fmla="*/ 250825 w 909078"/>
                      <a:gd name="connsiteY80" fmla="*/ 400050 h 723900"/>
                      <a:gd name="connsiteX81" fmla="*/ 254000 w 909078"/>
                      <a:gd name="connsiteY81" fmla="*/ 466725 h 723900"/>
                      <a:gd name="connsiteX82" fmla="*/ 260350 w 909078"/>
                      <a:gd name="connsiteY82" fmla="*/ 504825 h 723900"/>
                      <a:gd name="connsiteX83" fmla="*/ 263525 w 909078"/>
                      <a:gd name="connsiteY83" fmla="*/ 514350 h 723900"/>
                      <a:gd name="connsiteX84" fmla="*/ 266700 w 909078"/>
                      <a:gd name="connsiteY84" fmla="*/ 527050 h 723900"/>
                      <a:gd name="connsiteX85" fmla="*/ 263525 w 909078"/>
                      <a:gd name="connsiteY85" fmla="*/ 657225 h 723900"/>
                      <a:gd name="connsiteX86" fmla="*/ 266700 w 909078"/>
                      <a:gd name="connsiteY86" fmla="*/ 606425 h 723900"/>
                      <a:gd name="connsiteX87" fmla="*/ 273050 w 909078"/>
                      <a:gd name="connsiteY87" fmla="*/ 568325 h 723900"/>
                      <a:gd name="connsiteX88" fmla="*/ 269875 w 909078"/>
                      <a:gd name="connsiteY88" fmla="*/ 479425 h 723900"/>
                      <a:gd name="connsiteX89" fmla="*/ 273050 w 909078"/>
                      <a:gd name="connsiteY89" fmla="*/ 349250 h 723900"/>
                      <a:gd name="connsiteX90" fmla="*/ 279400 w 909078"/>
                      <a:gd name="connsiteY90" fmla="*/ 320675 h 723900"/>
                      <a:gd name="connsiteX91" fmla="*/ 288925 w 909078"/>
                      <a:gd name="connsiteY91" fmla="*/ 365125 h 723900"/>
                      <a:gd name="connsiteX92" fmla="*/ 292100 w 909078"/>
                      <a:gd name="connsiteY92" fmla="*/ 384175 h 723900"/>
                      <a:gd name="connsiteX93" fmla="*/ 298450 w 909078"/>
                      <a:gd name="connsiteY93" fmla="*/ 409575 h 723900"/>
                      <a:gd name="connsiteX94" fmla="*/ 301625 w 909078"/>
                      <a:gd name="connsiteY94" fmla="*/ 419100 h 723900"/>
                      <a:gd name="connsiteX95" fmla="*/ 307975 w 909078"/>
                      <a:gd name="connsiteY95" fmla="*/ 454025 h 723900"/>
                      <a:gd name="connsiteX96" fmla="*/ 311150 w 909078"/>
                      <a:gd name="connsiteY96" fmla="*/ 463550 h 723900"/>
                      <a:gd name="connsiteX97" fmla="*/ 314325 w 909078"/>
                      <a:gd name="connsiteY97" fmla="*/ 482600 h 723900"/>
                      <a:gd name="connsiteX98" fmla="*/ 320675 w 909078"/>
                      <a:gd name="connsiteY98" fmla="*/ 508000 h 723900"/>
                      <a:gd name="connsiteX99" fmla="*/ 323850 w 909078"/>
                      <a:gd name="connsiteY99" fmla="*/ 523875 h 723900"/>
                      <a:gd name="connsiteX100" fmla="*/ 320675 w 909078"/>
                      <a:gd name="connsiteY100" fmla="*/ 587375 h 723900"/>
                      <a:gd name="connsiteX101" fmla="*/ 314325 w 909078"/>
                      <a:gd name="connsiteY101" fmla="*/ 625475 h 723900"/>
                      <a:gd name="connsiteX102" fmla="*/ 311150 w 909078"/>
                      <a:gd name="connsiteY102" fmla="*/ 650875 h 723900"/>
                      <a:gd name="connsiteX103" fmla="*/ 317500 w 909078"/>
                      <a:gd name="connsiteY103" fmla="*/ 641350 h 723900"/>
                      <a:gd name="connsiteX104" fmla="*/ 330200 w 909078"/>
                      <a:gd name="connsiteY104" fmla="*/ 609600 h 723900"/>
                      <a:gd name="connsiteX105" fmla="*/ 333375 w 909078"/>
                      <a:gd name="connsiteY105" fmla="*/ 600075 h 723900"/>
                      <a:gd name="connsiteX106" fmla="*/ 333375 w 909078"/>
                      <a:gd name="connsiteY106" fmla="*/ 476250 h 723900"/>
                      <a:gd name="connsiteX107" fmla="*/ 323850 w 909078"/>
                      <a:gd name="connsiteY107" fmla="*/ 457200 h 723900"/>
                      <a:gd name="connsiteX108" fmla="*/ 314325 w 909078"/>
                      <a:gd name="connsiteY108" fmla="*/ 428625 h 723900"/>
                      <a:gd name="connsiteX109" fmla="*/ 311150 w 909078"/>
                      <a:gd name="connsiteY109" fmla="*/ 419100 h 723900"/>
                      <a:gd name="connsiteX110" fmla="*/ 304800 w 909078"/>
                      <a:gd name="connsiteY110" fmla="*/ 409575 h 723900"/>
                      <a:gd name="connsiteX111" fmla="*/ 298450 w 909078"/>
                      <a:gd name="connsiteY111" fmla="*/ 390525 h 723900"/>
                      <a:gd name="connsiteX112" fmla="*/ 295275 w 909078"/>
                      <a:gd name="connsiteY112" fmla="*/ 381000 h 723900"/>
                      <a:gd name="connsiteX113" fmla="*/ 292100 w 909078"/>
                      <a:gd name="connsiteY113" fmla="*/ 371475 h 723900"/>
                      <a:gd name="connsiteX114" fmla="*/ 288925 w 909078"/>
                      <a:gd name="connsiteY114" fmla="*/ 355600 h 723900"/>
                      <a:gd name="connsiteX115" fmla="*/ 282575 w 909078"/>
                      <a:gd name="connsiteY115" fmla="*/ 333375 h 723900"/>
                      <a:gd name="connsiteX116" fmla="*/ 276225 w 909078"/>
                      <a:gd name="connsiteY116" fmla="*/ 304800 h 723900"/>
                      <a:gd name="connsiteX117" fmla="*/ 279400 w 909078"/>
                      <a:gd name="connsiteY117" fmla="*/ 276225 h 723900"/>
                      <a:gd name="connsiteX118" fmla="*/ 282575 w 909078"/>
                      <a:gd name="connsiteY118" fmla="*/ 292100 h 723900"/>
                      <a:gd name="connsiteX119" fmla="*/ 285750 w 909078"/>
                      <a:gd name="connsiteY119" fmla="*/ 314325 h 723900"/>
                      <a:gd name="connsiteX120" fmla="*/ 288925 w 909078"/>
                      <a:gd name="connsiteY120" fmla="*/ 323850 h 723900"/>
                      <a:gd name="connsiteX121" fmla="*/ 292100 w 909078"/>
                      <a:gd name="connsiteY121" fmla="*/ 339725 h 723900"/>
                      <a:gd name="connsiteX122" fmla="*/ 295275 w 909078"/>
                      <a:gd name="connsiteY122" fmla="*/ 365125 h 723900"/>
                      <a:gd name="connsiteX123" fmla="*/ 301625 w 909078"/>
                      <a:gd name="connsiteY123" fmla="*/ 390525 h 723900"/>
                      <a:gd name="connsiteX124" fmla="*/ 304800 w 909078"/>
                      <a:gd name="connsiteY124" fmla="*/ 412750 h 723900"/>
                      <a:gd name="connsiteX125" fmla="*/ 311150 w 909078"/>
                      <a:gd name="connsiteY125" fmla="*/ 434975 h 723900"/>
                      <a:gd name="connsiteX126" fmla="*/ 314325 w 909078"/>
                      <a:gd name="connsiteY126" fmla="*/ 447675 h 723900"/>
                      <a:gd name="connsiteX127" fmla="*/ 320675 w 909078"/>
                      <a:gd name="connsiteY127" fmla="*/ 457200 h 723900"/>
                      <a:gd name="connsiteX128" fmla="*/ 330200 w 909078"/>
                      <a:gd name="connsiteY128" fmla="*/ 488950 h 723900"/>
                      <a:gd name="connsiteX129" fmla="*/ 336550 w 909078"/>
                      <a:gd name="connsiteY129" fmla="*/ 498475 h 723900"/>
                      <a:gd name="connsiteX130" fmla="*/ 342900 w 909078"/>
                      <a:gd name="connsiteY130" fmla="*/ 536575 h 723900"/>
                      <a:gd name="connsiteX131" fmla="*/ 355600 w 909078"/>
                      <a:gd name="connsiteY131" fmla="*/ 555625 h 723900"/>
                      <a:gd name="connsiteX132" fmla="*/ 361950 w 909078"/>
                      <a:gd name="connsiteY132" fmla="*/ 574675 h 723900"/>
                      <a:gd name="connsiteX133" fmla="*/ 365125 w 909078"/>
                      <a:gd name="connsiteY133" fmla="*/ 596900 h 723900"/>
                      <a:gd name="connsiteX134" fmla="*/ 361950 w 909078"/>
                      <a:gd name="connsiteY134" fmla="*/ 584200 h 723900"/>
                      <a:gd name="connsiteX135" fmla="*/ 355600 w 909078"/>
                      <a:gd name="connsiteY135" fmla="*/ 565150 h 723900"/>
                      <a:gd name="connsiteX136" fmla="*/ 352425 w 909078"/>
                      <a:gd name="connsiteY136" fmla="*/ 552450 h 723900"/>
                      <a:gd name="connsiteX137" fmla="*/ 349250 w 909078"/>
                      <a:gd name="connsiteY137" fmla="*/ 542925 h 723900"/>
                      <a:gd name="connsiteX138" fmla="*/ 342900 w 909078"/>
                      <a:gd name="connsiteY138" fmla="*/ 511175 h 723900"/>
                      <a:gd name="connsiteX139" fmla="*/ 339725 w 909078"/>
                      <a:gd name="connsiteY139" fmla="*/ 498475 h 723900"/>
                      <a:gd name="connsiteX140" fmla="*/ 333375 w 909078"/>
                      <a:gd name="connsiteY140" fmla="*/ 485775 h 723900"/>
                      <a:gd name="connsiteX141" fmla="*/ 330200 w 909078"/>
                      <a:gd name="connsiteY141" fmla="*/ 473075 h 723900"/>
                      <a:gd name="connsiteX142" fmla="*/ 323850 w 909078"/>
                      <a:gd name="connsiteY142" fmla="*/ 460375 h 723900"/>
                      <a:gd name="connsiteX143" fmla="*/ 314325 w 909078"/>
                      <a:gd name="connsiteY143" fmla="*/ 419100 h 723900"/>
                      <a:gd name="connsiteX144" fmla="*/ 317500 w 909078"/>
                      <a:gd name="connsiteY144" fmla="*/ 314325 h 723900"/>
                      <a:gd name="connsiteX145" fmla="*/ 320675 w 909078"/>
                      <a:gd name="connsiteY145" fmla="*/ 323850 h 723900"/>
                      <a:gd name="connsiteX146" fmla="*/ 327025 w 909078"/>
                      <a:gd name="connsiteY146" fmla="*/ 349250 h 723900"/>
                      <a:gd name="connsiteX147" fmla="*/ 330200 w 909078"/>
                      <a:gd name="connsiteY147" fmla="*/ 377825 h 723900"/>
                      <a:gd name="connsiteX148" fmla="*/ 342900 w 909078"/>
                      <a:gd name="connsiteY148" fmla="*/ 434975 h 723900"/>
                      <a:gd name="connsiteX149" fmla="*/ 346075 w 909078"/>
                      <a:gd name="connsiteY149" fmla="*/ 444500 h 723900"/>
                      <a:gd name="connsiteX150" fmla="*/ 349250 w 909078"/>
                      <a:gd name="connsiteY150" fmla="*/ 457200 h 723900"/>
                      <a:gd name="connsiteX151" fmla="*/ 352425 w 909078"/>
                      <a:gd name="connsiteY151" fmla="*/ 466725 h 723900"/>
                      <a:gd name="connsiteX152" fmla="*/ 355600 w 909078"/>
                      <a:gd name="connsiteY152" fmla="*/ 479425 h 723900"/>
                      <a:gd name="connsiteX153" fmla="*/ 365125 w 909078"/>
                      <a:gd name="connsiteY153" fmla="*/ 508000 h 723900"/>
                      <a:gd name="connsiteX154" fmla="*/ 377825 w 909078"/>
                      <a:gd name="connsiteY154" fmla="*/ 546100 h 723900"/>
                      <a:gd name="connsiteX155" fmla="*/ 381000 w 909078"/>
                      <a:gd name="connsiteY155" fmla="*/ 555625 h 723900"/>
                      <a:gd name="connsiteX156" fmla="*/ 384175 w 909078"/>
                      <a:gd name="connsiteY156" fmla="*/ 565150 h 723900"/>
                      <a:gd name="connsiteX157" fmla="*/ 396875 w 909078"/>
                      <a:gd name="connsiteY157" fmla="*/ 584200 h 723900"/>
                      <a:gd name="connsiteX158" fmla="*/ 393700 w 909078"/>
                      <a:gd name="connsiteY158" fmla="*/ 574675 h 723900"/>
                      <a:gd name="connsiteX159" fmla="*/ 381000 w 909078"/>
                      <a:gd name="connsiteY159" fmla="*/ 542925 h 723900"/>
                      <a:gd name="connsiteX160" fmla="*/ 374650 w 909078"/>
                      <a:gd name="connsiteY160" fmla="*/ 523875 h 723900"/>
                      <a:gd name="connsiteX161" fmla="*/ 368300 w 909078"/>
                      <a:gd name="connsiteY161" fmla="*/ 511175 h 723900"/>
                      <a:gd name="connsiteX162" fmla="*/ 365125 w 909078"/>
                      <a:gd name="connsiteY162" fmla="*/ 498475 h 723900"/>
                      <a:gd name="connsiteX163" fmla="*/ 358775 w 909078"/>
                      <a:gd name="connsiteY163" fmla="*/ 485775 h 723900"/>
                      <a:gd name="connsiteX164" fmla="*/ 355600 w 909078"/>
                      <a:gd name="connsiteY164" fmla="*/ 473075 h 723900"/>
                      <a:gd name="connsiteX165" fmla="*/ 349250 w 909078"/>
                      <a:gd name="connsiteY165" fmla="*/ 454025 h 723900"/>
                      <a:gd name="connsiteX166" fmla="*/ 346075 w 909078"/>
                      <a:gd name="connsiteY166" fmla="*/ 441325 h 723900"/>
                      <a:gd name="connsiteX167" fmla="*/ 339725 w 909078"/>
                      <a:gd name="connsiteY167" fmla="*/ 431800 h 723900"/>
                      <a:gd name="connsiteX168" fmla="*/ 342900 w 909078"/>
                      <a:gd name="connsiteY168" fmla="*/ 349250 h 723900"/>
                      <a:gd name="connsiteX169" fmla="*/ 346075 w 909078"/>
                      <a:gd name="connsiteY169" fmla="*/ 336550 h 723900"/>
                      <a:gd name="connsiteX170" fmla="*/ 352425 w 909078"/>
                      <a:gd name="connsiteY170" fmla="*/ 298450 h 723900"/>
                      <a:gd name="connsiteX171" fmla="*/ 355600 w 909078"/>
                      <a:gd name="connsiteY171" fmla="*/ 260350 h 723900"/>
                      <a:gd name="connsiteX172" fmla="*/ 361950 w 909078"/>
                      <a:gd name="connsiteY172" fmla="*/ 298450 h 723900"/>
                      <a:gd name="connsiteX173" fmla="*/ 368300 w 909078"/>
                      <a:gd name="connsiteY173" fmla="*/ 330200 h 723900"/>
                      <a:gd name="connsiteX174" fmla="*/ 381000 w 909078"/>
                      <a:gd name="connsiteY174" fmla="*/ 352425 h 723900"/>
                      <a:gd name="connsiteX175" fmla="*/ 393700 w 909078"/>
                      <a:gd name="connsiteY175" fmla="*/ 374650 h 723900"/>
                      <a:gd name="connsiteX176" fmla="*/ 403225 w 909078"/>
                      <a:gd name="connsiteY176" fmla="*/ 381000 h 723900"/>
                      <a:gd name="connsiteX177" fmla="*/ 431800 w 909078"/>
                      <a:gd name="connsiteY177" fmla="*/ 406400 h 723900"/>
                      <a:gd name="connsiteX178" fmla="*/ 441325 w 909078"/>
                      <a:gd name="connsiteY178" fmla="*/ 422275 h 723900"/>
                      <a:gd name="connsiteX179" fmla="*/ 447675 w 909078"/>
                      <a:gd name="connsiteY179" fmla="*/ 434975 h 723900"/>
                      <a:gd name="connsiteX180" fmla="*/ 460375 w 909078"/>
                      <a:gd name="connsiteY180" fmla="*/ 457200 h 723900"/>
                      <a:gd name="connsiteX181" fmla="*/ 466725 w 909078"/>
                      <a:gd name="connsiteY181" fmla="*/ 476250 h 723900"/>
                      <a:gd name="connsiteX182" fmla="*/ 457200 w 909078"/>
                      <a:gd name="connsiteY182" fmla="*/ 457200 h 723900"/>
                      <a:gd name="connsiteX183" fmla="*/ 447675 w 909078"/>
                      <a:gd name="connsiteY183" fmla="*/ 441325 h 723900"/>
                      <a:gd name="connsiteX184" fmla="*/ 441325 w 909078"/>
                      <a:gd name="connsiteY184" fmla="*/ 422275 h 723900"/>
                      <a:gd name="connsiteX185" fmla="*/ 431800 w 909078"/>
                      <a:gd name="connsiteY185" fmla="*/ 403225 h 723900"/>
                      <a:gd name="connsiteX186" fmla="*/ 425450 w 909078"/>
                      <a:gd name="connsiteY186" fmla="*/ 384175 h 723900"/>
                      <a:gd name="connsiteX187" fmla="*/ 422275 w 909078"/>
                      <a:gd name="connsiteY187" fmla="*/ 374650 h 723900"/>
                      <a:gd name="connsiteX188" fmla="*/ 419100 w 909078"/>
                      <a:gd name="connsiteY188" fmla="*/ 365125 h 723900"/>
                      <a:gd name="connsiteX189" fmla="*/ 406400 w 909078"/>
                      <a:gd name="connsiteY189" fmla="*/ 333375 h 723900"/>
                      <a:gd name="connsiteX190" fmla="*/ 396875 w 909078"/>
                      <a:gd name="connsiteY190" fmla="*/ 304800 h 723900"/>
                      <a:gd name="connsiteX191" fmla="*/ 393700 w 909078"/>
                      <a:gd name="connsiteY191" fmla="*/ 295275 h 723900"/>
                      <a:gd name="connsiteX192" fmla="*/ 390525 w 909078"/>
                      <a:gd name="connsiteY192" fmla="*/ 285750 h 723900"/>
                      <a:gd name="connsiteX193" fmla="*/ 384175 w 909078"/>
                      <a:gd name="connsiteY193" fmla="*/ 276225 h 723900"/>
                      <a:gd name="connsiteX194" fmla="*/ 381000 w 909078"/>
                      <a:gd name="connsiteY194" fmla="*/ 266700 h 723900"/>
                      <a:gd name="connsiteX195" fmla="*/ 387350 w 909078"/>
                      <a:gd name="connsiteY195" fmla="*/ 276225 h 723900"/>
                      <a:gd name="connsiteX196" fmla="*/ 415925 w 909078"/>
                      <a:gd name="connsiteY196" fmla="*/ 307975 h 723900"/>
                      <a:gd name="connsiteX197" fmla="*/ 425450 w 909078"/>
                      <a:gd name="connsiteY197" fmla="*/ 317500 h 723900"/>
                      <a:gd name="connsiteX198" fmla="*/ 454025 w 909078"/>
                      <a:gd name="connsiteY198" fmla="*/ 330200 h 723900"/>
                      <a:gd name="connsiteX199" fmla="*/ 473075 w 909078"/>
                      <a:gd name="connsiteY199" fmla="*/ 336550 h 723900"/>
                      <a:gd name="connsiteX200" fmla="*/ 482600 w 909078"/>
                      <a:gd name="connsiteY200" fmla="*/ 339725 h 723900"/>
                      <a:gd name="connsiteX201" fmla="*/ 492125 w 909078"/>
                      <a:gd name="connsiteY201" fmla="*/ 342900 h 723900"/>
                      <a:gd name="connsiteX202" fmla="*/ 520700 w 909078"/>
                      <a:gd name="connsiteY202" fmla="*/ 365125 h 723900"/>
                      <a:gd name="connsiteX203" fmla="*/ 527050 w 909078"/>
                      <a:gd name="connsiteY203" fmla="*/ 387350 h 723900"/>
                      <a:gd name="connsiteX204" fmla="*/ 520700 w 909078"/>
                      <a:gd name="connsiteY204" fmla="*/ 377825 h 723900"/>
                      <a:gd name="connsiteX205" fmla="*/ 511175 w 909078"/>
                      <a:gd name="connsiteY205" fmla="*/ 365125 h 723900"/>
                      <a:gd name="connsiteX206" fmla="*/ 504825 w 909078"/>
                      <a:gd name="connsiteY206" fmla="*/ 355600 h 723900"/>
                      <a:gd name="connsiteX207" fmla="*/ 495300 w 909078"/>
                      <a:gd name="connsiteY207" fmla="*/ 342900 h 723900"/>
                      <a:gd name="connsiteX208" fmla="*/ 488950 w 909078"/>
                      <a:gd name="connsiteY208" fmla="*/ 330200 h 723900"/>
                      <a:gd name="connsiteX209" fmla="*/ 479425 w 909078"/>
                      <a:gd name="connsiteY209" fmla="*/ 320675 h 723900"/>
                      <a:gd name="connsiteX210" fmla="*/ 463550 w 909078"/>
                      <a:gd name="connsiteY210" fmla="*/ 292100 h 723900"/>
                      <a:gd name="connsiteX211" fmla="*/ 457200 w 909078"/>
                      <a:gd name="connsiteY211" fmla="*/ 282575 h 723900"/>
                      <a:gd name="connsiteX212" fmla="*/ 450850 w 909078"/>
                      <a:gd name="connsiteY212" fmla="*/ 260350 h 723900"/>
                      <a:gd name="connsiteX213" fmla="*/ 447675 w 909078"/>
                      <a:gd name="connsiteY213" fmla="*/ 212725 h 723900"/>
                      <a:gd name="connsiteX214" fmla="*/ 454025 w 909078"/>
                      <a:gd name="connsiteY214" fmla="*/ 196850 h 723900"/>
                      <a:gd name="connsiteX215" fmla="*/ 482600 w 909078"/>
                      <a:gd name="connsiteY215" fmla="*/ 209550 h 723900"/>
                      <a:gd name="connsiteX216" fmla="*/ 495300 w 909078"/>
                      <a:gd name="connsiteY216" fmla="*/ 215900 h 723900"/>
                      <a:gd name="connsiteX217" fmla="*/ 504825 w 909078"/>
                      <a:gd name="connsiteY217" fmla="*/ 219075 h 723900"/>
                      <a:gd name="connsiteX218" fmla="*/ 523875 w 909078"/>
                      <a:gd name="connsiteY218" fmla="*/ 228600 h 723900"/>
                      <a:gd name="connsiteX219" fmla="*/ 555625 w 909078"/>
                      <a:gd name="connsiteY219" fmla="*/ 238125 h 723900"/>
                      <a:gd name="connsiteX220" fmla="*/ 565150 w 909078"/>
                      <a:gd name="connsiteY220" fmla="*/ 241300 h 723900"/>
                      <a:gd name="connsiteX221" fmla="*/ 574675 w 909078"/>
                      <a:gd name="connsiteY221" fmla="*/ 247650 h 723900"/>
                      <a:gd name="connsiteX222" fmla="*/ 603250 w 909078"/>
                      <a:gd name="connsiteY222" fmla="*/ 250825 h 723900"/>
                      <a:gd name="connsiteX223" fmla="*/ 615950 w 909078"/>
                      <a:gd name="connsiteY223" fmla="*/ 254000 h 723900"/>
                      <a:gd name="connsiteX224" fmla="*/ 644525 w 909078"/>
                      <a:gd name="connsiteY224" fmla="*/ 269875 h 723900"/>
                      <a:gd name="connsiteX225" fmla="*/ 622300 w 909078"/>
                      <a:gd name="connsiteY225" fmla="*/ 234950 h 723900"/>
                      <a:gd name="connsiteX226" fmla="*/ 609600 w 909078"/>
                      <a:gd name="connsiteY226" fmla="*/ 219075 h 723900"/>
                      <a:gd name="connsiteX227" fmla="*/ 577850 w 909078"/>
                      <a:gd name="connsiteY227" fmla="*/ 190500 h 723900"/>
                      <a:gd name="connsiteX228" fmla="*/ 558800 w 909078"/>
                      <a:gd name="connsiteY228" fmla="*/ 168275 h 723900"/>
                      <a:gd name="connsiteX229" fmla="*/ 549275 w 909078"/>
                      <a:gd name="connsiteY229" fmla="*/ 161925 h 723900"/>
                      <a:gd name="connsiteX230" fmla="*/ 539750 w 909078"/>
                      <a:gd name="connsiteY230" fmla="*/ 152400 h 723900"/>
                      <a:gd name="connsiteX231" fmla="*/ 527050 w 909078"/>
                      <a:gd name="connsiteY231" fmla="*/ 146050 h 723900"/>
                      <a:gd name="connsiteX232" fmla="*/ 517525 w 909078"/>
                      <a:gd name="connsiteY232" fmla="*/ 139700 h 723900"/>
                      <a:gd name="connsiteX233" fmla="*/ 527050 w 909078"/>
                      <a:gd name="connsiteY233" fmla="*/ 142875 h 723900"/>
                      <a:gd name="connsiteX234" fmla="*/ 542925 w 909078"/>
                      <a:gd name="connsiteY234" fmla="*/ 152400 h 723900"/>
                      <a:gd name="connsiteX235" fmla="*/ 552450 w 909078"/>
                      <a:gd name="connsiteY235" fmla="*/ 161925 h 723900"/>
                      <a:gd name="connsiteX236" fmla="*/ 587375 w 909078"/>
                      <a:gd name="connsiteY236" fmla="*/ 184150 h 723900"/>
                      <a:gd name="connsiteX237" fmla="*/ 596900 w 909078"/>
                      <a:gd name="connsiteY237" fmla="*/ 190500 h 723900"/>
                      <a:gd name="connsiteX238" fmla="*/ 619125 w 909078"/>
                      <a:gd name="connsiteY238" fmla="*/ 206375 h 723900"/>
                      <a:gd name="connsiteX239" fmla="*/ 628650 w 909078"/>
                      <a:gd name="connsiteY239" fmla="*/ 215900 h 723900"/>
                      <a:gd name="connsiteX240" fmla="*/ 654050 w 909078"/>
                      <a:gd name="connsiteY240" fmla="*/ 228600 h 723900"/>
                      <a:gd name="connsiteX241" fmla="*/ 688975 w 909078"/>
                      <a:gd name="connsiteY241" fmla="*/ 257175 h 723900"/>
                      <a:gd name="connsiteX242" fmla="*/ 711200 w 909078"/>
                      <a:gd name="connsiteY242" fmla="*/ 276225 h 723900"/>
                      <a:gd name="connsiteX243" fmla="*/ 717550 w 909078"/>
                      <a:gd name="connsiteY243" fmla="*/ 285750 h 723900"/>
                      <a:gd name="connsiteX244" fmla="*/ 727075 w 909078"/>
                      <a:gd name="connsiteY244" fmla="*/ 292100 h 723900"/>
                      <a:gd name="connsiteX245" fmla="*/ 714375 w 909078"/>
                      <a:gd name="connsiteY245" fmla="*/ 285750 h 723900"/>
                      <a:gd name="connsiteX246" fmla="*/ 701675 w 909078"/>
                      <a:gd name="connsiteY246" fmla="*/ 269875 h 723900"/>
                      <a:gd name="connsiteX247" fmla="*/ 669925 w 909078"/>
                      <a:gd name="connsiteY247" fmla="*/ 238125 h 723900"/>
                      <a:gd name="connsiteX248" fmla="*/ 660400 w 909078"/>
                      <a:gd name="connsiteY248" fmla="*/ 228600 h 723900"/>
                      <a:gd name="connsiteX249" fmla="*/ 650875 w 909078"/>
                      <a:gd name="connsiteY249" fmla="*/ 219075 h 723900"/>
                      <a:gd name="connsiteX250" fmla="*/ 635000 w 909078"/>
                      <a:gd name="connsiteY250" fmla="*/ 200025 h 723900"/>
                      <a:gd name="connsiteX251" fmla="*/ 647700 w 909078"/>
                      <a:gd name="connsiteY251" fmla="*/ 193675 h 723900"/>
                      <a:gd name="connsiteX252" fmla="*/ 673100 w 909078"/>
                      <a:gd name="connsiteY252" fmla="*/ 219075 h 723900"/>
                      <a:gd name="connsiteX253" fmla="*/ 685800 w 909078"/>
                      <a:gd name="connsiteY253" fmla="*/ 231775 h 723900"/>
                      <a:gd name="connsiteX254" fmla="*/ 698500 w 909078"/>
                      <a:gd name="connsiteY254" fmla="*/ 250825 h 723900"/>
                      <a:gd name="connsiteX255" fmla="*/ 704850 w 909078"/>
                      <a:gd name="connsiteY255" fmla="*/ 260350 h 723900"/>
                      <a:gd name="connsiteX256" fmla="*/ 708025 w 909078"/>
                      <a:gd name="connsiteY256" fmla="*/ 269875 h 723900"/>
                      <a:gd name="connsiteX257" fmla="*/ 688975 w 909078"/>
                      <a:gd name="connsiteY257" fmla="*/ 244475 h 723900"/>
                      <a:gd name="connsiteX258" fmla="*/ 679450 w 909078"/>
                      <a:gd name="connsiteY258" fmla="*/ 228600 h 723900"/>
                      <a:gd name="connsiteX259" fmla="*/ 660400 w 909078"/>
                      <a:gd name="connsiteY259" fmla="*/ 200025 h 723900"/>
                      <a:gd name="connsiteX260" fmla="*/ 654050 w 909078"/>
                      <a:gd name="connsiteY260" fmla="*/ 187325 h 723900"/>
                      <a:gd name="connsiteX261" fmla="*/ 635000 w 909078"/>
                      <a:gd name="connsiteY261" fmla="*/ 155575 h 723900"/>
                      <a:gd name="connsiteX262" fmla="*/ 628650 w 909078"/>
                      <a:gd name="connsiteY262" fmla="*/ 142875 h 723900"/>
                      <a:gd name="connsiteX263" fmla="*/ 622300 w 909078"/>
                      <a:gd name="connsiteY263" fmla="*/ 133350 h 723900"/>
                      <a:gd name="connsiteX264" fmla="*/ 631825 w 909078"/>
                      <a:gd name="connsiteY264" fmla="*/ 139700 h 723900"/>
                      <a:gd name="connsiteX265" fmla="*/ 654050 w 909078"/>
                      <a:gd name="connsiteY265" fmla="*/ 158750 h 723900"/>
                      <a:gd name="connsiteX266" fmla="*/ 673100 w 909078"/>
                      <a:gd name="connsiteY266" fmla="*/ 184150 h 723900"/>
                      <a:gd name="connsiteX267" fmla="*/ 688975 w 909078"/>
                      <a:gd name="connsiteY267" fmla="*/ 200025 h 723900"/>
                      <a:gd name="connsiteX268" fmla="*/ 698500 w 909078"/>
                      <a:gd name="connsiteY268" fmla="*/ 215900 h 723900"/>
                      <a:gd name="connsiteX269" fmla="*/ 708025 w 909078"/>
                      <a:gd name="connsiteY269" fmla="*/ 228600 h 723900"/>
                      <a:gd name="connsiteX270" fmla="*/ 714375 w 909078"/>
                      <a:gd name="connsiteY270" fmla="*/ 238125 h 723900"/>
                      <a:gd name="connsiteX271" fmla="*/ 692150 w 909078"/>
                      <a:gd name="connsiteY271" fmla="*/ 206375 h 723900"/>
                      <a:gd name="connsiteX272" fmla="*/ 657225 w 909078"/>
                      <a:gd name="connsiteY272" fmla="*/ 158750 h 723900"/>
                      <a:gd name="connsiteX273" fmla="*/ 641350 w 909078"/>
                      <a:gd name="connsiteY273" fmla="*/ 133350 h 723900"/>
                      <a:gd name="connsiteX274" fmla="*/ 635000 w 909078"/>
                      <a:gd name="connsiteY274" fmla="*/ 123825 h 723900"/>
                      <a:gd name="connsiteX275" fmla="*/ 654050 w 909078"/>
                      <a:gd name="connsiteY275" fmla="*/ 130175 h 723900"/>
                      <a:gd name="connsiteX276" fmla="*/ 676275 w 909078"/>
                      <a:gd name="connsiteY276" fmla="*/ 146050 h 723900"/>
                      <a:gd name="connsiteX277" fmla="*/ 688975 w 909078"/>
                      <a:gd name="connsiteY277" fmla="*/ 155575 h 723900"/>
                      <a:gd name="connsiteX278" fmla="*/ 698500 w 909078"/>
                      <a:gd name="connsiteY278" fmla="*/ 161925 h 723900"/>
                      <a:gd name="connsiteX279" fmla="*/ 673100 w 909078"/>
                      <a:gd name="connsiteY279" fmla="*/ 136525 h 723900"/>
                      <a:gd name="connsiteX280" fmla="*/ 660400 w 909078"/>
                      <a:gd name="connsiteY280" fmla="*/ 120650 h 723900"/>
                      <a:gd name="connsiteX281" fmla="*/ 650875 w 909078"/>
                      <a:gd name="connsiteY281" fmla="*/ 111125 h 723900"/>
                      <a:gd name="connsiteX282" fmla="*/ 641350 w 909078"/>
                      <a:gd name="connsiteY282" fmla="*/ 98425 h 723900"/>
                      <a:gd name="connsiteX283" fmla="*/ 615950 w 909078"/>
                      <a:gd name="connsiteY283" fmla="*/ 73025 h 723900"/>
                      <a:gd name="connsiteX284" fmla="*/ 606425 w 909078"/>
                      <a:gd name="connsiteY284" fmla="*/ 60325 h 723900"/>
                      <a:gd name="connsiteX285" fmla="*/ 600075 w 909078"/>
                      <a:gd name="connsiteY285" fmla="*/ 50800 h 723900"/>
                      <a:gd name="connsiteX286" fmla="*/ 612775 w 909078"/>
                      <a:gd name="connsiteY286" fmla="*/ 53975 h 723900"/>
                      <a:gd name="connsiteX287" fmla="*/ 644525 w 909078"/>
                      <a:gd name="connsiteY287" fmla="*/ 66675 h 723900"/>
                      <a:gd name="connsiteX288" fmla="*/ 657225 w 909078"/>
                      <a:gd name="connsiteY288" fmla="*/ 69850 h 723900"/>
                      <a:gd name="connsiteX289" fmla="*/ 679450 w 909078"/>
                      <a:gd name="connsiteY289" fmla="*/ 82550 h 723900"/>
                      <a:gd name="connsiteX290" fmla="*/ 692150 w 909078"/>
                      <a:gd name="connsiteY290" fmla="*/ 88900 h 723900"/>
                      <a:gd name="connsiteX291" fmla="*/ 720725 w 909078"/>
                      <a:gd name="connsiteY291" fmla="*/ 98425 h 723900"/>
                      <a:gd name="connsiteX292" fmla="*/ 673100 w 909078"/>
                      <a:gd name="connsiteY292" fmla="*/ 88900 h 723900"/>
                      <a:gd name="connsiteX293" fmla="*/ 660400 w 909078"/>
                      <a:gd name="connsiteY293" fmla="*/ 82550 h 723900"/>
                      <a:gd name="connsiteX294" fmla="*/ 628650 w 909078"/>
                      <a:gd name="connsiteY294" fmla="*/ 76200 h 723900"/>
                      <a:gd name="connsiteX295" fmla="*/ 612775 w 909078"/>
                      <a:gd name="connsiteY295" fmla="*/ 73025 h 723900"/>
                      <a:gd name="connsiteX296" fmla="*/ 603250 w 909078"/>
                      <a:gd name="connsiteY296" fmla="*/ 69850 h 723900"/>
                      <a:gd name="connsiteX297" fmla="*/ 638175 w 909078"/>
                      <a:gd name="connsiteY297" fmla="*/ 73025 h 723900"/>
                      <a:gd name="connsiteX298" fmla="*/ 682625 w 909078"/>
                      <a:gd name="connsiteY298" fmla="*/ 82550 h 723900"/>
                      <a:gd name="connsiteX299" fmla="*/ 692150 w 909078"/>
                      <a:gd name="connsiteY299" fmla="*/ 85725 h 723900"/>
                      <a:gd name="connsiteX300" fmla="*/ 704850 w 909078"/>
                      <a:gd name="connsiteY300" fmla="*/ 88900 h 723900"/>
                      <a:gd name="connsiteX301" fmla="*/ 733425 w 909078"/>
                      <a:gd name="connsiteY301" fmla="*/ 98425 h 723900"/>
                      <a:gd name="connsiteX302" fmla="*/ 742950 w 909078"/>
                      <a:gd name="connsiteY302" fmla="*/ 101600 h 723900"/>
                      <a:gd name="connsiteX303" fmla="*/ 752475 w 909078"/>
                      <a:gd name="connsiteY303" fmla="*/ 104775 h 723900"/>
                      <a:gd name="connsiteX304" fmla="*/ 762000 w 909078"/>
                      <a:gd name="connsiteY304" fmla="*/ 101600 h 723900"/>
                      <a:gd name="connsiteX305" fmla="*/ 771525 w 909078"/>
                      <a:gd name="connsiteY305" fmla="*/ 95250 h 723900"/>
                      <a:gd name="connsiteX306" fmla="*/ 812800 w 909078"/>
                      <a:gd name="connsiteY306" fmla="*/ 98425 h 723900"/>
                      <a:gd name="connsiteX307" fmla="*/ 831850 w 909078"/>
                      <a:gd name="connsiteY307" fmla="*/ 101600 h 723900"/>
                      <a:gd name="connsiteX308" fmla="*/ 847725 w 909078"/>
                      <a:gd name="connsiteY308" fmla="*/ 104775 h 723900"/>
                      <a:gd name="connsiteX309" fmla="*/ 844550 w 909078"/>
                      <a:gd name="connsiteY309" fmla="*/ 95250 h 723900"/>
                      <a:gd name="connsiteX310" fmla="*/ 831850 w 909078"/>
                      <a:gd name="connsiteY310" fmla="*/ 88900 h 723900"/>
                      <a:gd name="connsiteX311" fmla="*/ 790575 w 909078"/>
                      <a:gd name="connsiteY311" fmla="*/ 63500 h 723900"/>
                      <a:gd name="connsiteX312" fmla="*/ 765175 w 909078"/>
                      <a:gd name="connsiteY312" fmla="*/ 57150 h 723900"/>
                      <a:gd name="connsiteX313" fmla="*/ 727075 w 909078"/>
                      <a:gd name="connsiteY313" fmla="*/ 47625 h 723900"/>
                      <a:gd name="connsiteX314" fmla="*/ 638175 w 909078"/>
                      <a:gd name="connsiteY314" fmla="*/ 50800 h 723900"/>
                      <a:gd name="connsiteX315" fmla="*/ 596900 w 909078"/>
                      <a:gd name="connsiteY315" fmla="*/ 57150 h 723900"/>
                      <a:gd name="connsiteX316" fmla="*/ 482600 w 909078"/>
                      <a:gd name="connsiteY316" fmla="*/ 53975 h 723900"/>
                      <a:gd name="connsiteX317" fmla="*/ 463550 w 909078"/>
                      <a:gd name="connsiteY317" fmla="*/ 47625 h 723900"/>
                      <a:gd name="connsiteX318" fmla="*/ 431800 w 909078"/>
                      <a:gd name="connsiteY318" fmla="*/ 38100 h 723900"/>
                      <a:gd name="connsiteX319" fmla="*/ 419100 w 909078"/>
                      <a:gd name="connsiteY319" fmla="*/ 31750 h 723900"/>
                      <a:gd name="connsiteX320" fmla="*/ 396875 w 909078"/>
                      <a:gd name="connsiteY320" fmla="*/ 25400 h 723900"/>
                      <a:gd name="connsiteX321" fmla="*/ 384175 w 909078"/>
                      <a:gd name="connsiteY321" fmla="*/ 19050 h 723900"/>
                      <a:gd name="connsiteX322" fmla="*/ 374650 w 909078"/>
                      <a:gd name="connsiteY322" fmla="*/ 15875 h 723900"/>
                      <a:gd name="connsiteX323" fmla="*/ 346075 w 909078"/>
                      <a:gd name="connsiteY323" fmla="*/ 0 h 723900"/>
                      <a:gd name="connsiteX324" fmla="*/ 304800 w 909078"/>
                      <a:gd name="connsiteY324" fmla="*/ 6350 h 723900"/>
                      <a:gd name="connsiteX325" fmla="*/ 282575 w 909078"/>
                      <a:gd name="connsiteY325" fmla="*/ 15875 h 723900"/>
                      <a:gd name="connsiteX326" fmla="*/ 269875 w 909078"/>
                      <a:gd name="connsiteY326" fmla="*/ 34925 h 723900"/>
                      <a:gd name="connsiteX327" fmla="*/ 266700 w 909078"/>
                      <a:gd name="connsiteY327" fmla="*/ 44450 h 723900"/>
                      <a:gd name="connsiteX328" fmla="*/ 250825 w 909078"/>
                      <a:gd name="connsiteY328" fmla="*/ 63500 h 723900"/>
                      <a:gd name="connsiteX329" fmla="*/ 238125 w 909078"/>
                      <a:gd name="connsiteY329" fmla="*/ 82550 h 723900"/>
                      <a:gd name="connsiteX330" fmla="*/ 215900 w 909078"/>
                      <a:gd name="connsiteY330" fmla="*/ 114300 h 723900"/>
                      <a:gd name="connsiteX331" fmla="*/ 206375 w 909078"/>
                      <a:gd name="connsiteY331" fmla="*/ 123825 h 723900"/>
                      <a:gd name="connsiteX332" fmla="*/ 193675 w 909078"/>
                      <a:gd name="connsiteY332" fmla="*/ 130175 h 723900"/>
                      <a:gd name="connsiteX333" fmla="*/ 184150 w 909078"/>
                      <a:gd name="connsiteY333" fmla="*/ 136525 h 723900"/>
                      <a:gd name="connsiteX334" fmla="*/ 165100 w 909078"/>
                      <a:gd name="connsiteY334" fmla="*/ 146050 h 723900"/>
                      <a:gd name="connsiteX335" fmla="*/ 155575 w 909078"/>
                      <a:gd name="connsiteY335" fmla="*/ 168275 h 723900"/>
                      <a:gd name="connsiteX336" fmla="*/ 152400 w 909078"/>
                      <a:gd name="connsiteY336" fmla="*/ 180975 h 723900"/>
                      <a:gd name="connsiteX337" fmla="*/ 136525 w 909078"/>
                      <a:gd name="connsiteY337" fmla="*/ 209550 h 723900"/>
                      <a:gd name="connsiteX338" fmla="*/ 139700 w 909078"/>
                      <a:gd name="connsiteY338" fmla="*/ 219075 h 723900"/>
                      <a:gd name="connsiteX339" fmla="*/ 171450 w 909078"/>
                      <a:gd name="connsiteY339" fmla="*/ 206375 h 723900"/>
                      <a:gd name="connsiteX340" fmla="*/ 180975 w 909078"/>
                      <a:gd name="connsiteY340" fmla="*/ 203200 h 723900"/>
                      <a:gd name="connsiteX341" fmla="*/ 228600 w 909078"/>
                      <a:gd name="connsiteY341" fmla="*/ 161925 h 723900"/>
                      <a:gd name="connsiteX342" fmla="*/ 238125 w 909078"/>
                      <a:gd name="connsiteY342" fmla="*/ 152400 h 723900"/>
                      <a:gd name="connsiteX343" fmla="*/ 247650 w 909078"/>
                      <a:gd name="connsiteY343" fmla="*/ 142875 h 723900"/>
                      <a:gd name="connsiteX344" fmla="*/ 250825 w 909078"/>
                      <a:gd name="connsiteY344" fmla="*/ 133350 h 723900"/>
                      <a:gd name="connsiteX345" fmla="*/ 269875 w 909078"/>
                      <a:gd name="connsiteY345" fmla="*/ 111125 h 723900"/>
                      <a:gd name="connsiteX346" fmla="*/ 285750 w 909078"/>
                      <a:gd name="connsiteY346" fmla="*/ 95250 h 723900"/>
                      <a:gd name="connsiteX347" fmla="*/ 301625 w 909078"/>
                      <a:gd name="connsiteY347" fmla="*/ 82550 h 723900"/>
                      <a:gd name="connsiteX348" fmla="*/ 304800 w 909078"/>
                      <a:gd name="connsiteY348" fmla="*/ 95250 h 723900"/>
                      <a:gd name="connsiteX349" fmla="*/ 269875 w 909078"/>
                      <a:gd name="connsiteY349" fmla="*/ 142875 h 723900"/>
                      <a:gd name="connsiteX350" fmla="*/ 244475 w 909078"/>
                      <a:gd name="connsiteY350" fmla="*/ 177800 h 723900"/>
                      <a:gd name="connsiteX351" fmla="*/ 212725 w 909078"/>
                      <a:gd name="connsiteY351" fmla="*/ 206375 h 723900"/>
                      <a:gd name="connsiteX352" fmla="*/ 193675 w 909078"/>
                      <a:gd name="connsiteY352" fmla="*/ 222250 h 723900"/>
                      <a:gd name="connsiteX353" fmla="*/ 187325 w 909078"/>
                      <a:gd name="connsiteY353" fmla="*/ 231775 h 723900"/>
                      <a:gd name="connsiteX354" fmla="*/ 180975 w 909078"/>
                      <a:gd name="connsiteY354" fmla="*/ 269875 h 723900"/>
                      <a:gd name="connsiteX355" fmla="*/ 203200 w 909078"/>
                      <a:gd name="connsiteY355" fmla="*/ 209550 h 723900"/>
                      <a:gd name="connsiteX356" fmla="*/ 219075 w 909078"/>
                      <a:gd name="connsiteY356" fmla="*/ 184150 h 723900"/>
                      <a:gd name="connsiteX357" fmla="*/ 228600 w 909078"/>
                      <a:gd name="connsiteY357" fmla="*/ 168275 h 723900"/>
                      <a:gd name="connsiteX358" fmla="*/ 260350 w 909078"/>
                      <a:gd name="connsiteY358" fmla="*/ 130175 h 723900"/>
                      <a:gd name="connsiteX359" fmla="*/ 269875 w 909078"/>
                      <a:gd name="connsiteY359" fmla="*/ 123825 h 723900"/>
                      <a:gd name="connsiteX360" fmla="*/ 295275 w 909078"/>
                      <a:gd name="connsiteY360" fmla="*/ 107950 h 723900"/>
                      <a:gd name="connsiteX361" fmla="*/ 342900 w 909078"/>
                      <a:gd name="connsiteY361" fmla="*/ 111125 h 723900"/>
                      <a:gd name="connsiteX362" fmla="*/ 355600 w 909078"/>
                      <a:gd name="connsiteY362" fmla="*/ 117475 h 723900"/>
                      <a:gd name="connsiteX363" fmla="*/ 374650 w 909078"/>
                      <a:gd name="connsiteY363" fmla="*/ 130175 h 723900"/>
                      <a:gd name="connsiteX364" fmla="*/ 387350 w 909078"/>
                      <a:gd name="connsiteY364" fmla="*/ 149225 h 723900"/>
                      <a:gd name="connsiteX365" fmla="*/ 393700 w 909078"/>
                      <a:gd name="connsiteY365" fmla="*/ 158750 h 723900"/>
                      <a:gd name="connsiteX366" fmla="*/ 396875 w 909078"/>
                      <a:gd name="connsiteY366" fmla="*/ 228600 h 723900"/>
                      <a:gd name="connsiteX367" fmla="*/ 384175 w 909078"/>
                      <a:gd name="connsiteY367" fmla="*/ 244475 h 723900"/>
                      <a:gd name="connsiteX368" fmla="*/ 374650 w 909078"/>
                      <a:gd name="connsiteY368" fmla="*/ 247650 h 723900"/>
                      <a:gd name="connsiteX369" fmla="*/ 317500 w 909078"/>
                      <a:gd name="connsiteY369" fmla="*/ 241300 h 723900"/>
                      <a:gd name="connsiteX370" fmla="*/ 298450 w 909078"/>
                      <a:gd name="connsiteY370" fmla="*/ 222250 h 723900"/>
                      <a:gd name="connsiteX371" fmla="*/ 282575 w 909078"/>
                      <a:gd name="connsiteY371" fmla="*/ 193675 h 723900"/>
                      <a:gd name="connsiteX372" fmla="*/ 279400 w 909078"/>
                      <a:gd name="connsiteY372" fmla="*/ 107950 h 723900"/>
                      <a:gd name="connsiteX373" fmla="*/ 295275 w 909078"/>
                      <a:gd name="connsiteY373" fmla="*/ 88900 h 723900"/>
                      <a:gd name="connsiteX374" fmla="*/ 320675 w 909078"/>
                      <a:gd name="connsiteY374" fmla="*/ 73025 h 723900"/>
                      <a:gd name="connsiteX375" fmla="*/ 330200 w 909078"/>
                      <a:gd name="connsiteY375" fmla="*/ 66675 h 723900"/>
                      <a:gd name="connsiteX376" fmla="*/ 349250 w 909078"/>
                      <a:gd name="connsiteY376" fmla="*/ 63500 h 723900"/>
                      <a:gd name="connsiteX377" fmla="*/ 425450 w 909078"/>
                      <a:gd name="connsiteY377" fmla="*/ 73025 h 723900"/>
                      <a:gd name="connsiteX378" fmla="*/ 434975 w 909078"/>
                      <a:gd name="connsiteY378" fmla="*/ 82550 h 723900"/>
                      <a:gd name="connsiteX379" fmla="*/ 434975 w 909078"/>
                      <a:gd name="connsiteY379" fmla="*/ 146050 h 723900"/>
                      <a:gd name="connsiteX380" fmla="*/ 428625 w 909078"/>
                      <a:gd name="connsiteY380" fmla="*/ 155575 h 723900"/>
                      <a:gd name="connsiteX381" fmla="*/ 406400 w 909078"/>
                      <a:gd name="connsiteY381" fmla="*/ 171450 h 723900"/>
                      <a:gd name="connsiteX382" fmla="*/ 387350 w 909078"/>
                      <a:gd name="connsiteY382" fmla="*/ 177800 h 723900"/>
                      <a:gd name="connsiteX383" fmla="*/ 336550 w 909078"/>
                      <a:gd name="connsiteY383" fmla="*/ 168275 h 723900"/>
                      <a:gd name="connsiteX384" fmla="*/ 311150 w 909078"/>
                      <a:gd name="connsiteY384" fmla="*/ 139700 h 723900"/>
                      <a:gd name="connsiteX385" fmla="*/ 304800 w 909078"/>
                      <a:gd name="connsiteY385" fmla="*/ 127000 h 723900"/>
                      <a:gd name="connsiteX386" fmla="*/ 304800 w 909078"/>
                      <a:gd name="connsiteY386" fmla="*/ 60325 h 723900"/>
                      <a:gd name="connsiteX387" fmla="*/ 314325 w 909078"/>
                      <a:gd name="connsiteY387" fmla="*/ 47625 h 723900"/>
                      <a:gd name="connsiteX388" fmla="*/ 355600 w 909078"/>
                      <a:gd name="connsiteY388" fmla="*/ 15875 h 723900"/>
                      <a:gd name="connsiteX389" fmla="*/ 377825 w 909078"/>
                      <a:gd name="connsiteY389" fmla="*/ 6350 h 723900"/>
                      <a:gd name="connsiteX390" fmla="*/ 444500 w 909078"/>
                      <a:gd name="connsiteY390" fmla="*/ 22225 h 723900"/>
                      <a:gd name="connsiteX391" fmla="*/ 454025 w 909078"/>
                      <a:gd name="connsiteY391" fmla="*/ 34925 h 723900"/>
                      <a:gd name="connsiteX392" fmla="*/ 460375 w 909078"/>
                      <a:gd name="connsiteY392" fmla="*/ 53975 h 723900"/>
                      <a:gd name="connsiteX393" fmla="*/ 466725 w 909078"/>
                      <a:gd name="connsiteY393" fmla="*/ 69850 h 723900"/>
                      <a:gd name="connsiteX394" fmla="*/ 469900 w 909078"/>
                      <a:gd name="connsiteY394" fmla="*/ 101600 h 723900"/>
                      <a:gd name="connsiteX395" fmla="*/ 457200 w 909078"/>
                      <a:gd name="connsiteY395" fmla="*/ 146050 h 723900"/>
                      <a:gd name="connsiteX396" fmla="*/ 447675 w 909078"/>
                      <a:gd name="connsiteY396" fmla="*/ 149225 h 723900"/>
                      <a:gd name="connsiteX397" fmla="*/ 412750 w 909078"/>
                      <a:gd name="connsiteY397" fmla="*/ 146050 h 723900"/>
                      <a:gd name="connsiteX398" fmla="*/ 393700 w 909078"/>
                      <a:gd name="connsiteY398" fmla="*/ 133350 h 723900"/>
                      <a:gd name="connsiteX399" fmla="*/ 384175 w 909078"/>
                      <a:gd name="connsiteY399" fmla="*/ 127000 h 723900"/>
                      <a:gd name="connsiteX400" fmla="*/ 374650 w 909078"/>
                      <a:gd name="connsiteY400" fmla="*/ 120650 h 723900"/>
                      <a:gd name="connsiteX401" fmla="*/ 352425 w 909078"/>
                      <a:gd name="connsiteY401" fmla="*/ 92075 h 723900"/>
                      <a:gd name="connsiteX402" fmla="*/ 349250 w 909078"/>
                      <a:gd name="connsiteY402" fmla="*/ 82550 h 723900"/>
                      <a:gd name="connsiteX403" fmla="*/ 352425 w 909078"/>
                      <a:gd name="connsiteY403" fmla="*/ 47625 h 723900"/>
                      <a:gd name="connsiteX404" fmla="*/ 355600 w 909078"/>
                      <a:gd name="connsiteY404" fmla="*/ 57150 h 723900"/>
                      <a:gd name="connsiteX405" fmla="*/ 352425 w 909078"/>
                      <a:gd name="connsiteY405" fmla="*/ 79375 h 723900"/>
                      <a:gd name="connsiteX406" fmla="*/ 339725 w 909078"/>
                      <a:gd name="connsiteY406" fmla="*/ 85725 h 723900"/>
                      <a:gd name="connsiteX407" fmla="*/ 311150 w 909078"/>
                      <a:gd name="connsiteY407" fmla="*/ 76200 h 723900"/>
                      <a:gd name="connsiteX408" fmla="*/ 304800 w 909078"/>
                      <a:gd name="connsiteY408" fmla="*/ 66675 h 723900"/>
                      <a:gd name="connsiteX409" fmla="*/ 295275 w 909078"/>
                      <a:gd name="connsiteY409" fmla="*/ 44450 h 723900"/>
                      <a:gd name="connsiteX410" fmla="*/ 298450 w 909078"/>
                      <a:gd name="connsiteY410" fmla="*/ 31750 h 723900"/>
                      <a:gd name="connsiteX411" fmla="*/ 307975 w 909078"/>
                      <a:gd name="connsiteY411" fmla="*/ 28575 h 723900"/>
                      <a:gd name="connsiteX412" fmla="*/ 339725 w 909078"/>
                      <a:gd name="connsiteY412" fmla="*/ 31750 h 723900"/>
                      <a:gd name="connsiteX413" fmla="*/ 355600 w 909078"/>
                      <a:gd name="connsiteY413" fmla="*/ 44450 h 723900"/>
                      <a:gd name="connsiteX414" fmla="*/ 358775 w 909078"/>
                      <a:gd name="connsiteY414" fmla="*/ 53975 h 723900"/>
                      <a:gd name="connsiteX415" fmla="*/ 339725 w 909078"/>
                      <a:gd name="connsiteY415" fmla="*/ 47625 h 723900"/>
                      <a:gd name="connsiteX416" fmla="*/ 317500 w 909078"/>
                      <a:gd name="connsiteY416" fmla="*/ 41275 h 723900"/>
                      <a:gd name="connsiteX417" fmla="*/ 307975 w 909078"/>
                      <a:gd name="connsiteY417" fmla="*/ 38100 h 723900"/>
                      <a:gd name="connsiteX418" fmla="*/ 273050 w 909078"/>
                      <a:gd name="connsiteY418" fmla="*/ 41275 h 723900"/>
                      <a:gd name="connsiteX419" fmla="*/ 263525 w 909078"/>
                      <a:gd name="connsiteY419" fmla="*/ 50800 h 723900"/>
                      <a:gd name="connsiteX420" fmla="*/ 250825 w 909078"/>
                      <a:gd name="connsiteY420" fmla="*/ 73025 h 723900"/>
                      <a:gd name="connsiteX421" fmla="*/ 238125 w 909078"/>
                      <a:gd name="connsiteY421" fmla="*/ 92075 h 723900"/>
                      <a:gd name="connsiteX422" fmla="*/ 219075 w 909078"/>
                      <a:gd name="connsiteY422" fmla="*/ 123825 h 723900"/>
                      <a:gd name="connsiteX423" fmla="*/ 206375 w 909078"/>
                      <a:gd name="connsiteY423" fmla="*/ 146050 h 723900"/>
                      <a:gd name="connsiteX424" fmla="*/ 203200 w 909078"/>
                      <a:gd name="connsiteY424" fmla="*/ 155575 h 723900"/>
                      <a:gd name="connsiteX425" fmla="*/ 190500 w 909078"/>
                      <a:gd name="connsiteY425" fmla="*/ 174625 h 723900"/>
                      <a:gd name="connsiteX426" fmla="*/ 187325 w 909078"/>
                      <a:gd name="connsiteY426" fmla="*/ 184150 h 723900"/>
                      <a:gd name="connsiteX427" fmla="*/ 180975 w 909078"/>
                      <a:gd name="connsiteY427" fmla="*/ 209550 h 723900"/>
                      <a:gd name="connsiteX428" fmla="*/ 174625 w 909078"/>
                      <a:gd name="connsiteY428" fmla="*/ 222250 h 723900"/>
                      <a:gd name="connsiteX429" fmla="*/ 168275 w 909078"/>
                      <a:gd name="connsiteY429" fmla="*/ 231775 h 723900"/>
                      <a:gd name="connsiteX430" fmla="*/ 165100 w 909078"/>
                      <a:gd name="connsiteY430" fmla="*/ 241300 h 723900"/>
                      <a:gd name="connsiteX431" fmla="*/ 136525 w 909078"/>
                      <a:gd name="connsiteY431" fmla="*/ 257175 h 723900"/>
                      <a:gd name="connsiteX432" fmla="*/ 127000 w 909078"/>
                      <a:gd name="connsiteY432" fmla="*/ 263525 h 723900"/>
                      <a:gd name="connsiteX433" fmla="*/ 127000 w 909078"/>
                      <a:gd name="connsiteY433" fmla="*/ 333375 h 723900"/>
                      <a:gd name="connsiteX434" fmla="*/ 155575 w 909078"/>
                      <a:gd name="connsiteY434" fmla="*/ 330200 h 723900"/>
                      <a:gd name="connsiteX435" fmla="*/ 193675 w 909078"/>
                      <a:gd name="connsiteY435" fmla="*/ 314325 h 723900"/>
                      <a:gd name="connsiteX436" fmla="*/ 209550 w 909078"/>
                      <a:gd name="connsiteY436" fmla="*/ 304800 h 723900"/>
                      <a:gd name="connsiteX437" fmla="*/ 222250 w 909078"/>
                      <a:gd name="connsiteY437" fmla="*/ 292100 h 723900"/>
                      <a:gd name="connsiteX438" fmla="*/ 254000 w 909078"/>
                      <a:gd name="connsiteY438" fmla="*/ 263525 h 723900"/>
                      <a:gd name="connsiteX439" fmla="*/ 263525 w 909078"/>
                      <a:gd name="connsiteY439" fmla="*/ 250825 h 723900"/>
                      <a:gd name="connsiteX440" fmla="*/ 276225 w 909078"/>
                      <a:gd name="connsiteY440" fmla="*/ 241300 h 723900"/>
                      <a:gd name="connsiteX441" fmla="*/ 282575 w 909078"/>
                      <a:gd name="connsiteY441" fmla="*/ 231775 h 723900"/>
                      <a:gd name="connsiteX442" fmla="*/ 304800 w 909078"/>
                      <a:gd name="connsiteY442" fmla="*/ 212725 h 723900"/>
                      <a:gd name="connsiteX443" fmla="*/ 320675 w 909078"/>
                      <a:gd name="connsiteY443" fmla="*/ 193675 h 723900"/>
                      <a:gd name="connsiteX444" fmla="*/ 330200 w 909078"/>
                      <a:gd name="connsiteY444" fmla="*/ 187325 h 723900"/>
                      <a:gd name="connsiteX445" fmla="*/ 365125 w 909078"/>
                      <a:gd name="connsiteY445" fmla="*/ 158750 h 723900"/>
                      <a:gd name="connsiteX446" fmla="*/ 374650 w 909078"/>
                      <a:gd name="connsiteY446" fmla="*/ 155575 h 723900"/>
                      <a:gd name="connsiteX447" fmla="*/ 384175 w 909078"/>
                      <a:gd name="connsiteY447" fmla="*/ 149225 h 723900"/>
                      <a:gd name="connsiteX448" fmla="*/ 403225 w 909078"/>
                      <a:gd name="connsiteY448" fmla="*/ 142875 h 723900"/>
                      <a:gd name="connsiteX449" fmla="*/ 390525 w 909078"/>
                      <a:gd name="connsiteY449" fmla="*/ 165100 h 723900"/>
                      <a:gd name="connsiteX450" fmla="*/ 374650 w 909078"/>
                      <a:gd name="connsiteY450" fmla="*/ 174625 h 723900"/>
                      <a:gd name="connsiteX451" fmla="*/ 355600 w 909078"/>
                      <a:gd name="connsiteY451" fmla="*/ 187325 h 723900"/>
                      <a:gd name="connsiteX452" fmla="*/ 346075 w 909078"/>
                      <a:gd name="connsiteY452" fmla="*/ 193675 h 723900"/>
                      <a:gd name="connsiteX453" fmla="*/ 333375 w 909078"/>
                      <a:gd name="connsiteY453" fmla="*/ 196850 h 723900"/>
                      <a:gd name="connsiteX454" fmla="*/ 323850 w 909078"/>
                      <a:gd name="connsiteY454" fmla="*/ 203200 h 723900"/>
                      <a:gd name="connsiteX455" fmla="*/ 276225 w 909078"/>
                      <a:gd name="connsiteY455" fmla="*/ 222250 h 723900"/>
                      <a:gd name="connsiteX456" fmla="*/ 266700 w 909078"/>
                      <a:gd name="connsiteY456" fmla="*/ 225425 h 723900"/>
                      <a:gd name="connsiteX457" fmla="*/ 250825 w 909078"/>
                      <a:gd name="connsiteY457" fmla="*/ 228600 h 723900"/>
                      <a:gd name="connsiteX458" fmla="*/ 234950 w 909078"/>
                      <a:gd name="connsiteY458" fmla="*/ 234950 h 723900"/>
                      <a:gd name="connsiteX459" fmla="*/ 212725 w 909078"/>
                      <a:gd name="connsiteY459" fmla="*/ 247650 h 723900"/>
                      <a:gd name="connsiteX460" fmla="*/ 200025 w 909078"/>
                      <a:gd name="connsiteY460" fmla="*/ 257175 h 723900"/>
                      <a:gd name="connsiteX461" fmla="*/ 180975 w 909078"/>
                      <a:gd name="connsiteY461" fmla="*/ 276225 h 723900"/>
                      <a:gd name="connsiteX462" fmla="*/ 161925 w 909078"/>
                      <a:gd name="connsiteY462" fmla="*/ 295275 h 723900"/>
                      <a:gd name="connsiteX463" fmla="*/ 149225 w 909078"/>
                      <a:gd name="connsiteY463" fmla="*/ 307975 h 723900"/>
                      <a:gd name="connsiteX464" fmla="*/ 136525 w 909078"/>
                      <a:gd name="connsiteY464" fmla="*/ 327025 h 723900"/>
                      <a:gd name="connsiteX465" fmla="*/ 130175 w 909078"/>
                      <a:gd name="connsiteY465" fmla="*/ 346075 h 723900"/>
                      <a:gd name="connsiteX466" fmla="*/ 123825 w 909078"/>
                      <a:gd name="connsiteY466" fmla="*/ 355600 h 723900"/>
                      <a:gd name="connsiteX467" fmla="*/ 120650 w 909078"/>
                      <a:gd name="connsiteY467" fmla="*/ 365125 h 723900"/>
                      <a:gd name="connsiteX468" fmla="*/ 114300 w 909078"/>
                      <a:gd name="connsiteY468" fmla="*/ 374650 h 723900"/>
                      <a:gd name="connsiteX469" fmla="*/ 111125 w 909078"/>
                      <a:gd name="connsiteY469" fmla="*/ 384175 h 723900"/>
                      <a:gd name="connsiteX470" fmla="*/ 98425 w 909078"/>
                      <a:gd name="connsiteY470" fmla="*/ 406400 h 723900"/>
                      <a:gd name="connsiteX471" fmla="*/ 95250 w 909078"/>
                      <a:gd name="connsiteY471" fmla="*/ 419100 h 723900"/>
                      <a:gd name="connsiteX472" fmla="*/ 88900 w 909078"/>
                      <a:gd name="connsiteY472" fmla="*/ 428625 h 723900"/>
                      <a:gd name="connsiteX473" fmla="*/ 76200 w 909078"/>
                      <a:gd name="connsiteY473" fmla="*/ 460375 h 723900"/>
                      <a:gd name="connsiteX474" fmla="*/ 63500 w 909078"/>
                      <a:gd name="connsiteY474" fmla="*/ 482600 h 723900"/>
                      <a:gd name="connsiteX475" fmla="*/ 50800 w 909078"/>
                      <a:gd name="connsiteY475" fmla="*/ 511175 h 723900"/>
                      <a:gd name="connsiteX476" fmla="*/ 38100 w 909078"/>
                      <a:gd name="connsiteY476" fmla="*/ 533400 h 723900"/>
                      <a:gd name="connsiteX477" fmla="*/ 25400 w 909078"/>
                      <a:gd name="connsiteY477" fmla="*/ 558800 h 723900"/>
                      <a:gd name="connsiteX478" fmla="*/ 22225 w 909078"/>
                      <a:gd name="connsiteY478" fmla="*/ 571500 h 723900"/>
                      <a:gd name="connsiteX479" fmla="*/ 9525 w 909078"/>
                      <a:gd name="connsiteY479" fmla="*/ 593725 h 723900"/>
                      <a:gd name="connsiteX480" fmla="*/ 0 w 909078"/>
                      <a:gd name="connsiteY480" fmla="*/ 612775 h 723900"/>
                      <a:gd name="connsiteX481" fmla="*/ 6350 w 909078"/>
                      <a:gd name="connsiteY481" fmla="*/ 577850 h 723900"/>
                      <a:gd name="connsiteX482" fmla="*/ 12700 w 909078"/>
                      <a:gd name="connsiteY482" fmla="*/ 565150 h 723900"/>
                      <a:gd name="connsiteX483" fmla="*/ 19050 w 909078"/>
                      <a:gd name="connsiteY483" fmla="*/ 546100 h 723900"/>
                      <a:gd name="connsiteX484" fmla="*/ 34925 w 909078"/>
                      <a:gd name="connsiteY484" fmla="*/ 523875 h 723900"/>
                      <a:gd name="connsiteX485" fmla="*/ 50800 w 909078"/>
                      <a:gd name="connsiteY485" fmla="*/ 492125 h 723900"/>
                      <a:gd name="connsiteX486" fmla="*/ 69850 w 909078"/>
                      <a:gd name="connsiteY486" fmla="*/ 466725 h 723900"/>
                      <a:gd name="connsiteX487" fmla="*/ 79375 w 909078"/>
                      <a:gd name="connsiteY487" fmla="*/ 454025 h 723900"/>
                      <a:gd name="connsiteX488" fmla="*/ 88900 w 909078"/>
                      <a:gd name="connsiteY488" fmla="*/ 444500 h 723900"/>
                      <a:gd name="connsiteX489" fmla="*/ 95250 w 909078"/>
                      <a:gd name="connsiteY489" fmla="*/ 434975 h 723900"/>
                      <a:gd name="connsiteX490" fmla="*/ 104775 w 909078"/>
                      <a:gd name="connsiteY490" fmla="*/ 428625 h 723900"/>
                      <a:gd name="connsiteX491" fmla="*/ 123825 w 909078"/>
                      <a:gd name="connsiteY491" fmla="*/ 406400 h 723900"/>
                      <a:gd name="connsiteX492" fmla="*/ 133350 w 909078"/>
                      <a:gd name="connsiteY492" fmla="*/ 396875 h 723900"/>
                      <a:gd name="connsiteX493" fmla="*/ 142875 w 909078"/>
                      <a:gd name="connsiteY493" fmla="*/ 377825 h 723900"/>
                      <a:gd name="connsiteX494" fmla="*/ 155575 w 909078"/>
                      <a:gd name="connsiteY494" fmla="*/ 358775 h 723900"/>
                      <a:gd name="connsiteX495" fmla="*/ 165100 w 909078"/>
                      <a:gd name="connsiteY495" fmla="*/ 330200 h 723900"/>
                      <a:gd name="connsiteX496" fmla="*/ 174625 w 909078"/>
                      <a:gd name="connsiteY496" fmla="*/ 304800 h 723900"/>
                      <a:gd name="connsiteX497" fmla="*/ 190500 w 909078"/>
                      <a:gd name="connsiteY497" fmla="*/ 285750 h 723900"/>
                      <a:gd name="connsiteX498" fmla="*/ 196850 w 909078"/>
                      <a:gd name="connsiteY498" fmla="*/ 276225 h 723900"/>
                      <a:gd name="connsiteX499" fmla="*/ 206375 w 909078"/>
                      <a:gd name="connsiteY499" fmla="*/ 266700 h 723900"/>
                      <a:gd name="connsiteX500" fmla="*/ 222250 w 909078"/>
                      <a:gd name="connsiteY500" fmla="*/ 247650 h 723900"/>
                      <a:gd name="connsiteX501" fmla="*/ 231775 w 909078"/>
                      <a:gd name="connsiteY501" fmla="*/ 241300 h 723900"/>
                      <a:gd name="connsiteX502" fmla="*/ 241300 w 909078"/>
                      <a:gd name="connsiteY502" fmla="*/ 231775 h 723900"/>
                      <a:gd name="connsiteX503" fmla="*/ 269875 w 909078"/>
                      <a:gd name="connsiteY503" fmla="*/ 209550 h 723900"/>
                      <a:gd name="connsiteX504" fmla="*/ 254000 w 909078"/>
                      <a:gd name="connsiteY504" fmla="*/ 234950 h 723900"/>
                      <a:gd name="connsiteX505" fmla="*/ 228600 w 909078"/>
                      <a:gd name="connsiteY505" fmla="*/ 260350 h 723900"/>
                      <a:gd name="connsiteX506" fmla="*/ 212725 w 909078"/>
                      <a:gd name="connsiteY506" fmla="*/ 279400 h 723900"/>
                      <a:gd name="connsiteX507" fmla="*/ 203200 w 909078"/>
                      <a:gd name="connsiteY507" fmla="*/ 292100 h 723900"/>
                      <a:gd name="connsiteX508" fmla="*/ 193675 w 909078"/>
                      <a:gd name="connsiteY508" fmla="*/ 301625 h 723900"/>
                      <a:gd name="connsiteX509" fmla="*/ 180975 w 909078"/>
                      <a:gd name="connsiteY509" fmla="*/ 320675 h 723900"/>
                      <a:gd name="connsiteX510" fmla="*/ 174625 w 909078"/>
                      <a:gd name="connsiteY510" fmla="*/ 330200 h 723900"/>
                      <a:gd name="connsiteX511" fmla="*/ 171450 w 909078"/>
                      <a:gd name="connsiteY511" fmla="*/ 339725 h 723900"/>
                      <a:gd name="connsiteX512" fmla="*/ 152400 w 909078"/>
                      <a:gd name="connsiteY512" fmla="*/ 358775 h 723900"/>
                      <a:gd name="connsiteX513" fmla="*/ 130175 w 909078"/>
                      <a:gd name="connsiteY513" fmla="*/ 384175 h 723900"/>
                      <a:gd name="connsiteX514" fmla="*/ 111125 w 909078"/>
                      <a:gd name="connsiteY514" fmla="*/ 396875 h 723900"/>
                      <a:gd name="connsiteX515" fmla="*/ 101600 w 909078"/>
                      <a:gd name="connsiteY515" fmla="*/ 406400 h 723900"/>
                      <a:gd name="connsiteX516" fmla="*/ 104775 w 909078"/>
                      <a:gd name="connsiteY516" fmla="*/ 425450 h 723900"/>
                      <a:gd name="connsiteX517" fmla="*/ 133350 w 909078"/>
                      <a:gd name="connsiteY517" fmla="*/ 447675 h 723900"/>
                      <a:gd name="connsiteX518" fmla="*/ 146050 w 909078"/>
                      <a:gd name="connsiteY518" fmla="*/ 450850 h 723900"/>
                      <a:gd name="connsiteX519" fmla="*/ 155575 w 909078"/>
                      <a:gd name="connsiteY519" fmla="*/ 447675 h 723900"/>
                      <a:gd name="connsiteX520" fmla="*/ 158750 w 909078"/>
                      <a:gd name="connsiteY520" fmla="*/ 434975 h 723900"/>
                      <a:gd name="connsiteX521" fmla="*/ 165100 w 909078"/>
                      <a:gd name="connsiteY521" fmla="*/ 422275 h 723900"/>
                      <a:gd name="connsiteX522" fmla="*/ 168275 w 909078"/>
                      <a:gd name="connsiteY522" fmla="*/ 412750 h 723900"/>
                      <a:gd name="connsiteX523" fmla="*/ 177800 w 909078"/>
                      <a:gd name="connsiteY523" fmla="*/ 403225 h 723900"/>
                      <a:gd name="connsiteX524" fmla="*/ 190500 w 909078"/>
                      <a:gd name="connsiteY524" fmla="*/ 377825 h 723900"/>
                      <a:gd name="connsiteX525" fmla="*/ 200025 w 909078"/>
                      <a:gd name="connsiteY525" fmla="*/ 346075 h 723900"/>
                      <a:gd name="connsiteX526" fmla="*/ 203200 w 909078"/>
                      <a:gd name="connsiteY526" fmla="*/ 336550 h 723900"/>
                      <a:gd name="connsiteX527" fmla="*/ 209550 w 909078"/>
                      <a:gd name="connsiteY527" fmla="*/ 346075 h 723900"/>
                      <a:gd name="connsiteX528" fmla="*/ 212725 w 909078"/>
                      <a:gd name="connsiteY528" fmla="*/ 355600 h 723900"/>
                      <a:gd name="connsiteX529" fmla="*/ 219075 w 909078"/>
                      <a:gd name="connsiteY529" fmla="*/ 381000 h 723900"/>
                      <a:gd name="connsiteX530" fmla="*/ 222250 w 909078"/>
                      <a:gd name="connsiteY530" fmla="*/ 393700 h 723900"/>
                      <a:gd name="connsiteX531" fmla="*/ 219075 w 909078"/>
                      <a:gd name="connsiteY531" fmla="*/ 663575 h 723900"/>
                      <a:gd name="connsiteX532" fmla="*/ 215900 w 909078"/>
                      <a:gd name="connsiteY532" fmla="*/ 622300 h 723900"/>
                      <a:gd name="connsiteX533" fmla="*/ 219075 w 909078"/>
                      <a:gd name="connsiteY533" fmla="*/ 409575 h 723900"/>
                      <a:gd name="connsiteX534" fmla="*/ 222250 w 909078"/>
                      <a:gd name="connsiteY534" fmla="*/ 390525 h 723900"/>
                      <a:gd name="connsiteX535" fmla="*/ 228600 w 909078"/>
                      <a:gd name="connsiteY535" fmla="*/ 361950 h 723900"/>
                      <a:gd name="connsiteX536" fmla="*/ 238125 w 909078"/>
                      <a:gd name="connsiteY536" fmla="*/ 320675 h 723900"/>
                      <a:gd name="connsiteX537" fmla="*/ 244475 w 909078"/>
                      <a:gd name="connsiteY537" fmla="*/ 273050 h 723900"/>
                      <a:gd name="connsiteX538" fmla="*/ 250825 w 909078"/>
                      <a:gd name="connsiteY538" fmla="*/ 247650 h 723900"/>
                      <a:gd name="connsiteX539" fmla="*/ 260350 w 909078"/>
                      <a:gd name="connsiteY539" fmla="*/ 234950 h 723900"/>
                      <a:gd name="connsiteX540" fmla="*/ 273050 w 909078"/>
                      <a:gd name="connsiteY540" fmla="*/ 212725 h 723900"/>
                      <a:gd name="connsiteX541" fmla="*/ 276225 w 909078"/>
                      <a:gd name="connsiteY541" fmla="*/ 203200 h 723900"/>
                      <a:gd name="connsiteX542" fmla="*/ 285750 w 909078"/>
                      <a:gd name="connsiteY542" fmla="*/ 403225 h 723900"/>
                      <a:gd name="connsiteX543" fmla="*/ 301625 w 909078"/>
                      <a:gd name="connsiteY543" fmla="*/ 419100 h 723900"/>
                      <a:gd name="connsiteX544" fmla="*/ 323850 w 909078"/>
                      <a:gd name="connsiteY544" fmla="*/ 434975 h 723900"/>
                      <a:gd name="connsiteX545" fmla="*/ 346075 w 909078"/>
                      <a:gd name="connsiteY545" fmla="*/ 450850 h 723900"/>
                      <a:gd name="connsiteX546" fmla="*/ 355600 w 909078"/>
                      <a:gd name="connsiteY546" fmla="*/ 454025 h 723900"/>
                      <a:gd name="connsiteX547" fmla="*/ 371475 w 909078"/>
                      <a:gd name="connsiteY547" fmla="*/ 466725 h 723900"/>
                      <a:gd name="connsiteX548" fmla="*/ 390525 w 909078"/>
                      <a:gd name="connsiteY548" fmla="*/ 482600 h 723900"/>
                      <a:gd name="connsiteX549" fmla="*/ 406400 w 909078"/>
                      <a:gd name="connsiteY549" fmla="*/ 508000 h 723900"/>
                      <a:gd name="connsiteX550" fmla="*/ 412750 w 909078"/>
                      <a:gd name="connsiteY550" fmla="*/ 517525 h 723900"/>
                      <a:gd name="connsiteX551" fmla="*/ 415925 w 909078"/>
                      <a:gd name="connsiteY551" fmla="*/ 527050 h 723900"/>
                      <a:gd name="connsiteX552" fmla="*/ 422275 w 909078"/>
                      <a:gd name="connsiteY552" fmla="*/ 536575 h 723900"/>
                      <a:gd name="connsiteX553" fmla="*/ 403225 w 909078"/>
                      <a:gd name="connsiteY553" fmla="*/ 508000 h 723900"/>
                      <a:gd name="connsiteX554" fmla="*/ 396875 w 909078"/>
                      <a:gd name="connsiteY554" fmla="*/ 498475 h 723900"/>
                      <a:gd name="connsiteX555" fmla="*/ 384175 w 909078"/>
                      <a:gd name="connsiteY555" fmla="*/ 473075 h 723900"/>
                      <a:gd name="connsiteX556" fmla="*/ 374650 w 909078"/>
                      <a:gd name="connsiteY556" fmla="*/ 460375 h 723900"/>
                      <a:gd name="connsiteX557" fmla="*/ 358775 w 909078"/>
                      <a:gd name="connsiteY557" fmla="*/ 428625 h 723900"/>
                      <a:gd name="connsiteX558" fmla="*/ 349250 w 909078"/>
                      <a:gd name="connsiteY558" fmla="*/ 403225 h 723900"/>
                      <a:gd name="connsiteX559" fmla="*/ 346075 w 909078"/>
                      <a:gd name="connsiteY559" fmla="*/ 393700 h 723900"/>
                      <a:gd name="connsiteX560" fmla="*/ 339725 w 909078"/>
                      <a:gd name="connsiteY560" fmla="*/ 381000 h 723900"/>
                      <a:gd name="connsiteX561" fmla="*/ 336550 w 909078"/>
                      <a:gd name="connsiteY561" fmla="*/ 371475 h 723900"/>
                      <a:gd name="connsiteX562" fmla="*/ 330200 w 909078"/>
                      <a:gd name="connsiteY562" fmla="*/ 339725 h 723900"/>
                      <a:gd name="connsiteX563" fmla="*/ 333375 w 909078"/>
                      <a:gd name="connsiteY563" fmla="*/ 260350 h 723900"/>
                      <a:gd name="connsiteX564" fmla="*/ 339725 w 909078"/>
                      <a:gd name="connsiteY564" fmla="*/ 234950 h 723900"/>
                      <a:gd name="connsiteX565" fmla="*/ 346075 w 909078"/>
                      <a:gd name="connsiteY565" fmla="*/ 206375 h 723900"/>
                      <a:gd name="connsiteX566" fmla="*/ 352425 w 909078"/>
                      <a:gd name="connsiteY566" fmla="*/ 190500 h 723900"/>
                      <a:gd name="connsiteX567" fmla="*/ 355600 w 909078"/>
                      <a:gd name="connsiteY567" fmla="*/ 177800 h 723900"/>
                      <a:gd name="connsiteX568" fmla="*/ 358775 w 909078"/>
                      <a:gd name="connsiteY568" fmla="*/ 168275 h 723900"/>
                      <a:gd name="connsiteX569" fmla="*/ 365125 w 909078"/>
                      <a:gd name="connsiteY569" fmla="*/ 114300 h 723900"/>
                      <a:gd name="connsiteX570" fmla="*/ 371475 w 909078"/>
                      <a:gd name="connsiteY570" fmla="*/ 152400 h 723900"/>
                      <a:gd name="connsiteX571" fmla="*/ 377825 w 909078"/>
                      <a:gd name="connsiteY571" fmla="*/ 165100 h 723900"/>
                      <a:gd name="connsiteX572" fmla="*/ 387350 w 909078"/>
                      <a:gd name="connsiteY572" fmla="*/ 184150 h 723900"/>
                      <a:gd name="connsiteX573" fmla="*/ 400050 w 909078"/>
                      <a:gd name="connsiteY573" fmla="*/ 196850 h 723900"/>
                      <a:gd name="connsiteX574" fmla="*/ 403225 w 909078"/>
                      <a:gd name="connsiteY574" fmla="*/ 206375 h 723900"/>
                      <a:gd name="connsiteX575" fmla="*/ 412750 w 909078"/>
                      <a:gd name="connsiteY575" fmla="*/ 212725 h 723900"/>
                      <a:gd name="connsiteX576" fmla="*/ 431800 w 909078"/>
                      <a:gd name="connsiteY576" fmla="*/ 228600 h 723900"/>
                      <a:gd name="connsiteX577" fmla="*/ 428625 w 909078"/>
                      <a:gd name="connsiteY577" fmla="*/ 273050 h 723900"/>
                      <a:gd name="connsiteX578" fmla="*/ 419100 w 909078"/>
                      <a:gd name="connsiteY578" fmla="*/ 250825 h 723900"/>
                      <a:gd name="connsiteX579" fmla="*/ 406400 w 909078"/>
                      <a:gd name="connsiteY579" fmla="*/ 203200 h 723900"/>
                      <a:gd name="connsiteX580" fmla="*/ 406400 w 909078"/>
                      <a:gd name="connsiteY580" fmla="*/ 127000 h 723900"/>
                      <a:gd name="connsiteX581" fmla="*/ 431800 w 909078"/>
                      <a:gd name="connsiteY581" fmla="*/ 130175 h 723900"/>
                      <a:gd name="connsiteX582" fmla="*/ 438150 w 909078"/>
                      <a:gd name="connsiteY582" fmla="*/ 139700 h 723900"/>
                      <a:gd name="connsiteX583" fmla="*/ 428625 w 909078"/>
                      <a:gd name="connsiteY583" fmla="*/ 193675 h 723900"/>
                      <a:gd name="connsiteX584" fmla="*/ 419100 w 909078"/>
                      <a:gd name="connsiteY584" fmla="*/ 234950 h 723900"/>
                      <a:gd name="connsiteX585" fmla="*/ 425450 w 909078"/>
                      <a:gd name="connsiteY585" fmla="*/ 292100 h 723900"/>
                      <a:gd name="connsiteX586" fmla="*/ 431800 w 909078"/>
                      <a:gd name="connsiteY586" fmla="*/ 301625 h 723900"/>
                      <a:gd name="connsiteX587" fmla="*/ 438150 w 909078"/>
                      <a:gd name="connsiteY587" fmla="*/ 314325 h 723900"/>
                      <a:gd name="connsiteX588" fmla="*/ 450850 w 909078"/>
                      <a:gd name="connsiteY588" fmla="*/ 333375 h 723900"/>
                      <a:gd name="connsiteX589" fmla="*/ 460375 w 909078"/>
                      <a:gd name="connsiteY589" fmla="*/ 365125 h 723900"/>
                      <a:gd name="connsiteX590" fmla="*/ 466725 w 909078"/>
                      <a:gd name="connsiteY590" fmla="*/ 409575 h 723900"/>
                      <a:gd name="connsiteX591" fmla="*/ 469900 w 909078"/>
                      <a:gd name="connsiteY591" fmla="*/ 419100 h 723900"/>
                      <a:gd name="connsiteX592" fmla="*/ 476250 w 909078"/>
                      <a:gd name="connsiteY592" fmla="*/ 450850 h 723900"/>
                      <a:gd name="connsiteX593" fmla="*/ 469900 w 909078"/>
                      <a:gd name="connsiteY593" fmla="*/ 403225 h 723900"/>
                      <a:gd name="connsiteX594" fmla="*/ 463550 w 909078"/>
                      <a:gd name="connsiteY594" fmla="*/ 377825 h 723900"/>
                      <a:gd name="connsiteX595" fmla="*/ 457200 w 909078"/>
                      <a:gd name="connsiteY595" fmla="*/ 368300 h 723900"/>
                      <a:gd name="connsiteX596" fmla="*/ 454025 w 909078"/>
                      <a:gd name="connsiteY596" fmla="*/ 346075 h 723900"/>
                      <a:gd name="connsiteX597" fmla="*/ 447675 w 909078"/>
                      <a:gd name="connsiteY597" fmla="*/ 327025 h 723900"/>
                      <a:gd name="connsiteX598" fmla="*/ 444500 w 909078"/>
                      <a:gd name="connsiteY598" fmla="*/ 317500 h 723900"/>
                      <a:gd name="connsiteX599" fmla="*/ 438150 w 909078"/>
                      <a:gd name="connsiteY599" fmla="*/ 285750 h 723900"/>
                      <a:gd name="connsiteX600" fmla="*/ 438150 w 909078"/>
                      <a:gd name="connsiteY600" fmla="*/ 180975 h 723900"/>
                      <a:gd name="connsiteX601" fmla="*/ 434975 w 909078"/>
                      <a:gd name="connsiteY601" fmla="*/ 130175 h 723900"/>
                      <a:gd name="connsiteX602" fmla="*/ 444500 w 909078"/>
                      <a:gd name="connsiteY602" fmla="*/ 146050 h 723900"/>
                      <a:gd name="connsiteX603" fmla="*/ 457200 w 909078"/>
                      <a:gd name="connsiteY603" fmla="*/ 165100 h 723900"/>
                      <a:gd name="connsiteX604" fmla="*/ 476250 w 909078"/>
                      <a:gd name="connsiteY604" fmla="*/ 200025 h 723900"/>
                      <a:gd name="connsiteX605" fmla="*/ 482600 w 909078"/>
                      <a:gd name="connsiteY605" fmla="*/ 215900 h 723900"/>
                      <a:gd name="connsiteX606" fmla="*/ 492125 w 909078"/>
                      <a:gd name="connsiteY606" fmla="*/ 225425 h 723900"/>
                      <a:gd name="connsiteX607" fmla="*/ 501650 w 909078"/>
                      <a:gd name="connsiteY607" fmla="*/ 244475 h 723900"/>
                      <a:gd name="connsiteX608" fmla="*/ 508000 w 909078"/>
                      <a:gd name="connsiteY608" fmla="*/ 254000 h 723900"/>
                      <a:gd name="connsiteX609" fmla="*/ 514350 w 909078"/>
                      <a:gd name="connsiteY609" fmla="*/ 273050 h 723900"/>
                      <a:gd name="connsiteX610" fmla="*/ 523875 w 909078"/>
                      <a:gd name="connsiteY610" fmla="*/ 301625 h 723900"/>
                      <a:gd name="connsiteX611" fmla="*/ 527050 w 909078"/>
                      <a:gd name="connsiteY611" fmla="*/ 311150 h 723900"/>
                      <a:gd name="connsiteX612" fmla="*/ 530225 w 909078"/>
                      <a:gd name="connsiteY612" fmla="*/ 320675 h 723900"/>
                      <a:gd name="connsiteX613" fmla="*/ 542925 w 909078"/>
                      <a:gd name="connsiteY613" fmla="*/ 339725 h 723900"/>
                      <a:gd name="connsiteX614" fmla="*/ 552450 w 909078"/>
                      <a:gd name="connsiteY614" fmla="*/ 358775 h 723900"/>
                      <a:gd name="connsiteX615" fmla="*/ 558800 w 909078"/>
                      <a:gd name="connsiteY615" fmla="*/ 381000 h 723900"/>
                      <a:gd name="connsiteX616" fmla="*/ 565150 w 909078"/>
                      <a:gd name="connsiteY616" fmla="*/ 390525 h 723900"/>
                      <a:gd name="connsiteX617" fmla="*/ 568325 w 909078"/>
                      <a:gd name="connsiteY617" fmla="*/ 400050 h 723900"/>
                      <a:gd name="connsiteX618" fmla="*/ 555625 w 909078"/>
                      <a:gd name="connsiteY618" fmla="*/ 377825 h 723900"/>
                      <a:gd name="connsiteX619" fmla="*/ 549275 w 909078"/>
                      <a:gd name="connsiteY619" fmla="*/ 368300 h 723900"/>
                      <a:gd name="connsiteX620" fmla="*/ 546100 w 909078"/>
                      <a:gd name="connsiteY620" fmla="*/ 358775 h 723900"/>
                      <a:gd name="connsiteX621" fmla="*/ 530225 w 909078"/>
                      <a:gd name="connsiteY621" fmla="*/ 330200 h 723900"/>
                      <a:gd name="connsiteX622" fmla="*/ 514350 w 909078"/>
                      <a:gd name="connsiteY622" fmla="*/ 273050 h 723900"/>
                      <a:gd name="connsiteX623" fmla="*/ 508000 w 909078"/>
                      <a:gd name="connsiteY623" fmla="*/ 244475 h 723900"/>
                      <a:gd name="connsiteX624" fmla="*/ 504825 w 909078"/>
                      <a:gd name="connsiteY624" fmla="*/ 225425 h 723900"/>
                      <a:gd name="connsiteX625" fmla="*/ 501650 w 909078"/>
                      <a:gd name="connsiteY625" fmla="*/ 190500 h 723900"/>
                      <a:gd name="connsiteX626" fmla="*/ 495300 w 909078"/>
                      <a:gd name="connsiteY626" fmla="*/ 139700 h 723900"/>
                      <a:gd name="connsiteX627" fmla="*/ 492125 w 909078"/>
                      <a:gd name="connsiteY627" fmla="*/ 120650 h 723900"/>
                      <a:gd name="connsiteX628" fmla="*/ 485775 w 909078"/>
                      <a:gd name="connsiteY628" fmla="*/ 101600 h 723900"/>
                      <a:gd name="connsiteX629" fmla="*/ 495300 w 909078"/>
                      <a:gd name="connsiteY629" fmla="*/ 123825 h 723900"/>
                      <a:gd name="connsiteX630" fmla="*/ 501650 w 909078"/>
                      <a:gd name="connsiteY630" fmla="*/ 133350 h 723900"/>
                      <a:gd name="connsiteX631" fmla="*/ 508000 w 909078"/>
                      <a:gd name="connsiteY631" fmla="*/ 149225 h 723900"/>
                      <a:gd name="connsiteX632" fmla="*/ 514350 w 909078"/>
                      <a:gd name="connsiteY632" fmla="*/ 158750 h 723900"/>
                      <a:gd name="connsiteX633" fmla="*/ 520700 w 909078"/>
                      <a:gd name="connsiteY633" fmla="*/ 177800 h 723900"/>
                      <a:gd name="connsiteX634" fmla="*/ 523875 w 909078"/>
                      <a:gd name="connsiteY634" fmla="*/ 187325 h 723900"/>
                      <a:gd name="connsiteX635" fmla="*/ 530225 w 909078"/>
                      <a:gd name="connsiteY635" fmla="*/ 200025 h 723900"/>
                      <a:gd name="connsiteX636" fmla="*/ 539750 w 909078"/>
                      <a:gd name="connsiteY636" fmla="*/ 225425 h 723900"/>
                      <a:gd name="connsiteX637" fmla="*/ 552450 w 909078"/>
                      <a:gd name="connsiteY637" fmla="*/ 244475 h 723900"/>
                      <a:gd name="connsiteX638" fmla="*/ 571500 w 909078"/>
                      <a:gd name="connsiteY638" fmla="*/ 266700 h 723900"/>
                      <a:gd name="connsiteX639" fmla="*/ 590550 w 909078"/>
                      <a:gd name="connsiteY639" fmla="*/ 292100 h 723900"/>
                      <a:gd name="connsiteX640" fmla="*/ 600075 w 909078"/>
                      <a:gd name="connsiteY640" fmla="*/ 301625 h 723900"/>
                      <a:gd name="connsiteX641" fmla="*/ 612775 w 909078"/>
                      <a:gd name="connsiteY641" fmla="*/ 323850 h 723900"/>
                      <a:gd name="connsiteX642" fmla="*/ 619125 w 909078"/>
                      <a:gd name="connsiteY642" fmla="*/ 333375 h 723900"/>
                      <a:gd name="connsiteX643" fmla="*/ 625475 w 909078"/>
                      <a:gd name="connsiteY643" fmla="*/ 352425 h 723900"/>
                      <a:gd name="connsiteX644" fmla="*/ 619125 w 909078"/>
                      <a:gd name="connsiteY644" fmla="*/ 342900 h 723900"/>
                      <a:gd name="connsiteX645" fmla="*/ 593725 w 909078"/>
                      <a:gd name="connsiteY645" fmla="*/ 307975 h 723900"/>
                      <a:gd name="connsiteX646" fmla="*/ 590550 w 909078"/>
                      <a:gd name="connsiteY646" fmla="*/ 298450 h 723900"/>
                      <a:gd name="connsiteX647" fmla="*/ 581025 w 909078"/>
                      <a:gd name="connsiteY647" fmla="*/ 282575 h 723900"/>
                      <a:gd name="connsiteX648" fmla="*/ 574675 w 909078"/>
                      <a:gd name="connsiteY648" fmla="*/ 269875 h 723900"/>
                      <a:gd name="connsiteX649" fmla="*/ 565150 w 909078"/>
                      <a:gd name="connsiteY649" fmla="*/ 254000 h 723900"/>
                      <a:gd name="connsiteX650" fmla="*/ 558800 w 909078"/>
                      <a:gd name="connsiteY650" fmla="*/ 234950 h 723900"/>
                      <a:gd name="connsiteX651" fmla="*/ 552450 w 909078"/>
                      <a:gd name="connsiteY651" fmla="*/ 219075 h 723900"/>
                      <a:gd name="connsiteX652" fmla="*/ 542925 w 909078"/>
                      <a:gd name="connsiteY652" fmla="*/ 184150 h 723900"/>
                      <a:gd name="connsiteX653" fmla="*/ 536575 w 909078"/>
                      <a:gd name="connsiteY653" fmla="*/ 174625 h 723900"/>
                      <a:gd name="connsiteX654" fmla="*/ 533400 w 909078"/>
                      <a:gd name="connsiteY654" fmla="*/ 165100 h 723900"/>
                      <a:gd name="connsiteX655" fmla="*/ 527050 w 909078"/>
                      <a:gd name="connsiteY655" fmla="*/ 152400 h 723900"/>
                      <a:gd name="connsiteX656" fmla="*/ 530225 w 909078"/>
                      <a:gd name="connsiteY656" fmla="*/ 279400 h 723900"/>
                      <a:gd name="connsiteX657" fmla="*/ 536575 w 909078"/>
                      <a:gd name="connsiteY657" fmla="*/ 288925 h 723900"/>
                      <a:gd name="connsiteX658" fmla="*/ 539750 w 909078"/>
                      <a:gd name="connsiteY658" fmla="*/ 298450 h 723900"/>
                      <a:gd name="connsiteX659" fmla="*/ 542925 w 909078"/>
                      <a:gd name="connsiteY659" fmla="*/ 330200 h 723900"/>
                      <a:gd name="connsiteX660" fmla="*/ 546100 w 909078"/>
                      <a:gd name="connsiteY660" fmla="*/ 342900 h 723900"/>
                      <a:gd name="connsiteX661" fmla="*/ 549275 w 909078"/>
                      <a:gd name="connsiteY661" fmla="*/ 358775 h 723900"/>
                      <a:gd name="connsiteX662" fmla="*/ 555625 w 909078"/>
                      <a:gd name="connsiteY662" fmla="*/ 384175 h 723900"/>
                      <a:gd name="connsiteX663" fmla="*/ 561975 w 909078"/>
                      <a:gd name="connsiteY663" fmla="*/ 393700 h 723900"/>
                      <a:gd name="connsiteX664" fmla="*/ 558800 w 909078"/>
                      <a:gd name="connsiteY664" fmla="*/ 384175 h 723900"/>
                      <a:gd name="connsiteX665" fmla="*/ 539750 w 909078"/>
                      <a:gd name="connsiteY665" fmla="*/ 358775 h 723900"/>
                      <a:gd name="connsiteX666" fmla="*/ 517525 w 909078"/>
                      <a:gd name="connsiteY666" fmla="*/ 320675 h 723900"/>
                      <a:gd name="connsiteX667" fmla="*/ 511175 w 909078"/>
                      <a:gd name="connsiteY667" fmla="*/ 307975 h 723900"/>
                      <a:gd name="connsiteX668" fmla="*/ 498475 w 909078"/>
                      <a:gd name="connsiteY668" fmla="*/ 288925 h 723900"/>
                      <a:gd name="connsiteX669" fmla="*/ 492125 w 909078"/>
                      <a:gd name="connsiteY669" fmla="*/ 269875 h 723900"/>
                      <a:gd name="connsiteX670" fmla="*/ 479425 w 909078"/>
                      <a:gd name="connsiteY670" fmla="*/ 222250 h 723900"/>
                      <a:gd name="connsiteX671" fmla="*/ 476250 w 909078"/>
                      <a:gd name="connsiteY671" fmla="*/ 209550 h 723900"/>
                      <a:gd name="connsiteX672" fmla="*/ 473075 w 909078"/>
                      <a:gd name="connsiteY672" fmla="*/ 190500 h 723900"/>
                      <a:gd name="connsiteX673" fmla="*/ 469900 w 909078"/>
                      <a:gd name="connsiteY673" fmla="*/ 139700 h 723900"/>
                      <a:gd name="connsiteX674" fmla="*/ 469900 w 909078"/>
                      <a:gd name="connsiteY674" fmla="*/ 346075 h 723900"/>
                      <a:gd name="connsiteX675" fmla="*/ 473075 w 909078"/>
                      <a:gd name="connsiteY675" fmla="*/ 368300 h 723900"/>
                      <a:gd name="connsiteX676" fmla="*/ 476250 w 909078"/>
                      <a:gd name="connsiteY676" fmla="*/ 409575 h 723900"/>
                      <a:gd name="connsiteX677" fmla="*/ 479425 w 909078"/>
                      <a:gd name="connsiteY677" fmla="*/ 431800 h 723900"/>
                      <a:gd name="connsiteX678" fmla="*/ 482600 w 909078"/>
                      <a:gd name="connsiteY678" fmla="*/ 447675 h 723900"/>
                      <a:gd name="connsiteX679" fmla="*/ 476250 w 909078"/>
                      <a:gd name="connsiteY679" fmla="*/ 428625 h 723900"/>
                      <a:gd name="connsiteX680" fmla="*/ 438150 w 909078"/>
                      <a:gd name="connsiteY680" fmla="*/ 314325 h 723900"/>
                      <a:gd name="connsiteX681" fmla="*/ 428625 w 909078"/>
                      <a:gd name="connsiteY681" fmla="*/ 282575 h 723900"/>
                      <a:gd name="connsiteX682" fmla="*/ 415925 w 909078"/>
                      <a:gd name="connsiteY682" fmla="*/ 215900 h 723900"/>
                      <a:gd name="connsiteX683" fmla="*/ 412750 w 909078"/>
                      <a:gd name="connsiteY683" fmla="*/ 196850 h 723900"/>
                      <a:gd name="connsiteX684" fmla="*/ 409575 w 909078"/>
                      <a:gd name="connsiteY684" fmla="*/ 184150 h 723900"/>
                      <a:gd name="connsiteX685" fmla="*/ 406400 w 909078"/>
                      <a:gd name="connsiteY685" fmla="*/ 152400 h 723900"/>
                      <a:gd name="connsiteX686" fmla="*/ 409575 w 909078"/>
                      <a:gd name="connsiteY686" fmla="*/ 69850 h 723900"/>
                      <a:gd name="connsiteX687" fmla="*/ 403225 w 909078"/>
                      <a:gd name="connsiteY687" fmla="*/ 85725 h 723900"/>
                      <a:gd name="connsiteX688" fmla="*/ 396875 w 909078"/>
                      <a:gd name="connsiteY688" fmla="*/ 95250 h 723900"/>
                      <a:gd name="connsiteX689" fmla="*/ 390525 w 909078"/>
                      <a:gd name="connsiteY689" fmla="*/ 107950 h 723900"/>
                      <a:gd name="connsiteX690" fmla="*/ 377825 w 909078"/>
                      <a:gd name="connsiteY690" fmla="*/ 139700 h 723900"/>
                      <a:gd name="connsiteX691" fmla="*/ 368300 w 909078"/>
                      <a:gd name="connsiteY691" fmla="*/ 158750 h 723900"/>
                      <a:gd name="connsiteX692" fmla="*/ 358775 w 909078"/>
                      <a:gd name="connsiteY692" fmla="*/ 174625 h 723900"/>
                      <a:gd name="connsiteX693" fmla="*/ 349250 w 909078"/>
                      <a:gd name="connsiteY693" fmla="*/ 193675 h 723900"/>
                      <a:gd name="connsiteX694" fmla="*/ 339725 w 909078"/>
                      <a:gd name="connsiteY694" fmla="*/ 203200 h 723900"/>
                      <a:gd name="connsiteX695" fmla="*/ 330200 w 909078"/>
                      <a:gd name="connsiteY695" fmla="*/ 215900 h 723900"/>
                      <a:gd name="connsiteX696" fmla="*/ 298450 w 909078"/>
                      <a:gd name="connsiteY696" fmla="*/ 231775 h 723900"/>
                      <a:gd name="connsiteX697" fmla="*/ 260350 w 909078"/>
                      <a:gd name="connsiteY697" fmla="*/ 238125 h 723900"/>
                      <a:gd name="connsiteX698" fmla="*/ 212725 w 909078"/>
                      <a:gd name="connsiteY698" fmla="*/ 234950 h 723900"/>
                      <a:gd name="connsiteX699" fmla="*/ 177800 w 909078"/>
                      <a:gd name="connsiteY699" fmla="*/ 219075 h 723900"/>
                      <a:gd name="connsiteX700" fmla="*/ 139700 w 909078"/>
                      <a:gd name="connsiteY700" fmla="*/ 193675 h 723900"/>
                      <a:gd name="connsiteX701" fmla="*/ 123825 w 909078"/>
                      <a:gd name="connsiteY701" fmla="*/ 174625 h 723900"/>
                      <a:gd name="connsiteX702" fmla="*/ 117475 w 909078"/>
                      <a:gd name="connsiteY702" fmla="*/ 158750 h 723900"/>
                      <a:gd name="connsiteX703" fmla="*/ 123825 w 909078"/>
                      <a:gd name="connsiteY703" fmla="*/ 111125 h 723900"/>
                      <a:gd name="connsiteX704" fmla="*/ 136525 w 909078"/>
                      <a:gd name="connsiteY704" fmla="*/ 98425 h 723900"/>
                      <a:gd name="connsiteX705" fmla="*/ 146050 w 909078"/>
                      <a:gd name="connsiteY705" fmla="*/ 85725 h 723900"/>
                      <a:gd name="connsiteX706" fmla="*/ 184150 w 909078"/>
                      <a:gd name="connsiteY706" fmla="*/ 63500 h 723900"/>
                      <a:gd name="connsiteX707" fmla="*/ 263525 w 909078"/>
                      <a:gd name="connsiteY707" fmla="*/ 50800 h 723900"/>
                      <a:gd name="connsiteX708" fmla="*/ 346075 w 909078"/>
                      <a:gd name="connsiteY708" fmla="*/ 66675 h 723900"/>
                      <a:gd name="connsiteX709" fmla="*/ 361950 w 909078"/>
                      <a:gd name="connsiteY709" fmla="*/ 76200 h 723900"/>
                      <a:gd name="connsiteX710" fmla="*/ 393700 w 909078"/>
                      <a:gd name="connsiteY710" fmla="*/ 107950 h 723900"/>
                      <a:gd name="connsiteX711" fmla="*/ 400050 w 909078"/>
                      <a:gd name="connsiteY711" fmla="*/ 123825 h 723900"/>
                      <a:gd name="connsiteX712" fmla="*/ 403225 w 909078"/>
                      <a:gd name="connsiteY712" fmla="*/ 146050 h 723900"/>
                      <a:gd name="connsiteX713" fmla="*/ 406400 w 909078"/>
                      <a:gd name="connsiteY713" fmla="*/ 158750 h 723900"/>
                      <a:gd name="connsiteX714" fmla="*/ 403225 w 909078"/>
                      <a:gd name="connsiteY714" fmla="*/ 193675 h 723900"/>
                      <a:gd name="connsiteX715" fmla="*/ 368300 w 909078"/>
                      <a:gd name="connsiteY715" fmla="*/ 225425 h 723900"/>
                      <a:gd name="connsiteX716" fmla="*/ 355600 w 909078"/>
                      <a:gd name="connsiteY716" fmla="*/ 231775 h 723900"/>
                      <a:gd name="connsiteX717" fmla="*/ 339725 w 909078"/>
                      <a:gd name="connsiteY717" fmla="*/ 234950 h 723900"/>
                      <a:gd name="connsiteX718" fmla="*/ 330200 w 909078"/>
                      <a:gd name="connsiteY718" fmla="*/ 238125 h 723900"/>
                      <a:gd name="connsiteX719" fmla="*/ 276225 w 909078"/>
                      <a:gd name="connsiteY719" fmla="*/ 257175 h 723900"/>
                      <a:gd name="connsiteX720" fmla="*/ 266700 w 909078"/>
                      <a:gd name="connsiteY720" fmla="*/ 260350 h 723900"/>
                      <a:gd name="connsiteX721" fmla="*/ 228600 w 909078"/>
                      <a:gd name="connsiteY721" fmla="*/ 266700 h 723900"/>
                      <a:gd name="connsiteX722" fmla="*/ 219075 w 909078"/>
                      <a:gd name="connsiteY722" fmla="*/ 263525 h 723900"/>
                      <a:gd name="connsiteX723" fmla="*/ 212725 w 909078"/>
                      <a:gd name="connsiteY723" fmla="*/ 254000 h 723900"/>
                      <a:gd name="connsiteX724" fmla="*/ 222250 w 909078"/>
                      <a:gd name="connsiteY724" fmla="*/ 155575 h 723900"/>
                      <a:gd name="connsiteX725" fmla="*/ 238125 w 909078"/>
                      <a:gd name="connsiteY725" fmla="*/ 133350 h 723900"/>
                      <a:gd name="connsiteX726" fmla="*/ 279400 w 909078"/>
                      <a:gd name="connsiteY726" fmla="*/ 95250 h 723900"/>
                      <a:gd name="connsiteX727" fmla="*/ 292100 w 909078"/>
                      <a:gd name="connsiteY727" fmla="*/ 88900 h 723900"/>
                      <a:gd name="connsiteX728" fmla="*/ 352425 w 909078"/>
                      <a:gd name="connsiteY728" fmla="*/ 79375 h 723900"/>
                      <a:gd name="connsiteX729" fmla="*/ 387350 w 909078"/>
                      <a:gd name="connsiteY729" fmla="*/ 82550 h 723900"/>
                      <a:gd name="connsiteX730" fmla="*/ 403225 w 909078"/>
                      <a:gd name="connsiteY730" fmla="*/ 98425 h 723900"/>
                      <a:gd name="connsiteX731" fmla="*/ 428625 w 909078"/>
                      <a:gd name="connsiteY731" fmla="*/ 136525 h 723900"/>
                      <a:gd name="connsiteX732" fmla="*/ 431800 w 909078"/>
                      <a:gd name="connsiteY732" fmla="*/ 149225 h 723900"/>
                      <a:gd name="connsiteX733" fmla="*/ 431800 w 909078"/>
                      <a:gd name="connsiteY733" fmla="*/ 219075 h 723900"/>
                      <a:gd name="connsiteX734" fmla="*/ 428625 w 909078"/>
                      <a:gd name="connsiteY734" fmla="*/ 231775 h 723900"/>
                      <a:gd name="connsiteX735" fmla="*/ 419100 w 909078"/>
                      <a:gd name="connsiteY735" fmla="*/ 244475 h 723900"/>
                      <a:gd name="connsiteX736" fmla="*/ 374650 w 909078"/>
                      <a:gd name="connsiteY736" fmla="*/ 285750 h 723900"/>
                      <a:gd name="connsiteX737" fmla="*/ 330200 w 909078"/>
                      <a:gd name="connsiteY737" fmla="*/ 304800 h 723900"/>
                      <a:gd name="connsiteX738" fmla="*/ 292100 w 909078"/>
                      <a:gd name="connsiteY738" fmla="*/ 314325 h 723900"/>
                      <a:gd name="connsiteX739" fmla="*/ 225425 w 909078"/>
                      <a:gd name="connsiteY739" fmla="*/ 288925 h 723900"/>
                      <a:gd name="connsiteX740" fmla="*/ 215900 w 909078"/>
                      <a:gd name="connsiteY740" fmla="*/ 263525 h 723900"/>
                      <a:gd name="connsiteX741" fmla="*/ 222250 w 909078"/>
                      <a:gd name="connsiteY741" fmla="*/ 92075 h 723900"/>
                      <a:gd name="connsiteX742" fmla="*/ 260350 w 909078"/>
                      <a:gd name="connsiteY742" fmla="*/ 34925 h 723900"/>
                      <a:gd name="connsiteX743" fmla="*/ 292100 w 909078"/>
                      <a:gd name="connsiteY743" fmla="*/ 12700 h 723900"/>
                      <a:gd name="connsiteX744" fmla="*/ 301625 w 909078"/>
                      <a:gd name="connsiteY744" fmla="*/ 9525 h 723900"/>
                      <a:gd name="connsiteX745" fmla="*/ 371475 w 909078"/>
                      <a:gd name="connsiteY745" fmla="*/ 19050 h 723900"/>
                      <a:gd name="connsiteX746" fmla="*/ 412750 w 909078"/>
                      <a:gd name="connsiteY746" fmla="*/ 73025 h 723900"/>
                      <a:gd name="connsiteX747" fmla="*/ 419100 w 909078"/>
                      <a:gd name="connsiteY747" fmla="*/ 92075 h 723900"/>
                      <a:gd name="connsiteX748" fmla="*/ 422275 w 909078"/>
                      <a:gd name="connsiteY748" fmla="*/ 123825 h 723900"/>
                      <a:gd name="connsiteX749" fmla="*/ 415925 w 909078"/>
                      <a:gd name="connsiteY749" fmla="*/ 184150 h 723900"/>
                      <a:gd name="connsiteX750" fmla="*/ 371475 w 909078"/>
                      <a:gd name="connsiteY750" fmla="*/ 225425 h 723900"/>
                      <a:gd name="connsiteX751" fmla="*/ 317500 w 909078"/>
                      <a:gd name="connsiteY751" fmla="*/ 263525 h 723900"/>
                      <a:gd name="connsiteX752" fmla="*/ 247650 w 909078"/>
                      <a:gd name="connsiteY752" fmla="*/ 288925 h 723900"/>
                      <a:gd name="connsiteX753" fmla="*/ 206375 w 909078"/>
                      <a:gd name="connsiteY753" fmla="*/ 298450 h 723900"/>
                      <a:gd name="connsiteX754" fmla="*/ 171450 w 909078"/>
                      <a:gd name="connsiteY754" fmla="*/ 304800 h 723900"/>
                      <a:gd name="connsiteX755" fmla="*/ 155575 w 909078"/>
                      <a:gd name="connsiteY755" fmla="*/ 301625 h 723900"/>
                      <a:gd name="connsiteX756" fmla="*/ 152400 w 909078"/>
                      <a:gd name="connsiteY756" fmla="*/ 276225 h 723900"/>
                      <a:gd name="connsiteX757" fmla="*/ 168275 w 909078"/>
                      <a:gd name="connsiteY757" fmla="*/ 203200 h 723900"/>
                      <a:gd name="connsiteX758" fmla="*/ 174625 w 909078"/>
                      <a:gd name="connsiteY758" fmla="*/ 193675 h 723900"/>
                      <a:gd name="connsiteX759" fmla="*/ 196850 w 909078"/>
                      <a:gd name="connsiteY759" fmla="*/ 165100 h 723900"/>
                      <a:gd name="connsiteX760" fmla="*/ 219075 w 909078"/>
                      <a:gd name="connsiteY760" fmla="*/ 142875 h 723900"/>
                      <a:gd name="connsiteX761" fmla="*/ 250825 w 909078"/>
                      <a:gd name="connsiteY761" fmla="*/ 127000 h 723900"/>
                      <a:gd name="connsiteX762" fmla="*/ 314325 w 909078"/>
                      <a:gd name="connsiteY762" fmla="*/ 139700 h 723900"/>
                      <a:gd name="connsiteX763" fmla="*/ 323850 w 909078"/>
                      <a:gd name="connsiteY763" fmla="*/ 149225 h 723900"/>
                      <a:gd name="connsiteX764" fmla="*/ 352425 w 909078"/>
                      <a:gd name="connsiteY764" fmla="*/ 196850 h 723900"/>
                      <a:gd name="connsiteX765" fmla="*/ 355600 w 909078"/>
                      <a:gd name="connsiteY765" fmla="*/ 219075 h 723900"/>
                      <a:gd name="connsiteX766" fmla="*/ 346075 w 909078"/>
                      <a:gd name="connsiteY766" fmla="*/ 263525 h 723900"/>
                      <a:gd name="connsiteX767" fmla="*/ 339725 w 909078"/>
                      <a:gd name="connsiteY767" fmla="*/ 273050 h 723900"/>
                      <a:gd name="connsiteX768" fmla="*/ 314325 w 909078"/>
                      <a:gd name="connsiteY768" fmla="*/ 292100 h 723900"/>
                      <a:gd name="connsiteX769" fmla="*/ 304800 w 909078"/>
                      <a:gd name="connsiteY769" fmla="*/ 295275 h 723900"/>
                      <a:gd name="connsiteX770" fmla="*/ 282575 w 909078"/>
                      <a:gd name="connsiteY770" fmla="*/ 304800 h 723900"/>
                      <a:gd name="connsiteX771" fmla="*/ 250825 w 909078"/>
                      <a:gd name="connsiteY771" fmla="*/ 307975 h 723900"/>
                      <a:gd name="connsiteX772" fmla="*/ 196850 w 909078"/>
                      <a:gd name="connsiteY772" fmla="*/ 288925 h 723900"/>
                      <a:gd name="connsiteX773" fmla="*/ 193675 w 909078"/>
                      <a:gd name="connsiteY773" fmla="*/ 273050 h 723900"/>
                      <a:gd name="connsiteX774" fmla="*/ 222250 w 909078"/>
                      <a:gd name="connsiteY774" fmla="*/ 171450 h 723900"/>
                      <a:gd name="connsiteX775" fmla="*/ 244475 w 909078"/>
                      <a:gd name="connsiteY775" fmla="*/ 139700 h 723900"/>
                      <a:gd name="connsiteX776" fmla="*/ 266700 w 909078"/>
                      <a:gd name="connsiteY776" fmla="*/ 107950 h 723900"/>
                      <a:gd name="connsiteX777" fmla="*/ 276225 w 909078"/>
                      <a:gd name="connsiteY777" fmla="*/ 88900 h 723900"/>
                      <a:gd name="connsiteX778" fmla="*/ 266700 w 909078"/>
                      <a:gd name="connsiteY778" fmla="*/ 82550 h 723900"/>
                      <a:gd name="connsiteX779" fmla="*/ 215900 w 909078"/>
                      <a:gd name="connsiteY779" fmla="*/ 88900 h 723900"/>
                      <a:gd name="connsiteX780" fmla="*/ 196850 w 909078"/>
                      <a:gd name="connsiteY780" fmla="*/ 101600 h 723900"/>
                      <a:gd name="connsiteX781" fmla="*/ 174625 w 909078"/>
                      <a:gd name="connsiteY781" fmla="*/ 117475 h 723900"/>
                      <a:gd name="connsiteX782" fmla="*/ 161925 w 909078"/>
                      <a:gd name="connsiteY782" fmla="*/ 127000 h 723900"/>
                      <a:gd name="connsiteX783" fmla="*/ 142875 w 909078"/>
                      <a:gd name="connsiteY783" fmla="*/ 146050 h 723900"/>
                      <a:gd name="connsiteX784" fmla="*/ 123825 w 909078"/>
                      <a:gd name="connsiteY784" fmla="*/ 177800 h 723900"/>
                      <a:gd name="connsiteX785" fmla="*/ 117475 w 909078"/>
                      <a:gd name="connsiteY785" fmla="*/ 187325 h 723900"/>
                      <a:gd name="connsiteX786" fmla="*/ 104775 w 909078"/>
                      <a:gd name="connsiteY786" fmla="*/ 200025 h 723900"/>
                      <a:gd name="connsiteX787" fmla="*/ 88900 w 909078"/>
                      <a:gd name="connsiteY787" fmla="*/ 215900 h 723900"/>
                      <a:gd name="connsiteX788" fmla="*/ 85725 w 909078"/>
                      <a:gd name="connsiteY788" fmla="*/ 225425 h 723900"/>
                      <a:gd name="connsiteX789" fmla="*/ 85725 w 909078"/>
                      <a:gd name="connsiteY789" fmla="*/ 317500 h 723900"/>
                      <a:gd name="connsiteX790" fmla="*/ 92075 w 909078"/>
                      <a:gd name="connsiteY790" fmla="*/ 327025 h 723900"/>
                      <a:gd name="connsiteX791" fmla="*/ 101600 w 909078"/>
                      <a:gd name="connsiteY791" fmla="*/ 339725 h 723900"/>
                      <a:gd name="connsiteX792" fmla="*/ 107950 w 909078"/>
                      <a:gd name="connsiteY792" fmla="*/ 352425 h 723900"/>
                      <a:gd name="connsiteX793" fmla="*/ 117475 w 909078"/>
                      <a:gd name="connsiteY793" fmla="*/ 358775 h 723900"/>
                      <a:gd name="connsiteX794" fmla="*/ 139700 w 909078"/>
                      <a:gd name="connsiteY794" fmla="*/ 371475 h 723900"/>
                      <a:gd name="connsiteX795" fmla="*/ 184150 w 909078"/>
                      <a:gd name="connsiteY795" fmla="*/ 368300 h 723900"/>
                      <a:gd name="connsiteX796" fmla="*/ 193675 w 909078"/>
                      <a:gd name="connsiteY796" fmla="*/ 361950 h 723900"/>
                      <a:gd name="connsiteX797" fmla="*/ 158750 w 909078"/>
                      <a:gd name="connsiteY797" fmla="*/ 368300 h 723900"/>
                      <a:gd name="connsiteX798" fmla="*/ 149225 w 909078"/>
                      <a:gd name="connsiteY798" fmla="*/ 377825 h 723900"/>
                      <a:gd name="connsiteX799" fmla="*/ 136525 w 909078"/>
                      <a:gd name="connsiteY799" fmla="*/ 400050 h 723900"/>
                      <a:gd name="connsiteX800" fmla="*/ 133350 w 909078"/>
                      <a:gd name="connsiteY800" fmla="*/ 412750 h 723900"/>
                      <a:gd name="connsiteX801" fmla="*/ 130175 w 909078"/>
                      <a:gd name="connsiteY801" fmla="*/ 422275 h 723900"/>
                      <a:gd name="connsiteX802" fmla="*/ 120650 w 909078"/>
                      <a:gd name="connsiteY802" fmla="*/ 409575 h 723900"/>
                      <a:gd name="connsiteX803" fmla="*/ 104775 w 909078"/>
                      <a:gd name="connsiteY803" fmla="*/ 323850 h 723900"/>
                      <a:gd name="connsiteX804" fmla="*/ 127000 w 909078"/>
                      <a:gd name="connsiteY804" fmla="*/ 193675 h 723900"/>
                      <a:gd name="connsiteX805" fmla="*/ 146050 w 909078"/>
                      <a:gd name="connsiteY805" fmla="*/ 174625 h 723900"/>
                      <a:gd name="connsiteX806" fmla="*/ 174625 w 909078"/>
                      <a:gd name="connsiteY806" fmla="*/ 155575 h 723900"/>
                      <a:gd name="connsiteX807" fmla="*/ 184150 w 909078"/>
                      <a:gd name="connsiteY807" fmla="*/ 149225 h 723900"/>
                      <a:gd name="connsiteX808" fmla="*/ 206375 w 909078"/>
                      <a:gd name="connsiteY808" fmla="*/ 136525 h 723900"/>
                      <a:gd name="connsiteX809" fmla="*/ 225425 w 909078"/>
                      <a:gd name="connsiteY809" fmla="*/ 123825 h 723900"/>
                      <a:gd name="connsiteX810" fmla="*/ 260350 w 909078"/>
                      <a:gd name="connsiteY810" fmla="*/ 104775 h 723900"/>
                      <a:gd name="connsiteX811" fmla="*/ 269875 w 909078"/>
                      <a:gd name="connsiteY811" fmla="*/ 98425 h 723900"/>
                      <a:gd name="connsiteX812" fmla="*/ 238125 w 909078"/>
                      <a:gd name="connsiteY812" fmla="*/ 101600 h 723900"/>
                      <a:gd name="connsiteX813" fmla="*/ 222250 w 909078"/>
                      <a:gd name="connsiteY813" fmla="*/ 107950 h 723900"/>
                      <a:gd name="connsiteX814" fmla="*/ 193675 w 909078"/>
                      <a:gd name="connsiteY814" fmla="*/ 127000 h 723900"/>
                      <a:gd name="connsiteX815" fmla="*/ 155575 w 909078"/>
                      <a:gd name="connsiteY815" fmla="*/ 155575 h 723900"/>
                      <a:gd name="connsiteX816" fmla="*/ 142875 w 909078"/>
                      <a:gd name="connsiteY816" fmla="*/ 165100 h 723900"/>
                      <a:gd name="connsiteX817" fmla="*/ 114300 w 909078"/>
                      <a:gd name="connsiteY817" fmla="*/ 190500 h 723900"/>
                      <a:gd name="connsiteX818" fmla="*/ 88900 w 909078"/>
                      <a:gd name="connsiteY818" fmla="*/ 212725 h 723900"/>
                      <a:gd name="connsiteX819" fmla="*/ 60325 w 909078"/>
                      <a:gd name="connsiteY819" fmla="*/ 231775 h 723900"/>
                      <a:gd name="connsiteX820" fmla="*/ 50800 w 909078"/>
                      <a:gd name="connsiteY820" fmla="*/ 238125 h 723900"/>
                      <a:gd name="connsiteX821" fmla="*/ 22225 w 909078"/>
                      <a:gd name="connsiteY821" fmla="*/ 247650 h 723900"/>
                      <a:gd name="connsiteX822" fmla="*/ 12700 w 909078"/>
                      <a:gd name="connsiteY822" fmla="*/ 250825 h 723900"/>
                      <a:gd name="connsiteX823" fmla="*/ 6350 w 909078"/>
                      <a:gd name="connsiteY823" fmla="*/ 260350 h 723900"/>
                      <a:gd name="connsiteX824" fmla="*/ 19050 w 909078"/>
                      <a:gd name="connsiteY824" fmla="*/ 273050 h 723900"/>
                      <a:gd name="connsiteX825" fmla="*/ 92075 w 909078"/>
                      <a:gd name="connsiteY825" fmla="*/ 276225 h 723900"/>
                      <a:gd name="connsiteX826" fmla="*/ 104775 w 909078"/>
                      <a:gd name="connsiteY826" fmla="*/ 279400 h 723900"/>
                      <a:gd name="connsiteX827" fmla="*/ 123825 w 909078"/>
                      <a:gd name="connsiteY827" fmla="*/ 292100 h 723900"/>
                      <a:gd name="connsiteX828" fmla="*/ 139700 w 909078"/>
                      <a:gd name="connsiteY828" fmla="*/ 330200 h 723900"/>
                      <a:gd name="connsiteX829" fmla="*/ 136525 w 909078"/>
                      <a:gd name="connsiteY829" fmla="*/ 339725 h 723900"/>
                      <a:gd name="connsiteX830" fmla="*/ 111125 w 909078"/>
                      <a:gd name="connsiteY830" fmla="*/ 323850 h 723900"/>
                      <a:gd name="connsiteX831" fmla="*/ 101600 w 909078"/>
                      <a:gd name="connsiteY831" fmla="*/ 311150 h 723900"/>
                      <a:gd name="connsiteX832" fmla="*/ 92075 w 909078"/>
                      <a:gd name="connsiteY832" fmla="*/ 282575 h 723900"/>
                      <a:gd name="connsiteX833" fmla="*/ 88900 w 909078"/>
                      <a:gd name="connsiteY833" fmla="*/ 273050 h 723900"/>
                      <a:gd name="connsiteX834" fmla="*/ 79375 w 909078"/>
                      <a:gd name="connsiteY834" fmla="*/ 250825 h 723900"/>
                      <a:gd name="connsiteX835" fmla="*/ 76200 w 909078"/>
                      <a:gd name="connsiteY835" fmla="*/ 241300 h 723900"/>
                      <a:gd name="connsiteX836" fmla="*/ 73025 w 909078"/>
                      <a:gd name="connsiteY836" fmla="*/ 228600 h 723900"/>
                      <a:gd name="connsiteX837" fmla="*/ 63500 w 909078"/>
                      <a:gd name="connsiteY837" fmla="*/ 215900 h 723900"/>
                      <a:gd name="connsiteX838" fmla="*/ 60325 w 909078"/>
                      <a:gd name="connsiteY838" fmla="*/ 206375 h 723900"/>
                      <a:gd name="connsiteX839" fmla="*/ 53975 w 909078"/>
                      <a:gd name="connsiteY839" fmla="*/ 180975 h 723900"/>
                      <a:gd name="connsiteX840" fmla="*/ 69850 w 909078"/>
                      <a:gd name="connsiteY840" fmla="*/ 120650 h 723900"/>
                      <a:gd name="connsiteX841" fmla="*/ 82550 w 909078"/>
                      <a:gd name="connsiteY841" fmla="*/ 111125 h 723900"/>
                      <a:gd name="connsiteX842" fmla="*/ 107950 w 909078"/>
                      <a:gd name="connsiteY842" fmla="*/ 95250 h 723900"/>
                      <a:gd name="connsiteX843" fmla="*/ 127000 w 909078"/>
                      <a:gd name="connsiteY843" fmla="*/ 82550 h 723900"/>
                      <a:gd name="connsiteX844" fmla="*/ 146050 w 909078"/>
                      <a:gd name="connsiteY844" fmla="*/ 76200 h 723900"/>
                      <a:gd name="connsiteX845" fmla="*/ 234950 w 909078"/>
                      <a:gd name="connsiteY845" fmla="*/ 76200 h 723900"/>
                      <a:gd name="connsiteX846" fmla="*/ 247650 w 909078"/>
                      <a:gd name="connsiteY846" fmla="*/ 63500 h 723900"/>
                      <a:gd name="connsiteX847" fmla="*/ 260350 w 909078"/>
                      <a:gd name="connsiteY847" fmla="*/ 53975 h 723900"/>
                      <a:gd name="connsiteX848" fmla="*/ 238125 w 909078"/>
                      <a:gd name="connsiteY848" fmla="*/ 63500 h 723900"/>
                      <a:gd name="connsiteX849" fmla="*/ 219075 w 909078"/>
                      <a:gd name="connsiteY849" fmla="*/ 73025 h 723900"/>
                      <a:gd name="connsiteX850" fmla="*/ 206375 w 909078"/>
                      <a:gd name="connsiteY850" fmla="*/ 76200 h 723900"/>
                      <a:gd name="connsiteX851" fmla="*/ 190500 w 909078"/>
                      <a:gd name="connsiteY851" fmla="*/ 82550 h 723900"/>
                      <a:gd name="connsiteX852" fmla="*/ 180975 w 909078"/>
                      <a:gd name="connsiteY852" fmla="*/ 85725 h 723900"/>
                      <a:gd name="connsiteX853" fmla="*/ 168275 w 909078"/>
                      <a:gd name="connsiteY853" fmla="*/ 92075 h 723900"/>
                      <a:gd name="connsiteX854" fmla="*/ 158750 w 909078"/>
                      <a:gd name="connsiteY854" fmla="*/ 95250 h 723900"/>
                      <a:gd name="connsiteX855" fmla="*/ 149225 w 909078"/>
                      <a:gd name="connsiteY855" fmla="*/ 101600 h 723900"/>
                      <a:gd name="connsiteX856" fmla="*/ 133350 w 909078"/>
                      <a:gd name="connsiteY856" fmla="*/ 107950 h 723900"/>
                      <a:gd name="connsiteX857" fmla="*/ 123825 w 909078"/>
                      <a:gd name="connsiteY857" fmla="*/ 114300 h 723900"/>
                      <a:gd name="connsiteX858" fmla="*/ 98425 w 909078"/>
                      <a:gd name="connsiteY858" fmla="*/ 127000 h 723900"/>
                      <a:gd name="connsiteX859" fmla="*/ 88900 w 909078"/>
                      <a:gd name="connsiteY859" fmla="*/ 133350 h 723900"/>
                      <a:gd name="connsiteX860" fmla="*/ 79375 w 909078"/>
                      <a:gd name="connsiteY860" fmla="*/ 136525 h 723900"/>
                      <a:gd name="connsiteX861" fmla="*/ 57150 w 909078"/>
                      <a:gd name="connsiteY861" fmla="*/ 152400 h 723900"/>
                      <a:gd name="connsiteX862" fmla="*/ 50800 w 909078"/>
                      <a:gd name="connsiteY862" fmla="*/ 161925 h 723900"/>
                      <a:gd name="connsiteX863" fmla="*/ 31750 w 909078"/>
                      <a:gd name="connsiteY863" fmla="*/ 180975 h 723900"/>
                      <a:gd name="connsiteX864" fmla="*/ 22225 w 909078"/>
                      <a:gd name="connsiteY864" fmla="*/ 190500 h 723900"/>
                      <a:gd name="connsiteX865" fmla="*/ 6350 w 909078"/>
                      <a:gd name="connsiteY865" fmla="*/ 193675 h 723900"/>
                      <a:gd name="connsiteX866" fmla="*/ 95250 w 909078"/>
                      <a:gd name="connsiteY866" fmla="*/ 190500 h 723900"/>
                      <a:gd name="connsiteX867" fmla="*/ 107950 w 909078"/>
                      <a:gd name="connsiteY867" fmla="*/ 184150 h 723900"/>
                      <a:gd name="connsiteX868" fmla="*/ 133350 w 909078"/>
                      <a:gd name="connsiteY868" fmla="*/ 168275 h 723900"/>
                      <a:gd name="connsiteX869" fmla="*/ 165100 w 909078"/>
                      <a:gd name="connsiteY869" fmla="*/ 152400 h 723900"/>
                      <a:gd name="connsiteX870" fmla="*/ 193675 w 909078"/>
                      <a:gd name="connsiteY870" fmla="*/ 139700 h 723900"/>
                      <a:gd name="connsiteX871" fmla="*/ 206375 w 909078"/>
                      <a:gd name="connsiteY871" fmla="*/ 130175 h 723900"/>
                      <a:gd name="connsiteX872" fmla="*/ 219075 w 909078"/>
                      <a:gd name="connsiteY872" fmla="*/ 123825 h 723900"/>
                      <a:gd name="connsiteX873" fmla="*/ 234950 w 909078"/>
                      <a:gd name="connsiteY873" fmla="*/ 114300 h 723900"/>
                      <a:gd name="connsiteX874" fmla="*/ 263525 w 909078"/>
                      <a:gd name="connsiteY874" fmla="*/ 98425 h 723900"/>
                      <a:gd name="connsiteX875" fmla="*/ 298450 w 909078"/>
                      <a:gd name="connsiteY875" fmla="*/ 73025 h 723900"/>
                      <a:gd name="connsiteX876" fmla="*/ 292100 w 909078"/>
                      <a:gd name="connsiteY876" fmla="*/ 82550 h 723900"/>
                      <a:gd name="connsiteX877" fmla="*/ 269875 w 909078"/>
                      <a:gd name="connsiteY877" fmla="*/ 98425 h 723900"/>
                      <a:gd name="connsiteX878" fmla="*/ 257175 w 909078"/>
                      <a:gd name="connsiteY878" fmla="*/ 104775 h 723900"/>
                      <a:gd name="connsiteX879" fmla="*/ 244475 w 909078"/>
                      <a:gd name="connsiteY879" fmla="*/ 114300 h 723900"/>
                      <a:gd name="connsiteX880" fmla="*/ 231775 w 909078"/>
                      <a:gd name="connsiteY880" fmla="*/ 117475 h 723900"/>
                      <a:gd name="connsiteX881" fmla="*/ 212725 w 909078"/>
                      <a:gd name="connsiteY881" fmla="*/ 123825 h 723900"/>
                      <a:gd name="connsiteX882" fmla="*/ 311150 w 909078"/>
                      <a:gd name="connsiteY882" fmla="*/ 107950 h 723900"/>
                      <a:gd name="connsiteX883" fmla="*/ 346075 w 909078"/>
                      <a:gd name="connsiteY883" fmla="*/ 104775 h 723900"/>
                      <a:gd name="connsiteX884" fmla="*/ 393700 w 909078"/>
                      <a:gd name="connsiteY884" fmla="*/ 98425 h 723900"/>
                      <a:gd name="connsiteX885" fmla="*/ 422275 w 909078"/>
                      <a:gd name="connsiteY885" fmla="*/ 95250 h 723900"/>
                      <a:gd name="connsiteX886" fmla="*/ 485775 w 909078"/>
                      <a:gd name="connsiteY886" fmla="*/ 98425 h 723900"/>
                      <a:gd name="connsiteX887" fmla="*/ 482600 w 909078"/>
                      <a:gd name="connsiteY887" fmla="*/ 130175 h 723900"/>
                      <a:gd name="connsiteX888" fmla="*/ 438150 w 909078"/>
                      <a:gd name="connsiteY888" fmla="*/ 161925 h 723900"/>
                      <a:gd name="connsiteX889" fmla="*/ 371475 w 909078"/>
                      <a:gd name="connsiteY889" fmla="*/ 190500 h 723900"/>
                      <a:gd name="connsiteX890" fmla="*/ 358775 w 909078"/>
                      <a:gd name="connsiteY890" fmla="*/ 196850 h 723900"/>
                      <a:gd name="connsiteX891" fmla="*/ 285750 w 909078"/>
                      <a:gd name="connsiteY891" fmla="*/ 215900 h 723900"/>
                      <a:gd name="connsiteX892" fmla="*/ 254000 w 909078"/>
                      <a:gd name="connsiteY892" fmla="*/ 222250 h 723900"/>
                      <a:gd name="connsiteX893" fmla="*/ 234950 w 909078"/>
                      <a:gd name="connsiteY893" fmla="*/ 215900 h 723900"/>
                      <a:gd name="connsiteX894" fmla="*/ 250825 w 909078"/>
                      <a:gd name="connsiteY894" fmla="*/ 165100 h 723900"/>
                      <a:gd name="connsiteX895" fmla="*/ 273050 w 909078"/>
                      <a:gd name="connsiteY895" fmla="*/ 142875 h 723900"/>
                      <a:gd name="connsiteX896" fmla="*/ 304800 w 909078"/>
                      <a:gd name="connsiteY896" fmla="*/ 127000 h 723900"/>
                      <a:gd name="connsiteX897" fmla="*/ 339725 w 909078"/>
                      <a:gd name="connsiteY897" fmla="*/ 117475 h 723900"/>
                      <a:gd name="connsiteX898" fmla="*/ 358775 w 909078"/>
                      <a:gd name="connsiteY898" fmla="*/ 127000 h 723900"/>
                      <a:gd name="connsiteX899" fmla="*/ 355600 w 909078"/>
                      <a:gd name="connsiteY899" fmla="*/ 155575 h 723900"/>
                      <a:gd name="connsiteX900" fmla="*/ 330200 w 909078"/>
                      <a:gd name="connsiteY900" fmla="*/ 187325 h 723900"/>
                      <a:gd name="connsiteX901" fmla="*/ 317500 w 909078"/>
                      <a:gd name="connsiteY901" fmla="*/ 193675 h 723900"/>
                      <a:gd name="connsiteX902" fmla="*/ 320675 w 909078"/>
                      <a:gd name="connsiteY902" fmla="*/ 174625 h 723900"/>
                      <a:gd name="connsiteX903" fmla="*/ 336550 w 909078"/>
                      <a:gd name="connsiteY903" fmla="*/ 158750 h 723900"/>
                      <a:gd name="connsiteX904" fmla="*/ 342900 w 909078"/>
                      <a:gd name="connsiteY904" fmla="*/ 146050 h 723900"/>
                      <a:gd name="connsiteX905" fmla="*/ 358775 w 909078"/>
                      <a:gd name="connsiteY905" fmla="*/ 133350 h 723900"/>
                      <a:gd name="connsiteX906" fmla="*/ 377825 w 909078"/>
                      <a:gd name="connsiteY906" fmla="*/ 120650 h 723900"/>
                      <a:gd name="connsiteX907" fmla="*/ 381000 w 909078"/>
                      <a:gd name="connsiteY907" fmla="*/ 136525 h 723900"/>
                      <a:gd name="connsiteX908" fmla="*/ 371475 w 909078"/>
                      <a:gd name="connsiteY908" fmla="*/ 149225 h 723900"/>
                      <a:gd name="connsiteX909" fmla="*/ 365125 w 909078"/>
                      <a:gd name="connsiteY909" fmla="*/ 161925 h 723900"/>
                      <a:gd name="connsiteX910" fmla="*/ 333375 w 909078"/>
                      <a:gd name="connsiteY910" fmla="*/ 190500 h 723900"/>
                      <a:gd name="connsiteX911" fmla="*/ 307975 w 909078"/>
                      <a:gd name="connsiteY911" fmla="*/ 187325 h 723900"/>
                      <a:gd name="connsiteX912" fmla="*/ 301625 w 909078"/>
                      <a:gd name="connsiteY912" fmla="*/ 177800 h 723900"/>
                      <a:gd name="connsiteX913" fmla="*/ 317500 w 909078"/>
                      <a:gd name="connsiteY913" fmla="*/ 133350 h 723900"/>
                      <a:gd name="connsiteX914" fmla="*/ 336550 w 909078"/>
                      <a:gd name="connsiteY914" fmla="*/ 139700 h 723900"/>
                      <a:gd name="connsiteX915" fmla="*/ 323850 w 909078"/>
                      <a:gd name="connsiteY915" fmla="*/ 174625 h 723900"/>
                      <a:gd name="connsiteX916" fmla="*/ 282575 w 909078"/>
                      <a:gd name="connsiteY916" fmla="*/ 215900 h 723900"/>
                      <a:gd name="connsiteX917" fmla="*/ 269875 w 909078"/>
                      <a:gd name="connsiteY917" fmla="*/ 228600 h 723900"/>
                      <a:gd name="connsiteX918" fmla="*/ 247650 w 909078"/>
                      <a:gd name="connsiteY918" fmla="*/ 244475 h 723900"/>
                      <a:gd name="connsiteX919" fmla="*/ 209550 w 909078"/>
                      <a:gd name="connsiteY919" fmla="*/ 263525 h 723900"/>
                      <a:gd name="connsiteX920" fmla="*/ 206375 w 909078"/>
                      <a:gd name="connsiteY920" fmla="*/ 254000 h 723900"/>
                      <a:gd name="connsiteX921" fmla="*/ 222250 w 909078"/>
                      <a:gd name="connsiteY921" fmla="*/ 206375 h 723900"/>
                      <a:gd name="connsiteX922" fmla="*/ 234950 w 909078"/>
                      <a:gd name="connsiteY922" fmla="*/ 193675 h 723900"/>
                      <a:gd name="connsiteX923" fmla="*/ 247650 w 909078"/>
                      <a:gd name="connsiteY923" fmla="*/ 190500 h 723900"/>
                      <a:gd name="connsiteX924" fmla="*/ 273050 w 909078"/>
                      <a:gd name="connsiteY924" fmla="*/ 200025 h 723900"/>
                      <a:gd name="connsiteX925" fmla="*/ 282575 w 909078"/>
                      <a:gd name="connsiteY925" fmla="*/ 215900 h 723900"/>
                      <a:gd name="connsiteX926" fmla="*/ 260350 w 909078"/>
                      <a:gd name="connsiteY926" fmla="*/ 219075 h 723900"/>
                      <a:gd name="connsiteX927" fmla="*/ 234950 w 909078"/>
                      <a:gd name="connsiteY927" fmla="*/ 228600 h 723900"/>
                      <a:gd name="connsiteX928" fmla="*/ 206375 w 909078"/>
                      <a:gd name="connsiteY928" fmla="*/ 238125 h 723900"/>
                      <a:gd name="connsiteX929" fmla="*/ 196850 w 909078"/>
                      <a:gd name="connsiteY929" fmla="*/ 244475 h 723900"/>
                      <a:gd name="connsiteX930" fmla="*/ 165100 w 909078"/>
                      <a:gd name="connsiteY930" fmla="*/ 257175 h 723900"/>
                      <a:gd name="connsiteX931" fmla="*/ 152400 w 909078"/>
                      <a:gd name="connsiteY931" fmla="*/ 266700 h 723900"/>
                      <a:gd name="connsiteX932" fmla="*/ 133350 w 909078"/>
                      <a:gd name="connsiteY932" fmla="*/ 292100 h 723900"/>
                      <a:gd name="connsiteX933" fmla="*/ 130175 w 909078"/>
                      <a:gd name="connsiteY933" fmla="*/ 304800 h 723900"/>
                      <a:gd name="connsiteX934" fmla="*/ 127000 w 909078"/>
                      <a:gd name="connsiteY934" fmla="*/ 314325 h 723900"/>
                      <a:gd name="connsiteX935" fmla="*/ 146050 w 909078"/>
                      <a:gd name="connsiteY935" fmla="*/ 317500 h 723900"/>
                      <a:gd name="connsiteX936" fmla="*/ 219075 w 909078"/>
                      <a:gd name="connsiteY936" fmla="*/ 314325 h 723900"/>
                      <a:gd name="connsiteX937" fmla="*/ 231775 w 909078"/>
                      <a:gd name="connsiteY937" fmla="*/ 307975 h 723900"/>
                      <a:gd name="connsiteX938" fmla="*/ 250825 w 909078"/>
                      <a:gd name="connsiteY938" fmla="*/ 301625 h 723900"/>
                      <a:gd name="connsiteX939" fmla="*/ 279400 w 909078"/>
                      <a:gd name="connsiteY939" fmla="*/ 304800 h 723900"/>
                      <a:gd name="connsiteX940" fmla="*/ 288925 w 909078"/>
                      <a:gd name="connsiteY940" fmla="*/ 342900 h 723900"/>
                      <a:gd name="connsiteX941" fmla="*/ 285750 w 909078"/>
                      <a:gd name="connsiteY941" fmla="*/ 384175 h 723900"/>
                      <a:gd name="connsiteX942" fmla="*/ 263525 w 909078"/>
                      <a:gd name="connsiteY942" fmla="*/ 412750 h 723900"/>
                      <a:gd name="connsiteX943" fmla="*/ 247650 w 909078"/>
                      <a:gd name="connsiteY943" fmla="*/ 425450 h 723900"/>
                      <a:gd name="connsiteX944" fmla="*/ 238125 w 909078"/>
                      <a:gd name="connsiteY944" fmla="*/ 431800 h 723900"/>
                      <a:gd name="connsiteX945" fmla="*/ 196850 w 909078"/>
                      <a:gd name="connsiteY945" fmla="*/ 438150 h 723900"/>
                      <a:gd name="connsiteX946" fmla="*/ 174625 w 909078"/>
                      <a:gd name="connsiteY946" fmla="*/ 434975 h 723900"/>
                      <a:gd name="connsiteX947" fmla="*/ 174625 w 909078"/>
                      <a:gd name="connsiteY947" fmla="*/ 412750 h 723900"/>
                      <a:gd name="connsiteX948" fmla="*/ 203200 w 909078"/>
                      <a:gd name="connsiteY948" fmla="*/ 384175 h 723900"/>
                      <a:gd name="connsiteX949" fmla="*/ 241300 w 909078"/>
                      <a:gd name="connsiteY949" fmla="*/ 371475 h 723900"/>
                      <a:gd name="connsiteX950" fmla="*/ 279400 w 909078"/>
                      <a:gd name="connsiteY950" fmla="*/ 377825 h 723900"/>
                      <a:gd name="connsiteX951" fmla="*/ 279400 w 909078"/>
                      <a:gd name="connsiteY951" fmla="*/ 403225 h 723900"/>
                      <a:gd name="connsiteX952" fmla="*/ 250825 w 909078"/>
                      <a:gd name="connsiteY952" fmla="*/ 412750 h 723900"/>
                      <a:gd name="connsiteX953" fmla="*/ 241300 w 909078"/>
                      <a:gd name="connsiteY953" fmla="*/ 409575 h 723900"/>
                      <a:gd name="connsiteX954" fmla="*/ 241300 w 909078"/>
                      <a:gd name="connsiteY954" fmla="*/ 377825 h 723900"/>
                      <a:gd name="connsiteX955" fmla="*/ 250825 w 909078"/>
                      <a:gd name="connsiteY955" fmla="*/ 365125 h 723900"/>
                      <a:gd name="connsiteX956" fmla="*/ 295275 w 909078"/>
                      <a:gd name="connsiteY956" fmla="*/ 346075 h 723900"/>
                      <a:gd name="connsiteX957" fmla="*/ 323850 w 909078"/>
                      <a:gd name="connsiteY957" fmla="*/ 352425 h 723900"/>
                      <a:gd name="connsiteX958" fmla="*/ 320675 w 909078"/>
                      <a:gd name="connsiteY958" fmla="*/ 368300 h 723900"/>
                      <a:gd name="connsiteX959" fmla="*/ 301625 w 909078"/>
                      <a:gd name="connsiteY959" fmla="*/ 393700 h 723900"/>
                      <a:gd name="connsiteX960" fmla="*/ 292100 w 909078"/>
                      <a:gd name="connsiteY960" fmla="*/ 396875 h 723900"/>
                      <a:gd name="connsiteX961" fmla="*/ 279400 w 909078"/>
                      <a:gd name="connsiteY961" fmla="*/ 390525 h 723900"/>
                      <a:gd name="connsiteX962" fmla="*/ 269875 w 909078"/>
                      <a:gd name="connsiteY962" fmla="*/ 336550 h 723900"/>
                      <a:gd name="connsiteX963" fmla="*/ 273050 w 909078"/>
                      <a:gd name="connsiteY963" fmla="*/ 260350 h 723900"/>
                      <a:gd name="connsiteX964" fmla="*/ 285750 w 909078"/>
                      <a:gd name="connsiteY964" fmla="*/ 234950 h 723900"/>
                      <a:gd name="connsiteX965" fmla="*/ 311150 w 909078"/>
                      <a:gd name="connsiteY965" fmla="*/ 209550 h 723900"/>
                      <a:gd name="connsiteX966" fmla="*/ 323850 w 909078"/>
                      <a:gd name="connsiteY966" fmla="*/ 206375 h 723900"/>
                      <a:gd name="connsiteX967" fmla="*/ 403225 w 909078"/>
                      <a:gd name="connsiteY967" fmla="*/ 200025 h 723900"/>
                      <a:gd name="connsiteX968" fmla="*/ 444500 w 909078"/>
                      <a:gd name="connsiteY968" fmla="*/ 190500 h 723900"/>
                      <a:gd name="connsiteX969" fmla="*/ 460375 w 909078"/>
                      <a:gd name="connsiteY969" fmla="*/ 184150 h 723900"/>
                      <a:gd name="connsiteX970" fmla="*/ 473075 w 909078"/>
                      <a:gd name="connsiteY970" fmla="*/ 177800 h 723900"/>
                      <a:gd name="connsiteX971" fmla="*/ 498475 w 909078"/>
                      <a:gd name="connsiteY971" fmla="*/ 158750 h 723900"/>
                      <a:gd name="connsiteX972" fmla="*/ 508000 w 909078"/>
                      <a:gd name="connsiteY972" fmla="*/ 152400 h 723900"/>
                      <a:gd name="connsiteX973" fmla="*/ 523875 w 909078"/>
                      <a:gd name="connsiteY973" fmla="*/ 136525 h 723900"/>
                      <a:gd name="connsiteX974" fmla="*/ 533400 w 909078"/>
                      <a:gd name="connsiteY974" fmla="*/ 127000 h 723900"/>
                      <a:gd name="connsiteX975" fmla="*/ 552450 w 909078"/>
                      <a:gd name="connsiteY975" fmla="*/ 114300 h 723900"/>
                      <a:gd name="connsiteX976" fmla="*/ 581025 w 909078"/>
                      <a:gd name="connsiteY976" fmla="*/ 107950 h 723900"/>
                      <a:gd name="connsiteX977" fmla="*/ 615950 w 909078"/>
                      <a:gd name="connsiteY977" fmla="*/ 117475 h 723900"/>
                      <a:gd name="connsiteX978" fmla="*/ 622300 w 909078"/>
                      <a:gd name="connsiteY978" fmla="*/ 127000 h 723900"/>
                      <a:gd name="connsiteX979" fmla="*/ 606425 w 909078"/>
                      <a:gd name="connsiteY979" fmla="*/ 133350 h 723900"/>
                      <a:gd name="connsiteX980" fmla="*/ 539750 w 909078"/>
                      <a:gd name="connsiteY980" fmla="*/ 127000 h 723900"/>
                      <a:gd name="connsiteX981" fmla="*/ 485775 w 909078"/>
                      <a:gd name="connsiteY981" fmla="*/ 114300 h 723900"/>
                      <a:gd name="connsiteX982" fmla="*/ 469900 w 909078"/>
                      <a:gd name="connsiteY982" fmla="*/ 107950 h 723900"/>
                      <a:gd name="connsiteX983" fmla="*/ 498475 w 909078"/>
                      <a:gd name="connsiteY983" fmla="*/ 98425 h 723900"/>
                      <a:gd name="connsiteX984" fmla="*/ 523875 w 909078"/>
                      <a:gd name="connsiteY984" fmla="*/ 88900 h 723900"/>
                      <a:gd name="connsiteX985" fmla="*/ 533400 w 909078"/>
                      <a:gd name="connsiteY985" fmla="*/ 76200 h 723900"/>
                      <a:gd name="connsiteX986" fmla="*/ 536575 w 909078"/>
                      <a:gd name="connsiteY986" fmla="*/ 85725 h 723900"/>
                      <a:gd name="connsiteX987" fmla="*/ 746125 w 909078"/>
                      <a:gd name="connsiteY987" fmla="*/ 88900 h 723900"/>
                      <a:gd name="connsiteX988" fmla="*/ 901700 w 909078"/>
                      <a:gd name="connsiteY988" fmla="*/ 85725 h 723900"/>
                      <a:gd name="connsiteX989" fmla="*/ 904875 w 909078"/>
                      <a:gd name="connsiteY989" fmla="*/ 73025 h 723900"/>
                      <a:gd name="connsiteX990" fmla="*/ 908050 w 909078"/>
                      <a:gd name="connsiteY990" fmla="*/ 63500 h 723900"/>
                      <a:gd name="connsiteX991" fmla="*/ 889000 w 909078"/>
                      <a:gd name="connsiteY991" fmla="*/ 69850 h 723900"/>
                      <a:gd name="connsiteX992" fmla="*/ 876300 w 909078"/>
                      <a:gd name="connsiteY992" fmla="*/ 73025 h 723900"/>
                      <a:gd name="connsiteX993" fmla="*/ 866775 w 909078"/>
                      <a:gd name="connsiteY993" fmla="*/ 76200 h 723900"/>
                      <a:gd name="connsiteX994" fmla="*/ 796925 w 909078"/>
                      <a:gd name="connsiteY994" fmla="*/ 73025 h 723900"/>
                      <a:gd name="connsiteX995" fmla="*/ 787400 w 909078"/>
                      <a:gd name="connsiteY995" fmla="*/ 69850 h 723900"/>
                      <a:gd name="connsiteX996" fmla="*/ 749300 w 909078"/>
                      <a:gd name="connsiteY996" fmla="*/ 66675 h 723900"/>
                      <a:gd name="connsiteX997" fmla="*/ 676275 w 909078"/>
                      <a:gd name="connsiteY997" fmla="*/ 69850 h 723900"/>
                      <a:gd name="connsiteX998" fmla="*/ 663575 w 909078"/>
                      <a:gd name="connsiteY998" fmla="*/ 73025 h 723900"/>
                      <a:gd name="connsiteX999" fmla="*/ 625475 w 909078"/>
                      <a:gd name="connsiteY999" fmla="*/ 88900 h 723900"/>
                      <a:gd name="connsiteX1000" fmla="*/ 606425 w 909078"/>
                      <a:gd name="connsiteY1000" fmla="*/ 95250 h 723900"/>
                      <a:gd name="connsiteX1001" fmla="*/ 577850 w 909078"/>
                      <a:gd name="connsiteY1001" fmla="*/ 101600 h 723900"/>
                      <a:gd name="connsiteX1002" fmla="*/ 565150 w 909078"/>
                      <a:gd name="connsiteY1002" fmla="*/ 104775 h 723900"/>
                      <a:gd name="connsiteX1003" fmla="*/ 619125 w 909078"/>
                      <a:gd name="connsiteY1003" fmla="*/ 111125 h 723900"/>
                      <a:gd name="connsiteX1004" fmla="*/ 746125 w 909078"/>
                      <a:gd name="connsiteY1004" fmla="*/ 117475 h 723900"/>
                      <a:gd name="connsiteX1005" fmla="*/ 815975 w 909078"/>
                      <a:gd name="connsiteY1005" fmla="*/ 123825 h 723900"/>
                      <a:gd name="connsiteX1006" fmla="*/ 704850 w 909078"/>
                      <a:gd name="connsiteY1006" fmla="*/ 123825 h 723900"/>
                      <a:gd name="connsiteX1007" fmla="*/ 596900 w 909078"/>
                      <a:gd name="connsiteY1007" fmla="*/ 127000 h 723900"/>
                      <a:gd name="connsiteX1008" fmla="*/ 565150 w 909078"/>
                      <a:gd name="connsiteY1008" fmla="*/ 130175 h 723900"/>
                      <a:gd name="connsiteX1009" fmla="*/ 533400 w 909078"/>
                      <a:gd name="connsiteY1009" fmla="*/ 139700 h 723900"/>
                      <a:gd name="connsiteX1010" fmla="*/ 517525 w 909078"/>
                      <a:gd name="connsiteY1010" fmla="*/ 142875 h 723900"/>
                      <a:gd name="connsiteX1011" fmla="*/ 542925 w 909078"/>
                      <a:gd name="connsiteY1011" fmla="*/ 152400 h 723900"/>
                      <a:gd name="connsiteX1012" fmla="*/ 552450 w 909078"/>
                      <a:gd name="connsiteY1012" fmla="*/ 158750 h 723900"/>
                      <a:gd name="connsiteX1013" fmla="*/ 565150 w 909078"/>
                      <a:gd name="connsiteY1013" fmla="*/ 161925 h 723900"/>
                      <a:gd name="connsiteX1014" fmla="*/ 577850 w 909078"/>
                      <a:gd name="connsiteY1014" fmla="*/ 168275 h 723900"/>
                      <a:gd name="connsiteX1015" fmla="*/ 587375 w 909078"/>
                      <a:gd name="connsiteY1015" fmla="*/ 171450 h 723900"/>
                      <a:gd name="connsiteX1016" fmla="*/ 590550 w 909078"/>
                      <a:gd name="connsiteY1016" fmla="*/ 180975 h 723900"/>
                      <a:gd name="connsiteX1017" fmla="*/ 587375 w 909078"/>
                      <a:gd name="connsiteY1017" fmla="*/ 190500 h 723900"/>
                      <a:gd name="connsiteX1018" fmla="*/ 581025 w 909078"/>
                      <a:gd name="connsiteY1018" fmla="*/ 174625 h 723900"/>
                      <a:gd name="connsiteX1019" fmla="*/ 577850 w 909078"/>
                      <a:gd name="connsiteY1019" fmla="*/ 161925 h 723900"/>
                      <a:gd name="connsiteX1020" fmla="*/ 574675 w 909078"/>
                      <a:gd name="connsiteY1020" fmla="*/ 152400 h 723900"/>
                      <a:gd name="connsiteX1021" fmla="*/ 577850 w 909078"/>
                      <a:gd name="connsiteY1021" fmla="*/ 133350 h 723900"/>
                      <a:gd name="connsiteX1022" fmla="*/ 587375 w 909078"/>
                      <a:gd name="connsiteY1022" fmla="*/ 130175 h 723900"/>
                      <a:gd name="connsiteX1023" fmla="*/ 574675 w 909078"/>
                      <a:gd name="connsiteY1023" fmla="*/ 168275 h 723900"/>
                      <a:gd name="connsiteX1024" fmla="*/ 561975 w 909078"/>
                      <a:gd name="connsiteY1024" fmla="*/ 177800 h 723900"/>
                      <a:gd name="connsiteX1025" fmla="*/ 552450 w 909078"/>
                      <a:gd name="connsiteY1025" fmla="*/ 184150 h 723900"/>
                      <a:gd name="connsiteX1026" fmla="*/ 542925 w 909078"/>
                      <a:gd name="connsiteY1026" fmla="*/ 187325 h 723900"/>
                      <a:gd name="connsiteX1027" fmla="*/ 552450 w 909078"/>
                      <a:gd name="connsiteY1027" fmla="*/ 177800 h 723900"/>
                      <a:gd name="connsiteX1028" fmla="*/ 574675 w 909078"/>
                      <a:gd name="connsiteY1028" fmla="*/ 168275 h 723900"/>
                      <a:gd name="connsiteX1029" fmla="*/ 600075 w 909078"/>
                      <a:gd name="connsiteY1029" fmla="*/ 171450 h 723900"/>
                      <a:gd name="connsiteX1030" fmla="*/ 590550 w 909078"/>
                      <a:gd name="connsiteY1030" fmla="*/ 184150 h 723900"/>
                      <a:gd name="connsiteX1031" fmla="*/ 565150 w 909078"/>
                      <a:gd name="connsiteY1031" fmla="*/ 206375 h 723900"/>
                      <a:gd name="connsiteX1032" fmla="*/ 542925 w 909078"/>
                      <a:gd name="connsiteY1032" fmla="*/ 215900 h 723900"/>
                      <a:gd name="connsiteX1033" fmla="*/ 530225 w 909078"/>
                      <a:gd name="connsiteY1033" fmla="*/ 222250 h 723900"/>
                      <a:gd name="connsiteX1034" fmla="*/ 466725 w 909078"/>
                      <a:gd name="connsiteY1034" fmla="*/ 231775 h 723900"/>
                      <a:gd name="connsiteX1035" fmla="*/ 390525 w 909078"/>
                      <a:gd name="connsiteY1035" fmla="*/ 228600 h 723900"/>
                      <a:gd name="connsiteX1036" fmla="*/ 365125 w 909078"/>
                      <a:gd name="connsiteY1036" fmla="*/ 225425 h 723900"/>
                      <a:gd name="connsiteX1037" fmla="*/ 285750 w 909078"/>
                      <a:gd name="connsiteY1037" fmla="*/ 228600 h 723900"/>
                      <a:gd name="connsiteX1038" fmla="*/ 250825 w 909078"/>
                      <a:gd name="connsiteY1038" fmla="*/ 228600 h 723900"/>
                      <a:gd name="connsiteX1039" fmla="*/ 260350 w 909078"/>
                      <a:gd name="connsiteY1039" fmla="*/ 209550 h 723900"/>
                      <a:gd name="connsiteX1040" fmla="*/ 263525 w 909078"/>
                      <a:gd name="connsiteY1040" fmla="*/ 200025 h 723900"/>
                      <a:gd name="connsiteX1041" fmla="*/ 292100 w 909078"/>
                      <a:gd name="connsiteY1041" fmla="*/ 174625 h 723900"/>
                      <a:gd name="connsiteX1042" fmla="*/ 307975 w 909078"/>
                      <a:gd name="connsiteY1042" fmla="*/ 158750 h 723900"/>
                      <a:gd name="connsiteX1043" fmla="*/ 349250 w 909078"/>
                      <a:gd name="connsiteY1043" fmla="*/ 146050 h 723900"/>
                      <a:gd name="connsiteX1044" fmla="*/ 377825 w 909078"/>
                      <a:gd name="connsiteY1044" fmla="*/ 158750 h 723900"/>
                      <a:gd name="connsiteX1045" fmla="*/ 330200 w 909078"/>
                      <a:gd name="connsiteY1045" fmla="*/ 247650 h 723900"/>
                      <a:gd name="connsiteX1046" fmla="*/ 295275 w 909078"/>
                      <a:gd name="connsiteY1046" fmla="*/ 301625 h 723900"/>
                      <a:gd name="connsiteX1047" fmla="*/ 273050 w 909078"/>
                      <a:gd name="connsiteY1047" fmla="*/ 336550 h 723900"/>
                      <a:gd name="connsiteX1048" fmla="*/ 254000 w 909078"/>
                      <a:gd name="connsiteY1048" fmla="*/ 371475 h 723900"/>
                      <a:gd name="connsiteX1049" fmla="*/ 266700 w 909078"/>
                      <a:gd name="connsiteY1049" fmla="*/ 384175 h 723900"/>
                      <a:gd name="connsiteX1050" fmla="*/ 292100 w 909078"/>
                      <a:gd name="connsiteY1050" fmla="*/ 346075 h 723900"/>
                      <a:gd name="connsiteX1051" fmla="*/ 317500 w 909078"/>
                      <a:gd name="connsiteY1051" fmla="*/ 311150 h 723900"/>
                      <a:gd name="connsiteX1052" fmla="*/ 333375 w 909078"/>
                      <a:gd name="connsiteY1052" fmla="*/ 292100 h 723900"/>
                      <a:gd name="connsiteX1053" fmla="*/ 339725 w 909078"/>
                      <a:gd name="connsiteY1053" fmla="*/ 282575 h 723900"/>
                      <a:gd name="connsiteX1054" fmla="*/ 358775 w 909078"/>
                      <a:gd name="connsiteY1054" fmla="*/ 263525 h 723900"/>
                      <a:gd name="connsiteX1055" fmla="*/ 346075 w 909078"/>
                      <a:gd name="connsiteY1055" fmla="*/ 301625 h 723900"/>
                      <a:gd name="connsiteX1056" fmla="*/ 336550 w 909078"/>
                      <a:gd name="connsiteY1056" fmla="*/ 311150 h 723900"/>
                      <a:gd name="connsiteX1057" fmla="*/ 320675 w 909078"/>
                      <a:gd name="connsiteY1057" fmla="*/ 333375 h 723900"/>
                      <a:gd name="connsiteX1058" fmla="*/ 292100 w 909078"/>
                      <a:gd name="connsiteY1058" fmla="*/ 352425 h 723900"/>
                      <a:gd name="connsiteX1059" fmla="*/ 260350 w 909078"/>
                      <a:gd name="connsiteY1059" fmla="*/ 342900 h 723900"/>
                      <a:gd name="connsiteX1060" fmla="*/ 231775 w 909078"/>
                      <a:gd name="connsiteY1060" fmla="*/ 301625 h 723900"/>
                      <a:gd name="connsiteX1061" fmla="*/ 212725 w 909078"/>
                      <a:gd name="connsiteY1061" fmla="*/ 266700 h 723900"/>
                      <a:gd name="connsiteX1062" fmla="*/ 196850 w 909078"/>
                      <a:gd name="connsiteY1062" fmla="*/ 222250 h 723900"/>
                      <a:gd name="connsiteX1063" fmla="*/ 219075 w 909078"/>
                      <a:gd name="connsiteY1063" fmla="*/ 142875 h 723900"/>
                      <a:gd name="connsiteX1064" fmla="*/ 234950 w 909078"/>
                      <a:gd name="connsiteY1064" fmla="*/ 133350 h 723900"/>
                      <a:gd name="connsiteX1065" fmla="*/ 250825 w 909078"/>
                      <a:gd name="connsiteY1065" fmla="*/ 130175 h 723900"/>
                      <a:gd name="connsiteX1066" fmla="*/ 371475 w 909078"/>
                      <a:gd name="connsiteY1066" fmla="*/ 152400 h 723900"/>
                      <a:gd name="connsiteX1067" fmla="*/ 384175 w 909078"/>
                      <a:gd name="connsiteY1067" fmla="*/ 171450 h 723900"/>
                      <a:gd name="connsiteX1068" fmla="*/ 381000 w 909078"/>
                      <a:gd name="connsiteY1068" fmla="*/ 254000 h 723900"/>
                      <a:gd name="connsiteX1069" fmla="*/ 349250 w 909078"/>
                      <a:gd name="connsiteY1069" fmla="*/ 298450 h 723900"/>
                      <a:gd name="connsiteX1070" fmla="*/ 330200 w 909078"/>
                      <a:gd name="connsiteY1070" fmla="*/ 317500 h 723900"/>
                      <a:gd name="connsiteX1071" fmla="*/ 292100 w 909078"/>
                      <a:gd name="connsiteY1071" fmla="*/ 349250 h 723900"/>
                      <a:gd name="connsiteX1072" fmla="*/ 266700 w 909078"/>
                      <a:gd name="connsiteY1072" fmla="*/ 361950 h 723900"/>
                      <a:gd name="connsiteX1073" fmla="*/ 203200 w 909078"/>
                      <a:gd name="connsiteY1073" fmla="*/ 355600 h 723900"/>
                      <a:gd name="connsiteX1074" fmla="*/ 187325 w 909078"/>
                      <a:gd name="connsiteY1074" fmla="*/ 336550 h 723900"/>
                      <a:gd name="connsiteX1075" fmla="*/ 168275 w 909078"/>
                      <a:gd name="connsiteY1075" fmla="*/ 311150 h 723900"/>
                      <a:gd name="connsiteX1076" fmla="*/ 155575 w 909078"/>
                      <a:gd name="connsiteY1076" fmla="*/ 276225 h 723900"/>
                      <a:gd name="connsiteX1077" fmla="*/ 168275 w 909078"/>
                      <a:gd name="connsiteY1077" fmla="*/ 225425 h 723900"/>
                      <a:gd name="connsiteX1078" fmla="*/ 177800 w 909078"/>
                      <a:gd name="connsiteY1078" fmla="*/ 215900 h 723900"/>
                      <a:gd name="connsiteX1079" fmla="*/ 200025 w 909078"/>
                      <a:gd name="connsiteY1079" fmla="*/ 200025 h 723900"/>
                      <a:gd name="connsiteX1080" fmla="*/ 260350 w 909078"/>
                      <a:gd name="connsiteY1080" fmla="*/ 171450 h 723900"/>
                      <a:gd name="connsiteX1081" fmla="*/ 292100 w 909078"/>
                      <a:gd name="connsiteY1081" fmla="*/ 161925 h 723900"/>
                      <a:gd name="connsiteX1082" fmla="*/ 323850 w 909078"/>
                      <a:gd name="connsiteY1082" fmla="*/ 158750 h 723900"/>
                      <a:gd name="connsiteX1083" fmla="*/ 374650 w 909078"/>
                      <a:gd name="connsiteY1083" fmla="*/ 161925 h 723900"/>
                      <a:gd name="connsiteX1084" fmla="*/ 390525 w 909078"/>
                      <a:gd name="connsiteY1084" fmla="*/ 174625 h 723900"/>
                      <a:gd name="connsiteX1085" fmla="*/ 403225 w 909078"/>
                      <a:gd name="connsiteY1085" fmla="*/ 203200 h 723900"/>
                      <a:gd name="connsiteX1086" fmla="*/ 393700 w 909078"/>
                      <a:gd name="connsiteY1086" fmla="*/ 241300 h 723900"/>
                      <a:gd name="connsiteX1087" fmla="*/ 390525 w 909078"/>
                      <a:gd name="connsiteY1087" fmla="*/ 2413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909078" h="723900">
                        <a:moveTo>
                          <a:pt x="184150" y="161925"/>
                        </a:moveTo>
                        <a:cubicBezTo>
                          <a:pt x="178858" y="167217"/>
                          <a:pt x="173014" y="172008"/>
                          <a:pt x="168275" y="177800"/>
                        </a:cubicBezTo>
                        <a:cubicBezTo>
                          <a:pt x="163442" y="183707"/>
                          <a:pt x="159808" y="190500"/>
                          <a:pt x="155575" y="196850"/>
                        </a:cubicBezTo>
                        <a:cubicBezTo>
                          <a:pt x="153458" y="200025"/>
                          <a:pt x="150432" y="202755"/>
                          <a:pt x="149225" y="206375"/>
                        </a:cubicBezTo>
                        <a:cubicBezTo>
                          <a:pt x="148167" y="209550"/>
                          <a:pt x="147675" y="212974"/>
                          <a:pt x="146050" y="215900"/>
                        </a:cubicBezTo>
                        <a:cubicBezTo>
                          <a:pt x="142344" y="222571"/>
                          <a:pt x="137583" y="228600"/>
                          <a:pt x="133350" y="234950"/>
                        </a:cubicBezTo>
                        <a:lnTo>
                          <a:pt x="127000" y="244475"/>
                        </a:lnTo>
                        <a:cubicBezTo>
                          <a:pt x="124883" y="247650"/>
                          <a:pt x="121857" y="250380"/>
                          <a:pt x="120650" y="254000"/>
                        </a:cubicBezTo>
                        <a:lnTo>
                          <a:pt x="114300" y="273050"/>
                        </a:lnTo>
                        <a:cubicBezTo>
                          <a:pt x="113242" y="282575"/>
                          <a:pt x="112620" y="292159"/>
                          <a:pt x="111125" y="301625"/>
                        </a:cubicBezTo>
                        <a:cubicBezTo>
                          <a:pt x="100379" y="369681"/>
                          <a:pt x="108824" y="309956"/>
                          <a:pt x="101600" y="346075"/>
                        </a:cubicBezTo>
                        <a:cubicBezTo>
                          <a:pt x="100337" y="352388"/>
                          <a:pt x="99483" y="358775"/>
                          <a:pt x="98425" y="365125"/>
                        </a:cubicBezTo>
                        <a:cubicBezTo>
                          <a:pt x="102913" y="387564"/>
                          <a:pt x="99893" y="375880"/>
                          <a:pt x="107950" y="400050"/>
                        </a:cubicBezTo>
                        <a:cubicBezTo>
                          <a:pt x="109008" y="403225"/>
                          <a:pt x="109269" y="406790"/>
                          <a:pt x="111125" y="409575"/>
                        </a:cubicBezTo>
                        <a:cubicBezTo>
                          <a:pt x="119331" y="421885"/>
                          <a:pt x="116268" y="415480"/>
                          <a:pt x="120650" y="428625"/>
                        </a:cubicBezTo>
                        <a:cubicBezTo>
                          <a:pt x="119592" y="514350"/>
                          <a:pt x="119423" y="600091"/>
                          <a:pt x="117475" y="685800"/>
                        </a:cubicBezTo>
                        <a:cubicBezTo>
                          <a:pt x="117191" y="698314"/>
                          <a:pt x="114070" y="708946"/>
                          <a:pt x="111125" y="720725"/>
                        </a:cubicBezTo>
                        <a:cubicBezTo>
                          <a:pt x="112183" y="709083"/>
                          <a:pt x="113496" y="697462"/>
                          <a:pt x="114300" y="685800"/>
                        </a:cubicBezTo>
                        <a:cubicBezTo>
                          <a:pt x="115613" y="666766"/>
                          <a:pt x="115108" y="647582"/>
                          <a:pt x="117475" y="628650"/>
                        </a:cubicBezTo>
                        <a:cubicBezTo>
                          <a:pt x="118305" y="622008"/>
                          <a:pt x="122202" y="616094"/>
                          <a:pt x="123825" y="609600"/>
                        </a:cubicBezTo>
                        <a:cubicBezTo>
                          <a:pt x="124883" y="605367"/>
                          <a:pt x="126144" y="601179"/>
                          <a:pt x="127000" y="596900"/>
                        </a:cubicBezTo>
                        <a:cubicBezTo>
                          <a:pt x="128263" y="590587"/>
                          <a:pt x="129220" y="584216"/>
                          <a:pt x="130175" y="577850"/>
                        </a:cubicBezTo>
                        <a:cubicBezTo>
                          <a:pt x="132395" y="563048"/>
                          <a:pt x="132895" y="547920"/>
                          <a:pt x="136525" y="533400"/>
                        </a:cubicBezTo>
                        <a:cubicBezTo>
                          <a:pt x="141515" y="513440"/>
                          <a:pt x="139083" y="525020"/>
                          <a:pt x="142875" y="498475"/>
                        </a:cubicBezTo>
                        <a:cubicBezTo>
                          <a:pt x="143933" y="463550"/>
                          <a:pt x="144261" y="428595"/>
                          <a:pt x="146050" y="393700"/>
                        </a:cubicBezTo>
                        <a:cubicBezTo>
                          <a:pt x="146380" y="387271"/>
                          <a:pt x="147664" y="380895"/>
                          <a:pt x="149225" y="374650"/>
                        </a:cubicBezTo>
                        <a:cubicBezTo>
                          <a:pt x="151321" y="366266"/>
                          <a:pt x="154975" y="353025"/>
                          <a:pt x="161925" y="346075"/>
                        </a:cubicBezTo>
                        <a:cubicBezTo>
                          <a:pt x="164623" y="343377"/>
                          <a:pt x="168275" y="341842"/>
                          <a:pt x="171450" y="339725"/>
                        </a:cubicBezTo>
                        <a:cubicBezTo>
                          <a:pt x="174625" y="342900"/>
                          <a:pt x="178967" y="345234"/>
                          <a:pt x="180975" y="349250"/>
                        </a:cubicBezTo>
                        <a:cubicBezTo>
                          <a:pt x="183388" y="354077"/>
                          <a:pt x="182979" y="359857"/>
                          <a:pt x="184150" y="365125"/>
                        </a:cubicBezTo>
                        <a:cubicBezTo>
                          <a:pt x="185097" y="369385"/>
                          <a:pt x="186071" y="373645"/>
                          <a:pt x="187325" y="377825"/>
                        </a:cubicBezTo>
                        <a:cubicBezTo>
                          <a:pt x="189248" y="384236"/>
                          <a:pt x="193675" y="396875"/>
                          <a:pt x="193675" y="396875"/>
                        </a:cubicBezTo>
                        <a:cubicBezTo>
                          <a:pt x="192617" y="408517"/>
                          <a:pt x="192531" y="420288"/>
                          <a:pt x="190500" y="431800"/>
                        </a:cubicBezTo>
                        <a:cubicBezTo>
                          <a:pt x="188595" y="442595"/>
                          <a:pt x="183515" y="450215"/>
                          <a:pt x="180975" y="460375"/>
                        </a:cubicBezTo>
                        <a:cubicBezTo>
                          <a:pt x="179917" y="464608"/>
                          <a:pt x="179054" y="468895"/>
                          <a:pt x="177800" y="473075"/>
                        </a:cubicBezTo>
                        <a:cubicBezTo>
                          <a:pt x="175877" y="479486"/>
                          <a:pt x="171450" y="492125"/>
                          <a:pt x="171450" y="492125"/>
                        </a:cubicBezTo>
                        <a:cubicBezTo>
                          <a:pt x="172508" y="505883"/>
                          <a:pt x="172473" y="519770"/>
                          <a:pt x="174625" y="533400"/>
                        </a:cubicBezTo>
                        <a:cubicBezTo>
                          <a:pt x="175669" y="540012"/>
                          <a:pt x="180975" y="552450"/>
                          <a:pt x="180975" y="552450"/>
                        </a:cubicBezTo>
                        <a:cubicBezTo>
                          <a:pt x="179917" y="587375"/>
                          <a:pt x="179545" y="622328"/>
                          <a:pt x="177800" y="657225"/>
                        </a:cubicBezTo>
                        <a:cubicBezTo>
                          <a:pt x="176851" y="676208"/>
                          <a:pt x="174782" y="676599"/>
                          <a:pt x="171450" y="692150"/>
                        </a:cubicBezTo>
                        <a:cubicBezTo>
                          <a:pt x="169189" y="702703"/>
                          <a:pt x="165100" y="723900"/>
                          <a:pt x="165100" y="723900"/>
                        </a:cubicBezTo>
                        <a:cubicBezTo>
                          <a:pt x="166672" y="703470"/>
                          <a:pt x="167960" y="678167"/>
                          <a:pt x="171450" y="657225"/>
                        </a:cubicBezTo>
                        <a:cubicBezTo>
                          <a:pt x="172167" y="652921"/>
                          <a:pt x="173711" y="648792"/>
                          <a:pt x="174625" y="644525"/>
                        </a:cubicBezTo>
                        <a:cubicBezTo>
                          <a:pt x="176886" y="633972"/>
                          <a:pt x="178858" y="623358"/>
                          <a:pt x="180975" y="612775"/>
                        </a:cubicBezTo>
                        <a:cubicBezTo>
                          <a:pt x="182033" y="607483"/>
                          <a:pt x="182443" y="602020"/>
                          <a:pt x="184150" y="596900"/>
                        </a:cubicBezTo>
                        <a:cubicBezTo>
                          <a:pt x="189032" y="582255"/>
                          <a:pt x="186669" y="590657"/>
                          <a:pt x="190500" y="571500"/>
                        </a:cubicBezTo>
                        <a:cubicBezTo>
                          <a:pt x="191558" y="530225"/>
                          <a:pt x="191842" y="488923"/>
                          <a:pt x="193675" y="447675"/>
                        </a:cubicBezTo>
                        <a:cubicBezTo>
                          <a:pt x="193961" y="441244"/>
                          <a:pt x="196850" y="435063"/>
                          <a:pt x="196850" y="428625"/>
                        </a:cubicBezTo>
                        <a:cubicBezTo>
                          <a:pt x="196850" y="410602"/>
                          <a:pt x="194733" y="392642"/>
                          <a:pt x="193675" y="374650"/>
                        </a:cubicBezTo>
                        <a:cubicBezTo>
                          <a:pt x="190500" y="376767"/>
                          <a:pt x="186267" y="377825"/>
                          <a:pt x="184150" y="381000"/>
                        </a:cubicBezTo>
                        <a:cubicBezTo>
                          <a:pt x="181729" y="384631"/>
                          <a:pt x="182174" y="389504"/>
                          <a:pt x="180975" y="393700"/>
                        </a:cubicBezTo>
                        <a:cubicBezTo>
                          <a:pt x="180056" y="396918"/>
                          <a:pt x="178719" y="400007"/>
                          <a:pt x="177800" y="403225"/>
                        </a:cubicBezTo>
                        <a:cubicBezTo>
                          <a:pt x="176601" y="407421"/>
                          <a:pt x="175879" y="411745"/>
                          <a:pt x="174625" y="415925"/>
                        </a:cubicBezTo>
                        <a:cubicBezTo>
                          <a:pt x="172702" y="422336"/>
                          <a:pt x="168275" y="434975"/>
                          <a:pt x="168275" y="434975"/>
                        </a:cubicBezTo>
                        <a:cubicBezTo>
                          <a:pt x="167217" y="445558"/>
                          <a:pt x="166275" y="456154"/>
                          <a:pt x="165100" y="466725"/>
                        </a:cubicBezTo>
                        <a:cubicBezTo>
                          <a:pt x="164158" y="475205"/>
                          <a:pt x="162734" y="483631"/>
                          <a:pt x="161925" y="492125"/>
                        </a:cubicBezTo>
                        <a:cubicBezTo>
                          <a:pt x="160617" y="505862"/>
                          <a:pt x="160274" y="519685"/>
                          <a:pt x="158750" y="533400"/>
                        </a:cubicBezTo>
                        <a:cubicBezTo>
                          <a:pt x="158154" y="538763"/>
                          <a:pt x="156884" y="544040"/>
                          <a:pt x="155575" y="549275"/>
                        </a:cubicBezTo>
                        <a:cubicBezTo>
                          <a:pt x="151800" y="564374"/>
                          <a:pt x="152194" y="553683"/>
                          <a:pt x="149225" y="571500"/>
                        </a:cubicBezTo>
                        <a:cubicBezTo>
                          <a:pt x="146466" y="588054"/>
                          <a:pt x="147037" y="597515"/>
                          <a:pt x="142875" y="612775"/>
                        </a:cubicBezTo>
                        <a:cubicBezTo>
                          <a:pt x="141114" y="619233"/>
                          <a:pt x="138642" y="625475"/>
                          <a:pt x="136525" y="631825"/>
                        </a:cubicBezTo>
                        <a:lnTo>
                          <a:pt x="133350" y="641350"/>
                        </a:lnTo>
                        <a:cubicBezTo>
                          <a:pt x="132292" y="644525"/>
                          <a:pt x="129363" y="654122"/>
                          <a:pt x="130175" y="650875"/>
                        </a:cubicBezTo>
                        <a:lnTo>
                          <a:pt x="133350" y="638175"/>
                        </a:lnTo>
                        <a:cubicBezTo>
                          <a:pt x="134408" y="633942"/>
                          <a:pt x="135145" y="629615"/>
                          <a:pt x="136525" y="625475"/>
                        </a:cubicBezTo>
                        <a:lnTo>
                          <a:pt x="142875" y="606425"/>
                        </a:lnTo>
                        <a:lnTo>
                          <a:pt x="146050" y="596900"/>
                        </a:lnTo>
                        <a:cubicBezTo>
                          <a:pt x="147108" y="593725"/>
                          <a:pt x="147369" y="590160"/>
                          <a:pt x="149225" y="587375"/>
                        </a:cubicBezTo>
                        <a:cubicBezTo>
                          <a:pt x="151342" y="584200"/>
                          <a:pt x="154025" y="581337"/>
                          <a:pt x="155575" y="577850"/>
                        </a:cubicBezTo>
                        <a:cubicBezTo>
                          <a:pt x="158293" y="571733"/>
                          <a:pt x="159808" y="565150"/>
                          <a:pt x="161925" y="558800"/>
                        </a:cubicBezTo>
                        <a:cubicBezTo>
                          <a:pt x="166480" y="545135"/>
                          <a:pt x="164288" y="552522"/>
                          <a:pt x="168275" y="536575"/>
                        </a:cubicBezTo>
                        <a:cubicBezTo>
                          <a:pt x="169549" y="514918"/>
                          <a:pt x="171147" y="475195"/>
                          <a:pt x="174625" y="450850"/>
                        </a:cubicBezTo>
                        <a:cubicBezTo>
                          <a:pt x="175825" y="442453"/>
                          <a:pt x="181940" y="425729"/>
                          <a:pt x="184150" y="419100"/>
                        </a:cubicBezTo>
                        <a:lnTo>
                          <a:pt x="187325" y="409575"/>
                        </a:lnTo>
                        <a:cubicBezTo>
                          <a:pt x="188383" y="406400"/>
                          <a:pt x="188644" y="402835"/>
                          <a:pt x="190500" y="400050"/>
                        </a:cubicBezTo>
                        <a:cubicBezTo>
                          <a:pt x="192617" y="396875"/>
                          <a:pt x="195143" y="393938"/>
                          <a:pt x="196850" y="390525"/>
                        </a:cubicBezTo>
                        <a:cubicBezTo>
                          <a:pt x="198347" y="387532"/>
                          <a:pt x="198169" y="383785"/>
                          <a:pt x="200025" y="381000"/>
                        </a:cubicBezTo>
                        <a:cubicBezTo>
                          <a:pt x="202516" y="377264"/>
                          <a:pt x="206793" y="375019"/>
                          <a:pt x="209550" y="371475"/>
                        </a:cubicBezTo>
                        <a:cubicBezTo>
                          <a:pt x="229496" y="345831"/>
                          <a:pt x="213336" y="358368"/>
                          <a:pt x="231775" y="346075"/>
                        </a:cubicBezTo>
                        <a:cubicBezTo>
                          <a:pt x="244624" y="350358"/>
                          <a:pt x="241551" y="346358"/>
                          <a:pt x="244475" y="361950"/>
                        </a:cubicBezTo>
                        <a:cubicBezTo>
                          <a:pt x="246848" y="374605"/>
                          <a:pt x="250825" y="400050"/>
                          <a:pt x="250825" y="400050"/>
                        </a:cubicBezTo>
                        <a:cubicBezTo>
                          <a:pt x="251883" y="422275"/>
                          <a:pt x="252415" y="444531"/>
                          <a:pt x="254000" y="466725"/>
                        </a:cubicBezTo>
                        <a:cubicBezTo>
                          <a:pt x="254538" y="474252"/>
                          <a:pt x="258160" y="496063"/>
                          <a:pt x="260350" y="504825"/>
                        </a:cubicBezTo>
                        <a:cubicBezTo>
                          <a:pt x="261162" y="508072"/>
                          <a:pt x="262606" y="511132"/>
                          <a:pt x="263525" y="514350"/>
                        </a:cubicBezTo>
                        <a:cubicBezTo>
                          <a:pt x="264724" y="518546"/>
                          <a:pt x="265642" y="522817"/>
                          <a:pt x="266700" y="527050"/>
                        </a:cubicBezTo>
                        <a:cubicBezTo>
                          <a:pt x="265642" y="570442"/>
                          <a:pt x="263525" y="613820"/>
                          <a:pt x="263525" y="657225"/>
                        </a:cubicBezTo>
                        <a:cubicBezTo>
                          <a:pt x="263525" y="674191"/>
                          <a:pt x="265230" y="623328"/>
                          <a:pt x="266700" y="606425"/>
                        </a:cubicBezTo>
                        <a:cubicBezTo>
                          <a:pt x="267912" y="592490"/>
                          <a:pt x="270373" y="581708"/>
                          <a:pt x="273050" y="568325"/>
                        </a:cubicBezTo>
                        <a:cubicBezTo>
                          <a:pt x="271992" y="538692"/>
                          <a:pt x="269875" y="509077"/>
                          <a:pt x="269875" y="479425"/>
                        </a:cubicBezTo>
                        <a:cubicBezTo>
                          <a:pt x="269875" y="436020"/>
                          <a:pt x="271165" y="392614"/>
                          <a:pt x="273050" y="349250"/>
                        </a:cubicBezTo>
                        <a:cubicBezTo>
                          <a:pt x="273262" y="344371"/>
                          <a:pt x="278004" y="326259"/>
                          <a:pt x="279400" y="320675"/>
                        </a:cubicBezTo>
                        <a:cubicBezTo>
                          <a:pt x="283736" y="338019"/>
                          <a:pt x="285322" y="343508"/>
                          <a:pt x="288925" y="365125"/>
                        </a:cubicBezTo>
                        <a:cubicBezTo>
                          <a:pt x="289983" y="371475"/>
                          <a:pt x="290751" y="377880"/>
                          <a:pt x="292100" y="384175"/>
                        </a:cubicBezTo>
                        <a:cubicBezTo>
                          <a:pt x="293929" y="392709"/>
                          <a:pt x="295690" y="401296"/>
                          <a:pt x="298450" y="409575"/>
                        </a:cubicBezTo>
                        <a:cubicBezTo>
                          <a:pt x="299508" y="412750"/>
                          <a:pt x="300899" y="415833"/>
                          <a:pt x="301625" y="419100"/>
                        </a:cubicBezTo>
                        <a:cubicBezTo>
                          <a:pt x="307286" y="444576"/>
                          <a:pt x="302197" y="430913"/>
                          <a:pt x="307975" y="454025"/>
                        </a:cubicBezTo>
                        <a:cubicBezTo>
                          <a:pt x="308787" y="457272"/>
                          <a:pt x="310424" y="460283"/>
                          <a:pt x="311150" y="463550"/>
                        </a:cubicBezTo>
                        <a:cubicBezTo>
                          <a:pt x="312547" y="469834"/>
                          <a:pt x="312976" y="476305"/>
                          <a:pt x="314325" y="482600"/>
                        </a:cubicBezTo>
                        <a:cubicBezTo>
                          <a:pt x="316154" y="491134"/>
                          <a:pt x="318963" y="499442"/>
                          <a:pt x="320675" y="508000"/>
                        </a:cubicBezTo>
                        <a:lnTo>
                          <a:pt x="323850" y="523875"/>
                        </a:lnTo>
                        <a:cubicBezTo>
                          <a:pt x="322792" y="545042"/>
                          <a:pt x="322653" y="566274"/>
                          <a:pt x="320675" y="587375"/>
                        </a:cubicBezTo>
                        <a:cubicBezTo>
                          <a:pt x="319473" y="600194"/>
                          <a:pt x="315922" y="612699"/>
                          <a:pt x="314325" y="625475"/>
                        </a:cubicBezTo>
                        <a:cubicBezTo>
                          <a:pt x="313267" y="633942"/>
                          <a:pt x="309477" y="642508"/>
                          <a:pt x="311150" y="650875"/>
                        </a:cubicBezTo>
                        <a:cubicBezTo>
                          <a:pt x="311898" y="654617"/>
                          <a:pt x="315607" y="644663"/>
                          <a:pt x="317500" y="641350"/>
                        </a:cubicBezTo>
                        <a:cubicBezTo>
                          <a:pt x="324975" y="628269"/>
                          <a:pt x="324996" y="625212"/>
                          <a:pt x="330200" y="609600"/>
                        </a:cubicBezTo>
                        <a:lnTo>
                          <a:pt x="333375" y="600075"/>
                        </a:lnTo>
                        <a:cubicBezTo>
                          <a:pt x="335143" y="548807"/>
                          <a:pt x="340220" y="520743"/>
                          <a:pt x="333375" y="476250"/>
                        </a:cubicBezTo>
                        <a:cubicBezTo>
                          <a:pt x="331332" y="462968"/>
                          <a:pt x="329390" y="469666"/>
                          <a:pt x="323850" y="457200"/>
                        </a:cubicBezTo>
                        <a:lnTo>
                          <a:pt x="314325" y="428625"/>
                        </a:lnTo>
                        <a:cubicBezTo>
                          <a:pt x="313267" y="425450"/>
                          <a:pt x="313006" y="421885"/>
                          <a:pt x="311150" y="419100"/>
                        </a:cubicBezTo>
                        <a:cubicBezTo>
                          <a:pt x="309033" y="415925"/>
                          <a:pt x="306350" y="413062"/>
                          <a:pt x="304800" y="409575"/>
                        </a:cubicBezTo>
                        <a:cubicBezTo>
                          <a:pt x="302082" y="403458"/>
                          <a:pt x="300567" y="396875"/>
                          <a:pt x="298450" y="390525"/>
                        </a:cubicBezTo>
                        <a:lnTo>
                          <a:pt x="295275" y="381000"/>
                        </a:lnTo>
                        <a:cubicBezTo>
                          <a:pt x="294217" y="377825"/>
                          <a:pt x="292756" y="374757"/>
                          <a:pt x="292100" y="371475"/>
                        </a:cubicBezTo>
                        <a:cubicBezTo>
                          <a:pt x="291042" y="366183"/>
                          <a:pt x="290096" y="360868"/>
                          <a:pt x="288925" y="355600"/>
                        </a:cubicBezTo>
                        <a:cubicBezTo>
                          <a:pt x="283962" y="333267"/>
                          <a:pt x="287879" y="351937"/>
                          <a:pt x="282575" y="333375"/>
                        </a:cubicBezTo>
                        <a:cubicBezTo>
                          <a:pt x="279586" y="322913"/>
                          <a:pt x="278407" y="315712"/>
                          <a:pt x="276225" y="304800"/>
                        </a:cubicBezTo>
                        <a:cubicBezTo>
                          <a:pt x="277283" y="295275"/>
                          <a:pt x="275114" y="284797"/>
                          <a:pt x="279400" y="276225"/>
                        </a:cubicBezTo>
                        <a:cubicBezTo>
                          <a:pt x="281813" y="271398"/>
                          <a:pt x="281688" y="286777"/>
                          <a:pt x="282575" y="292100"/>
                        </a:cubicBezTo>
                        <a:cubicBezTo>
                          <a:pt x="283805" y="299482"/>
                          <a:pt x="284282" y="306987"/>
                          <a:pt x="285750" y="314325"/>
                        </a:cubicBezTo>
                        <a:cubicBezTo>
                          <a:pt x="286406" y="317607"/>
                          <a:pt x="288113" y="320603"/>
                          <a:pt x="288925" y="323850"/>
                        </a:cubicBezTo>
                        <a:cubicBezTo>
                          <a:pt x="290234" y="329085"/>
                          <a:pt x="291279" y="334391"/>
                          <a:pt x="292100" y="339725"/>
                        </a:cubicBezTo>
                        <a:cubicBezTo>
                          <a:pt x="293397" y="348158"/>
                          <a:pt x="293978" y="356692"/>
                          <a:pt x="295275" y="365125"/>
                        </a:cubicBezTo>
                        <a:cubicBezTo>
                          <a:pt x="297464" y="379356"/>
                          <a:pt x="297762" y="378935"/>
                          <a:pt x="301625" y="390525"/>
                        </a:cubicBezTo>
                        <a:cubicBezTo>
                          <a:pt x="302683" y="397933"/>
                          <a:pt x="303461" y="405387"/>
                          <a:pt x="304800" y="412750"/>
                        </a:cubicBezTo>
                        <a:cubicBezTo>
                          <a:pt x="307281" y="426398"/>
                          <a:pt x="307750" y="423074"/>
                          <a:pt x="311150" y="434975"/>
                        </a:cubicBezTo>
                        <a:cubicBezTo>
                          <a:pt x="312349" y="439171"/>
                          <a:pt x="312606" y="443664"/>
                          <a:pt x="314325" y="447675"/>
                        </a:cubicBezTo>
                        <a:cubicBezTo>
                          <a:pt x="315828" y="451182"/>
                          <a:pt x="318558" y="454025"/>
                          <a:pt x="320675" y="457200"/>
                        </a:cubicBezTo>
                        <a:cubicBezTo>
                          <a:pt x="322450" y="464299"/>
                          <a:pt x="327108" y="484312"/>
                          <a:pt x="330200" y="488950"/>
                        </a:cubicBezTo>
                        <a:lnTo>
                          <a:pt x="336550" y="498475"/>
                        </a:lnTo>
                        <a:cubicBezTo>
                          <a:pt x="337133" y="503721"/>
                          <a:pt x="337729" y="527267"/>
                          <a:pt x="342900" y="536575"/>
                        </a:cubicBezTo>
                        <a:cubicBezTo>
                          <a:pt x="346606" y="543246"/>
                          <a:pt x="353187" y="548385"/>
                          <a:pt x="355600" y="555625"/>
                        </a:cubicBezTo>
                        <a:lnTo>
                          <a:pt x="361950" y="574675"/>
                        </a:lnTo>
                        <a:cubicBezTo>
                          <a:pt x="363008" y="582083"/>
                          <a:pt x="365125" y="589416"/>
                          <a:pt x="365125" y="596900"/>
                        </a:cubicBezTo>
                        <a:cubicBezTo>
                          <a:pt x="365125" y="601264"/>
                          <a:pt x="363204" y="588380"/>
                          <a:pt x="361950" y="584200"/>
                        </a:cubicBezTo>
                        <a:cubicBezTo>
                          <a:pt x="360027" y="577789"/>
                          <a:pt x="357717" y="571500"/>
                          <a:pt x="355600" y="565150"/>
                        </a:cubicBezTo>
                        <a:cubicBezTo>
                          <a:pt x="354220" y="561010"/>
                          <a:pt x="353624" y="556646"/>
                          <a:pt x="352425" y="552450"/>
                        </a:cubicBezTo>
                        <a:cubicBezTo>
                          <a:pt x="351506" y="549232"/>
                          <a:pt x="350003" y="546186"/>
                          <a:pt x="349250" y="542925"/>
                        </a:cubicBezTo>
                        <a:cubicBezTo>
                          <a:pt x="346823" y="532408"/>
                          <a:pt x="345518" y="521646"/>
                          <a:pt x="342900" y="511175"/>
                        </a:cubicBezTo>
                        <a:cubicBezTo>
                          <a:pt x="341842" y="506942"/>
                          <a:pt x="341257" y="502561"/>
                          <a:pt x="339725" y="498475"/>
                        </a:cubicBezTo>
                        <a:cubicBezTo>
                          <a:pt x="338063" y="494043"/>
                          <a:pt x="335037" y="490207"/>
                          <a:pt x="333375" y="485775"/>
                        </a:cubicBezTo>
                        <a:cubicBezTo>
                          <a:pt x="331843" y="481689"/>
                          <a:pt x="331732" y="477161"/>
                          <a:pt x="330200" y="473075"/>
                        </a:cubicBezTo>
                        <a:cubicBezTo>
                          <a:pt x="328538" y="468643"/>
                          <a:pt x="325347" y="464865"/>
                          <a:pt x="323850" y="460375"/>
                        </a:cubicBezTo>
                        <a:cubicBezTo>
                          <a:pt x="320021" y="448887"/>
                          <a:pt x="316844" y="431693"/>
                          <a:pt x="314325" y="419100"/>
                        </a:cubicBezTo>
                        <a:cubicBezTo>
                          <a:pt x="315383" y="384175"/>
                          <a:pt x="315176" y="349189"/>
                          <a:pt x="317500" y="314325"/>
                        </a:cubicBezTo>
                        <a:cubicBezTo>
                          <a:pt x="317723" y="310986"/>
                          <a:pt x="319794" y="320621"/>
                          <a:pt x="320675" y="323850"/>
                        </a:cubicBezTo>
                        <a:cubicBezTo>
                          <a:pt x="322971" y="332270"/>
                          <a:pt x="327025" y="349250"/>
                          <a:pt x="327025" y="349250"/>
                        </a:cubicBezTo>
                        <a:cubicBezTo>
                          <a:pt x="328083" y="358775"/>
                          <a:pt x="328705" y="368359"/>
                          <a:pt x="330200" y="377825"/>
                        </a:cubicBezTo>
                        <a:cubicBezTo>
                          <a:pt x="331710" y="387387"/>
                          <a:pt x="339230" y="423965"/>
                          <a:pt x="342900" y="434975"/>
                        </a:cubicBezTo>
                        <a:cubicBezTo>
                          <a:pt x="343958" y="438150"/>
                          <a:pt x="345156" y="441282"/>
                          <a:pt x="346075" y="444500"/>
                        </a:cubicBezTo>
                        <a:cubicBezTo>
                          <a:pt x="347274" y="448696"/>
                          <a:pt x="348051" y="453004"/>
                          <a:pt x="349250" y="457200"/>
                        </a:cubicBezTo>
                        <a:cubicBezTo>
                          <a:pt x="350169" y="460418"/>
                          <a:pt x="351506" y="463507"/>
                          <a:pt x="352425" y="466725"/>
                        </a:cubicBezTo>
                        <a:cubicBezTo>
                          <a:pt x="353624" y="470921"/>
                          <a:pt x="354346" y="475245"/>
                          <a:pt x="355600" y="479425"/>
                        </a:cubicBezTo>
                        <a:lnTo>
                          <a:pt x="365125" y="508000"/>
                        </a:lnTo>
                        <a:lnTo>
                          <a:pt x="377825" y="546100"/>
                        </a:lnTo>
                        <a:lnTo>
                          <a:pt x="381000" y="555625"/>
                        </a:lnTo>
                        <a:cubicBezTo>
                          <a:pt x="382058" y="558800"/>
                          <a:pt x="382319" y="562365"/>
                          <a:pt x="384175" y="565150"/>
                        </a:cubicBezTo>
                        <a:cubicBezTo>
                          <a:pt x="388408" y="571500"/>
                          <a:pt x="399288" y="591440"/>
                          <a:pt x="396875" y="584200"/>
                        </a:cubicBezTo>
                        <a:cubicBezTo>
                          <a:pt x="395817" y="581025"/>
                          <a:pt x="394901" y="577799"/>
                          <a:pt x="393700" y="574675"/>
                        </a:cubicBezTo>
                        <a:cubicBezTo>
                          <a:pt x="389608" y="564036"/>
                          <a:pt x="384605" y="553739"/>
                          <a:pt x="381000" y="542925"/>
                        </a:cubicBezTo>
                        <a:cubicBezTo>
                          <a:pt x="378883" y="536575"/>
                          <a:pt x="377643" y="529862"/>
                          <a:pt x="374650" y="523875"/>
                        </a:cubicBezTo>
                        <a:cubicBezTo>
                          <a:pt x="372533" y="519642"/>
                          <a:pt x="369962" y="515607"/>
                          <a:pt x="368300" y="511175"/>
                        </a:cubicBezTo>
                        <a:cubicBezTo>
                          <a:pt x="366768" y="507089"/>
                          <a:pt x="366657" y="502561"/>
                          <a:pt x="365125" y="498475"/>
                        </a:cubicBezTo>
                        <a:cubicBezTo>
                          <a:pt x="363463" y="494043"/>
                          <a:pt x="360437" y="490207"/>
                          <a:pt x="358775" y="485775"/>
                        </a:cubicBezTo>
                        <a:cubicBezTo>
                          <a:pt x="357243" y="481689"/>
                          <a:pt x="356854" y="477255"/>
                          <a:pt x="355600" y="473075"/>
                        </a:cubicBezTo>
                        <a:cubicBezTo>
                          <a:pt x="353677" y="466664"/>
                          <a:pt x="350873" y="460519"/>
                          <a:pt x="349250" y="454025"/>
                        </a:cubicBezTo>
                        <a:cubicBezTo>
                          <a:pt x="348192" y="449792"/>
                          <a:pt x="347794" y="445336"/>
                          <a:pt x="346075" y="441325"/>
                        </a:cubicBezTo>
                        <a:cubicBezTo>
                          <a:pt x="344572" y="437818"/>
                          <a:pt x="341842" y="434975"/>
                          <a:pt x="339725" y="431800"/>
                        </a:cubicBezTo>
                        <a:cubicBezTo>
                          <a:pt x="340783" y="404283"/>
                          <a:pt x="341068" y="376726"/>
                          <a:pt x="342900" y="349250"/>
                        </a:cubicBezTo>
                        <a:cubicBezTo>
                          <a:pt x="343190" y="344896"/>
                          <a:pt x="345271" y="340839"/>
                          <a:pt x="346075" y="336550"/>
                        </a:cubicBezTo>
                        <a:cubicBezTo>
                          <a:pt x="348448" y="323895"/>
                          <a:pt x="351356" y="311281"/>
                          <a:pt x="352425" y="298450"/>
                        </a:cubicBezTo>
                        <a:lnTo>
                          <a:pt x="355600" y="260350"/>
                        </a:lnTo>
                        <a:cubicBezTo>
                          <a:pt x="362745" y="288930"/>
                          <a:pt x="354518" y="253855"/>
                          <a:pt x="361950" y="298450"/>
                        </a:cubicBezTo>
                        <a:cubicBezTo>
                          <a:pt x="363724" y="309096"/>
                          <a:pt x="363473" y="320547"/>
                          <a:pt x="368300" y="330200"/>
                        </a:cubicBezTo>
                        <a:cubicBezTo>
                          <a:pt x="387489" y="368578"/>
                          <a:pt x="363049" y="321011"/>
                          <a:pt x="381000" y="352425"/>
                        </a:cubicBezTo>
                        <a:cubicBezTo>
                          <a:pt x="384320" y="358235"/>
                          <a:pt x="388543" y="369493"/>
                          <a:pt x="393700" y="374650"/>
                        </a:cubicBezTo>
                        <a:cubicBezTo>
                          <a:pt x="396398" y="377348"/>
                          <a:pt x="400373" y="378465"/>
                          <a:pt x="403225" y="381000"/>
                        </a:cubicBezTo>
                        <a:cubicBezTo>
                          <a:pt x="435847" y="409998"/>
                          <a:pt x="410182" y="391988"/>
                          <a:pt x="431800" y="406400"/>
                        </a:cubicBezTo>
                        <a:cubicBezTo>
                          <a:pt x="434975" y="411692"/>
                          <a:pt x="438328" y="416880"/>
                          <a:pt x="441325" y="422275"/>
                        </a:cubicBezTo>
                        <a:cubicBezTo>
                          <a:pt x="443624" y="426412"/>
                          <a:pt x="445327" y="430866"/>
                          <a:pt x="447675" y="434975"/>
                        </a:cubicBezTo>
                        <a:cubicBezTo>
                          <a:pt x="455312" y="448340"/>
                          <a:pt x="453979" y="441209"/>
                          <a:pt x="460375" y="457200"/>
                        </a:cubicBezTo>
                        <a:cubicBezTo>
                          <a:pt x="462861" y="463415"/>
                          <a:pt x="470438" y="481819"/>
                          <a:pt x="466725" y="476250"/>
                        </a:cubicBezTo>
                        <a:cubicBezTo>
                          <a:pt x="448527" y="448953"/>
                          <a:pt x="470345" y="483490"/>
                          <a:pt x="457200" y="457200"/>
                        </a:cubicBezTo>
                        <a:cubicBezTo>
                          <a:pt x="454440" y="451680"/>
                          <a:pt x="450229" y="446943"/>
                          <a:pt x="447675" y="441325"/>
                        </a:cubicBezTo>
                        <a:cubicBezTo>
                          <a:pt x="444905" y="435231"/>
                          <a:pt x="444318" y="428262"/>
                          <a:pt x="441325" y="422275"/>
                        </a:cubicBezTo>
                        <a:cubicBezTo>
                          <a:pt x="438150" y="415925"/>
                          <a:pt x="434531" y="409778"/>
                          <a:pt x="431800" y="403225"/>
                        </a:cubicBezTo>
                        <a:cubicBezTo>
                          <a:pt x="429226" y="397046"/>
                          <a:pt x="427567" y="390525"/>
                          <a:pt x="425450" y="384175"/>
                        </a:cubicBezTo>
                        <a:lnTo>
                          <a:pt x="422275" y="374650"/>
                        </a:lnTo>
                        <a:cubicBezTo>
                          <a:pt x="421217" y="371475"/>
                          <a:pt x="420597" y="368118"/>
                          <a:pt x="419100" y="365125"/>
                        </a:cubicBezTo>
                        <a:cubicBezTo>
                          <a:pt x="409757" y="346438"/>
                          <a:pt x="414247" y="356915"/>
                          <a:pt x="406400" y="333375"/>
                        </a:cubicBezTo>
                        <a:lnTo>
                          <a:pt x="396875" y="304800"/>
                        </a:lnTo>
                        <a:lnTo>
                          <a:pt x="393700" y="295275"/>
                        </a:lnTo>
                        <a:cubicBezTo>
                          <a:pt x="392642" y="292100"/>
                          <a:pt x="392381" y="288535"/>
                          <a:pt x="390525" y="285750"/>
                        </a:cubicBezTo>
                        <a:cubicBezTo>
                          <a:pt x="388408" y="282575"/>
                          <a:pt x="385882" y="279638"/>
                          <a:pt x="384175" y="276225"/>
                        </a:cubicBezTo>
                        <a:cubicBezTo>
                          <a:pt x="382678" y="273232"/>
                          <a:pt x="377653" y="266700"/>
                          <a:pt x="381000" y="266700"/>
                        </a:cubicBezTo>
                        <a:cubicBezTo>
                          <a:pt x="384816" y="266700"/>
                          <a:pt x="385106" y="273139"/>
                          <a:pt x="387350" y="276225"/>
                        </a:cubicBezTo>
                        <a:cubicBezTo>
                          <a:pt x="422691" y="324819"/>
                          <a:pt x="392546" y="288492"/>
                          <a:pt x="415925" y="307975"/>
                        </a:cubicBezTo>
                        <a:cubicBezTo>
                          <a:pt x="419374" y="310850"/>
                          <a:pt x="422001" y="314625"/>
                          <a:pt x="425450" y="317500"/>
                        </a:cubicBezTo>
                        <a:cubicBezTo>
                          <a:pt x="435513" y="325886"/>
                          <a:pt x="440181" y="325585"/>
                          <a:pt x="454025" y="330200"/>
                        </a:cubicBezTo>
                        <a:lnTo>
                          <a:pt x="473075" y="336550"/>
                        </a:lnTo>
                        <a:lnTo>
                          <a:pt x="482600" y="339725"/>
                        </a:lnTo>
                        <a:cubicBezTo>
                          <a:pt x="485775" y="340783"/>
                          <a:pt x="489340" y="341044"/>
                          <a:pt x="492125" y="342900"/>
                        </a:cubicBezTo>
                        <a:cubicBezTo>
                          <a:pt x="514911" y="358091"/>
                          <a:pt x="505779" y="350204"/>
                          <a:pt x="520700" y="365125"/>
                        </a:cubicBezTo>
                        <a:cubicBezTo>
                          <a:pt x="521433" y="367323"/>
                          <a:pt x="528047" y="386353"/>
                          <a:pt x="527050" y="387350"/>
                        </a:cubicBezTo>
                        <a:cubicBezTo>
                          <a:pt x="524352" y="390048"/>
                          <a:pt x="522918" y="380930"/>
                          <a:pt x="520700" y="377825"/>
                        </a:cubicBezTo>
                        <a:cubicBezTo>
                          <a:pt x="517624" y="373519"/>
                          <a:pt x="514251" y="369431"/>
                          <a:pt x="511175" y="365125"/>
                        </a:cubicBezTo>
                        <a:cubicBezTo>
                          <a:pt x="508957" y="362020"/>
                          <a:pt x="507043" y="358705"/>
                          <a:pt x="504825" y="355600"/>
                        </a:cubicBezTo>
                        <a:cubicBezTo>
                          <a:pt x="501749" y="351294"/>
                          <a:pt x="498105" y="347387"/>
                          <a:pt x="495300" y="342900"/>
                        </a:cubicBezTo>
                        <a:cubicBezTo>
                          <a:pt x="492792" y="338886"/>
                          <a:pt x="491701" y="334051"/>
                          <a:pt x="488950" y="330200"/>
                        </a:cubicBezTo>
                        <a:cubicBezTo>
                          <a:pt x="486340" y="326546"/>
                          <a:pt x="482119" y="324267"/>
                          <a:pt x="479425" y="320675"/>
                        </a:cubicBezTo>
                        <a:cubicBezTo>
                          <a:pt x="469906" y="307983"/>
                          <a:pt x="470787" y="304765"/>
                          <a:pt x="463550" y="292100"/>
                        </a:cubicBezTo>
                        <a:cubicBezTo>
                          <a:pt x="461657" y="288787"/>
                          <a:pt x="458907" y="285988"/>
                          <a:pt x="457200" y="282575"/>
                        </a:cubicBezTo>
                        <a:cubicBezTo>
                          <a:pt x="454923" y="278020"/>
                          <a:pt x="451867" y="264419"/>
                          <a:pt x="450850" y="260350"/>
                        </a:cubicBezTo>
                        <a:cubicBezTo>
                          <a:pt x="449792" y="244475"/>
                          <a:pt x="449925" y="228475"/>
                          <a:pt x="447675" y="212725"/>
                        </a:cubicBezTo>
                        <a:cubicBezTo>
                          <a:pt x="444526" y="190680"/>
                          <a:pt x="431845" y="191305"/>
                          <a:pt x="454025" y="196850"/>
                        </a:cubicBezTo>
                        <a:cubicBezTo>
                          <a:pt x="482043" y="215529"/>
                          <a:pt x="437260" y="186880"/>
                          <a:pt x="482600" y="209550"/>
                        </a:cubicBezTo>
                        <a:cubicBezTo>
                          <a:pt x="486833" y="211667"/>
                          <a:pt x="490950" y="214036"/>
                          <a:pt x="495300" y="215900"/>
                        </a:cubicBezTo>
                        <a:cubicBezTo>
                          <a:pt x="498376" y="217218"/>
                          <a:pt x="501832" y="217578"/>
                          <a:pt x="504825" y="219075"/>
                        </a:cubicBezTo>
                        <a:cubicBezTo>
                          <a:pt x="523378" y="228352"/>
                          <a:pt x="505254" y="223280"/>
                          <a:pt x="523875" y="228600"/>
                        </a:cubicBezTo>
                        <a:cubicBezTo>
                          <a:pt x="557464" y="238197"/>
                          <a:pt x="510354" y="223035"/>
                          <a:pt x="555625" y="238125"/>
                        </a:cubicBezTo>
                        <a:cubicBezTo>
                          <a:pt x="558800" y="239183"/>
                          <a:pt x="562365" y="239444"/>
                          <a:pt x="565150" y="241300"/>
                        </a:cubicBezTo>
                        <a:cubicBezTo>
                          <a:pt x="568325" y="243417"/>
                          <a:pt x="570973" y="246725"/>
                          <a:pt x="574675" y="247650"/>
                        </a:cubicBezTo>
                        <a:cubicBezTo>
                          <a:pt x="583972" y="249974"/>
                          <a:pt x="593725" y="249767"/>
                          <a:pt x="603250" y="250825"/>
                        </a:cubicBezTo>
                        <a:cubicBezTo>
                          <a:pt x="607483" y="251883"/>
                          <a:pt x="612047" y="252049"/>
                          <a:pt x="615950" y="254000"/>
                        </a:cubicBezTo>
                        <a:cubicBezTo>
                          <a:pt x="659619" y="275835"/>
                          <a:pt x="618185" y="261095"/>
                          <a:pt x="644525" y="269875"/>
                        </a:cubicBezTo>
                        <a:cubicBezTo>
                          <a:pt x="639237" y="243433"/>
                          <a:pt x="645752" y="260747"/>
                          <a:pt x="622300" y="234950"/>
                        </a:cubicBezTo>
                        <a:cubicBezTo>
                          <a:pt x="617742" y="229936"/>
                          <a:pt x="614179" y="224070"/>
                          <a:pt x="609600" y="219075"/>
                        </a:cubicBezTo>
                        <a:cubicBezTo>
                          <a:pt x="590017" y="197712"/>
                          <a:pt x="594147" y="201365"/>
                          <a:pt x="577850" y="190500"/>
                        </a:cubicBezTo>
                        <a:cubicBezTo>
                          <a:pt x="570360" y="179265"/>
                          <a:pt x="570776" y="178540"/>
                          <a:pt x="558800" y="168275"/>
                        </a:cubicBezTo>
                        <a:cubicBezTo>
                          <a:pt x="555903" y="165792"/>
                          <a:pt x="552206" y="164368"/>
                          <a:pt x="549275" y="161925"/>
                        </a:cubicBezTo>
                        <a:cubicBezTo>
                          <a:pt x="545826" y="159050"/>
                          <a:pt x="543404" y="155010"/>
                          <a:pt x="539750" y="152400"/>
                        </a:cubicBezTo>
                        <a:cubicBezTo>
                          <a:pt x="535899" y="149649"/>
                          <a:pt x="531159" y="148398"/>
                          <a:pt x="527050" y="146050"/>
                        </a:cubicBezTo>
                        <a:cubicBezTo>
                          <a:pt x="523737" y="144157"/>
                          <a:pt x="517525" y="143516"/>
                          <a:pt x="517525" y="139700"/>
                        </a:cubicBezTo>
                        <a:cubicBezTo>
                          <a:pt x="517525" y="136353"/>
                          <a:pt x="524057" y="141378"/>
                          <a:pt x="527050" y="142875"/>
                        </a:cubicBezTo>
                        <a:cubicBezTo>
                          <a:pt x="532570" y="145635"/>
                          <a:pt x="537988" y="148697"/>
                          <a:pt x="542925" y="152400"/>
                        </a:cubicBezTo>
                        <a:cubicBezTo>
                          <a:pt x="546517" y="155094"/>
                          <a:pt x="548796" y="159315"/>
                          <a:pt x="552450" y="161925"/>
                        </a:cubicBezTo>
                        <a:cubicBezTo>
                          <a:pt x="563679" y="169945"/>
                          <a:pt x="575768" y="176688"/>
                          <a:pt x="587375" y="184150"/>
                        </a:cubicBezTo>
                        <a:cubicBezTo>
                          <a:pt x="590585" y="186213"/>
                          <a:pt x="593725" y="188383"/>
                          <a:pt x="596900" y="190500"/>
                        </a:cubicBezTo>
                        <a:cubicBezTo>
                          <a:pt x="604438" y="195526"/>
                          <a:pt x="612233" y="200468"/>
                          <a:pt x="619125" y="206375"/>
                        </a:cubicBezTo>
                        <a:cubicBezTo>
                          <a:pt x="622534" y="209297"/>
                          <a:pt x="624862" y="213489"/>
                          <a:pt x="628650" y="215900"/>
                        </a:cubicBezTo>
                        <a:cubicBezTo>
                          <a:pt x="636636" y="220982"/>
                          <a:pt x="647357" y="221907"/>
                          <a:pt x="654050" y="228600"/>
                        </a:cubicBezTo>
                        <a:cubicBezTo>
                          <a:pt x="680284" y="254834"/>
                          <a:pt x="638239" y="213687"/>
                          <a:pt x="688975" y="257175"/>
                        </a:cubicBezTo>
                        <a:cubicBezTo>
                          <a:pt x="696383" y="263525"/>
                          <a:pt x="704301" y="269326"/>
                          <a:pt x="711200" y="276225"/>
                        </a:cubicBezTo>
                        <a:cubicBezTo>
                          <a:pt x="713898" y="278923"/>
                          <a:pt x="714852" y="283052"/>
                          <a:pt x="717550" y="285750"/>
                        </a:cubicBezTo>
                        <a:cubicBezTo>
                          <a:pt x="720248" y="288448"/>
                          <a:pt x="730891" y="292100"/>
                          <a:pt x="727075" y="292100"/>
                        </a:cubicBezTo>
                        <a:cubicBezTo>
                          <a:pt x="722342" y="292100"/>
                          <a:pt x="718608" y="287867"/>
                          <a:pt x="714375" y="285750"/>
                        </a:cubicBezTo>
                        <a:cubicBezTo>
                          <a:pt x="710142" y="280458"/>
                          <a:pt x="706233" y="274889"/>
                          <a:pt x="701675" y="269875"/>
                        </a:cubicBezTo>
                        <a:lnTo>
                          <a:pt x="669925" y="238125"/>
                        </a:lnTo>
                        <a:lnTo>
                          <a:pt x="660400" y="228600"/>
                        </a:lnTo>
                        <a:cubicBezTo>
                          <a:pt x="657225" y="225425"/>
                          <a:pt x="653366" y="222811"/>
                          <a:pt x="650875" y="219075"/>
                        </a:cubicBezTo>
                        <a:cubicBezTo>
                          <a:pt x="642034" y="205814"/>
                          <a:pt x="647223" y="212248"/>
                          <a:pt x="635000" y="200025"/>
                        </a:cubicBezTo>
                        <a:cubicBezTo>
                          <a:pt x="632653" y="192984"/>
                          <a:pt x="624456" y="177583"/>
                          <a:pt x="647700" y="193675"/>
                        </a:cubicBezTo>
                        <a:cubicBezTo>
                          <a:pt x="657545" y="200491"/>
                          <a:pt x="664633" y="210608"/>
                          <a:pt x="673100" y="219075"/>
                        </a:cubicBezTo>
                        <a:cubicBezTo>
                          <a:pt x="677333" y="223308"/>
                          <a:pt x="682479" y="226794"/>
                          <a:pt x="685800" y="231775"/>
                        </a:cubicBezTo>
                        <a:lnTo>
                          <a:pt x="698500" y="250825"/>
                        </a:lnTo>
                        <a:cubicBezTo>
                          <a:pt x="700617" y="254000"/>
                          <a:pt x="703643" y="256730"/>
                          <a:pt x="704850" y="260350"/>
                        </a:cubicBezTo>
                        <a:cubicBezTo>
                          <a:pt x="705908" y="263525"/>
                          <a:pt x="711200" y="270933"/>
                          <a:pt x="708025" y="269875"/>
                        </a:cubicBezTo>
                        <a:cubicBezTo>
                          <a:pt x="697715" y="266438"/>
                          <a:pt x="693467" y="252561"/>
                          <a:pt x="688975" y="244475"/>
                        </a:cubicBezTo>
                        <a:cubicBezTo>
                          <a:pt x="685978" y="239080"/>
                          <a:pt x="682787" y="233791"/>
                          <a:pt x="679450" y="228600"/>
                        </a:cubicBezTo>
                        <a:cubicBezTo>
                          <a:pt x="673260" y="218971"/>
                          <a:pt x="665520" y="210264"/>
                          <a:pt x="660400" y="200025"/>
                        </a:cubicBezTo>
                        <a:cubicBezTo>
                          <a:pt x="658283" y="195792"/>
                          <a:pt x="656398" y="191434"/>
                          <a:pt x="654050" y="187325"/>
                        </a:cubicBezTo>
                        <a:cubicBezTo>
                          <a:pt x="647927" y="176609"/>
                          <a:pt x="640520" y="166614"/>
                          <a:pt x="635000" y="155575"/>
                        </a:cubicBezTo>
                        <a:cubicBezTo>
                          <a:pt x="632883" y="151342"/>
                          <a:pt x="630998" y="146984"/>
                          <a:pt x="628650" y="142875"/>
                        </a:cubicBezTo>
                        <a:cubicBezTo>
                          <a:pt x="626757" y="139562"/>
                          <a:pt x="619602" y="136048"/>
                          <a:pt x="622300" y="133350"/>
                        </a:cubicBezTo>
                        <a:cubicBezTo>
                          <a:pt x="624998" y="130652"/>
                          <a:pt x="628928" y="137217"/>
                          <a:pt x="631825" y="139700"/>
                        </a:cubicBezTo>
                        <a:cubicBezTo>
                          <a:pt x="658772" y="162797"/>
                          <a:pt x="632183" y="144172"/>
                          <a:pt x="654050" y="158750"/>
                        </a:cubicBezTo>
                        <a:cubicBezTo>
                          <a:pt x="661126" y="169363"/>
                          <a:pt x="663403" y="173376"/>
                          <a:pt x="673100" y="184150"/>
                        </a:cubicBezTo>
                        <a:cubicBezTo>
                          <a:pt x="678106" y="189712"/>
                          <a:pt x="684300" y="194181"/>
                          <a:pt x="688975" y="200025"/>
                        </a:cubicBezTo>
                        <a:cubicBezTo>
                          <a:pt x="692830" y="204844"/>
                          <a:pt x="695077" y="210765"/>
                          <a:pt x="698500" y="215900"/>
                        </a:cubicBezTo>
                        <a:cubicBezTo>
                          <a:pt x="701435" y="220303"/>
                          <a:pt x="704949" y="224294"/>
                          <a:pt x="708025" y="228600"/>
                        </a:cubicBezTo>
                        <a:cubicBezTo>
                          <a:pt x="710243" y="231705"/>
                          <a:pt x="716082" y="241538"/>
                          <a:pt x="714375" y="238125"/>
                        </a:cubicBezTo>
                        <a:cubicBezTo>
                          <a:pt x="705985" y="221345"/>
                          <a:pt x="703630" y="221682"/>
                          <a:pt x="692150" y="206375"/>
                        </a:cubicBezTo>
                        <a:cubicBezTo>
                          <a:pt x="680338" y="190626"/>
                          <a:pt x="669037" y="174499"/>
                          <a:pt x="657225" y="158750"/>
                        </a:cubicBezTo>
                        <a:cubicBezTo>
                          <a:pt x="639013" y="134467"/>
                          <a:pt x="655296" y="157756"/>
                          <a:pt x="641350" y="133350"/>
                        </a:cubicBezTo>
                        <a:cubicBezTo>
                          <a:pt x="639457" y="130037"/>
                          <a:pt x="631298" y="124750"/>
                          <a:pt x="635000" y="123825"/>
                        </a:cubicBezTo>
                        <a:cubicBezTo>
                          <a:pt x="641494" y="122202"/>
                          <a:pt x="647700" y="128058"/>
                          <a:pt x="654050" y="130175"/>
                        </a:cubicBezTo>
                        <a:cubicBezTo>
                          <a:pt x="695555" y="161304"/>
                          <a:pt x="643776" y="122837"/>
                          <a:pt x="676275" y="146050"/>
                        </a:cubicBezTo>
                        <a:cubicBezTo>
                          <a:pt x="680581" y="149126"/>
                          <a:pt x="684669" y="152499"/>
                          <a:pt x="688975" y="155575"/>
                        </a:cubicBezTo>
                        <a:cubicBezTo>
                          <a:pt x="692080" y="157793"/>
                          <a:pt x="700943" y="164856"/>
                          <a:pt x="698500" y="161925"/>
                        </a:cubicBezTo>
                        <a:cubicBezTo>
                          <a:pt x="690835" y="152727"/>
                          <a:pt x="680580" y="145875"/>
                          <a:pt x="673100" y="136525"/>
                        </a:cubicBezTo>
                        <a:cubicBezTo>
                          <a:pt x="668867" y="131233"/>
                          <a:pt x="664862" y="125750"/>
                          <a:pt x="660400" y="120650"/>
                        </a:cubicBezTo>
                        <a:cubicBezTo>
                          <a:pt x="657443" y="117271"/>
                          <a:pt x="653797" y="114534"/>
                          <a:pt x="650875" y="111125"/>
                        </a:cubicBezTo>
                        <a:cubicBezTo>
                          <a:pt x="647431" y="107107"/>
                          <a:pt x="644926" y="102326"/>
                          <a:pt x="641350" y="98425"/>
                        </a:cubicBezTo>
                        <a:cubicBezTo>
                          <a:pt x="633259" y="89599"/>
                          <a:pt x="623134" y="82604"/>
                          <a:pt x="615950" y="73025"/>
                        </a:cubicBezTo>
                        <a:cubicBezTo>
                          <a:pt x="612775" y="68792"/>
                          <a:pt x="609501" y="64631"/>
                          <a:pt x="606425" y="60325"/>
                        </a:cubicBezTo>
                        <a:cubicBezTo>
                          <a:pt x="604207" y="57220"/>
                          <a:pt x="597377" y="53498"/>
                          <a:pt x="600075" y="50800"/>
                        </a:cubicBezTo>
                        <a:cubicBezTo>
                          <a:pt x="603161" y="47714"/>
                          <a:pt x="608595" y="52721"/>
                          <a:pt x="612775" y="53975"/>
                        </a:cubicBezTo>
                        <a:cubicBezTo>
                          <a:pt x="669898" y="71112"/>
                          <a:pt x="602091" y="50762"/>
                          <a:pt x="644525" y="66675"/>
                        </a:cubicBezTo>
                        <a:cubicBezTo>
                          <a:pt x="648611" y="68207"/>
                          <a:pt x="653139" y="68318"/>
                          <a:pt x="657225" y="69850"/>
                        </a:cubicBezTo>
                        <a:cubicBezTo>
                          <a:pt x="671181" y="75083"/>
                          <a:pt x="667726" y="75851"/>
                          <a:pt x="679450" y="82550"/>
                        </a:cubicBezTo>
                        <a:cubicBezTo>
                          <a:pt x="683559" y="84898"/>
                          <a:pt x="687732" y="87201"/>
                          <a:pt x="692150" y="88900"/>
                        </a:cubicBezTo>
                        <a:cubicBezTo>
                          <a:pt x="701521" y="92504"/>
                          <a:pt x="730664" y="99845"/>
                          <a:pt x="720725" y="98425"/>
                        </a:cubicBezTo>
                        <a:cubicBezTo>
                          <a:pt x="709465" y="96816"/>
                          <a:pt x="682898" y="93799"/>
                          <a:pt x="673100" y="88900"/>
                        </a:cubicBezTo>
                        <a:cubicBezTo>
                          <a:pt x="668867" y="86783"/>
                          <a:pt x="664951" y="83850"/>
                          <a:pt x="660400" y="82550"/>
                        </a:cubicBezTo>
                        <a:cubicBezTo>
                          <a:pt x="650022" y="79585"/>
                          <a:pt x="639233" y="78317"/>
                          <a:pt x="628650" y="76200"/>
                        </a:cubicBezTo>
                        <a:cubicBezTo>
                          <a:pt x="623358" y="75142"/>
                          <a:pt x="617895" y="74732"/>
                          <a:pt x="612775" y="73025"/>
                        </a:cubicBezTo>
                        <a:cubicBezTo>
                          <a:pt x="609600" y="71967"/>
                          <a:pt x="599903" y="69850"/>
                          <a:pt x="603250" y="69850"/>
                        </a:cubicBezTo>
                        <a:cubicBezTo>
                          <a:pt x="614940" y="69850"/>
                          <a:pt x="626565" y="71659"/>
                          <a:pt x="638175" y="73025"/>
                        </a:cubicBezTo>
                        <a:cubicBezTo>
                          <a:pt x="650529" y="74478"/>
                          <a:pt x="671728" y="78918"/>
                          <a:pt x="682625" y="82550"/>
                        </a:cubicBezTo>
                        <a:cubicBezTo>
                          <a:pt x="685800" y="83608"/>
                          <a:pt x="688932" y="84806"/>
                          <a:pt x="692150" y="85725"/>
                        </a:cubicBezTo>
                        <a:cubicBezTo>
                          <a:pt x="696346" y="86924"/>
                          <a:pt x="700670" y="87646"/>
                          <a:pt x="704850" y="88900"/>
                        </a:cubicBezTo>
                        <a:cubicBezTo>
                          <a:pt x="714467" y="91785"/>
                          <a:pt x="723900" y="95250"/>
                          <a:pt x="733425" y="98425"/>
                        </a:cubicBezTo>
                        <a:lnTo>
                          <a:pt x="742950" y="101600"/>
                        </a:lnTo>
                        <a:lnTo>
                          <a:pt x="752475" y="104775"/>
                        </a:lnTo>
                        <a:cubicBezTo>
                          <a:pt x="755650" y="103717"/>
                          <a:pt x="759007" y="103097"/>
                          <a:pt x="762000" y="101600"/>
                        </a:cubicBezTo>
                        <a:cubicBezTo>
                          <a:pt x="765413" y="99893"/>
                          <a:pt x="767717" y="95488"/>
                          <a:pt x="771525" y="95250"/>
                        </a:cubicBezTo>
                        <a:cubicBezTo>
                          <a:pt x="785297" y="94389"/>
                          <a:pt x="799042" y="97367"/>
                          <a:pt x="812800" y="98425"/>
                        </a:cubicBezTo>
                        <a:lnTo>
                          <a:pt x="831850" y="101600"/>
                        </a:lnTo>
                        <a:cubicBezTo>
                          <a:pt x="837159" y="102565"/>
                          <a:pt x="842898" y="107188"/>
                          <a:pt x="847725" y="104775"/>
                        </a:cubicBezTo>
                        <a:cubicBezTo>
                          <a:pt x="850718" y="103278"/>
                          <a:pt x="846917" y="97617"/>
                          <a:pt x="844550" y="95250"/>
                        </a:cubicBezTo>
                        <a:cubicBezTo>
                          <a:pt x="841203" y="91903"/>
                          <a:pt x="835881" y="91381"/>
                          <a:pt x="831850" y="88900"/>
                        </a:cubicBezTo>
                        <a:cubicBezTo>
                          <a:pt x="826210" y="85429"/>
                          <a:pt x="802403" y="67443"/>
                          <a:pt x="790575" y="63500"/>
                        </a:cubicBezTo>
                        <a:cubicBezTo>
                          <a:pt x="782296" y="60740"/>
                          <a:pt x="773278" y="60391"/>
                          <a:pt x="765175" y="57150"/>
                        </a:cubicBezTo>
                        <a:cubicBezTo>
                          <a:pt x="742352" y="48021"/>
                          <a:pt x="754942" y="51606"/>
                          <a:pt x="727075" y="47625"/>
                        </a:cubicBezTo>
                        <a:cubicBezTo>
                          <a:pt x="697442" y="48683"/>
                          <a:pt x="667779" y="49108"/>
                          <a:pt x="638175" y="50800"/>
                        </a:cubicBezTo>
                        <a:cubicBezTo>
                          <a:pt x="631958" y="51155"/>
                          <a:pt x="604079" y="55954"/>
                          <a:pt x="596900" y="57150"/>
                        </a:cubicBezTo>
                        <a:cubicBezTo>
                          <a:pt x="558800" y="56092"/>
                          <a:pt x="520618" y="56691"/>
                          <a:pt x="482600" y="53975"/>
                        </a:cubicBezTo>
                        <a:cubicBezTo>
                          <a:pt x="475924" y="53498"/>
                          <a:pt x="470044" y="49248"/>
                          <a:pt x="463550" y="47625"/>
                        </a:cubicBezTo>
                        <a:cubicBezTo>
                          <a:pt x="454435" y="45346"/>
                          <a:pt x="439530" y="41965"/>
                          <a:pt x="431800" y="38100"/>
                        </a:cubicBezTo>
                        <a:cubicBezTo>
                          <a:pt x="427567" y="35983"/>
                          <a:pt x="423532" y="33412"/>
                          <a:pt x="419100" y="31750"/>
                        </a:cubicBezTo>
                        <a:cubicBezTo>
                          <a:pt x="397618" y="23694"/>
                          <a:pt x="414785" y="33076"/>
                          <a:pt x="396875" y="25400"/>
                        </a:cubicBezTo>
                        <a:cubicBezTo>
                          <a:pt x="392525" y="23536"/>
                          <a:pt x="388525" y="20914"/>
                          <a:pt x="384175" y="19050"/>
                        </a:cubicBezTo>
                        <a:cubicBezTo>
                          <a:pt x="381099" y="17732"/>
                          <a:pt x="377576" y="17500"/>
                          <a:pt x="374650" y="15875"/>
                        </a:cubicBezTo>
                        <a:cubicBezTo>
                          <a:pt x="341898" y="-2321"/>
                          <a:pt x="367628" y="7184"/>
                          <a:pt x="346075" y="0"/>
                        </a:cubicBezTo>
                        <a:cubicBezTo>
                          <a:pt x="330652" y="1928"/>
                          <a:pt x="319345" y="2714"/>
                          <a:pt x="304800" y="6350"/>
                        </a:cubicBezTo>
                        <a:cubicBezTo>
                          <a:pt x="295457" y="8686"/>
                          <a:pt x="291662" y="11332"/>
                          <a:pt x="282575" y="15875"/>
                        </a:cubicBezTo>
                        <a:cubicBezTo>
                          <a:pt x="278342" y="22225"/>
                          <a:pt x="272288" y="27685"/>
                          <a:pt x="269875" y="34925"/>
                        </a:cubicBezTo>
                        <a:cubicBezTo>
                          <a:pt x="268817" y="38100"/>
                          <a:pt x="268197" y="41457"/>
                          <a:pt x="266700" y="44450"/>
                        </a:cubicBezTo>
                        <a:cubicBezTo>
                          <a:pt x="259893" y="58065"/>
                          <a:pt x="260656" y="50861"/>
                          <a:pt x="250825" y="63500"/>
                        </a:cubicBezTo>
                        <a:cubicBezTo>
                          <a:pt x="246140" y="69524"/>
                          <a:pt x="242358" y="76200"/>
                          <a:pt x="238125" y="82550"/>
                        </a:cubicBezTo>
                        <a:cubicBezTo>
                          <a:pt x="231027" y="93198"/>
                          <a:pt x="224258" y="104549"/>
                          <a:pt x="215900" y="114300"/>
                        </a:cubicBezTo>
                        <a:cubicBezTo>
                          <a:pt x="212978" y="117709"/>
                          <a:pt x="210029" y="121215"/>
                          <a:pt x="206375" y="123825"/>
                        </a:cubicBezTo>
                        <a:cubicBezTo>
                          <a:pt x="202524" y="126576"/>
                          <a:pt x="197784" y="127827"/>
                          <a:pt x="193675" y="130175"/>
                        </a:cubicBezTo>
                        <a:cubicBezTo>
                          <a:pt x="190362" y="132068"/>
                          <a:pt x="187563" y="134818"/>
                          <a:pt x="184150" y="136525"/>
                        </a:cubicBezTo>
                        <a:cubicBezTo>
                          <a:pt x="157860" y="149670"/>
                          <a:pt x="192397" y="127852"/>
                          <a:pt x="165100" y="146050"/>
                        </a:cubicBezTo>
                        <a:cubicBezTo>
                          <a:pt x="159456" y="157339"/>
                          <a:pt x="158689" y="157374"/>
                          <a:pt x="155575" y="168275"/>
                        </a:cubicBezTo>
                        <a:cubicBezTo>
                          <a:pt x="154376" y="172471"/>
                          <a:pt x="154351" y="177072"/>
                          <a:pt x="152400" y="180975"/>
                        </a:cubicBezTo>
                        <a:cubicBezTo>
                          <a:pt x="130565" y="224644"/>
                          <a:pt x="145305" y="183210"/>
                          <a:pt x="136525" y="209550"/>
                        </a:cubicBezTo>
                        <a:cubicBezTo>
                          <a:pt x="137583" y="212725"/>
                          <a:pt x="136387" y="218602"/>
                          <a:pt x="139700" y="219075"/>
                        </a:cubicBezTo>
                        <a:cubicBezTo>
                          <a:pt x="146927" y="220107"/>
                          <a:pt x="164298" y="209440"/>
                          <a:pt x="171450" y="206375"/>
                        </a:cubicBezTo>
                        <a:cubicBezTo>
                          <a:pt x="174526" y="205057"/>
                          <a:pt x="177800" y="204258"/>
                          <a:pt x="180975" y="203200"/>
                        </a:cubicBezTo>
                        <a:cubicBezTo>
                          <a:pt x="212943" y="180365"/>
                          <a:pt x="196762" y="193763"/>
                          <a:pt x="228600" y="161925"/>
                        </a:cubicBezTo>
                        <a:lnTo>
                          <a:pt x="238125" y="152400"/>
                        </a:lnTo>
                        <a:lnTo>
                          <a:pt x="247650" y="142875"/>
                        </a:lnTo>
                        <a:cubicBezTo>
                          <a:pt x="248708" y="139700"/>
                          <a:pt x="249165" y="136256"/>
                          <a:pt x="250825" y="133350"/>
                        </a:cubicBezTo>
                        <a:cubicBezTo>
                          <a:pt x="259473" y="118217"/>
                          <a:pt x="259639" y="123409"/>
                          <a:pt x="269875" y="111125"/>
                        </a:cubicBezTo>
                        <a:cubicBezTo>
                          <a:pt x="283104" y="95250"/>
                          <a:pt x="268288" y="106892"/>
                          <a:pt x="285750" y="95250"/>
                        </a:cubicBezTo>
                        <a:cubicBezTo>
                          <a:pt x="286740" y="93765"/>
                          <a:pt x="294809" y="77438"/>
                          <a:pt x="301625" y="82550"/>
                        </a:cubicBezTo>
                        <a:cubicBezTo>
                          <a:pt x="305116" y="85168"/>
                          <a:pt x="303742" y="91017"/>
                          <a:pt x="304800" y="95250"/>
                        </a:cubicBezTo>
                        <a:cubicBezTo>
                          <a:pt x="263169" y="157696"/>
                          <a:pt x="306073" y="95540"/>
                          <a:pt x="269875" y="142875"/>
                        </a:cubicBezTo>
                        <a:cubicBezTo>
                          <a:pt x="261131" y="154310"/>
                          <a:pt x="254654" y="167621"/>
                          <a:pt x="244475" y="177800"/>
                        </a:cubicBezTo>
                        <a:cubicBezTo>
                          <a:pt x="196375" y="225900"/>
                          <a:pt x="247522" y="176549"/>
                          <a:pt x="212725" y="206375"/>
                        </a:cubicBezTo>
                        <a:cubicBezTo>
                          <a:pt x="191334" y="224710"/>
                          <a:pt x="214727" y="208215"/>
                          <a:pt x="193675" y="222250"/>
                        </a:cubicBezTo>
                        <a:cubicBezTo>
                          <a:pt x="191558" y="225425"/>
                          <a:pt x="187920" y="228006"/>
                          <a:pt x="187325" y="231775"/>
                        </a:cubicBezTo>
                        <a:cubicBezTo>
                          <a:pt x="180653" y="274031"/>
                          <a:pt x="189094" y="302352"/>
                          <a:pt x="180975" y="269875"/>
                        </a:cubicBezTo>
                        <a:cubicBezTo>
                          <a:pt x="188075" y="248575"/>
                          <a:pt x="193617" y="230086"/>
                          <a:pt x="203200" y="209550"/>
                        </a:cubicBezTo>
                        <a:cubicBezTo>
                          <a:pt x="207522" y="200288"/>
                          <a:pt x="213733" y="192697"/>
                          <a:pt x="219075" y="184150"/>
                        </a:cubicBezTo>
                        <a:cubicBezTo>
                          <a:pt x="222346" y="178917"/>
                          <a:pt x="225177" y="173410"/>
                          <a:pt x="228600" y="168275"/>
                        </a:cubicBezTo>
                        <a:cubicBezTo>
                          <a:pt x="235995" y="157182"/>
                          <a:pt x="253520" y="137005"/>
                          <a:pt x="260350" y="130175"/>
                        </a:cubicBezTo>
                        <a:cubicBezTo>
                          <a:pt x="263048" y="127477"/>
                          <a:pt x="266770" y="126043"/>
                          <a:pt x="269875" y="123825"/>
                        </a:cubicBezTo>
                        <a:cubicBezTo>
                          <a:pt x="289109" y="110086"/>
                          <a:pt x="275384" y="117895"/>
                          <a:pt x="295275" y="107950"/>
                        </a:cubicBezTo>
                        <a:cubicBezTo>
                          <a:pt x="311150" y="109008"/>
                          <a:pt x="327184" y="108644"/>
                          <a:pt x="342900" y="111125"/>
                        </a:cubicBezTo>
                        <a:cubicBezTo>
                          <a:pt x="347575" y="111863"/>
                          <a:pt x="351541" y="115040"/>
                          <a:pt x="355600" y="117475"/>
                        </a:cubicBezTo>
                        <a:cubicBezTo>
                          <a:pt x="362144" y="121402"/>
                          <a:pt x="374650" y="130175"/>
                          <a:pt x="374650" y="130175"/>
                        </a:cubicBezTo>
                        <a:lnTo>
                          <a:pt x="387350" y="149225"/>
                        </a:lnTo>
                        <a:lnTo>
                          <a:pt x="393700" y="158750"/>
                        </a:lnTo>
                        <a:cubicBezTo>
                          <a:pt x="400736" y="186893"/>
                          <a:pt x="405637" y="195305"/>
                          <a:pt x="396875" y="228600"/>
                        </a:cubicBezTo>
                        <a:cubicBezTo>
                          <a:pt x="395150" y="235154"/>
                          <a:pt x="389320" y="240065"/>
                          <a:pt x="384175" y="244475"/>
                        </a:cubicBezTo>
                        <a:cubicBezTo>
                          <a:pt x="381634" y="246653"/>
                          <a:pt x="377825" y="246592"/>
                          <a:pt x="374650" y="247650"/>
                        </a:cubicBezTo>
                        <a:cubicBezTo>
                          <a:pt x="355600" y="245533"/>
                          <a:pt x="335684" y="247361"/>
                          <a:pt x="317500" y="241300"/>
                        </a:cubicBezTo>
                        <a:cubicBezTo>
                          <a:pt x="308981" y="238460"/>
                          <a:pt x="304137" y="229200"/>
                          <a:pt x="298450" y="222250"/>
                        </a:cubicBezTo>
                        <a:cubicBezTo>
                          <a:pt x="293324" y="215985"/>
                          <a:pt x="286443" y="201411"/>
                          <a:pt x="282575" y="193675"/>
                        </a:cubicBezTo>
                        <a:cubicBezTo>
                          <a:pt x="276090" y="161251"/>
                          <a:pt x="269914" y="144313"/>
                          <a:pt x="279400" y="107950"/>
                        </a:cubicBezTo>
                        <a:cubicBezTo>
                          <a:pt x="281486" y="99952"/>
                          <a:pt x="289430" y="94745"/>
                          <a:pt x="295275" y="88900"/>
                        </a:cubicBezTo>
                        <a:cubicBezTo>
                          <a:pt x="317136" y="67039"/>
                          <a:pt x="303055" y="81835"/>
                          <a:pt x="320675" y="73025"/>
                        </a:cubicBezTo>
                        <a:cubicBezTo>
                          <a:pt x="324088" y="71318"/>
                          <a:pt x="326580" y="67882"/>
                          <a:pt x="330200" y="66675"/>
                        </a:cubicBezTo>
                        <a:cubicBezTo>
                          <a:pt x="336307" y="64639"/>
                          <a:pt x="342900" y="64558"/>
                          <a:pt x="349250" y="63500"/>
                        </a:cubicBezTo>
                        <a:cubicBezTo>
                          <a:pt x="385057" y="65205"/>
                          <a:pt x="403359" y="54616"/>
                          <a:pt x="425450" y="73025"/>
                        </a:cubicBezTo>
                        <a:cubicBezTo>
                          <a:pt x="428899" y="75900"/>
                          <a:pt x="431800" y="79375"/>
                          <a:pt x="434975" y="82550"/>
                        </a:cubicBezTo>
                        <a:cubicBezTo>
                          <a:pt x="443180" y="107165"/>
                          <a:pt x="441951" y="99546"/>
                          <a:pt x="434975" y="146050"/>
                        </a:cubicBezTo>
                        <a:cubicBezTo>
                          <a:pt x="434409" y="149824"/>
                          <a:pt x="431477" y="153040"/>
                          <a:pt x="428625" y="155575"/>
                        </a:cubicBezTo>
                        <a:cubicBezTo>
                          <a:pt x="421820" y="161623"/>
                          <a:pt x="414416" y="167134"/>
                          <a:pt x="406400" y="171450"/>
                        </a:cubicBezTo>
                        <a:cubicBezTo>
                          <a:pt x="400507" y="174623"/>
                          <a:pt x="387350" y="177800"/>
                          <a:pt x="387350" y="177800"/>
                        </a:cubicBezTo>
                        <a:cubicBezTo>
                          <a:pt x="370417" y="174625"/>
                          <a:pt x="352496" y="174798"/>
                          <a:pt x="336550" y="168275"/>
                        </a:cubicBezTo>
                        <a:cubicBezTo>
                          <a:pt x="329358" y="165333"/>
                          <a:pt x="316296" y="148706"/>
                          <a:pt x="311150" y="139700"/>
                        </a:cubicBezTo>
                        <a:cubicBezTo>
                          <a:pt x="308802" y="135591"/>
                          <a:pt x="306917" y="131233"/>
                          <a:pt x="304800" y="127000"/>
                        </a:cubicBezTo>
                        <a:cubicBezTo>
                          <a:pt x="301605" y="101438"/>
                          <a:pt x="298235" y="88225"/>
                          <a:pt x="304800" y="60325"/>
                        </a:cubicBezTo>
                        <a:cubicBezTo>
                          <a:pt x="306012" y="55174"/>
                          <a:pt x="310785" y="51558"/>
                          <a:pt x="314325" y="47625"/>
                        </a:cubicBezTo>
                        <a:cubicBezTo>
                          <a:pt x="335722" y="23851"/>
                          <a:pt x="329081" y="31787"/>
                          <a:pt x="355600" y="15875"/>
                        </a:cubicBezTo>
                        <a:cubicBezTo>
                          <a:pt x="371262" y="6478"/>
                          <a:pt x="358557" y="11167"/>
                          <a:pt x="377825" y="6350"/>
                        </a:cubicBezTo>
                        <a:cubicBezTo>
                          <a:pt x="386924" y="7867"/>
                          <a:pt x="429143" y="6868"/>
                          <a:pt x="444500" y="22225"/>
                        </a:cubicBezTo>
                        <a:cubicBezTo>
                          <a:pt x="448242" y="25967"/>
                          <a:pt x="450850" y="30692"/>
                          <a:pt x="454025" y="34925"/>
                        </a:cubicBezTo>
                        <a:cubicBezTo>
                          <a:pt x="456142" y="41275"/>
                          <a:pt x="458088" y="47685"/>
                          <a:pt x="460375" y="53975"/>
                        </a:cubicBezTo>
                        <a:cubicBezTo>
                          <a:pt x="462323" y="59331"/>
                          <a:pt x="465607" y="64261"/>
                          <a:pt x="466725" y="69850"/>
                        </a:cubicBezTo>
                        <a:cubicBezTo>
                          <a:pt x="468811" y="80280"/>
                          <a:pt x="468842" y="91017"/>
                          <a:pt x="469900" y="101600"/>
                        </a:cubicBezTo>
                        <a:cubicBezTo>
                          <a:pt x="467382" y="131811"/>
                          <a:pt x="477037" y="136132"/>
                          <a:pt x="457200" y="146050"/>
                        </a:cubicBezTo>
                        <a:cubicBezTo>
                          <a:pt x="454207" y="147547"/>
                          <a:pt x="450850" y="148167"/>
                          <a:pt x="447675" y="149225"/>
                        </a:cubicBezTo>
                        <a:cubicBezTo>
                          <a:pt x="436033" y="148167"/>
                          <a:pt x="423965" y="149348"/>
                          <a:pt x="412750" y="146050"/>
                        </a:cubicBezTo>
                        <a:cubicBezTo>
                          <a:pt x="405428" y="143897"/>
                          <a:pt x="400050" y="137583"/>
                          <a:pt x="393700" y="133350"/>
                        </a:cubicBezTo>
                        <a:lnTo>
                          <a:pt x="384175" y="127000"/>
                        </a:lnTo>
                        <a:cubicBezTo>
                          <a:pt x="381000" y="124883"/>
                          <a:pt x="377348" y="123348"/>
                          <a:pt x="374650" y="120650"/>
                        </a:cubicBezTo>
                        <a:cubicBezTo>
                          <a:pt x="366432" y="112432"/>
                          <a:pt x="356223" y="103468"/>
                          <a:pt x="352425" y="92075"/>
                        </a:cubicBezTo>
                        <a:lnTo>
                          <a:pt x="349250" y="82550"/>
                        </a:lnTo>
                        <a:cubicBezTo>
                          <a:pt x="350308" y="70908"/>
                          <a:pt x="349590" y="58966"/>
                          <a:pt x="352425" y="47625"/>
                        </a:cubicBezTo>
                        <a:cubicBezTo>
                          <a:pt x="353237" y="44378"/>
                          <a:pt x="355600" y="53803"/>
                          <a:pt x="355600" y="57150"/>
                        </a:cubicBezTo>
                        <a:cubicBezTo>
                          <a:pt x="355600" y="64634"/>
                          <a:pt x="356059" y="72833"/>
                          <a:pt x="352425" y="79375"/>
                        </a:cubicBezTo>
                        <a:cubicBezTo>
                          <a:pt x="350126" y="83512"/>
                          <a:pt x="343958" y="83608"/>
                          <a:pt x="339725" y="85725"/>
                        </a:cubicBezTo>
                        <a:cubicBezTo>
                          <a:pt x="330200" y="82550"/>
                          <a:pt x="319964" y="81008"/>
                          <a:pt x="311150" y="76200"/>
                        </a:cubicBezTo>
                        <a:cubicBezTo>
                          <a:pt x="307800" y="74373"/>
                          <a:pt x="306693" y="69988"/>
                          <a:pt x="304800" y="66675"/>
                        </a:cubicBezTo>
                        <a:cubicBezTo>
                          <a:pt x="298523" y="55690"/>
                          <a:pt x="298837" y="55136"/>
                          <a:pt x="295275" y="44450"/>
                        </a:cubicBezTo>
                        <a:cubicBezTo>
                          <a:pt x="296333" y="40217"/>
                          <a:pt x="295724" y="35157"/>
                          <a:pt x="298450" y="31750"/>
                        </a:cubicBezTo>
                        <a:cubicBezTo>
                          <a:pt x="300541" y="29137"/>
                          <a:pt x="304628" y="28575"/>
                          <a:pt x="307975" y="28575"/>
                        </a:cubicBezTo>
                        <a:cubicBezTo>
                          <a:pt x="318611" y="28575"/>
                          <a:pt x="329142" y="30692"/>
                          <a:pt x="339725" y="31750"/>
                        </a:cubicBezTo>
                        <a:cubicBezTo>
                          <a:pt x="350711" y="35412"/>
                          <a:pt x="349855" y="32961"/>
                          <a:pt x="355600" y="44450"/>
                        </a:cubicBezTo>
                        <a:cubicBezTo>
                          <a:pt x="357097" y="47443"/>
                          <a:pt x="362057" y="53319"/>
                          <a:pt x="358775" y="53975"/>
                        </a:cubicBezTo>
                        <a:cubicBezTo>
                          <a:pt x="352211" y="55288"/>
                          <a:pt x="346075" y="49742"/>
                          <a:pt x="339725" y="47625"/>
                        </a:cubicBezTo>
                        <a:cubicBezTo>
                          <a:pt x="316887" y="40012"/>
                          <a:pt x="345407" y="49248"/>
                          <a:pt x="317500" y="41275"/>
                        </a:cubicBezTo>
                        <a:cubicBezTo>
                          <a:pt x="314282" y="40356"/>
                          <a:pt x="311150" y="39158"/>
                          <a:pt x="307975" y="38100"/>
                        </a:cubicBezTo>
                        <a:cubicBezTo>
                          <a:pt x="296333" y="39158"/>
                          <a:pt x="284290" y="38064"/>
                          <a:pt x="273050" y="41275"/>
                        </a:cubicBezTo>
                        <a:cubicBezTo>
                          <a:pt x="268733" y="42509"/>
                          <a:pt x="266400" y="47351"/>
                          <a:pt x="263525" y="50800"/>
                        </a:cubicBezTo>
                        <a:cubicBezTo>
                          <a:pt x="255680" y="60214"/>
                          <a:pt x="257479" y="61934"/>
                          <a:pt x="250825" y="73025"/>
                        </a:cubicBezTo>
                        <a:cubicBezTo>
                          <a:pt x="246898" y="79569"/>
                          <a:pt x="242170" y="85603"/>
                          <a:pt x="238125" y="92075"/>
                        </a:cubicBezTo>
                        <a:cubicBezTo>
                          <a:pt x="231584" y="102541"/>
                          <a:pt x="219075" y="123825"/>
                          <a:pt x="219075" y="123825"/>
                        </a:cubicBezTo>
                        <a:cubicBezTo>
                          <a:pt x="212360" y="150685"/>
                          <a:pt x="221508" y="123351"/>
                          <a:pt x="206375" y="146050"/>
                        </a:cubicBezTo>
                        <a:cubicBezTo>
                          <a:pt x="204519" y="148835"/>
                          <a:pt x="204825" y="152649"/>
                          <a:pt x="203200" y="155575"/>
                        </a:cubicBezTo>
                        <a:cubicBezTo>
                          <a:pt x="199494" y="162246"/>
                          <a:pt x="192913" y="167385"/>
                          <a:pt x="190500" y="174625"/>
                        </a:cubicBezTo>
                        <a:cubicBezTo>
                          <a:pt x="189442" y="177800"/>
                          <a:pt x="188206" y="180921"/>
                          <a:pt x="187325" y="184150"/>
                        </a:cubicBezTo>
                        <a:cubicBezTo>
                          <a:pt x="185029" y="192570"/>
                          <a:pt x="184878" y="201744"/>
                          <a:pt x="180975" y="209550"/>
                        </a:cubicBezTo>
                        <a:cubicBezTo>
                          <a:pt x="178858" y="213783"/>
                          <a:pt x="176973" y="218141"/>
                          <a:pt x="174625" y="222250"/>
                        </a:cubicBezTo>
                        <a:cubicBezTo>
                          <a:pt x="172732" y="225563"/>
                          <a:pt x="169982" y="228362"/>
                          <a:pt x="168275" y="231775"/>
                        </a:cubicBezTo>
                        <a:cubicBezTo>
                          <a:pt x="166778" y="234768"/>
                          <a:pt x="167467" y="238933"/>
                          <a:pt x="165100" y="241300"/>
                        </a:cubicBezTo>
                        <a:cubicBezTo>
                          <a:pt x="145078" y="261322"/>
                          <a:pt x="152495" y="249190"/>
                          <a:pt x="136525" y="257175"/>
                        </a:cubicBezTo>
                        <a:cubicBezTo>
                          <a:pt x="133112" y="258882"/>
                          <a:pt x="130175" y="261408"/>
                          <a:pt x="127000" y="263525"/>
                        </a:cubicBezTo>
                        <a:cubicBezTo>
                          <a:pt x="119453" y="286166"/>
                          <a:pt x="111642" y="305730"/>
                          <a:pt x="127000" y="333375"/>
                        </a:cubicBezTo>
                        <a:cubicBezTo>
                          <a:pt x="131654" y="341753"/>
                          <a:pt x="146050" y="331258"/>
                          <a:pt x="155575" y="330200"/>
                        </a:cubicBezTo>
                        <a:cubicBezTo>
                          <a:pt x="168682" y="325831"/>
                          <a:pt x="181557" y="321057"/>
                          <a:pt x="193675" y="314325"/>
                        </a:cubicBezTo>
                        <a:cubicBezTo>
                          <a:pt x="199070" y="311328"/>
                          <a:pt x="204679" y="308589"/>
                          <a:pt x="209550" y="304800"/>
                        </a:cubicBezTo>
                        <a:cubicBezTo>
                          <a:pt x="214276" y="301124"/>
                          <a:pt x="217820" y="296127"/>
                          <a:pt x="222250" y="292100"/>
                        </a:cubicBezTo>
                        <a:cubicBezTo>
                          <a:pt x="229960" y="285091"/>
                          <a:pt x="245824" y="273064"/>
                          <a:pt x="254000" y="263525"/>
                        </a:cubicBezTo>
                        <a:cubicBezTo>
                          <a:pt x="257444" y="259507"/>
                          <a:pt x="259783" y="254567"/>
                          <a:pt x="263525" y="250825"/>
                        </a:cubicBezTo>
                        <a:cubicBezTo>
                          <a:pt x="267267" y="247083"/>
                          <a:pt x="272483" y="245042"/>
                          <a:pt x="276225" y="241300"/>
                        </a:cubicBezTo>
                        <a:cubicBezTo>
                          <a:pt x="278923" y="238602"/>
                          <a:pt x="280132" y="234706"/>
                          <a:pt x="282575" y="231775"/>
                        </a:cubicBezTo>
                        <a:cubicBezTo>
                          <a:pt x="299855" y="211039"/>
                          <a:pt x="283778" y="233747"/>
                          <a:pt x="304800" y="212725"/>
                        </a:cubicBezTo>
                        <a:cubicBezTo>
                          <a:pt x="329775" y="187750"/>
                          <a:pt x="289467" y="219682"/>
                          <a:pt x="320675" y="193675"/>
                        </a:cubicBezTo>
                        <a:cubicBezTo>
                          <a:pt x="323606" y="191232"/>
                          <a:pt x="327328" y="189838"/>
                          <a:pt x="330200" y="187325"/>
                        </a:cubicBezTo>
                        <a:cubicBezTo>
                          <a:pt x="341127" y="177763"/>
                          <a:pt x="350397" y="163659"/>
                          <a:pt x="365125" y="158750"/>
                        </a:cubicBezTo>
                        <a:cubicBezTo>
                          <a:pt x="368300" y="157692"/>
                          <a:pt x="371657" y="157072"/>
                          <a:pt x="374650" y="155575"/>
                        </a:cubicBezTo>
                        <a:cubicBezTo>
                          <a:pt x="378063" y="153868"/>
                          <a:pt x="380688" y="150775"/>
                          <a:pt x="384175" y="149225"/>
                        </a:cubicBezTo>
                        <a:cubicBezTo>
                          <a:pt x="390292" y="146507"/>
                          <a:pt x="403225" y="142875"/>
                          <a:pt x="403225" y="142875"/>
                        </a:cubicBezTo>
                        <a:cubicBezTo>
                          <a:pt x="399950" y="152700"/>
                          <a:pt x="399571" y="157185"/>
                          <a:pt x="390525" y="165100"/>
                        </a:cubicBezTo>
                        <a:cubicBezTo>
                          <a:pt x="385881" y="169164"/>
                          <a:pt x="379856" y="171312"/>
                          <a:pt x="374650" y="174625"/>
                        </a:cubicBezTo>
                        <a:cubicBezTo>
                          <a:pt x="368211" y="178722"/>
                          <a:pt x="361950" y="183092"/>
                          <a:pt x="355600" y="187325"/>
                        </a:cubicBezTo>
                        <a:cubicBezTo>
                          <a:pt x="352425" y="189442"/>
                          <a:pt x="349777" y="192750"/>
                          <a:pt x="346075" y="193675"/>
                        </a:cubicBezTo>
                        <a:lnTo>
                          <a:pt x="333375" y="196850"/>
                        </a:lnTo>
                        <a:cubicBezTo>
                          <a:pt x="330200" y="198967"/>
                          <a:pt x="327163" y="201307"/>
                          <a:pt x="323850" y="203200"/>
                        </a:cubicBezTo>
                        <a:cubicBezTo>
                          <a:pt x="308901" y="211742"/>
                          <a:pt x="292458" y="216839"/>
                          <a:pt x="276225" y="222250"/>
                        </a:cubicBezTo>
                        <a:cubicBezTo>
                          <a:pt x="273050" y="223308"/>
                          <a:pt x="269982" y="224769"/>
                          <a:pt x="266700" y="225425"/>
                        </a:cubicBezTo>
                        <a:cubicBezTo>
                          <a:pt x="261408" y="226483"/>
                          <a:pt x="255994" y="227049"/>
                          <a:pt x="250825" y="228600"/>
                        </a:cubicBezTo>
                        <a:cubicBezTo>
                          <a:pt x="245366" y="230238"/>
                          <a:pt x="239932" y="232182"/>
                          <a:pt x="234950" y="234950"/>
                        </a:cubicBezTo>
                        <a:cubicBezTo>
                          <a:pt x="206117" y="250968"/>
                          <a:pt x="235780" y="239965"/>
                          <a:pt x="212725" y="247650"/>
                        </a:cubicBezTo>
                        <a:cubicBezTo>
                          <a:pt x="208492" y="250825"/>
                          <a:pt x="203958" y="253635"/>
                          <a:pt x="200025" y="257175"/>
                        </a:cubicBezTo>
                        <a:cubicBezTo>
                          <a:pt x="193350" y="263182"/>
                          <a:pt x="188159" y="270837"/>
                          <a:pt x="180975" y="276225"/>
                        </a:cubicBezTo>
                        <a:cubicBezTo>
                          <a:pt x="154921" y="295765"/>
                          <a:pt x="178639" y="275776"/>
                          <a:pt x="161925" y="295275"/>
                        </a:cubicBezTo>
                        <a:cubicBezTo>
                          <a:pt x="158029" y="299821"/>
                          <a:pt x="152965" y="303300"/>
                          <a:pt x="149225" y="307975"/>
                        </a:cubicBezTo>
                        <a:cubicBezTo>
                          <a:pt x="144457" y="313934"/>
                          <a:pt x="138938" y="319785"/>
                          <a:pt x="136525" y="327025"/>
                        </a:cubicBezTo>
                        <a:cubicBezTo>
                          <a:pt x="134408" y="333375"/>
                          <a:pt x="133888" y="340506"/>
                          <a:pt x="130175" y="346075"/>
                        </a:cubicBezTo>
                        <a:cubicBezTo>
                          <a:pt x="128058" y="349250"/>
                          <a:pt x="125532" y="352187"/>
                          <a:pt x="123825" y="355600"/>
                        </a:cubicBezTo>
                        <a:cubicBezTo>
                          <a:pt x="122328" y="358593"/>
                          <a:pt x="122147" y="362132"/>
                          <a:pt x="120650" y="365125"/>
                        </a:cubicBezTo>
                        <a:cubicBezTo>
                          <a:pt x="118943" y="368538"/>
                          <a:pt x="116007" y="371237"/>
                          <a:pt x="114300" y="374650"/>
                        </a:cubicBezTo>
                        <a:cubicBezTo>
                          <a:pt x="112803" y="377643"/>
                          <a:pt x="112622" y="381182"/>
                          <a:pt x="111125" y="384175"/>
                        </a:cubicBezTo>
                        <a:cubicBezTo>
                          <a:pt x="101913" y="402598"/>
                          <a:pt x="106774" y="384135"/>
                          <a:pt x="98425" y="406400"/>
                        </a:cubicBezTo>
                        <a:cubicBezTo>
                          <a:pt x="96893" y="410486"/>
                          <a:pt x="96969" y="415089"/>
                          <a:pt x="95250" y="419100"/>
                        </a:cubicBezTo>
                        <a:cubicBezTo>
                          <a:pt x="93747" y="422607"/>
                          <a:pt x="90499" y="425160"/>
                          <a:pt x="88900" y="428625"/>
                        </a:cubicBezTo>
                        <a:cubicBezTo>
                          <a:pt x="84123" y="438974"/>
                          <a:pt x="82523" y="450891"/>
                          <a:pt x="76200" y="460375"/>
                        </a:cubicBezTo>
                        <a:cubicBezTo>
                          <a:pt x="69390" y="470590"/>
                          <a:pt x="68871" y="470515"/>
                          <a:pt x="63500" y="482600"/>
                        </a:cubicBezTo>
                        <a:cubicBezTo>
                          <a:pt x="56696" y="497909"/>
                          <a:pt x="58616" y="497497"/>
                          <a:pt x="50800" y="511175"/>
                        </a:cubicBezTo>
                        <a:cubicBezTo>
                          <a:pt x="44101" y="522899"/>
                          <a:pt x="43333" y="519444"/>
                          <a:pt x="38100" y="533400"/>
                        </a:cubicBezTo>
                        <a:cubicBezTo>
                          <a:pt x="29183" y="557178"/>
                          <a:pt x="42950" y="535400"/>
                          <a:pt x="25400" y="558800"/>
                        </a:cubicBezTo>
                        <a:cubicBezTo>
                          <a:pt x="24342" y="563033"/>
                          <a:pt x="23757" y="567414"/>
                          <a:pt x="22225" y="571500"/>
                        </a:cubicBezTo>
                        <a:cubicBezTo>
                          <a:pt x="13876" y="593765"/>
                          <a:pt x="18737" y="575302"/>
                          <a:pt x="9525" y="593725"/>
                        </a:cubicBezTo>
                        <a:cubicBezTo>
                          <a:pt x="-3620" y="620015"/>
                          <a:pt x="18198" y="585478"/>
                          <a:pt x="0" y="612775"/>
                        </a:cubicBezTo>
                        <a:cubicBezTo>
                          <a:pt x="2117" y="601133"/>
                          <a:pt x="3301" y="589283"/>
                          <a:pt x="6350" y="577850"/>
                        </a:cubicBezTo>
                        <a:cubicBezTo>
                          <a:pt x="7570" y="573277"/>
                          <a:pt x="10942" y="569544"/>
                          <a:pt x="12700" y="565150"/>
                        </a:cubicBezTo>
                        <a:cubicBezTo>
                          <a:pt x="15186" y="558935"/>
                          <a:pt x="16332" y="552217"/>
                          <a:pt x="19050" y="546100"/>
                        </a:cubicBezTo>
                        <a:cubicBezTo>
                          <a:pt x="21507" y="540572"/>
                          <a:pt x="32580" y="527979"/>
                          <a:pt x="34925" y="523875"/>
                        </a:cubicBezTo>
                        <a:cubicBezTo>
                          <a:pt x="40796" y="513601"/>
                          <a:pt x="44630" y="502221"/>
                          <a:pt x="50800" y="492125"/>
                        </a:cubicBezTo>
                        <a:cubicBezTo>
                          <a:pt x="56319" y="483094"/>
                          <a:pt x="63500" y="475192"/>
                          <a:pt x="69850" y="466725"/>
                        </a:cubicBezTo>
                        <a:cubicBezTo>
                          <a:pt x="73025" y="462492"/>
                          <a:pt x="75633" y="457767"/>
                          <a:pt x="79375" y="454025"/>
                        </a:cubicBezTo>
                        <a:cubicBezTo>
                          <a:pt x="82550" y="450850"/>
                          <a:pt x="86025" y="447949"/>
                          <a:pt x="88900" y="444500"/>
                        </a:cubicBezTo>
                        <a:cubicBezTo>
                          <a:pt x="91343" y="441569"/>
                          <a:pt x="92552" y="437673"/>
                          <a:pt x="95250" y="434975"/>
                        </a:cubicBezTo>
                        <a:cubicBezTo>
                          <a:pt x="97948" y="432277"/>
                          <a:pt x="101844" y="431068"/>
                          <a:pt x="104775" y="428625"/>
                        </a:cubicBezTo>
                        <a:cubicBezTo>
                          <a:pt x="116593" y="418777"/>
                          <a:pt x="113314" y="418663"/>
                          <a:pt x="123825" y="406400"/>
                        </a:cubicBezTo>
                        <a:cubicBezTo>
                          <a:pt x="126747" y="402991"/>
                          <a:pt x="130475" y="400324"/>
                          <a:pt x="133350" y="396875"/>
                        </a:cubicBezTo>
                        <a:cubicBezTo>
                          <a:pt x="147445" y="379961"/>
                          <a:pt x="133329" y="395008"/>
                          <a:pt x="142875" y="377825"/>
                        </a:cubicBezTo>
                        <a:cubicBezTo>
                          <a:pt x="146581" y="371154"/>
                          <a:pt x="153162" y="366015"/>
                          <a:pt x="155575" y="358775"/>
                        </a:cubicBezTo>
                        <a:lnTo>
                          <a:pt x="165100" y="330200"/>
                        </a:lnTo>
                        <a:cubicBezTo>
                          <a:pt x="167848" y="321956"/>
                          <a:pt x="170829" y="312393"/>
                          <a:pt x="174625" y="304800"/>
                        </a:cubicBezTo>
                        <a:cubicBezTo>
                          <a:pt x="180537" y="292976"/>
                          <a:pt x="181723" y="296283"/>
                          <a:pt x="190500" y="285750"/>
                        </a:cubicBezTo>
                        <a:cubicBezTo>
                          <a:pt x="192943" y="282819"/>
                          <a:pt x="194407" y="279156"/>
                          <a:pt x="196850" y="276225"/>
                        </a:cubicBezTo>
                        <a:cubicBezTo>
                          <a:pt x="199725" y="272776"/>
                          <a:pt x="203500" y="270149"/>
                          <a:pt x="206375" y="266700"/>
                        </a:cubicBezTo>
                        <a:cubicBezTo>
                          <a:pt x="217727" y="253077"/>
                          <a:pt x="207071" y="260299"/>
                          <a:pt x="222250" y="247650"/>
                        </a:cubicBezTo>
                        <a:cubicBezTo>
                          <a:pt x="225181" y="245207"/>
                          <a:pt x="228844" y="243743"/>
                          <a:pt x="231775" y="241300"/>
                        </a:cubicBezTo>
                        <a:cubicBezTo>
                          <a:pt x="235224" y="238425"/>
                          <a:pt x="237756" y="234532"/>
                          <a:pt x="241300" y="231775"/>
                        </a:cubicBezTo>
                        <a:cubicBezTo>
                          <a:pt x="275479" y="205191"/>
                          <a:pt x="248250" y="231175"/>
                          <a:pt x="269875" y="209550"/>
                        </a:cubicBezTo>
                        <a:cubicBezTo>
                          <a:pt x="264805" y="229828"/>
                          <a:pt x="270393" y="216736"/>
                          <a:pt x="254000" y="234950"/>
                        </a:cubicBezTo>
                        <a:cubicBezTo>
                          <a:pt x="232019" y="259374"/>
                          <a:pt x="246694" y="248287"/>
                          <a:pt x="228600" y="260350"/>
                        </a:cubicBezTo>
                        <a:cubicBezTo>
                          <a:pt x="214565" y="281402"/>
                          <a:pt x="231060" y="258009"/>
                          <a:pt x="212725" y="279400"/>
                        </a:cubicBezTo>
                        <a:cubicBezTo>
                          <a:pt x="209281" y="283418"/>
                          <a:pt x="206644" y="288082"/>
                          <a:pt x="203200" y="292100"/>
                        </a:cubicBezTo>
                        <a:cubicBezTo>
                          <a:pt x="200278" y="295509"/>
                          <a:pt x="196432" y="298081"/>
                          <a:pt x="193675" y="301625"/>
                        </a:cubicBezTo>
                        <a:cubicBezTo>
                          <a:pt x="188990" y="307649"/>
                          <a:pt x="185208" y="314325"/>
                          <a:pt x="180975" y="320675"/>
                        </a:cubicBezTo>
                        <a:cubicBezTo>
                          <a:pt x="178858" y="323850"/>
                          <a:pt x="175832" y="326580"/>
                          <a:pt x="174625" y="330200"/>
                        </a:cubicBezTo>
                        <a:cubicBezTo>
                          <a:pt x="173567" y="333375"/>
                          <a:pt x="173505" y="337083"/>
                          <a:pt x="171450" y="339725"/>
                        </a:cubicBezTo>
                        <a:cubicBezTo>
                          <a:pt x="165937" y="346814"/>
                          <a:pt x="157381" y="351303"/>
                          <a:pt x="152400" y="358775"/>
                        </a:cubicBezTo>
                        <a:cubicBezTo>
                          <a:pt x="129646" y="392906"/>
                          <a:pt x="150019" y="367639"/>
                          <a:pt x="130175" y="384175"/>
                        </a:cubicBezTo>
                        <a:cubicBezTo>
                          <a:pt x="114320" y="397388"/>
                          <a:pt x="127864" y="391295"/>
                          <a:pt x="111125" y="396875"/>
                        </a:cubicBezTo>
                        <a:cubicBezTo>
                          <a:pt x="107950" y="400050"/>
                          <a:pt x="102574" y="402017"/>
                          <a:pt x="101600" y="406400"/>
                        </a:cubicBezTo>
                        <a:cubicBezTo>
                          <a:pt x="100203" y="412684"/>
                          <a:pt x="101531" y="419889"/>
                          <a:pt x="104775" y="425450"/>
                        </a:cubicBezTo>
                        <a:cubicBezTo>
                          <a:pt x="113869" y="441040"/>
                          <a:pt x="119898" y="443832"/>
                          <a:pt x="133350" y="447675"/>
                        </a:cubicBezTo>
                        <a:cubicBezTo>
                          <a:pt x="137546" y="448874"/>
                          <a:pt x="141817" y="449792"/>
                          <a:pt x="146050" y="450850"/>
                        </a:cubicBezTo>
                        <a:cubicBezTo>
                          <a:pt x="149225" y="449792"/>
                          <a:pt x="153484" y="450288"/>
                          <a:pt x="155575" y="447675"/>
                        </a:cubicBezTo>
                        <a:cubicBezTo>
                          <a:pt x="158301" y="444268"/>
                          <a:pt x="157218" y="439061"/>
                          <a:pt x="158750" y="434975"/>
                        </a:cubicBezTo>
                        <a:cubicBezTo>
                          <a:pt x="160412" y="430543"/>
                          <a:pt x="163236" y="426625"/>
                          <a:pt x="165100" y="422275"/>
                        </a:cubicBezTo>
                        <a:cubicBezTo>
                          <a:pt x="166418" y="419199"/>
                          <a:pt x="166419" y="415535"/>
                          <a:pt x="168275" y="412750"/>
                        </a:cubicBezTo>
                        <a:cubicBezTo>
                          <a:pt x="170766" y="409014"/>
                          <a:pt x="174625" y="406400"/>
                          <a:pt x="177800" y="403225"/>
                        </a:cubicBezTo>
                        <a:cubicBezTo>
                          <a:pt x="186993" y="375647"/>
                          <a:pt x="171755" y="419064"/>
                          <a:pt x="190500" y="377825"/>
                        </a:cubicBezTo>
                        <a:cubicBezTo>
                          <a:pt x="196304" y="365056"/>
                          <a:pt x="196482" y="358475"/>
                          <a:pt x="200025" y="346075"/>
                        </a:cubicBezTo>
                        <a:cubicBezTo>
                          <a:pt x="200944" y="342857"/>
                          <a:pt x="202142" y="339725"/>
                          <a:pt x="203200" y="336550"/>
                        </a:cubicBezTo>
                        <a:cubicBezTo>
                          <a:pt x="205317" y="339725"/>
                          <a:pt x="207843" y="342662"/>
                          <a:pt x="209550" y="346075"/>
                        </a:cubicBezTo>
                        <a:cubicBezTo>
                          <a:pt x="211047" y="349068"/>
                          <a:pt x="211844" y="352371"/>
                          <a:pt x="212725" y="355600"/>
                        </a:cubicBezTo>
                        <a:cubicBezTo>
                          <a:pt x="215021" y="364020"/>
                          <a:pt x="216958" y="372533"/>
                          <a:pt x="219075" y="381000"/>
                        </a:cubicBezTo>
                        <a:lnTo>
                          <a:pt x="222250" y="393700"/>
                        </a:lnTo>
                        <a:cubicBezTo>
                          <a:pt x="221192" y="483658"/>
                          <a:pt x="221573" y="573645"/>
                          <a:pt x="219075" y="663575"/>
                        </a:cubicBezTo>
                        <a:cubicBezTo>
                          <a:pt x="218692" y="677369"/>
                          <a:pt x="215900" y="636099"/>
                          <a:pt x="215900" y="622300"/>
                        </a:cubicBezTo>
                        <a:cubicBezTo>
                          <a:pt x="215900" y="551384"/>
                          <a:pt x="217133" y="480465"/>
                          <a:pt x="219075" y="409575"/>
                        </a:cubicBezTo>
                        <a:cubicBezTo>
                          <a:pt x="219251" y="403140"/>
                          <a:pt x="221098" y="396859"/>
                          <a:pt x="222250" y="390525"/>
                        </a:cubicBezTo>
                        <a:cubicBezTo>
                          <a:pt x="228298" y="357259"/>
                          <a:pt x="222485" y="390488"/>
                          <a:pt x="228600" y="361950"/>
                        </a:cubicBezTo>
                        <a:cubicBezTo>
                          <a:pt x="237008" y="322714"/>
                          <a:pt x="231102" y="341743"/>
                          <a:pt x="238125" y="320675"/>
                        </a:cubicBezTo>
                        <a:cubicBezTo>
                          <a:pt x="238898" y="314494"/>
                          <a:pt x="243014" y="280353"/>
                          <a:pt x="244475" y="273050"/>
                        </a:cubicBezTo>
                        <a:cubicBezTo>
                          <a:pt x="246187" y="264492"/>
                          <a:pt x="245589" y="254632"/>
                          <a:pt x="250825" y="247650"/>
                        </a:cubicBezTo>
                        <a:lnTo>
                          <a:pt x="260350" y="234950"/>
                        </a:lnTo>
                        <a:cubicBezTo>
                          <a:pt x="267630" y="213111"/>
                          <a:pt x="257673" y="239635"/>
                          <a:pt x="273050" y="212725"/>
                        </a:cubicBezTo>
                        <a:cubicBezTo>
                          <a:pt x="274710" y="209819"/>
                          <a:pt x="275167" y="206375"/>
                          <a:pt x="276225" y="203200"/>
                        </a:cubicBezTo>
                        <a:cubicBezTo>
                          <a:pt x="318193" y="266151"/>
                          <a:pt x="276034" y="199194"/>
                          <a:pt x="285750" y="403225"/>
                        </a:cubicBezTo>
                        <a:cubicBezTo>
                          <a:pt x="286135" y="411307"/>
                          <a:pt x="297007" y="415252"/>
                          <a:pt x="301625" y="419100"/>
                        </a:cubicBezTo>
                        <a:cubicBezTo>
                          <a:pt x="334309" y="446337"/>
                          <a:pt x="286250" y="411475"/>
                          <a:pt x="323850" y="434975"/>
                        </a:cubicBezTo>
                        <a:cubicBezTo>
                          <a:pt x="329603" y="438570"/>
                          <a:pt x="339358" y="447492"/>
                          <a:pt x="346075" y="450850"/>
                        </a:cubicBezTo>
                        <a:cubicBezTo>
                          <a:pt x="349068" y="452347"/>
                          <a:pt x="352425" y="452967"/>
                          <a:pt x="355600" y="454025"/>
                        </a:cubicBezTo>
                        <a:cubicBezTo>
                          <a:pt x="360892" y="458258"/>
                          <a:pt x="366054" y="462659"/>
                          <a:pt x="371475" y="466725"/>
                        </a:cubicBezTo>
                        <a:cubicBezTo>
                          <a:pt x="383233" y="475544"/>
                          <a:pt x="380070" y="470403"/>
                          <a:pt x="390525" y="482600"/>
                        </a:cubicBezTo>
                        <a:cubicBezTo>
                          <a:pt x="403534" y="497777"/>
                          <a:pt x="397108" y="491738"/>
                          <a:pt x="406400" y="508000"/>
                        </a:cubicBezTo>
                        <a:cubicBezTo>
                          <a:pt x="408293" y="511313"/>
                          <a:pt x="411043" y="514112"/>
                          <a:pt x="412750" y="517525"/>
                        </a:cubicBezTo>
                        <a:cubicBezTo>
                          <a:pt x="414247" y="520518"/>
                          <a:pt x="414428" y="524057"/>
                          <a:pt x="415925" y="527050"/>
                        </a:cubicBezTo>
                        <a:cubicBezTo>
                          <a:pt x="417632" y="530463"/>
                          <a:pt x="424973" y="539273"/>
                          <a:pt x="422275" y="536575"/>
                        </a:cubicBezTo>
                        <a:cubicBezTo>
                          <a:pt x="407360" y="521660"/>
                          <a:pt x="412087" y="523509"/>
                          <a:pt x="403225" y="508000"/>
                        </a:cubicBezTo>
                        <a:cubicBezTo>
                          <a:pt x="401332" y="504687"/>
                          <a:pt x="398702" y="501825"/>
                          <a:pt x="396875" y="498475"/>
                        </a:cubicBezTo>
                        <a:cubicBezTo>
                          <a:pt x="392342" y="490165"/>
                          <a:pt x="388945" y="481252"/>
                          <a:pt x="384175" y="473075"/>
                        </a:cubicBezTo>
                        <a:cubicBezTo>
                          <a:pt x="381509" y="468504"/>
                          <a:pt x="377275" y="464969"/>
                          <a:pt x="374650" y="460375"/>
                        </a:cubicBezTo>
                        <a:cubicBezTo>
                          <a:pt x="368779" y="450101"/>
                          <a:pt x="362517" y="439850"/>
                          <a:pt x="358775" y="428625"/>
                        </a:cubicBezTo>
                        <a:cubicBezTo>
                          <a:pt x="351568" y="407005"/>
                          <a:pt x="360639" y="433597"/>
                          <a:pt x="349250" y="403225"/>
                        </a:cubicBezTo>
                        <a:cubicBezTo>
                          <a:pt x="348075" y="400091"/>
                          <a:pt x="347393" y="396776"/>
                          <a:pt x="346075" y="393700"/>
                        </a:cubicBezTo>
                        <a:cubicBezTo>
                          <a:pt x="344211" y="389350"/>
                          <a:pt x="341589" y="385350"/>
                          <a:pt x="339725" y="381000"/>
                        </a:cubicBezTo>
                        <a:cubicBezTo>
                          <a:pt x="338407" y="377924"/>
                          <a:pt x="337469" y="374693"/>
                          <a:pt x="336550" y="371475"/>
                        </a:cubicBezTo>
                        <a:cubicBezTo>
                          <a:pt x="332761" y="358213"/>
                          <a:pt x="332695" y="354694"/>
                          <a:pt x="330200" y="339725"/>
                        </a:cubicBezTo>
                        <a:cubicBezTo>
                          <a:pt x="331258" y="313267"/>
                          <a:pt x="331614" y="286771"/>
                          <a:pt x="333375" y="260350"/>
                        </a:cubicBezTo>
                        <a:cubicBezTo>
                          <a:pt x="334439" y="244392"/>
                          <a:pt x="336560" y="247611"/>
                          <a:pt x="339725" y="234950"/>
                        </a:cubicBezTo>
                        <a:cubicBezTo>
                          <a:pt x="342241" y="224884"/>
                          <a:pt x="342816" y="216153"/>
                          <a:pt x="346075" y="206375"/>
                        </a:cubicBezTo>
                        <a:cubicBezTo>
                          <a:pt x="347877" y="200968"/>
                          <a:pt x="350623" y="195907"/>
                          <a:pt x="352425" y="190500"/>
                        </a:cubicBezTo>
                        <a:cubicBezTo>
                          <a:pt x="353805" y="186360"/>
                          <a:pt x="354401" y="181996"/>
                          <a:pt x="355600" y="177800"/>
                        </a:cubicBezTo>
                        <a:cubicBezTo>
                          <a:pt x="356519" y="174582"/>
                          <a:pt x="358049" y="171542"/>
                          <a:pt x="358775" y="168275"/>
                        </a:cubicBezTo>
                        <a:cubicBezTo>
                          <a:pt x="362696" y="150632"/>
                          <a:pt x="363503" y="132143"/>
                          <a:pt x="365125" y="114300"/>
                        </a:cubicBezTo>
                        <a:cubicBezTo>
                          <a:pt x="366278" y="123520"/>
                          <a:pt x="367542" y="141911"/>
                          <a:pt x="371475" y="152400"/>
                        </a:cubicBezTo>
                        <a:cubicBezTo>
                          <a:pt x="373137" y="156832"/>
                          <a:pt x="375961" y="160750"/>
                          <a:pt x="377825" y="165100"/>
                        </a:cubicBezTo>
                        <a:cubicBezTo>
                          <a:pt x="382654" y="176368"/>
                          <a:pt x="378633" y="173981"/>
                          <a:pt x="387350" y="184150"/>
                        </a:cubicBezTo>
                        <a:cubicBezTo>
                          <a:pt x="391246" y="188696"/>
                          <a:pt x="395817" y="192617"/>
                          <a:pt x="400050" y="196850"/>
                        </a:cubicBezTo>
                        <a:cubicBezTo>
                          <a:pt x="401108" y="200025"/>
                          <a:pt x="401134" y="203762"/>
                          <a:pt x="403225" y="206375"/>
                        </a:cubicBezTo>
                        <a:cubicBezTo>
                          <a:pt x="405609" y="209355"/>
                          <a:pt x="409819" y="210282"/>
                          <a:pt x="412750" y="212725"/>
                        </a:cubicBezTo>
                        <a:cubicBezTo>
                          <a:pt x="437196" y="233097"/>
                          <a:pt x="408151" y="212834"/>
                          <a:pt x="431800" y="228600"/>
                        </a:cubicBezTo>
                        <a:cubicBezTo>
                          <a:pt x="430742" y="243417"/>
                          <a:pt x="435995" y="260153"/>
                          <a:pt x="428625" y="273050"/>
                        </a:cubicBezTo>
                        <a:cubicBezTo>
                          <a:pt x="424626" y="280048"/>
                          <a:pt x="421374" y="258558"/>
                          <a:pt x="419100" y="250825"/>
                        </a:cubicBezTo>
                        <a:cubicBezTo>
                          <a:pt x="398356" y="180296"/>
                          <a:pt x="423769" y="246622"/>
                          <a:pt x="406400" y="203200"/>
                        </a:cubicBezTo>
                        <a:cubicBezTo>
                          <a:pt x="405617" y="193808"/>
                          <a:pt x="398716" y="136392"/>
                          <a:pt x="406400" y="127000"/>
                        </a:cubicBezTo>
                        <a:cubicBezTo>
                          <a:pt x="411803" y="120396"/>
                          <a:pt x="423333" y="129117"/>
                          <a:pt x="431800" y="130175"/>
                        </a:cubicBezTo>
                        <a:cubicBezTo>
                          <a:pt x="433917" y="133350"/>
                          <a:pt x="437896" y="135893"/>
                          <a:pt x="438150" y="139700"/>
                        </a:cubicBezTo>
                        <a:cubicBezTo>
                          <a:pt x="440918" y="181215"/>
                          <a:pt x="436839" y="166980"/>
                          <a:pt x="428625" y="193675"/>
                        </a:cubicBezTo>
                        <a:cubicBezTo>
                          <a:pt x="424249" y="207899"/>
                          <a:pt x="421957" y="220665"/>
                          <a:pt x="419100" y="234950"/>
                        </a:cubicBezTo>
                        <a:cubicBezTo>
                          <a:pt x="419497" y="240900"/>
                          <a:pt x="417875" y="276950"/>
                          <a:pt x="425450" y="292100"/>
                        </a:cubicBezTo>
                        <a:cubicBezTo>
                          <a:pt x="427157" y="295513"/>
                          <a:pt x="429907" y="298312"/>
                          <a:pt x="431800" y="301625"/>
                        </a:cubicBezTo>
                        <a:cubicBezTo>
                          <a:pt x="434148" y="305734"/>
                          <a:pt x="435715" y="310266"/>
                          <a:pt x="438150" y="314325"/>
                        </a:cubicBezTo>
                        <a:cubicBezTo>
                          <a:pt x="442077" y="320869"/>
                          <a:pt x="448437" y="326135"/>
                          <a:pt x="450850" y="333375"/>
                        </a:cubicBezTo>
                        <a:cubicBezTo>
                          <a:pt x="454900" y="345524"/>
                          <a:pt x="457976" y="353129"/>
                          <a:pt x="460375" y="365125"/>
                        </a:cubicBezTo>
                        <a:cubicBezTo>
                          <a:pt x="470787" y="417184"/>
                          <a:pt x="455019" y="345192"/>
                          <a:pt x="466725" y="409575"/>
                        </a:cubicBezTo>
                        <a:cubicBezTo>
                          <a:pt x="467324" y="412868"/>
                          <a:pt x="469147" y="415839"/>
                          <a:pt x="469900" y="419100"/>
                        </a:cubicBezTo>
                        <a:cubicBezTo>
                          <a:pt x="472327" y="429617"/>
                          <a:pt x="477676" y="461548"/>
                          <a:pt x="476250" y="450850"/>
                        </a:cubicBezTo>
                        <a:cubicBezTo>
                          <a:pt x="474133" y="434975"/>
                          <a:pt x="472644" y="419004"/>
                          <a:pt x="469900" y="403225"/>
                        </a:cubicBezTo>
                        <a:cubicBezTo>
                          <a:pt x="468405" y="394627"/>
                          <a:pt x="468391" y="385087"/>
                          <a:pt x="463550" y="377825"/>
                        </a:cubicBezTo>
                        <a:lnTo>
                          <a:pt x="457200" y="368300"/>
                        </a:lnTo>
                        <a:cubicBezTo>
                          <a:pt x="456142" y="360892"/>
                          <a:pt x="455708" y="353367"/>
                          <a:pt x="454025" y="346075"/>
                        </a:cubicBezTo>
                        <a:cubicBezTo>
                          <a:pt x="452520" y="339553"/>
                          <a:pt x="449792" y="333375"/>
                          <a:pt x="447675" y="327025"/>
                        </a:cubicBezTo>
                        <a:cubicBezTo>
                          <a:pt x="446617" y="323850"/>
                          <a:pt x="445050" y="320801"/>
                          <a:pt x="444500" y="317500"/>
                        </a:cubicBezTo>
                        <a:cubicBezTo>
                          <a:pt x="440608" y="294146"/>
                          <a:pt x="442886" y="304695"/>
                          <a:pt x="438150" y="285750"/>
                        </a:cubicBezTo>
                        <a:cubicBezTo>
                          <a:pt x="430963" y="213879"/>
                          <a:pt x="438150" y="300996"/>
                          <a:pt x="438150" y="180975"/>
                        </a:cubicBezTo>
                        <a:cubicBezTo>
                          <a:pt x="438150" y="164009"/>
                          <a:pt x="431940" y="146868"/>
                          <a:pt x="434975" y="130175"/>
                        </a:cubicBezTo>
                        <a:cubicBezTo>
                          <a:pt x="436079" y="124103"/>
                          <a:pt x="441187" y="140844"/>
                          <a:pt x="444500" y="146050"/>
                        </a:cubicBezTo>
                        <a:cubicBezTo>
                          <a:pt x="448597" y="152489"/>
                          <a:pt x="453414" y="158474"/>
                          <a:pt x="457200" y="165100"/>
                        </a:cubicBezTo>
                        <a:cubicBezTo>
                          <a:pt x="463085" y="175398"/>
                          <a:pt x="471167" y="188588"/>
                          <a:pt x="476250" y="200025"/>
                        </a:cubicBezTo>
                        <a:cubicBezTo>
                          <a:pt x="478565" y="205233"/>
                          <a:pt x="479579" y="211067"/>
                          <a:pt x="482600" y="215900"/>
                        </a:cubicBezTo>
                        <a:cubicBezTo>
                          <a:pt x="484980" y="219708"/>
                          <a:pt x="489250" y="221976"/>
                          <a:pt x="492125" y="225425"/>
                        </a:cubicBezTo>
                        <a:cubicBezTo>
                          <a:pt x="503499" y="239074"/>
                          <a:pt x="494490" y="230156"/>
                          <a:pt x="501650" y="244475"/>
                        </a:cubicBezTo>
                        <a:cubicBezTo>
                          <a:pt x="503357" y="247888"/>
                          <a:pt x="506450" y="250513"/>
                          <a:pt x="508000" y="254000"/>
                        </a:cubicBezTo>
                        <a:cubicBezTo>
                          <a:pt x="510718" y="260117"/>
                          <a:pt x="512233" y="266700"/>
                          <a:pt x="514350" y="273050"/>
                        </a:cubicBezTo>
                        <a:lnTo>
                          <a:pt x="523875" y="301625"/>
                        </a:lnTo>
                        <a:lnTo>
                          <a:pt x="527050" y="311150"/>
                        </a:lnTo>
                        <a:cubicBezTo>
                          <a:pt x="528108" y="314325"/>
                          <a:pt x="528369" y="317890"/>
                          <a:pt x="530225" y="320675"/>
                        </a:cubicBezTo>
                        <a:cubicBezTo>
                          <a:pt x="534458" y="327025"/>
                          <a:pt x="540512" y="332485"/>
                          <a:pt x="542925" y="339725"/>
                        </a:cubicBezTo>
                        <a:cubicBezTo>
                          <a:pt x="550905" y="363666"/>
                          <a:pt x="540140" y="334156"/>
                          <a:pt x="552450" y="358775"/>
                        </a:cubicBezTo>
                        <a:cubicBezTo>
                          <a:pt x="558629" y="371132"/>
                          <a:pt x="552696" y="366758"/>
                          <a:pt x="558800" y="381000"/>
                        </a:cubicBezTo>
                        <a:cubicBezTo>
                          <a:pt x="560303" y="384507"/>
                          <a:pt x="563443" y="387112"/>
                          <a:pt x="565150" y="390525"/>
                        </a:cubicBezTo>
                        <a:cubicBezTo>
                          <a:pt x="566647" y="393518"/>
                          <a:pt x="570333" y="402727"/>
                          <a:pt x="568325" y="400050"/>
                        </a:cubicBezTo>
                        <a:cubicBezTo>
                          <a:pt x="563205" y="393224"/>
                          <a:pt x="560015" y="385142"/>
                          <a:pt x="555625" y="377825"/>
                        </a:cubicBezTo>
                        <a:cubicBezTo>
                          <a:pt x="553662" y="374553"/>
                          <a:pt x="550982" y="371713"/>
                          <a:pt x="549275" y="368300"/>
                        </a:cubicBezTo>
                        <a:cubicBezTo>
                          <a:pt x="547778" y="365307"/>
                          <a:pt x="547597" y="361768"/>
                          <a:pt x="546100" y="358775"/>
                        </a:cubicBezTo>
                        <a:cubicBezTo>
                          <a:pt x="528989" y="324552"/>
                          <a:pt x="554152" y="387624"/>
                          <a:pt x="530225" y="330200"/>
                        </a:cubicBezTo>
                        <a:cubicBezTo>
                          <a:pt x="523669" y="314465"/>
                          <a:pt x="517805" y="286871"/>
                          <a:pt x="514350" y="273050"/>
                        </a:cubicBezTo>
                        <a:cubicBezTo>
                          <a:pt x="510953" y="259460"/>
                          <a:pt x="510687" y="259255"/>
                          <a:pt x="508000" y="244475"/>
                        </a:cubicBezTo>
                        <a:cubicBezTo>
                          <a:pt x="506848" y="238141"/>
                          <a:pt x="505577" y="231818"/>
                          <a:pt x="504825" y="225425"/>
                        </a:cubicBezTo>
                        <a:cubicBezTo>
                          <a:pt x="503459" y="213815"/>
                          <a:pt x="502813" y="202132"/>
                          <a:pt x="501650" y="190500"/>
                        </a:cubicBezTo>
                        <a:cubicBezTo>
                          <a:pt x="499621" y="170207"/>
                          <a:pt x="498290" y="159138"/>
                          <a:pt x="495300" y="139700"/>
                        </a:cubicBezTo>
                        <a:cubicBezTo>
                          <a:pt x="494321" y="133337"/>
                          <a:pt x="493686" y="126895"/>
                          <a:pt x="492125" y="120650"/>
                        </a:cubicBezTo>
                        <a:cubicBezTo>
                          <a:pt x="490502" y="114156"/>
                          <a:pt x="483138" y="95448"/>
                          <a:pt x="485775" y="101600"/>
                        </a:cubicBezTo>
                        <a:cubicBezTo>
                          <a:pt x="488950" y="109008"/>
                          <a:pt x="491695" y="116616"/>
                          <a:pt x="495300" y="123825"/>
                        </a:cubicBezTo>
                        <a:cubicBezTo>
                          <a:pt x="497007" y="127238"/>
                          <a:pt x="499943" y="129937"/>
                          <a:pt x="501650" y="133350"/>
                        </a:cubicBezTo>
                        <a:cubicBezTo>
                          <a:pt x="504199" y="138448"/>
                          <a:pt x="505451" y="144127"/>
                          <a:pt x="508000" y="149225"/>
                        </a:cubicBezTo>
                        <a:cubicBezTo>
                          <a:pt x="509707" y="152638"/>
                          <a:pt x="512800" y="155263"/>
                          <a:pt x="514350" y="158750"/>
                        </a:cubicBezTo>
                        <a:cubicBezTo>
                          <a:pt x="517068" y="164867"/>
                          <a:pt x="518583" y="171450"/>
                          <a:pt x="520700" y="177800"/>
                        </a:cubicBezTo>
                        <a:cubicBezTo>
                          <a:pt x="521758" y="180975"/>
                          <a:pt x="522378" y="184332"/>
                          <a:pt x="523875" y="187325"/>
                        </a:cubicBezTo>
                        <a:cubicBezTo>
                          <a:pt x="525992" y="191558"/>
                          <a:pt x="528563" y="195593"/>
                          <a:pt x="530225" y="200025"/>
                        </a:cubicBezTo>
                        <a:cubicBezTo>
                          <a:pt x="537761" y="220120"/>
                          <a:pt x="527964" y="205781"/>
                          <a:pt x="539750" y="225425"/>
                        </a:cubicBezTo>
                        <a:cubicBezTo>
                          <a:pt x="543677" y="231969"/>
                          <a:pt x="547054" y="239079"/>
                          <a:pt x="552450" y="244475"/>
                        </a:cubicBezTo>
                        <a:cubicBezTo>
                          <a:pt x="572906" y="264931"/>
                          <a:pt x="558605" y="248970"/>
                          <a:pt x="571500" y="266700"/>
                        </a:cubicBezTo>
                        <a:cubicBezTo>
                          <a:pt x="577725" y="275259"/>
                          <a:pt x="583066" y="284616"/>
                          <a:pt x="590550" y="292100"/>
                        </a:cubicBezTo>
                        <a:cubicBezTo>
                          <a:pt x="593725" y="295275"/>
                          <a:pt x="597500" y="297947"/>
                          <a:pt x="600075" y="301625"/>
                        </a:cubicBezTo>
                        <a:cubicBezTo>
                          <a:pt x="604968" y="308615"/>
                          <a:pt x="608385" y="316533"/>
                          <a:pt x="612775" y="323850"/>
                        </a:cubicBezTo>
                        <a:cubicBezTo>
                          <a:pt x="614738" y="327122"/>
                          <a:pt x="617575" y="329888"/>
                          <a:pt x="619125" y="333375"/>
                        </a:cubicBezTo>
                        <a:cubicBezTo>
                          <a:pt x="621843" y="339492"/>
                          <a:pt x="629188" y="357994"/>
                          <a:pt x="625475" y="352425"/>
                        </a:cubicBezTo>
                        <a:cubicBezTo>
                          <a:pt x="623358" y="349250"/>
                          <a:pt x="621415" y="345953"/>
                          <a:pt x="619125" y="342900"/>
                        </a:cubicBezTo>
                        <a:cubicBezTo>
                          <a:pt x="607934" y="327978"/>
                          <a:pt x="603116" y="324879"/>
                          <a:pt x="593725" y="307975"/>
                        </a:cubicBezTo>
                        <a:cubicBezTo>
                          <a:pt x="592100" y="305049"/>
                          <a:pt x="592047" y="301443"/>
                          <a:pt x="590550" y="298450"/>
                        </a:cubicBezTo>
                        <a:cubicBezTo>
                          <a:pt x="587790" y="292930"/>
                          <a:pt x="584022" y="287970"/>
                          <a:pt x="581025" y="282575"/>
                        </a:cubicBezTo>
                        <a:cubicBezTo>
                          <a:pt x="578726" y="278438"/>
                          <a:pt x="576974" y="274012"/>
                          <a:pt x="574675" y="269875"/>
                        </a:cubicBezTo>
                        <a:cubicBezTo>
                          <a:pt x="571678" y="264480"/>
                          <a:pt x="567704" y="259618"/>
                          <a:pt x="565150" y="254000"/>
                        </a:cubicBezTo>
                        <a:cubicBezTo>
                          <a:pt x="562380" y="247906"/>
                          <a:pt x="561286" y="241165"/>
                          <a:pt x="558800" y="234950"/>
                        </a:cubicBezTo>
                        <a:cubicBezTo>
                          <a:pt x="556683" y="229658"/>
                          <a:pt x="554088" y="224534"/>
                          <a:pt x="552450" y="219075"/>
                        </a:cubicBezTo>
                        <a:cubicBezTo>
                          <a:pt x="545555" y="196091"/>
                          <a:pt x="553967" y="208996"/>
                          <a:pt x="542925" y="184150"/>
                        </a:cubicBezTo>
                        <a:cubicBezTo>
                          <a:pt x="541375" y="180663"/>
                          <a:pt x="538282" y="178038"/>
                          <a:pt x="536575" y="174625"/>
                        </a:cubicBezTo>
                        <a:cubicBezTo>
                          <a:pt x="535078" y="171632"/>
                          <a:pt x="534718" y="168176"/>
                          <a:pt x="533400" y="165100"/>
                        </a:cubicBezTo>
                        <a:cubicBezTo>
                          <a:pt x="531536" y="160750"/>
                          <a:pt x="529167" y="156633"/>
                          <a:pt x="527050" y="152400"/>
                        </a:cubicBezTo>
                        <a:cubicBezTo>
                          <a:pt x="528108" y="194733"/>
                          <a:pt x="527278" y="237156"/>
                          <a:pt x="530225" y="279400"/>
                        </a:cubicBezTo>
                        <a:cubicBezTo>
                          <a:pt x="530491" y="283207"/>
                          <a:pt x="534868" y="285512"/>
                          <a:pt x="536575" y="288925"/>
                        </a:cubicBezTo>
                        <a:cubicBezTo>
                          <a:pt x="538072" y="291918"/>
                          <a:pt x="538692" y="295275"/>
                          <a:pt x="539750" y="298450"/>
                        </a:cubicBezTo>
                        <a:cubicBezTo>
                          <a:pt x="540808" y="309033"/>
                          <a:pt x="541421" y="319671"/>
                          <a:pt x="542925" y="330200"/>
                        </a:cubicBezTo>
                        <a:cubicBezTo>
                          <a:pt x="543542" y="334520"/>
                          <a:pt x="545153" y="338640"/>
                          <a:pt x="546100" y="342900"/>
                        </a:cubicBezTo>
                        <a:cubicBezTo>
                          <a:pt x="547271" y="348168"/>
                          <a:pt x="548062" y="353517"/>
                          <a:pt x="549275" y="358775"/>
                        </a:cubicBezTo>
                        <a:cubicBezTo>
                          <a:pt x="551237" y="367279"/>
                          <a:pt x="550784" y="376913"/>
                          <a:pt x="555625" y="384175"/>
                        </a:cubicBezTo>
                        <a:cubicBezTo>
                          <a:pt x="557742" y="387350"/>
                          <a:pt x="558159" y="393700"/>
                          <a:pt x="561975" y="393700"/>
                        </a:cubicBezTo>
                        <a:cubicBezTo>
                          <a:pt x="565322" y="393700"/>
                          <a:pt x="560808" y="386852"/>
                          <a:pt x="558800" y="384175"/>
                        </a:cubicBezTo>
                        <a:cubicBezTo>
                          <a:pt x="552450" y="375708"/>
                          <a:pt x="545975" y="367334"/>
                          <a:pt x="539750" y="358775"/>
                        </a:cubicBezTo>
                        <a:cubicBezTo>
                          <a:pt x="531305" y="347163"/>
                          <a:pt x="523977" y="332656"/>
                          <a:pt x="517525" y="320675"/>
                        </a:cubicBezTo>
                        <a:cubicBezTo>
                          <a:pt x="515281" y="316508"/>
                          <a:pt x="513610" y="312034"/>
                          <a:pt x="511175" y="307975"/>
                        </a:cubicBezTo>
                        <a:cubicBezTo>
                          <a:pt x="507248" y="301431"/>
                          <a:pt x="501888" y="295751"/>
                          <a:pt x="498475" y="288925"/>
                        </a:cubicBezTo>
                        <a:cubicBezTo>
                          <a:pt x="495482" y="282938"/>
                          <a:pt x="494242" y="276225"/>
                          <a:pt x="492125" y="269875"/>
                        </a:cubicBezTo>
                        <a:cubicBezTo>
                          <a:pt x="484810" y="247931"/>
                          <a:pt x="489762" y="263597"/>
                          <a:pt x="479425" y="222250"/>
                        </a:cubicBezTo>
                        <a:cubicBezTo>
                          <a:pt x="478367" y="218017"/>
                          <a:pt x="476967" y="213854"/>
                          <a:pt x="476250" y="209550"/>
                        </a:cubicBezTo>
                        <a:lnTo>
                          <a:pt x="473075" y="190500"/>
                        </a:lnTo>
                        <a:cubicBezTo>
                          <a:pt x="472017" y="173567"/>
                          <a:pt x="471588" y="122818"/>
                          <a:pt x="469900" y="139700"/>
                        </a:cubicBezTo>
                        <a:cubicBezTo>
                          <a:pt x="464321" y="195492"/>
                          <a:pt x="466662" y="287783"/>
                          <a:pt x="469900" y="346075"/>
                        </a:cubicBezTo>
                        <a:cubicBezTo>
                          <a:pt x="470315" y="353547"/>
                          <a:pt x="472330" y="360854"/>
                          <a:pt x="473075" y="368300"/>
                        </a:cubicBezTo>
                        <a:cubicBezTo>
                          <a:pt x="474448" y="382030"/>
                          <a:pt x="474877" y="395845"/>
                          <a:pt x="476250" y="409575"/>
                        </a:cubicBezTo>
                        <a:cubicBezTo>
                          <a:pt x="476995" y="417021"/>
                          <a:pt x="478195" y="424418"/>
                          <a:pt x="479425" y="431800"/>
                        </a:cubicBezTo>
                        <a:cubicBezTo>
                          <a:pt x="480312" y="437123"/>
                          <a:pt x="486416" y="451491"/>
                          <a:pt x="482600" y="447675"/>
                        </a:cubicBezTo>
                        <a:cubicBezTo>
                          <a:pt x="477867" y="442942"/>
                          <a:pt x="478676" y="434863"/>
                          <a:pt x="476250" y="428625"/>
                        </a:cubicBezTo>
                        <a:cubicBezTo>
                          <a:pt x="444341" y="346574"/>
                          <a:pt x="475492" y="441287"/>
                          <a:pt x="438150" y="314325"/>
                        </a:cubicBezTo>
                        <a:cubicBezTo>
                          <a:pt x="435032" y="303725"/>
                          <a:pt x="428625" y="282575"/>
                          <a:pt x="428625" y="282575"/>
                        </a:cubicBezTo>
                        <a:cubicBezTo>
                          <a:pt x="423147" y="227798"/>
                          <a:pt x="429499" y="273588"/>
                          <a:pt x="415925" y="215900"/>
                        </a:cubicBezTo>
                        <a:cubicBezTo>
                          <a:pt x="414451" y="209634"/>
                          <a:pt x="414013" y="203163"/>
                          <a:pt x="412750" y="196850"/>
                        </a:cubicBezTo>
                        <a:cubicBezTo>
                          <a:pt x="411894" y="192571"/>
                          <a:pt x="410633" y="188383"/>
                          <a:pt x="409575" y="184150"/>
                        </a:cubicBezTo>
                        <a:cubicBezTo>
                          <a:pt x="408517" y="173567"/>
                          <a:pt x="406400" y="163036"/>
                          <a:pt x="406400" y="152400"/>
                        </a:cubicBezTo>
                        <a:cubicBezTo>
                          <a:pt x="406400" y="124863"/>
                          <a:pt x="410885" y="97356"/>
                          <a:pt x="409575" y="69850"/>
                        </a:cubicBezTo>
                        <a:cubicBezTo>
                          <a:pt x="409304" y="64157"/>
                          <a:pt x="405774" y="80627"/>
                          <a:pt x="403225" y="85725"/>
                        </a:cubicBezTo>
                        <a:cubicBezTo>
                          <a:pt x="401518" y="89138"/>
                          <a:pt x="398768" y="91937"/>
                          <a:pt x="396875" y="95250"/>
                        </a:cubicBezTo>
                        <a:cubicBezTo>
                          <a:pt x="394527" y="99359"/>
                          <a:pt x="392389" y="103600"/>
                          <a:pt x="390525" y="107950"/>
                        </a:cubicBezTo>
                        <a:cubicBezTo>
                          <a:pt x="386035" y="118427"/>
                          <a:pt x="384148" y="130216"/>
                          <a:pt x="377825" y="139700"/>
                        </a:cubicBezTo>
                        <a:cubicBezTo>
                          <a:pt x="359627" y="166997"/>
                          <a:pt x="381445" y="132460"/>
                          <a:pt x="368300" y="158750"/>
                        </a:cubicBezTo>
                        <a:cubicBezTo>
                          <a:pt x="365540" y="164270"/>
                          <a:pt x="361730" y="169207"/>
                          <a:pt x="358775" y="174625"/>
                        </a:cubicBezTo>
                        <a:cubicBezTo>
                          <a:pt x="355375" y="180858"/>
                          <a:pt x="353188" y="187768"/>
                          <a:pt x="349250" y="193675"/>
                        </a:cubicBezTo>
                        <a:cubicBezTo>
                          <a:pt x="346759" y="197411"/>
                          <a:pt x="342647" y="199791"/>
                          <a:pt x="339725" y="203200"/>
                        </a:cubicBezTo>
                        <a:cubicBezTo>
                          <a:pt x="336281" y="207218"/>
                          <a:pt x="334551" y="212888"/>
                          <a:pt x="330200" y="215900"/>
                        </a:cubicBezTo>
                        <a:cubicBezTo>
                          <a:pt x="320471" y="222635"/>
                          <a:pt x="310164" y="230102"/>
                          <a:pt x="298450" y="231775"/>
                        </a:cubicBezTo>
                        <a:cubicBezTo>
                          <a:pt x="270883" y="235713"/>
                          <a:pt x="283563" y="233482"/>
                          <a:pt x="260350" y="238125"/>
                        </a:cubicBezTo>
                        <a:cubicBezTo>
                          <a:pt x="244475" y="237067"/>
                          <a:pt x="228379" y="237796"/>
                          <a:pt x="212725" y="234950"/>
                        </a:cubicBezTo>
                        <a:cubicBezTo>
                          <a:pt x="208421" y="234167"/>
                          <a:pt x="184631" y="222801"/>
                          <a:pt x="177800" y="219075"/>
                        </a:cubicBezTo>
                        <a:cubicBezTo>
                          <a:pt x="158365" y="208474"/>
                          <a:pt x="155349" y="207368"/>
                          <a:pt x="139700" y="193675"/>
                        </a:cubicBezTo>
                        <a:cubicBezTo>
                          <a:pt x="133458" y="188214"/>
                          <a:pt x="127582" y="182140"/>
                          <a:pt x="123825" y="174625"/>
                        </a:cubicBezTo>
                        <a:cubicBezTo>
                          <a:pt x="121276" y="169527"/>
                          <a:pt x="119592" y="164042"/>
                          <a:pt x="117475" y="158750"/>
                        </a:cubicBezTo>
                        <a:cubicBezTo>
                          <a:pt x="119592" y="142875"/>
                          <a:pt x="119002" y="126397"/>
                          <a:pt x="123825" y="111125"/>
                        </a:cubicBezTo>
                        <a:cubicBezTo>
                          <a:pt x="125628" y="105416"/>
                          <a:pt x="132583" y="102931"/>
                          <a:pt x="136525" y="98425"/>
                        </a:cubicBezTo>
                        <a:cubicBezTo>
                          <a:pt x="140010" y="94443"/>
                          <a:pt x="141783" y="88854"/>
                          <a:pt x="146050" y="85725"/>
                        </a:cubicBezTo>
                        <a:cubicBezTo>
                          <a:pt x="157906" y="77030"/>
                          <a:pt x="170742" y="69534"/>
                          <a:pt x="184150" y="63500"/>
                        </a:cubicBezTo>
                        <a:cubicBezTo>
                          <a:pt x="201264" y="55799"/>
                          <a:pt x="254564" y="51854"/>
                          <a:pt x="263525" y="50800"/>
                        </a:cubicBezTo>
                        <a:cubicBezTo>
                          <a:pt x="322448" y="56692"/>
                          <a:pt x="311884" y="48025"/>
                          <a:pt x="346075" y="66675"/>
                        </a:cubicBezTo>
                        <a:cubicBezTo>
                          <a:pt x="351493" y="69630"/>
                          <a:pt x="357287" y="72158"/>
                          <a:pt x="361950" y="76200"/>
                        </a:cubicBezTo>
                        <a:cubicBezTo>
                          <a:pt x="373260" y="86002"/>
                          <a:pt x="393700" y="107950"/>
                          <a:pt x="393700" y="107950"/>
                        </a:cubicBezTo>
                        <a:cubicBezTo>
                          <a:pt x="395817" y="113242"/>
                          <a:pt x="398668" y="118296"/>
                          <a:pt x="400050" y="123825"/>
                        </a:cubicBezTo>
                        <a:cubicBezTo>
                          <a:pt x="401865" y="131085"/>
                          <a:pt x="401886" y="138687"/>
                          <a:pt x="403225" y="146050"/>
                        </a:cubicBezTo>
                        <a:cubicBezTo>
                          <a:pt x="404006" y="150343"/>
                          <a:pt x="405342" y="154517"/>
                          <a:pt x="406400" y="158750"/>
                        </a:cubicBezTo>
                        <a:cubicBezTo>
                          <a:pt x="405342" y="170392"/>
                          <a:pt x="406237" y="182380"/>
                          <a:pt x="403225" y="193675"/>
                        </a:cubicBezTo>
                        <a:cubicBezTo>
                          <a:pt x="400294" y="204665"/>
                          <a:pt x="372045" y="223553"/>
                          <a:pt x="368300" y="225425"/>
                        </a:cubicBezTo>
                        <a:cubicBezTo>
                          <a:pt x="364067" y="227542"/>
                          <a:pt x="360090" y="230278"/>
                          <a:pt x="355600" y="231775"/>
                        </a:cubicBezTo>
                        <a:cubicBezTo>
                          <a:pt x="350480" y="233482"/>
                          <a:pt x="344960" y="233641"/>
                          <a:pt x="339725" y="234950"/>
                        </a:cubicBezTo>
                        <a:cubicBezTo>
                          <a:pt x="336478" y="235762"/>
                          <a:pt x="333345" y="236981"/>
                          <a:pt x="330200" y="238125"/>
                        </a:cubicBezTo>
                        <a:cubicBezTo>
                          <a:pt x="282349" y="255525"/>
                          <a:pt x="327869" y="239960"/>
                          <a:pt x="276225" y="257175"/>
                        </a:cubicBezTo>
                        <a:cubicBezTo>
                          <a:pt x="273050" y="258233"/>
                          <a:pt x="269982" y="259694"/>
                          <a:pt x="266700" y="260350"/>
                        </a:cubicBezTo>
                        <a:cubicBezTo>
                          <a:pt x="243487" y="264993"/>
                          <a:pt x="256167" y="262762"/>
                          <a:pt x="228600" y="266700"/>
                        </a:cubicBezTo>
                        <a:cubicBezTo>
                          <a:pt x="225425" y="265642"/>
                          <a:pt x="221688" y="265616"/>
                          <a:pt x="219075" y="263525"/>
                        </a:cubicBezTo>
                        <a:cubicBezTo>
                          <a:pt x="216095" y="261141"/>
                          <a:pt x="212613" y="257814"/>
                          <a:pt x="212725" y="254000"/>
                        </a:cubicBezTo>
                        <a:cubicBezTo>
                          <a:pt x="213694" y="221053"/>
                          <a:pt x="215460" y="187830"/>
                          <a:pt x="222250" y="155575"/>
                        </a:cubicBezTo>
                        <a:cubicBezTo>
                          <a:pt x="224126" y="146666"/>
                          <a:pt x="232663" y="140633"/>
                          <a:pt x="238125" y="133350"/>
                        </a:cubicBezTo>
                        <a:cubicBezTo>
                          <a:pt x="253192" y="113261"/>
                          <a:pt x="254684" y="112361"/>
                          <a:pt x="279400" y="95250"/>
                        </a:cubicBezTo>
                        <a:cubicBezTo>
                          <a:pt x="283291" y="92556"/>
                          <a:pt x="287549" y="90200"/>
                          <a:pt x="292100" y="88900"/>
                        </a:cubicBezTo>
                        <a:cubicBezTo>
                          <a:pt x="313048" y="82915"/>
                          <a:pt x="331059" y="81749"/>
                          <a:pt x="352425" y="79375"/>
                        </a:cubicBezTo>
                        <a:cubicBezTo>
                          <a:pt x="364067" y="80433"/>
                          <a:pt x="376405" y="78445"/>
                          <a:pt x="387350" y="82550"/>
                        </a:cubicBezTo>
                        <a:cubicBezTo>
                          <a:pt x="394357" y="85178"/>
                          <a:pt x="398391" y="92712"/>
                          <a:pt x="403225" y="98425"/>
                        </a:cubicBezTo>
                        <a:cubicBezTo>
                          <a:pt x="411754" y="108505"/>
                          <a:pt x="423517" y="122904"/>
                          <a:pt x="428625" y="136525"/>
                        </a:cubicBezTo>
                        <a:cubicBezTo>
                          <a:pt x="430157" y="140611"/>
                          <a:pt x="430742" y="144992"/>
                          <a:pt x="431800" y="149225"/>
                        </a:cubicBezTo>
                        <a:cubicBezTo>
                          <a:pt x="435801" y="185230"/>
                          <a:pt x="436715" y="177294"/>
                          <a:pt x="431800" y="219075"/>
                        </a:cubicBezTo>
                        <a:cubicBezTo>
                          <a:pt x="431290" y="223409"/>
                          <a:pt x="430576" y="227872"/>
                          <a:pt x="428625" y="231775"/>
                        </a:cubicBezTo>
                        <a:cubicBezTo>
                          <a:pt x="426258" y="236508"/>
                          <a:pt x="422701" y="240597"/>
                          <a:pt x="419100" y="244475"/>
                        </a:cubicBezTo>
                        <a:cubicBezTo>
                          <a:pt x="409878" y="254406"/>
                          <a:pt x="390036" y="276282"/>
                          <a:pt x="374650" y="285750"/>
                        </a:cubicBezTo>
                        <a:cubicBezTo>
                          <a:pt x="341618" y="306077"/>
                          <a:pt x="356630" y="298581"/>
                          <a:pt x="330200" y="304800"/>
                        </a:cubicBezTo>
                        <a:cubicBezTo>
                          <a:pt x="317457" y="307798"/>
                          <a:pt x="292100" y="314325"/>
                          <a:pt x="292100" y="314325"/>
                        </a:cubicBezTo>
                        <a:cubicBezTo>
                          <a:pt x="254936" y="307767"/>
                          <a:pt x="240827" y="317529"/>
                          <a:pt x="225425" y="288925"/>
                        </a:cubicBezTo>
                        <a:cubicBezTo>
                          <a:pt x="221138" y="280963"/>
                          <a:pt x="219075" y="271992"/>
                          <a:pt x="215900" y="263525"/>
                        </a:cubicBezTo>
                        <a:cubicBezTo>
                          <a:pt x="208912" y="200629"/>
                          <a:pt x="204829" y="179182"/>
                          <a:pt x="222250" y="92075"/>
                        </a:cubicBezTo>
                        <a:cubicBezTo>
                          <a:pt x="223715" y="84749"/>
                          <a:pt x="244870" y="46833"/>
                          <a:pt x="260350" y="34925"/>
                        </a:cubicBezTo>
                        <a:cubicBezTo>
                          <a:pt x="270590" y="27048"/>
                          <a:pt x="279844" y="16785"/>
                          <a:pt x="292100" y="12700"/>
                        </a:cubicBezTo>
                        <a:lnTo>
                          <a:pt x="301625" y="9525"/>
                        </a:lnTo>
                        <a:cubicBezTo>
                          <a:pt x="324908" y="12700"/>
                          <a:pt x="349561" y="10567"/>
                          <a:pt x="371475" y="19050"/>
                        </a:cubicBezTo>
                        <a:cubicBezTo>
                          <a:pt x="391073" y="26636"/>
                          <a:pt x="405038" y="55030"/>
                          <a:pt x="412750" y="73025"/>
                        </a:cubicBezTo>
                        <a:cubicBezTo>
                          <a:pt x="415387" y="79177"/>
                          <a:pt x="416983" y="85725"/>
                          <a:pt x="419100" y="92075"/>
                        </a:cubicBezTo>
                        <a:cubicBezTo>
                          <a:pt x="420158" y="102658"/>
                          <a:pt x="420869" y="113282"/>
                          <a:pt x="422275" y="123825"/>
                        </a:cubicBezTo>
                        <a:cubicBezTo>
                          <a:pt x="425589" y="148684"/>
                          <a:pt x="434534" y="150920"/>
                          <a:pt x="415925" y="184150"/>
                        </a:cubicBezTo>
                        <a:cubicBezTo>
                          <a:pt x="402453" y="208208"/>
                          <a:pt x="389101" y="213087"/>
                          <a:pt x="371475" y="225425"/>
                        </a:cubicBezTo>
                        <a:cubicBezTo>
                          <a:pt x="353433" y="238054"/>
                          <a:pt x="338120" y="255792"/>
                          <a:pt x="317500" y="263525"/>
                        </a:cubicBezTo>
                        <a:cubicBezTo>
                          <a:pt x="305200" y="268137"/>
                          <a:pt x="252190" y="288168"/>
                          <a:pt x="247650" y="288925"/>
                        </a:cubicBezTo>
                        <a:cubicBezTo>
                          <a:pt x="185388" y="299302"/>
                          <a:pt x="277412" y="283228"/>
                          <a:pt x="206375" y="298450"/>
                        </a:cubicBezTo>
                        <a:cubicBezTo>
                          <a:pt x="126741" y="315514"/>
                          <a:pt x="222366" y="292071"/>
                          <a:pt x="171450" y="304800"/>
                        </a:cubicBezTo>
                        <a:cubicBezTo>
                          <a:pt x="166158" y="303742"/>
                          <a:pt x="158568" y="306115"/>
                          <a:pt x="155575" y="301625"/>
                        </a:cubicBezTo>
                        <a:cubicBezTo>
                          <a:pt x="150842" y="294525"/>
                          <a:pt x="151308" y="284687"/>
                          <a:pt x="152400" y="276225"/>
                        </a:cubicBezTo>
                        <a:cubicBezTo>
                          <a:pt x="155588" y="251520"/>
                          <a:pt x="161799" y="227254"/>
                          <a:pt x="168275" y="203200"/>
                        </a:cubicBezTo>
                        <a:cubicBezTo>
                          <a:pt x="169267" y="199515"/>
                          <a:pt x="172335" y="196728"/>
                          <a:pt x="174625" y="193675"/>
                        </a:cubicBezTo>
                        <a:cubicBezTo>
                          <a:pt x="181865" y="184022"/>
                          <a:pt x="188904" y="174181"/>
                          <a:pt x="196850" y="165100"/>
                        </a:cubicBezTo>
                        <a:cubicBezTo>
                          <a:pt x="203749" y="157215"/>
                          <a:pt x="210837" y="149348"/>
                          <a:pt x="219075" y="142875"/>
                        </a:cubicBezTo>
                        <a:cubicBezTo>
                          <a:pt x="232302" y="132483"/>
                          <a:pt x="237874" y="131317"/>
                          <a:pt x="250825" y="127000"/>
                        </a:cubicBezTo>
                        <a:cubicBezTo>
                          <a:pt x="271992" y="131233"/>
                          <a:pt x="293674" y="133415"/>
                          <a:pt x="314325" y="139700"/>
                        </a:cubicBezTo>
                        <a:cubicBezTo>
                          <a:pt x="318621" y="141007"/>
                          <a:pt x="321112" y="145666"/>
                          <a:pt x="323850" y="149225"/>
                        </a:cubicBezTo>
                        <a:cubicBezTo>
                          <a:pt x="346612" y="178815"/>
                          <a:pt x="342482" y="171993"/>
                          <a:pt x="352425" y="196850"/>
                        </a:cubicBezTo>
                        <a:cubicBezTo>
                          <a:pt x="353483" y="204258"/>
                          <a:pt x="356310" y="211625"/>
                          <a:pt x="355600" y="219075"/>
                        </a:cubicBezTo>
                        <a:cubicBezTo>
                          <a:pt x="354163" y="234160"/>
                          <a:pt x="350351" y="248988"/>
                          <a:pt x="346075" y="263525"/>
                        </a:cubicBezTo>
                        <a:cubicBezTo>
                          <a:pt x="344998" y="267186"/>
                          <a:pt x="342423" y="270352"/>
                          <a:pt x="339725" y="273050"/>
                        </a:cubicBezTo>
                        <a:cubicBezTo>
                          <a:pt x="337389" y="275386"/>
                          <a:pt x="320187" y="289169"/>
                          <a:pt x="314325" y="292100"/>
                        </a:cubicBezTo>
                        <a:cubicBezTo>
                          <a:pt x="311332" y="293597"/>
                          <a:pt x="307907" y="294032"/>
                          <a:pt x="304800" y="295275"/>
                        </a:cubicBezTo>
                        <a:cubicBezTo>
                          <a:pt x="297316" y="298268"/>
                          <a:pt x="290421" y="302954"/>
                          <a:pt x="282575" y="304800"/>
                        </a:cubicBezTo>
                        <a:cubicBezTo>
                          <a:pt x="272222" y="307236"/>
                          <a:pt x="261408" y="306917"/>
                          <a:pt x="250825" y="307975"/>
                        </a:cubicBezTo>
                        <a:cubicBezTo>
                          <a:pt x="230221" y="303854"/>
                          <a:pt x="204929" y="310470"/>
                          <a:pt x="196850" y="288925"/>
                        </a:cubicBezTo>
                        <a:cubicBezTo>
                          <a:pt x="194955" y="283872"/>
                          <a:pt x="194733" y="278342"/>
                          <a:pt x="193675" y="273050"/>
                        </a:cubicBezTo>
                        <a:cubicBezTo>
                          <a:pt x="200600" y="226886"/>
                          <a:pt x="196750" y="207878"/>
                          <a:pt x="222250" y="171450"/>
                        </a:cubicBezTo>
                        <a:cubicBezTo>
                          <a:pt x="229658" y="160867"/>
                          <a:pt x="236405" y="149788"/>
                          <a:pt x="244475" y="139700"/>
                        </a:cubicBezTo>
                        <a:cubicBezTo>
                          <a:pt x="263752" y="115604"/>
                          <a:pt x="251210" y="132734"/>
                          <a:pt x="266700" y="107950"/>
                        </a:cubicBezTo>
                        <a:cubicBezTo>
                          <a:pt x="275493" y="93882"/>
                          <a:pt x="271329" y="103587"/>
                          <a:pt x="276225" y="88900"/>
                        </a:cubicBezTo>
                        <a:cubicBezTo>
                          <a:pt x="273050" y="86783"/>
                          <a:pt x="270508" y="82788"/>
                          <a:pt x="266700" y="82550"/>
                        </a:cubicBezTo>
                        <a:cubicBezTo>
                          <a:pt x="265679" y="82486"/>
                          <a:pt x="227944" y="82209"/>
                          <a:pt x="215900" y="88900"/>
                        </a:cubicBezTo>
                        <a:cubicBezTo>
                          <a:pt x="209229" y="92606"/>
                          <a:pt x="203676" y="98187"/>
                          <a:pt x="196850" y="101600"/>
                        </a:cubicBezTo>
                        <a:cubicBezTo>
                          <a:pt x="174707" y="112672"/>
                          <a:pt x="192645" y="102029"/>
                          <a:pt x="174625" y="117475"/>
                        </a:cubicBezTo>
                        <a:cubicBezTo>
                          <a:pt x="170607" y="120919"/>
                          <a:pt x="165858" y="123460"/>
                          <a:pt x="161925" y="127000"/>
                        </a:cubicBezTo>
                        <a:cubicBezTo>
                          <a:pt x="155250" y="133007"/>
                          <a:pt x="146891" y="138018"/>
                          <a:pt x="142875" y="146050"/>
                        </a:cubicBezTo>
                        <a:cubicBezTo>
                          <a:pt x="133112" y="165576"/>
                          <a:pt x="139150" y="154812"/>
                          <a:pt x="123825" y="177800"/>
                        </a:cubicBezTo>
                        <a:cubicBezTo>
                          <a:pt x="121708" y="180975"/>
                          <a:pt x="120173" y="184627"/>
                          <a:pt x="117475" y="187325"/>
                        </a:cubicBezTo>
                        <a:cubicBezTo>
                          <a:pt x="113242" y="191558"/>
                          <a:pt x="108671" y="195479"/>
                          <a:pt x="104775" y="200025"/>
                        </a:cubicBezTo>
                        <a:cubicBezTo>
                          <a:pt x="90664" y="216488"/>
                          <a:pt x="107244" y="203670"/>
                          <a:pt x="88900" y="215900"/>
                        </a:cubicBezTo>
                        <a:cubicBezTo>
                          <a:pt x="87842" y="219075"/>
                          <a:pt x="86167" y="222108"/>
                          <a:pt x="85725" y="225425"/>
                        </a:cubicBezTo>
                        <a:cubicBezTo>
                          <a:pt x="81593" y="256416"/>
                          <a:pt x="81039" y="286257"/>
                          <a:pt x="85725" y="317500"/>
                        </a:cubicBezTo>
                        <a:cubicBezTo>
                          <a:pt x="86291" y="321274"/>
                          <a:pt x="89857" y="323920"/>
                          <a:pt x="92075" y="327025"/>
                        </a:cubicBezTo>
                        <a:cubicBezTo>
                          <a:pt x="95151" y="331331"/>
                          <a:pt x="98795" y="335238"/>
                          <a:pt x="101600" y="339725"/>
                        </a:cubicBezTo>
                        <a:cubicBezTo>
                          <a:pt x="104108" y="343739"/>
                          <a:pt x="104920" y="348789"/>
                          <a:pt x="107950" y="352425"/>
                        </a:cubicBezTo>
                        <a:cubicBezTo>
                          <a:pt x="110393" y="355356"/>
                          <a:pt x="114544" y="356332"/>
                          <a:pt x="117475" y="358775"/>
                        </a:cubicBezTo>
                        <a:cubicBezTo>
                          <a:pt x="133689" y="372286"/>
                          <a:pt x="119142" y="366336"/>
                          <a:pt x="139700" y="371475"/>
                        </a:cubicBezTo>
                        <a:cubicBezTo>
                          <a:pt x="154517" y="370417"/>
                          <a:pt x="169522" y="370881"/>
                          <a:pt x="184150" y="368300"/>
                        </a:cubicBezTo>
                        <a:cubicBezTo>
                          <a:pt x="187908" y="367637"/>
                          <a:pt x="197491" y="361950"/>
                          <a:pt x="193675" y="361950"/>
                        </a:cubicBezTo>
                        <a:cubicBezTo>
                          <a:pt x="181842" y="361950"/>
                          <a:pt x="170392" y="366183"/>
                          <a:pt x="158750" y="368300"/>
                        </a:cubicBezTo>
                        <a:cubicBezTo>
                          <a:pt x="155575" y="371475"/>
                          <a:pt x="152100" y="374376"/>
                          <a:pt x="149225" y="377825"/>
                        </a:cubicBezTo>
                        <a:cubicBezTo>
                          <a:pt x="145038" y="382850"/>
                          <a:pt x="138642" y="394404"/>
                          <a:pt x="136525" y="400050"/>
                        </a:cubicBezTo>
                        <a:cubicBezTo>
                          <a:pt x="134993" y="404136"/>
                          <a:pt x="134549" y="408554"/>
                          <a:pt x="133350" y="412750"/>
                        </a:cubicBezTo>
                        <a:cubicBezTo>
                          <a:pt x="132431" y="415968"/>
                          <a:pt x="131233" y="419100"/>
                          <a:pt x="130175" y="422275"/>
                        </a:cubicBezTo>
                        <a:cubicBezTo>
                          <a:pt x="127000" y="418042"/>
                          <a:pt x="122132" y="414655"/>
                          <a:pt x="120650" y="409575"/>
                        </a:cubicBezTo>
                        <a:cubicBezTo>
                          <a:pt x="112716" y="382373"/>
                          <a:pt x="108842" y="352316"/>
                          <a:pt x="104775" y="323850"/>
                        </a:cubicBezTo>
                        <a:cubicBezTo>
                          <a:pt x="108206" y="203748"/>
                          <a:pt x="81747" y="238928"/>
                          <a:pt x="127000" y="193675"/>
                        </a:cubicBezTo>
                        <a:cubicBezTo>
                          <a:pt x="133350" y="187325"/>
                          <a:pt x="138578" y="179606"/>
                          <a:pt x="146050" y="174625"/>
                        </a:cubicBezTo>
                        <a:lnTo>
                          <a:pt x="174625" y="155575"/>
                        </a:lnTo>
                        <a:cubicBezTo>
                          <a:pt x="177800" y="153458"/>
                          <a:pt x="180837" y="151118"/>
                          <a:pt x="184150" y="149225"/>
                        </a:cubicBezTo>
                        <a:cubicBezTo>
                          <a:pt x="191558" y="144992"/>
                          <a:pt x="199108" y="140997"/>
                          <a:pt x="206375" y="136525"/>
                        </a:cubicBezTo>
                        <a:cubicBezTo>
                          <a:pt x="212875" y="132525"/>
                          <a:pt x="218833" y="127670"/>
                          <a:pt x="225425" y="123825"/>
                        </a:cubicBezTo>
                        <a:cubicBezTo>
                          <a:pt x="283974" y="89672"/>
                          <a:pt x="208852" y="136961"/>
                          <a:pt x="260350" y="104775"/>
                        </a:cubicBezTo>
                        <a:cubicBezTo>
                          <a:pt x="263586" y="102753"/>
                          <a:pt x="273653" y="98965"/>
                          <a:pt x="269875" y="98425"/>
                        </a:cubicBezTo>
                        <a:cubicBezTo>
                          <a:pt x="259346" y="96921"/>
                          <a:pt x="248708" y="100542"/>
                          <a:pt x="238125" y="101600"/>
                        </a:cubicBezTo>
                        <a:cubicBezTo>
                          <a:pt x="232833" y="103717"/>
                          <a:pt x="227198" y="105122"/>
                          <a:pt x="222250" y="107950"/>
                        </a:cubicBezTo>
                        <a:cubicBezTo>
                          <a:pt x="212311" y="113630"/>
                          <a:pt x="203200" y="120650"/>
                          <a:pt x="193675" y="127000"/>
                        </a:cubicBezTo>
                        <a:cubicBezTo>
                          <a:pt x="173277" y="140598"/>
                          <a:pt x="189794" y="129252"/>
                          <a:pt x="155575" y="155575"/>
                        </a:cubicBezTo>
                        <a:cubicBezTo>
                          <a:pt x="151381" y="158801"/>
                          <a:pt x="146050" y="160867"/>
                          <a:pt x="142875" y="165100"/>
                        </a:cubicBezTo>
                        <a:cubicBezTo>
                          <a:pt x="124706" y="189326"/>
                          <a:pt x="143616" y="167047"/>
                          <a:pt x="114300" y="190500"/>
                        </a:cubicBezTo>
                        <a:cubicBezTo>
                          <a:pt x="74868" y="222045"/>
                          <a:pt x="126710" y="186258"/>
                          <a:pt x="88900" y="212725"/>
                        </a:cubicBezTo>
                        <a:cubicBezTo>
                          <a:pt x="79522" y="219290"/>
                          <a:pt x="69850" y="225425"/>
                          <a:pt x="60325" y="231775"/>
                        </a:cubicBezTo>
                        <a:cubicBezTo>
                          <a:pt x="57150" y="233892"/>
                          <a:pt x="54420" y="236918"/>
                          <a:pt x="50800" y="238125"/>
                        </a:cubicBezTo>
                        <a:lnTo>
                          <a:pt x="22225" y="247650"/>
                        </a:lnTo>
                        <a:lnTo>
                          <a:pt x="12700" y="250825"/>
                        </a:lnTo>
                        <a:cubicBezTo>
                          <a:pt x="10583" y="254000"/>
                          <a:pt x="6977" y="256586"/>
                          <a:pt x="6350" y="260350"/>
                        </a:cubicBezTo>
                        <a:cubicBezTo>
                          <a:pt x="4850" y="269353"/>
                          <a:pt x="12084" y="272514"/>
                          <a:pt x="19050" y="273050"/>
                        </a:cubicBezTo>
                        <a:cubicBezTo>
                          <a:pt x="43343" y="274919"/>
                          <a:pt x="67733" y="275167"/>
                          <a:pt x="92075" y="276225"/>
                        </a:cubicBezTo>
                        <a:cubicBezTo>
                          <a:pt x="96308" y="277283"/>
                          <a:pt x="100872" y="277449"/>
                          <a:pt x="104775" y="279400"/>
                        </a:cubicBezTo>
                        <a:cubicBezTo>
                          <a:pt x="111601" y="282813"/>
                          <a:pt x="123825" y="292100"/>
                          <a:pt x="123825" y="292100"/>
                        </a:cubicBezTo>
                        <a:cubicBezTo>
                          <a:pt x="138476" y="321403"/>
                          <a:pt x="134229" y="308317"/>
                          <a:pt x="139700" y="330200"/>
                        </a:cubicBezTo>
                        <a:cubicBezTo>
                          <a:pt x="138642" y="333375"/>
                          <a:pt x="139838" y="339252"/>
                          <a:pt x="136525" y="339725"/>
                        </a:cubicBezTo>
                        <a:cubicBezTo>
                          <a:pt x="119708" y="342127"/>
                          <a:pt x="117851" y="333267"/>
                          <a:pt x="111125" y="323850"/>
                        </a:cubicBezTo>
                        <a:cubicBezTo>
                          <a:pt x="108049" y="319544"/>
                          <a:pt x="104775" y="315383"/>
                          <a:pt x="101600" y="311150"/>
                        </a:cubicBezTo>
                        <a:lnTo>
                          <a:pt x="92075" y="282575"/>
                        </a:lnTo>
                        <a:cubicBezTo>
                          <a:pt x="91017" y="279400"/>
                          <a:pt x="90218" y="276126"/>
                          <a:pt x="88900" y="273050"/>
                        </a:cubicBezTo>
                        <a:cubicBezTo>
                          <a:pt x="85725" y="265642"/>
                          <a:pt x="82368" y="258309"/>
                          <a:pt x="79375" y="250825"/>
                        </a:cubicBezTo>
                        <a:cubicBezTo>
                          <a:pt x="78132" y="247718"/>
                          <a:pt x="77119" y="244518"/>
                          <a:pt x="76200" y="241300"/>
                        </a:cubicBezTo>
                        <a:cubicBezTo>
                          <a:pt x="75001" y="237104"/>
                          <a:pt x="74976" y="232503"/>
                          <a:pt x="73025" y="228600"/>
                        </a:cubicBezTo>
                        <a:cubicBezTo>
                          <a:pt x="70658" y="223867"/>
                          <a:pt x="66675" y="220133"/>
                          <a:pt x="63500" y="215900"/>
                        </a:cubicBezTo>
                        <a:cubicBezTo>
                          <a:pt x="62442" y="212725"/>
                          <a:pt x="61206" y="209604"/>
                          <a:pt x="60325" y="206375"/>
                        </a:cubicBezTo>
                        <a:cubicBezTo>
                          <a:pt x="58029" y="197955"/>
                          <a:pt x="53975" y="180975"/>
                          <a:pt x="53975" y="180975"/>
                        </a:cubicBezTo>
                        <a:cubicBezTo>
                          <a:pt x="56706" y="142737"/>
                          <a:pt x="48293" y="142207"/>
                          <a:pt x="69850" y="120650"/>
                        </a:cubicBezTo>
                        <a:cubicBezTo>
                          <a:pt x="73592" y="116908"/>
                          <a:pt x="78147" y="114060"/>
                          <a:pt x="82550" y="111125"/>
                        </a:cubicBezTo>
                        <a:cubicBezTo>
                          <a:pt x="90857" y="105587"/>
                          <a:pt x="99643" y="100788"/>
                          <a:pt x="107950" y="95250"/>
                        </a:cubicBezTo>
                        <a:cubicBezTo>
                          <a:pt x="114300" y="91017"/>
                          <a:pt x="119760" y="84963"/>
                          <a:pt x="127000" y="82550"/>
                        </a:cubicBezTo>
                        <a:lnTo>
                          <a:pt x="146050" y="76200"/>
                        </a:lnTo>
                        <a:cubicBezTo>
                          <a:pt x="167783" y="77649"/>
                          <a:pt x="212209" y="82888"/>
                          <a:pt x="234950" y="76200"/>
                        </a:cubicBezTo>
                        <a:cubicBezTo>
                          <a:pt x="240694" y="74511"/>
                          <a:pt x="243144" y="67442"/>
                          <a:pt x="247650" y="63500"/>
                        </a:cubicBezTo>
                        <a:cubicBezTo>
                          <a:pt x="251632" y="60015"/>
                          <a:pt x="264753" y="51040"/>
                          <a:pt x="260350" y="53975"/>
                        </a:cubicBezTo>
                        <a:cubicBezTo>
                          <a:pt x="239126" y="68124"/>
                          <a:pt x="263753" y="53249"/>
                          <a:pt x="238125" y="63500"/>
                        </a:cubicBezTo>
                        <a:cubicBezTo>
                          <a:pt x="231533" y="66137"/>
                          <a:pt x="225667" y="70388"/>
                          <a:pt x="219075" y="73025"/>
                        </a:cubicBezTo>
                        <a:cubicBezTo>
                          <a:pt x="215023" y="74646"/>
                          <a:pt x="210515" y="74820"/>
                          <a:pt x="206375" y="76200"/>
                        </a:cubicBezTo>
                        <a:cubicBezTo>
                          <a:pt x="200968" y="78002"/>
                          <a:pt x="195836" y="80549"/>
                          <a:pt x="190500" y="82550"/>
                        </a:cubicBezTo>
                        <a:cubicBezTo>
                          <a:pt x="187366" y="83725"/>
                          <a:pt x="184051" y="84407"/>
                          <a:pt x="180975" y="85725"/>
                        </a:cubicBezTo>
                        <a:cubicBezTo>
                          <a:pt x="176625" y="87589"/>
                          <a:pt x="172625" y="90211"/>
                          <a:pt x="168275" y="92075"/>
                        </a:cubicBezTo>
                        <a:cubicBezTo>
                          <a:pt x="165199" y="93393"/>
                          <a:pt x="161743" y="93753"/>
                          <a:pt x="158750" y="95250"/>
                        </a:cubicBezTo>
                        <a:cubicBezTo>
                          <a:pt x="155337" y="96957"/>
                          <a:pt x="152638" y="99893"/>
                          <a:pt x="149225" y="101600"/>
                        </a:cubicBezTo>
                        <a:cubicBezTo>
                          <a:pt x="144127" y="104149"/>
                          <a:pt x="138448" y="105401"/>
                          <a:pt x="133350" y="107950"/>
                        </a:cubicBezTo>
                        <a:cubicBezTo>
                          <a:pt x="129937" y="109657"/>
                          <a:pt x="127175" y="112473"/>
                          <a:pt x="123825" y="114300"/>
                        </a:cubicBezTo>
                        <a:cubicBezTo>
                          <a:pt x="115515" y="118833"/>
                          <a:pt x="106301" y="121749"/>
                          <a:pt x="98425" y="127000"/>
                        </a:cubicBezTo>
                        <a:cubicBezTo>
                          <a:pt x="95250" y="129117"/>
                          <a:pt x="92313" y="131643"/>
                          <a:pt x="88900" y="133350"/>
                        </a:cubicBezTo>
                        <a:cubicBezTo>
                          <a:pt x="85907" y="134847"/>
                          <a:pt x="82368" y="135028"/>
                          <a:pt x="79375" y="136525"/>
                        </a:cubicBezTo>
                        <a:cubicBezTo>
                          <a:pt x="75769" y="138328"/>
                          <a:pt x="58588" y="150962"/>
                          <a:pt x="57150" y="152400"/>
                        </a:cubicBezTo>
                        <a:cubicBezTo>
                          <a:pt x="54452" y="155098"/>
                          <a:pt x="53335" y="159073"/>
                          <a:pt x="50800" y="161925"/>
                        </a:cubicBezTo>
                        <a:cubicBezTo>
                          <a:pt x="44834" y="168637"/>
                          <a:pt x="38100" y="174625"/>
                          <a:pt x="31750" y="180975"/>
                        </a:cubicBezTo>
                        <a:cubicBezTo>
                          <a:pt x="28575" y="184150"/>
                          <a:pt x="26628" y="189619"/>
                          <a:pt x="22225" y="190500"/>
                        </a:cubicBezTo>
                        <a:cubicBezTo>
                          <a:pt x="16933" y="191558"/>
                          <a:pt x="954" y="193675"/>
                          <a:pt x="6350" y="193675"/>
                        </a:cubicBezTo>
                        <a:cubicBezTo>
                          <a:pt x="36002" y="193675"/>
                          <a:pt x="65617" y="191558"/>
                          <a:pt x="95250" y="190500"/>
                        </a:cubicBezTo>
                        <a:cubicBezTo>
                          <a:pt x="99483" y="188383"/>
                          <a:pt x="103862" y="186535"/>
                          <a:pt x="107950" y="184150"/>
                        </a:cubicBezTo>
                        <a:cubicBezTo>
                          <a:pt x="116574" y="179119"/>
                          <a:pt x="124420" y="172740"/>
                          <a:pt x="133350" y="168275"/>
                        </a:cubicBezTo>
                        <a:cubicBezTo>
                          <a:pt x="143933" y="162983"/>
                          <a:pt x="154114" y="156794"/>
                          <a:pt x="165100" y="152400"/>
                        </a:cubicBezTo>
                        <a:cubicBezTo>
                          <a:pt x="173463" y="149055"/>
                          <a:pt x="185765" y="144644"/>
                          <a:pt x="193675" y="139700"/>
                        </a:cubicBezTo>
                        <a:cubicBezTo>
                          <a:pt x="198162" y="136895"/>
                          <a:pt x="201888" y="132980"/>
                          <a:pt x="206375" y="130175"/>
                        </a:cubicBezTo>
                        <a:cubicBezTo>
                          <a:pt x="210389" y="127667"/>
                          <a:pt x="214938" y="126124"/>
                          <a:pt x="219075" y="123825"/>
                        </a:cubicBezTo>
                        <a:cubicBezTo>
                          <a:pt x="224470" y="120828"/>
                          <a:pt x="229744" y="117613"/>
                          <a:pt x="234950" y="114300"/>
                        </a:cubicBezTo>
                        <a:cubicBezTo>
                          <a:pt x="258968" y="99016"/>
                          <a:pt x="245802" y="104333"/>
                          <a:pt x="263525" y="98425"/>
                        </a:cubicBezTo>
                        <a:cubicBezTo>
                          <a:pt x="291978" y="77085"/>
                          <a:pt x="280119" y="85246"/>
                          <a:pt x="298450" y="73025"/>
                        </a:cubicBezTo>
                        <a:cubicBezTo>
                          <a:pt x="296333" y="76200"/>
                          <a:pt x="294798" y="79852"/>
                          <a:pt x="292100" y="82550"/>
                        </a:cubicBezTo>
                        <a:cubicBezTo>
                          <a:pt x="289829" y="84821"/>
                          <a:pt x="274082" y="96021"/>
                          <a:pt x="269875" y="98425"/>
                        </a:cubicBezTo>
                        <a:cubicBezTo>
                          <a:pt x="265766" y="100773"/>
                          <a:pt x="261189" y="102267"/>
                          <a:pt x="257175" y="104775"/>
                        </a:cubicBezTo>
                        <a:cubicBezTo>
                          <a:pt x="252688" y="107580"/>
                          <a:pt x="249208" y="111933"/>
                          <a:pt x="244475" y="114300"/>
                        </a:cubicBezTo>
                        <a:cubicBezTo>
                          <a:pt x="240572" y="116251"/>
                          <a:pt x="235955" y="116221"/>
                          <a:pt x="231775" y="117475"/>
                        </a:cubicBezTo>
                        <a:cubicBezTo>
                          <a:pt x="225364" y="119398"/>
                          <a:pt x="206117" y="124891"/>
                          <a:pt x="212725" y="123825"/>
                        </a:cubicBezTo>
                        <a:cubicBezTo>
                          <a:pt x="245533" y="118533"/>
                          <a:pt x="278054" y="110959"/>
                          <a:pt x="311150" y="107950"/>
                        </a:cubicBezTo>
                        <a:cubicBezTo>
                          <a:pt x="322792" y="106892"/>
                          <a:pt x="334462" y="106115"/>
                          <a:pt x="346075" y="104775"/>
                        </a:cubicBezTo>
                        <a:cubicBezTo>
                          <a:pt x="361985" y="102939"/>
                          <a:pt x="377808" y="100411"/>
                          <a:pt x="393700" y="98425"/>
                        </a:cubicBezTo>
                        <a:cubicBezTo>
                          <a:pt x="403210" y="97236"/>
                          <a:pt x="412750" y="96308"/>
                          <a:pt x="422275" y="95250"/>
                        </a:cubicBezTo>
                        <a:cubicBezTo>
                          <a:pt x="443442" y="96308"/>
                          <a:pt x="467434" y="87806"/>
                          <a:pt x="485775" y="98425"/>
                        </a:cubicBezTo>
                        <a:cubicBezTo>
                          <a:pt x="494980" y="103754"/>
                          <a:pt x="487993" y="121007"/>
                          <a:pt x="482600" y="130175"/>
                        </a:cubicBezTo>
                        <a:cubicBezTo>
                          <a:pt x="479792" y="134948"/>
                          <a:pt x="448704" y="157054"/>
                          <a:pt x="438150" y="161925"/>
                        </a:cubicBezTo>
                        <a:cubicBezTo>
                          <a:pt x="416195" y="172058"/>
                          <a:pt x="393102" y="179686"/>
                          <a:pt x="371475" y="190500"/>
                        </a:cubicBezTo>
                        <a:cubicBezTo>
                          <a:pt x="367242" y="192617"/>
                          <a:pt x="363265" y="195353"/>
                          <a:pt x="358775" y="196850"/>
                        </a:cubicBezTo>
                        <a:cubicBezTo>
                          <a:pt x="324196" y="208376"/>
                          <a:pt x="317177" y="208648"/>
                          <a:pt x="285750" y="215900"/>
                        </a:cubicBezTo>
                        <a:cubicBezTo>
                          <a:pt x="261121" y="221584"/>
                          <a:pt x="285739" y="216960"/>
                          <a:pt x="254000" y="222250"/>
                        </a:cubicBezTo>
                        <a:cubicBezTo>
                          <a:pt x="247650" y="220133"/>
                          <a:pt x="236263" y="222464"/>
                          <a:pt x="234950" y="215900"/>
                        </a:cubicBezTo>
                        <a:cubicBezTo>
                          <a:pt x="232815" y="205224"/>
                          <a:pt x="240026" y="177099"/>
                          <a:pt x="250825" y="165100"/>
                        </a:cubicBezTo>
                        <a:cubicBezTo>
                          <a:pt x="257834" y="157313"/>
                          <a:pt x="265263" y="149884"/>
                          <a:pt x="273050" y="142875"/>
                        </a:cubicBezTo>
                        <a:cubicBezTo>
                          <a:pt x="280894" y="135816"/>
                          <a:pt x="296784" y="130083"/>
                          <a:pt x="304800" y="127000"/>
                        </a:cubicBezTo>
                        <a:cubicBezTo>
                          <a:pt x="322256" y="120286"/>
                          <a:pt x="322699" y="120880"/>
                          <a:pt x="339725" y="117475"/>
                        </a:cubicBezTo>
                        <a:cubicBezTo>
                          <a:pt x="346075" y="120650"/>
                          <a:pt x="356044" y="120447"/>
                          <a:pt x="358775" y="127000"/>
                        </a:cubicBezTo>
                        <a:cubicBezTo>
                          <a:pt x="362461" y="135846"/>
                          <a:pt x="358233" y="146360"/>
                          <a:pt x="355600" y="155575"/>
                        </a:cubicBezTo>
                        <a:cubicBezTo>
                          <a:pt x="352595" y="166093"/>
                          <a:pt x="337863" y="181365"/>
                          <a:pt x="330200" y="187325"/>
                        </a:cubicBezTo>
                        <a:cubicBezTo>
                          <a:pt x="326464" y="190231"/>
                          <a:pt x="321733" y="191558"/>
                          <a:pt x="317500" y="193675"/>
                        </a:cubicBezTo>
                        <a:cubicBezTo>
                          <a:pt x="318558" y="187325"/>
                          <a:pt x="317592" y="180277"/>
                          <a:pt x="320675" y="174625"/>
                        </a:cubicBezTo>
                        <a:cubicBezTo>
                          <a:pt x="324259" y="168055"/>
                          <a:pt x="331956" y="164657"/>
                          <a:pt x="336550" y="158750"/>
                        </a:cubicBezTo>
                        <a:cubicBezTo>
                          <a:pt x="339456" y="155014"/>
                          <a:pt x="339783" y="149612"/>
                          <a:pt x="342900" y="146050"/>
                        </a:cubicBezTo>
                        <a:cubicBezTo>
                          <a:pt x="347362" y="140950"/>
                          <a:pt x="353675" y="137812"/>
                          <a:pt x="358775" y="133350"/>
                        </a:cubicBezTo>
                        <a:cubicBezTo>
                          <a:pt x="373411" y="120544"/>
                          <a:pt x="361995" y="125927"/>
                          <a:pt x="377825" y="120650"/>
                        </a:cubicBezTo>
                        <a:cubicBezTo>
                          <a:pt x="378883" y="125942"/>
                          <a:pt x="382171" y="131257"/>
                          <a:pt x="381000" y="136525"/>
                        </a:cubicBezTo>
                        <a:cubicBezTo>
                          <a:pt x="379852" y="141691"/>
                          <a:pt x="374280" y="144738"/>
                          <a:pt x="371475" y="149225"/>
                        </a:cubicBezTo>
                        <a:cubicBezTo>
                          <a:pt x="368967" y="153239"/>
                          <a:pt x="368031" y="158189"/>
                          <a:pt x="365125" y="161925"/>
                        </a:cubicBezTo>
                        <a:cubicBezTo>
                          <a:pt x="356615" y="172866"/>
                          <a:pt x="344085" y="181932"/>
                          <a:pt x="333375" y="190500"/>
                        </a:cubicBezTo>
                        <a:cubicBezTo>
                          <a:pt x="324908" y="189442"/>
                          <a:pt x="315897" y="190494"/>
                          <a:pt x="307975" y="187325"/>
                        </a:cubicBezTo>
                        <a:cubicBezTo>
                          <a:pt x="304432" y="185908"/>
                          <a:pt x="301625" y="181616"/>
                          <a:pt x="301625" y="177800"/>
                        </a:cubicBezTo>
                        <a:cubicBezTo>
                          <a:pt x="301625" y="135503"/>
                          <a:pt x="296418" y="140377"/>
                          <a:pt x="317500" y="133350"/>
                        </a:cubicBezTo>
                        <a:cubicBezTo>
                          <a:pt x="323850" y="135467"/>
                          <a:pt x="334064" y="133485"/>
                          <a:pt x="336550" y="139700"/>
                        </a:cubicBezTo>
                        <a:cubicBezTo>
                          <a:pt x="339424" y="146885"/>
                          <a:pt x="330603" y="167421"/>
                          <a:pt x="323850" y="174625"/>
                        </a:cubicBezTo>
                        <a:cubicBezTo>
                          <a:pt x="310542" y="188820"/>
                          <a:pt x="296333" y="202142"/>
                          <a:pt x="282575" y="215900"/>
                        </a:cubicBezTo>
                        <a:cubicBezTo>
                          <a:pt x="278342" y="220133"/>
                          <a:pt x="274747" y="225120"/>
                          <a:pt x="269875" y="228600"/>
                        </a:cubicBezTo>
                        <a:cubicBezTo>
                          <a:pt x="262467" y="233892"/>
                          <a:pt x="255225" y="239425"/>
                          <a:pt x="247650" y="244475"/>
                        </a:cubicBezTo>
                        <a:cubicBezTo>
                          <a:pt x="221460" y="261935"/>
                          <a:pt x="230664" y="258246"/>
                          <a:pt x="209550" y="263525"/>
                        </a:cubicBezTo>
                        <a:cubicBezTo>
                          <a:pt x="208492" y="260350"/>
                          <a:pt x="206375" y="257347"/>
                          <a:pt x="206375" y="254000"/>
                        </a:cubicBezTo>
                        <a:cubicBezTo>
                          <a:pt x="206375" y="228518"/>
                          <a:pt x="207433" y="224896"/>
                          <a:pt x="222250" y="206375"/>
                        </a:cubicBezTo>
                        <a:cubicBezTo>
                          <a:pt x="225990" y="201700"/>
                          <a:pt x="229873" y="196848"/>
                          <a:pt x="234950" y="193675"/>
                        </a:cubicBezTo>
                        <a:cubicBezTo>
                          <a:pt x="238650" y="191362"/>
                          <a:pt x="243417" y="191558"/>
                          <a:pt x="247650" y="190500"/>
                        </a:cubicBezTo>
                        <a:cubicBezTo>
                          <a:pt x="256117" y="193675"/>
                          <a:pt x="265737" y="194707"/>
                          <a:pt x="273050" y="200025"/>
                        </a:cubicBezTo>
                        <a:cubicBezTo>
                          <a:pt x="278041" y="203655"/>
                          <a:pt x="285998" y="210765"/>
                          <a:pt x="282575" y="215900"/>
                        </a:cubicBezTo>
                        <a:cubicBezTo>
                          <a:pt x="278424" y="222127"/>
                          <a:pt x="267758" y="218017"/>
                          <a:pt x="260350" y="219075"/>
                        </a:cubicBezTo>
                        <a:cubicBezTo>
                          <a:pt x="251883" y="222250"/>
                          <a:pt x="243477" y="225591"/>
                          <a:pt x="234950" y="228600"/>
                        </a:cubicBezTo>
                        <a:cubicBezTo>
                          <a:pt x="225482" y="231942"/>
                          <a:pt x="215643" y="234263"/>
                          <a:pt x="206375" y="238125"/>
                        </a:cubicBezTo>
                        <a:cubicBezTo>
                          <a:pt x="202853" y="239593"/>
                          <a:pt x="200357" y="242972"/>
                          <a:pt x="196850" y="244475"/>
                        </a:cubicBezTo>
                        <a:cubicBezTo>
                          <a:pt x="165088" y="258087"/>
                          <a:pt x="207860" y="231519"/>
                          <a:pt x="165100" y="257175"/>
                        </a:cubicBezTo>
                        <a:cubicBezTo>
                          <a:pt x="160562" y="259898"/>
                          <a:pt x="155960" y="262784"/>
                          <a:pt x="152400" y="266700"/>
                        </a:cubicBezTo>
                        <a:cubicBezTo>
                          <a:pt x="145281" y="274531"/>
                          <a:pt x="133350" y="292100"/>
                          <a:pt x="133350" y="292100"/>
                        </a:cubicBezTo>
                        <a:cubicBezTo>
                          <a:pt x="132292" y="296333"/>
                          <a:pt x="131374" y="300604"/>
                          <a:pt x="130175" y="304800"/>
                        </a:cubicBezTo>
                        <a:cubicBezTo>
                          <a:pt x="129256" y="308018"/>
                          <a:pt x="124387" y="312234"/>
                          <a:pt x="127000" y="314325"/>
                        </a:cubicBezTo>
                        <a:cubicBezTo>
                          <a:pt x="132027" y="318347"/>
                          <a:pt x="139700" y="316442"/>
                          <a:pt x="146050" y="317500"/>
                        </a:cubicBezTo>
                        <a:cubicBezTo>
                          <a:pt x="170392" y="316442"/>
                          <a:pt x="194859" y="317016"/>
                          <a:pt x="219075" y="314325"/>
                        </a:cubicBezTo>
                        <a:cubicBezTo>
                          <a:pt x="223779" y="313802"/>
                          <a:pt x="227381" y="309733"/>
                          <a:pt x="231775" y="307975"/>
                        </a:cubicBezTo>
                        <a:cubicBezTo>
                          <a:pt x="237990" y="305489"/>
                          <a:pt x="244475" y="303742"/>
                          <a:pt x="250825" y="301625"/>
                        </a:cubicBezTo>
                        <a:cubicBezTo>
                          <a:pt x="260350" y="302683"/>
                          <a:pt x="271315" y="299655"/>
                          <a:pt x="279400" y="304800"/>
                        </a:cubicBezTo>
                        <a:cubicBezTo>
                          <a:pt x="284090" y="307785"/>
                          <a:pt x="288204" y="338572"/>
                          <a:pt x="288925" y="342900"/>
                        </a:cubicBezTo>
                        <a:cubicBezTo>
                          <a:pt x="287867" y="356658"/>
                          <a:pt x="289097" y="370788"/>
                          <a:pt x="285750" y="384175"/>
                        </a:cubicBezTo>
                        <a:cubicBezTo>
                          <a:pt x="280307" y="405949"/>
                          <a:pt x="276058" y="403351"/>
                          <a:pt x="263525" y="412750"/>
                        </a:cubicBezTo>
                        <a:cubicBezTo>
                          <a:pt x="258104" y="416816"/>
                          <a:pt x="253071" y="421384"/>
                          <a:pt x="247650" y="425450"/>
                        </a:cubicBezTo>
                        <a:cubicBezTo>
                          <a:pt x="244597" y="427740"/>
                          <a:pt x="241745" y="430593"/>
                          <a:pt x="238125" y="431800"/>
                        </a:cubicBezTo>
                        <a:cubicBezTo>
                          <a:pt x="234821" y="432901"/>
                          <a:pt x="198562" y="437905"/>
                          <a:pt x="196850" y="438150"/>
                        </a:cubicBezTo>
                        <a:cubicBezTo>
                          <a:pt x="189442" y="437092"/>
                          <a:pt x="180971" y="438941"/>
                          <a:pt x="174625" y="434975"/>
                        </a:cubicBezTo>
                        <a:cubicBezTo>
                          <a:pt x="169123" y="431536"/>
                          <a:pt x="171232" y="416821"/>
                          <a:pt x="174625" y="412750"/>
                        </a:cubicBezTo>
                        <a:cubicBezTo>
                          <a:pt x="183249" y="402402"/>
                          <a:pt x="190421" y="388435"/>
                          <a:pt x="203200" y="384175"/>
                        </a:cubicBezTo>
                        <a:lnTo>
                          <a:pt x="241300" y="371475"/>
                        </a:lnTo>
                        <a:cubicBezTo>
                          <a:pt x="254000" y="373592"/>
                          <a:pt x="267275" y="373495"/>
                          <a:pt x="279400" y="377825"/>
                        </a:cubicBezTo>
                        <a:cubicBezTo>
                          <a:pt x="291495" y="382145"/>
                          <a:pt x="283309" y="398665"/>
                          <a:pt x="279400" y="403225"/>
                        </a:cubicBezTo>
                        <a:cubicBezTo>
                          <a:pt x="273961" y="409571"/>
                          <a:pt x="257559" y="411403"/>
                          <a:pt x="250825" y="412750"/>
                        </a:cubicBezTo>
                        <a:cubicBezTo>
                          <a:pt x="247650" y="411692"/>
                          <a:pt x="243156" y="412360"/>
                          <a:pt x="241300" y="409575"/>
                        </a:cubicBezTo>
                        <a:cubicBezTo>
                          <a:pt x="236220" y="401955"/>
                          <a:pt x="237913" y="385445"/>
                          <a:pt x="241300" y="377825"/>
                        </a:cubicBezTo>
                        <a:cubicBezTo>
                          <a:pt x="243449" y="372989"/>
                          <a:pt x="246474" y="368137"/>
                          <a:pt x="250825" y="365125"/>
                        </a:cubicBezTo>
                        <a:cubicBezTo>
                          <a:pt x="270977" y="351174"/>
                          <a:pt x="276812" y="350691"/>
                          <a:pt x="295275" y="346075"/>
                        </a:cubicBezTo>
                        <a:cubicBezTo>
                          <a:pt x="304800" y="348192"/>
                          <a:pt x="316507" y="346000"/>
                          <a:pt x="323850" y="352425"/>
                        </a:cubicBezTo>
                        <a:cubicBezTo>
                          <a:pt x="327911" y="355979"/>
                          <a:pt x="322382" y="363180"/>
                          <a:pt x="320675" y="368300"/>
                        </a:cubicBezTo>
                        <a:cubicBezTo>
                          <a:pt x="317183" y="378776"/>
                          <a:pt x="310670" y="387239"/>
                          <a:pt x="301625" y="393700"/>
                        </a:cubicBezTo>
                        <a:cubicBezTo>
                          <a:pt x="298902" y="395645"/>
                          <a:pt x="295275" y="395817"/>
                          <a:pt x="292100" y="396875"/>
                        </a:cubicBezTo>
                        <a:cubicBezTo>
                          <a:pt x="287867" y="394758"/>
                          <a:pt x="281517" y="394758"/>
                          <a:pt x="279400" y="390525"/>
                        </a:cubicBezTo>
                        <a:cubicBezTo>
                          <a:pt x="276273" y="384271"/>
                          <a:pt x="271324" y="346693"/>
                          <a:pt x="269875" y="336550"/>
                        </a:cubicBezTo>
                        <a:cubicBezTo>
                          <a:pt x="270933" y="311150"/>
                          <a:pt x="269125" y="285467"/>
                          <a:pt x="273050" y="260350"/>
                        </a:cubicBezTo>
                        <a:cubicBezTo>
                          <a:pt x="274511" y="250997"/>
                          <a:pt x="280631" y="242913"/>
                          <a:pt x="285750" y="234950"/>
                        </a:cubicBezTo>
                        <a:cubicBezTo>
                          <a:pt x="290782" y="227122"/>
                          <a:pt x="300881" y="213951"/>
                          <a:pt x="311150" y="209550"/>
                        </a:cubicBezTo>
                        <a:cubicBezTo>
                          <a:pt x="315161" y="207831"/>
                          <a:pt x="319571" y="207231"/>
                          <a:pt x="323850" y="206375"/>
                        </a:cubicBezTo>
                        <a:cubicBezTo>
                          <a:pt x="353961" y="200353"/>
                          <a:pt x="364002" y="202089"/>
                          <a:pt x="403225" y="200025"/>
                        </a:cubicBezTo>
                        <a:cubicBezTo>
                          <a:pt x="439987" y="185320"/>
                          <a:pt x="394035" y="202146"/>
                          <a:pt x="444500" y="190500"/>
                        </a:cubicBezTo>
                        <a:cubicBezTo>
                          <a:pt x="450053" y="189218"/>
                          <a:pt x="455167" y="186465"/>
                          <a:pt x="460375" y="184150"/>
                        </a:cubicBezTo>
                        <a:cubicBezTo>
                          <a:pt x="464700" y="182228"/>
                          <a:pt x="469137" y="180425"/>
                          <a:pt x="473075" y="177800"/>
                        </a:cubicBezTo>
                        <a:cubicBezTo>
                          <a:pt x="481881" y="171929"/>
                          <a:pt x="489669" y="164621"/>
                          <a:pt x="498475" y="158750"/>
                        </a:cubicBezTo>
                        <a:lnTo>
                          <a:pt x="508000" y="152400"/>
                        </a:lnTo>
                        <a:cubicBezTo>
                          <a:pt x="519642" y="134938"/>
                          <a:pt x="508000" y="149754"/>
                          <a:pt x="523875" y="136525"/>
                        </a:cubicBezTo>
                        <a:cubicBezTo>
                          <a:pt x="527324" y="133650"/>
                          <a:pt x="529856" y="129757"/>
                          <a:pt x="533400" y="127000"/>
                        </a:cubicBezTo>
                        <a:cubicBezTo>
                          <a:pt x="539424" y="122315"/>
                          <a:pt x="545046" y="116151"/>
                          <a:pt x="552450" y="114300"/>
                        </a:cubicBezTo>
                        <a:cubicBezTo>
                          <a:pt x="570385" y="109816"/>
                          <a:pt x="560871" y="111981"/>
                          <a:pt x="581025" y="107950"/>
                        </a:cubicBezTo>
                        <a:cubicBezTo>
                          <a:pt x="596050" y="109828"/>
                          <a:pt x="605659" y="107184"/>
                          <a:pt x="615950" y="117475"/>
                        </a:cubicBezTo>
                        <a:cubicBezTo>
                          <a:pt x="618648" y="120173"/>
                          <a:pt x="620183" y="123825"/>
                          <a:pt x="622300" y="127000"/>
                        </a:cubicBezTo>
                        <a:cubicBezTo>
                          <a:pt x="617008" y="129117"/>
                          <a:pt x="612118" y="133079"/>
                          <a:pt x="606425" y="133350"/>
                        </a:cubicBezTo>
                        <a:cubicBezTo>
                          <a:pt x="579438" y="134635"/>
                          <a:pt x="562975" y="131977"/>
                          <a:pt x="539750" y="127000"/>
                        </a:cubicBezTo>
                        <a:cubicBezTo>
                          <a:pt x="529884" y="124886"/>
                          <a:pt x="496287" y="117534"/>
                          <a:pt x="485775" y="114300"/>
                        </a:cubicBezTo>
                        <a:cubicBezTo>
                          <a:pt x="480328" y="112624"/>
                          <a:pt x="475192" y="110067"/>
                          <a:pt x="469900" y="107950"/>
                        </a:cubicBezTo>
                        <a:lnTo>
                          <a:pt x="498475" y="98425"/>
                        </a:lnTo>
                        <a:cubicBezTo>
                          <a:pt x="507833" y="95306"/>
                          <a:pt x="514384" y="93329"/>
                          <a:pt x="523875" y="88900"/>
                        </a:cubicBezTo>
                        <a:cubicBezTo>
                          <a:pt x="566276" y="69113"/>
                          <a:pt x="564836" y="71709"/>
                          <a:pt x="533400" y="76200"/>
                        </a:cubicBezTo>
                        <a:cubicBezTo>
                          <a:pt x="524812" y="81925"/>
                          <a:pt x="514949" y="85107"/>
                          <a:pt x="536575" y="85725"/>
                        </a:cubicBezTo>
                        <a:cubicBezTo>
                          <a:pt x="606405" y="87720"/>
                          <a:pt x="676275" y="87842"/>
                          <a:pt x="746125" y="88900"/>
                        </a:cubicBezTo>
                        <a:lnTo>
                          <a:pt x="901700" y="85725"/>
                        </a:lnTo>
                        <a:cubicBezTo>
                          <a:pt x="906042" y="85291"/>
                          <a:pt x="903676" y="77221"/>
                          <a:pt x="904875" y="73025"/>
                        </a:cubicBezTo>
                        <a:cubicBezTo>
                          <a:pt x="905794" y="69807"/>
                          <a:pt x="911332" y="64156"/>
                          <a:pt x="908050" y="63500"/>
                        </a:cubicBezTo>
                        <a:cubicBezTo>
                          <a:pt x="901486" y="62187"/>
                          <a:pt x="895494" y="68227"/>
                          <a:pt x="889000" y="69850"/>
                        </a:cubicBezTo>
                        <a:cubicBezTo>
                          <a:pt x="884767" y="70908"/>
                          <a:pt x="880496" y="71826"/>
                          <a:pt x="876300" y="73025"/>
                        </a:cubicBezTo>
                        <a:cubicBezTo>
                          <a:pt x="873082" y="73944"/>
                          <a:pt x="869950" y="75142"/>
                          <a:pt x="866775" y="76200"/>
                        </a:cubicBezTo>
                        <a:cubicBezTo>
                          <a:pt x="843492" y="75142"/>
                          <a:pt x="820158" y="74884"/>
                          <a:pt x="796925" y="73025"/>
                        </a:cubicBezTo>
                        <a:cubicBezTo>
                          <a:pt x="793589" y="72758"/>
                          <a:pt x="790717" y="70292"/>
                          <a:pt x="787400" y="69850"/>
                        </a:cubicBezTo>
                        <a:cubicBezTo>
                          <a:pt x="774768" y="68166"/>
                          <a:pt x="762000" y="67733"/>
                          <a:pt x="749300" y="66675"/>
                        </a:cubicBezTo>
                        <a:cubicBezTo>
                          <a:pt x="724958" y="67733"/>
                          <a:pt x="700573" y="68050"/>
                          <a:pt x="676275" y="69850"/>
                        </a:cubicBezTo>
                        <a:cubicBezTo>
                          <a:pt x="671923" y="70172"/>
                          <a:pt x="667661" y="71493"/>
                          <a:pt x="663575" y="73025"/>
                        </a:cubicBezTo>
                        <a:cubicBezTo>
                          <a:pt x="650693" y="77856"/>
                          <a:pt x="638527" y="84549"/>
                          <a:pt x="625475" y="88900"/>
                        </a:cubicBezTo>
                        <a:cubicBezTo>
                          <a:pt x="619125" y="91017"/>
                          <a:pt x="612836" y="93327"/>
                          <a:pt x="606425" y="95250"/>
                        </a:cubicBezTo>
                        <a:cubicBezTo>
                          <a:pt x="595363" y="98568"/>
                          <a:pt x="589503" y="99010"/>
                          <a:pt x="577850" y="101600"/>
                        </a:cubicBezTo>
                        <a:cubicBezTo>
                          <a:pt x="573590" y="102547"/>
                          <a:pt x="569383" y="103717"/>
                          <a:pt x="565150" y="104775"/>
                        </a:cubicBezTo>
                        <a:cubicBezTo>
                          <a:pt x="576599" y="106206"/>
                          <a:pt x="608420" y="110302"/>
                          <a:pt x="619125" y="111125"/>
                        </a:cubicBezTo>
                        <a:cubicBezTo>
                          <a:pt x="672295" y="115215"/>
                          <a:pt x="689064" y="114214"/>
                          <a:pt x="746125" y="117475"/>
                        </a:cubicBezTo>
                        <a:cubicBezTo>
                          <a:pt x="765064" y="118557"/>
                          <a:pt x="796382" y="121866"/>
                          <a:pt x="815975" y="123825"/>
                        </a:cubicBezTo>
                        <a:cubicBezTo>
                          <a:pt x="870120" y="137361"/>
                          <a:pt x="819890" y="123825"/>
                          <a:pt x="704850" y="123825"/>
                        </a:cubicBezTo>
                        <a:cubicBezTo>
                          <a:pt x="668851" y="123825"/>
                          <a:pt x="632883" y="125942"/>
                          <a:pt x="596900" y="127000"/>
                        </a:cubicBezTo>
                        <a:cubicBezTo>
                          <a:pt x="586317" y="128058"/>
                          <a:pt x="575679" y="128671"/>
                          <a:pt x="565150" y="130175"/>
                        </a:cubicBezTo>
                        <a:cubicBezTo>
                          <a:pt x="554736" y="131663"/>
                          <a:pt x="543122" y="137049"/>
                          <a:pt x="533400" y="139700"/>
                        </a:cubicBezTo>
                        <a:cubicBezTo>
                          <a:pt x="528194" y="141120"/>
                          <a:pt x="522817" y="141817"/>
                          <a:pt x="517525" y="142875"/>
                        </a:cubicBezTo>
                        <a:cubicBezTo>
                          <a:pt x="531415" y="146348"/>
                          <a:pt x="530012" y="145021"/>
                          <a:pt x="542925" y="152400"/>
                        </a:cubicBezTo>
                        <a:cubicBezTo>
                          <a:pt x="546238" y="154293"/>
                          <a:pt x="548943" y="157247"/>
                          <a:pt x="552450" y="158750"/>
                        </a:cubicBezTo>
                        <a:cubicBezTo>
                          <a:pt x="556461" y="160469"/>
                          <a:pt x="561064" y="160393"/>
                          <a:pt x="565150" y="161925"/>
                        </a:cubicBezTo>
                        <a:cubicBezTo>
                          <a:pt x="569582" y="163587"/>
                          <a:pt x="573500" y="166411"/>
                          <a:pt x="577850" y="168275"/>
                        </a:cubicBezTo>
                        <a:cubicBezTo>
                          <a:pt x="580926" y="169593"/>
                          <a:pt x="584200" y="170392"/>
                          <a:pt x="587375" y="171450"/>
                        </a:cubicBezTo>
                        <a:cubicBezTo>
                          <a:pt x="588433" y="174625"/>
                          <a:pt x="590550" y="177628"/>
                          <a:pt x="590550" y="180975"/>
                        </a:cubicBezTo>
                        <a:cubicBezTo>
                          <a:pt x="590550" y="184322"/>
                          <a:pt x="590160" y="192356"/>
                          <a:pt x="587375" y="190500"/>
                        </a:cubicBezTo>
                        <a:cubicBezTo>
                          <a:pt x="582633" y="187339"/>
                          <a:pt x="582827" y="180032"/>
                          <a:pt x="581025" y="174625"/>
                        </a:cubicBezTo>
                        <a:cubicBezTo>
                          <a:pt x="579645" y="170485"/>
                          <a:pt x="579049" y="166121"/>
                          <a:pt x="577850" y="161925"/>
                        </a:cubicBezTo>
                        <a:cubicBezTo>
                          <a:pt x="576931" y="158707"/>
                          <a:pt x="575733" y="155575"/>
                          <a:pt x="574675" y="152400"/>
                        </a:cubicBezTo>
                        <a:cubicBezTo>
                          <a:pt x="575733" y="146050"/>
                          <a:pt x="574656" y="138939"/>
                          <a:pt x="577850" y="133350"/>
                        </a:cubicBezTo>
                        <a:cubicBezTo>
                          <a:pt x="579510" y="130444"/>
                          <a:pt x="586960" y="126854"/>
                          <a:pt x="587375" y="130175"/>
                        </a:cubicBezTo>
                        <a:cubicBezTo>
                          <a:pt x="588495" y="139138"/>
                          <a:pt x="583192" y="159758"/>
                          <a:pt x="574675" y="168275"/>
                        </a:cubicBezTo>
                        <a:cubicBezTo>
                          <a:pt x="570933" y="172017"/>
                          <a:pt x="566281" y="174724"/>
                          <a:pt x="561975" y="177800"/>
                        </a:cubicBezTo>
                        <a:cubicBezTo>
                          <a:pt x="558870" y="180018"/>
                          <a:pt x="555863" y="182443"/>
                          <a:pt x="552450" y="184150"/>
                        </a:cubicBezTo>
                        <a:cubicBezTo>
                          <a:pt x="549457" y="185647"/>
                          <a:pt x="546100" y="186267"/>
                          <a:pt x="542925" y="187325"/>
                        </a:cubicBezTo>
                        <a:cubicBezTo>
                          <a:pt x="546100" y="184150"/>
                          <a:pt x="548796" y="180410"/>
                          <a:pt x="552450" y="177800"/>
                        </a:cubicBezTo>
                        <a:cubicBezTo>
                          <a:pt x="559316" y="172896"/>
                          <a:pt x="566902" y="170866"/>
                          <a:pt x="574675" y="168275"/>
                        </a:cubicBezTo>
                        <a:cubicBezTo>
                          <a:pt x="583142" y="169333"/>
                          <a:pt x="594042" y="165417"/>
                          <a:pt x="600075" y="171450"/>
                        </a:cubicBezTo>
                        <a:cubicBezTo>
                          <a:pt x="603817" y="175192"/>
                          <a:pt x="594035" y="180168"/>
                          <a:pt x="590550" y="184150"/>
                        </a:cubicBezTo>
                        <a:cubicBezTo>
                          <a:pt x="584815" y="190704"/>
                          <a:pt x="573176" y="201997"/>
                          <a:pt x="565150" y="206375"/>
                        </a:cubicBezTo>
                        <a:cubicBezTo>
                          <a:pt x="558074" y="210235"/>
                          <a:pt x="550263" y="212565"/>
                          <a:pt x="542925" y="215900"/>
                        </a:cubicBezTo>
                        <a:cubicBezTo>
                          <a:pt x="538616" y="217859"/>
                          <a:pt x="534776" y="220950"/>
                          <a:pt x="530225" y="222250"/>
                        </a:cubicBezTo>
                        <a:cubicBezTo>
                          <a:pt x="507513" y="228739"/>
                          <a:pt x="490030" y="229445"/>
                          <a:pt x="466725" y="231775"/>
                        </a:cubicBezTo>
                        <a:cubicBezTo>
                          <a:pt x="441325" y="230717"/>
                          <a:pt x="415898" y="230186"/>
                          <a:pt x="390525" y="228600"/>
                        </a:cubicBezTo>
                        <a:cubicBezTo>
                          <a:pt x="382009" y="228068"/>
                          <a:pt x="373658" y="225425"/>
                          <a:pt x="365125" y="225425"/>
                        </a:cubicBezTo>
                        <a:cubicBezTo>
                          <a:pt x="338646" y="225425"/>
                          <a:pt x="312208" y="227542"/>
                          <a:pt x="285750" y="228600"/>
                        </a:cubicBezTo>
                        <a:cubicBezTo>
                          <a:pt x="281037" y="229543"/>
                          <a:pt x="254353" y="236831"/>
                          <a:pt x="250825" y="228600"/>
                        </a:cubicBezTo>
                        <a:cubicBezTo>
                          <a:pt x="248028" y="222075"/>
                          <a:pt x="257467" y="216038"/>
                          <a:pt x="260350" y="209550"/>
                        </a:cubicBezTo>
                        <a:cubicBezTo>
                          <a:pt x="261709" y="206492"/>
                          <a:pt x="261517" y="202702"/>
                          <a:pt x="263525" y="200025"/>
                        </a:cubicBezTo>
                        <a:cubicBezTo>
                          <a:pt x="276688" y="182475"/>
                          <a:pt x="277977" y="187179"/>
                          <a:pt x="292100" y="174625"/>
                        </a:cubicBezTo>
                        <a:cubicBezTo>
                          <a:pt x="297693" y="169653"/>
                          <a:pt x="301748" y="162901"/>
                          <a:pt x="307975" y="158750"/>
                        </a:cubicBezTo>
                        <a:cubicBezTo>
                          <a:pt x="322716" y="148923"/>
                          <a:pt x="332953" y="148766"/>
                          <a:pt x="349250" y="146050"/>
                        </a:cubicBezTo>
                        <a:cubicBezTo>
                          <a:pt x="352561" y="146464"/>
                          <a:pt x="381918" y="142376"/>
                          <a:pt x="377825" y="158750"/>
                        </a:cubicBezTo>
                        <a:cubicBezTo>
                          <a:pt x="372805" y="178830"/>
                          <a:pt x="332192" y="244572"/>
                          <a:pt x="330200" y="247650"/>
                        </a:cubicBezTo>
                        <a:lnTo>
                          <a:pt x="295275" y="301625"/>
                        </a:lnTo>
                        <a:cubicBezTo>
                          <a:pt x="287813" y="313232"/>
                          <a:pt x="279221" y="324208"/>
                          <a:pt x="273050" y="336550"/>
                        </a:cubicBezTo>
                        <a:cubicBezTo>
                          <a:pt x="258643" y="365363"/>
                          <a:pt x="265601" y="354074"/>
                          <a:pt x="254000" y="371475"/>
                        </a:cubicBezTo>
                        <a:cubicBezTo>
                          <a:pt x="254242" y="372201"/>
                          <a:pt x="257991" y="391916"/>
                          <a:pt x="266700" y="384175"/>
                        </a:cubicBezTo>
                        <a:cubicBezTo>
                          <a:pt x="268941" y="382183"/>
                          <a:pt x="285708" y="355206"/>
                          <a:pt x="292100" y="346075"/>
                        </a:cubicBezTo>
                        <a:cubicBezTo>
                          <a:pt x="295985" y="340524"/>
                          <a:pt x="311269" y="318939"/>
                          <a:pt x="317500" y="311150"/>
                        </a:cubicBezTo>
                        <a:cubicBezTo>
                          <a:pt x="322664" y="304695"/>
                          <a:pt x="328790" y="298978"/>
                          <a:pt x="333375" y="292100"/>
                        </a:cubicBezTo>
                        <a:cubicBezTo>
                          <a:pt x="335492" y="288925"/>
                          <a:pt x="337190" y="285427"/>
                          <a:pt x="339725" y="282575"/>
                        </a:cubicBezTo>
                        <a:cubicBezTo>
                          <a:pt x="345691" y="275863"/>
                          <a:pt x="358775" y="263525"/>
                          <a:pt x="358775" y="263525"/>
                        </a:cubicBezTo>
                        <a:cubicBezTo>
                          <a:pt x="355683" y="282080"/>
                          <a:pt x="357101" y="285086"/>
                          <a:pt x="346075" y="301625"/>
                        </a:cubicBezTo>
                        <a:cubicBezTo>
                          <a:pt x="343584" y="305361"/>
                          <a:pt x="339355" y="307644"/>
                          <a:pt x="336550" y="311150"/>
                        </a:cubicBezTo>
                        <a:cubicBezTo>
                          <a:pt x="330863" y="318259"/>
                          <a:pt x="326799" y="326638"/>
                          <a:pt x="320675" y="333375"/>
                        </a:cubicBezTo>
                        <a:cubicBezTo>
                          <a:pt x="310890" y="344139"/>
                          <a:pt x="304027" y="346462"/>
                          <a:pt x="292100" y="352425"/>
                        </a:cubicBezTo>
                        <a:cubicBezTo>
                          <a:pt x="281517" y="349250"/>
                          <a:pt x="268802" y="350017"/>
                          <a:pt x="260350" y="342900"/>
                        </a:cubicBezTo>
                        <a:cubicBezTo>
                          <a:pt x="247550" y="332121"/>
                          <a:pt x="239788" y="316315"/>
                          <a:pt x="231775" y="301625"/>
                        </a:cubicBezTo>
                        <a:cubicBezTo>
                          <a:pt x="225425" y="289983"/>
                          <a:pt x="218426" y="278673"/>
                          <a:pt x="212725" y="266700"/>
                        </a:cubicBezTo>
                        <a:cubicBezTo>
                          <a:pt x="201419" y="242958"/>
                          <a:pt x="201635" y="241392"/>
                          <a:pt x="196850" y="222250"/>
                        </a:cubicBezTo>
                        <a:cubicBezTo>
                          <a:pt x="203069" y="188044"/>
                          <a:pt x="194198" y="161533"/>
                          <a:pt x="219075" y="142875"/>
                        </a:cubicBezTo>
                        <a:cubicBezTo>
                          <a:pt x="224012" y="139172"/>
                          <a:pt x="229220" y="135642"/>
                          <a:pt x="234950" y="133350"/>
                        </a:cubicBezTo>
                        <a:cubicBezTo>
                          <a:pt x="239960" y="131346"/>
                          <a:pt x="245533" y="131233"/>
                          <a:pt x="250825" y="130175"/>
                        </a:cubicBezTo>
                        <a:cubicBezTo>
                          <a:pt x="257781" y="130993"/>
                          <a:pt x="345308" y="122962"/>
                          <a:pt x="371475" y="152400"/>
                        </a:cubicBezTo>
                        <a:cubicBezTo>
                          <a:pt x="376545" y="158104"/>
                          <a:pt x="379942" y="165100"/>
                          <a:pt x="384175" y="171450"/>
                        </a:cubicBezTo>
                        <a:cubicBezTo>
                          <a:pt x="391631" y="205004"/>
                          <a:pt x="397570" y="214487"/>
                          <a:pt x="381000" y="254000"/>
                        </a:cubicBezTo>
                        <a:cubicBezTo>
                          <a:pt x="373958" y="270792"/>
                          <a:pt x="360625" y="284232"/>
                          <a:pt x="349250" y="298450"/>
                        </a:cubicBezTo>
                        <a:cubicBezTo>
                          <a:pt x="343640" y="305462"/>
                          <a:pt x="336781" y="311389"/>
                          <a:pt x="330200" y="317500"/>
                        </a:cubicBezTo>
                        <a:cubicBezTo>
                          <a:pt x="327649" y="319869"/>
                          <a:pt x="301180" y="343954"/>
                          <a:pt x="292100" y="349250"/>
                        </a:cubicBezTo>
                        <a:cubicBezTo>
                          <a:pt x="283923" y="354020"/>
                          <a:pt x="275167" y="357717"/>
                          <a:pt x="266700" y="361950"/>
                        </a:cubicBezTo>
                        <a:cubicBezTo>
                          <a:pt x="245533" y="359833"/>
                          <a:pt x="223460" y="362083"/>
                          <a:pt x="203200" y="355600"/>
                        </a:cubicBezTo>
                        <a:cubicBezTo>
                          <a:pt x="195327" y="353081"/>
                          <a:pt x="192432" y="343050"/>
                          <a:pt x="187325" y="336550"/>
                        </a:cubicBezTo>
                        <a:cubicBezTo>
                          <a:pt x="180786" y="328228"/>
                          <a:pt x="174625" y="319617"/>
                          <a:pt x="168275" y="311150"/>
                        </a:cubicBezTo>
                        <a:cubicBezTo>
                          <a:pt x="164042" y="299508"/>
                          <a:pt x="155575" y="288612"/>
                          <a:pt x="155575" y="276225"/>
                        </a:cubicBezTo>
                        <a:cubicBezTo>
                          <a:pt x="155575" y="258771"/>
                          <a:pt x="162241" y="241803"/>
                          <a:pt x="168275" y="225425"/>
                        </a:cubicBezTo>
                        <a:cubicBezTo>
                          <a:pt x="169827" y="221212"/>
                          <a:pt x="174294" y="218705"/>
                          <a:pt x="177800" y="215900"/>
                        </a:cubicBezTo>
                        <a:cubicBezTo>
                          <a:pt x="184909" y="210213"/>
                          <a:pt x="192305" y="204850"/>
                          <a:pt x="200025" y="200025"/>
                        </a:cubicBezTo>
                        <a:cubicBezTo>
                          <a:pt x="221555" y="186569"/>
                          <a:pt x="236276" y="179876"/>
                          <a:pt x="260350" y="171450"/>
                        </a:cubicBezTo>
                        <a:cubicBezTo>
                          <a:pt x="270779" y="167800"/>
                          <a:pt x="281265" y="164092"/>
                          <a:pt x="292100" y="161925"/>
                        </a:cubicBezTo>
                        <a:cubicBezTo>
                          <a:pt x="302530" y="159839"/>
                          <a:pt x="313267" y="159808"/>
                          <a:pt x="323850" y="158750"/>
                        </a:cubicBezTo>
                        <a:cubicBezTo>
                          <a:pt x="340783" y="159808"/>
                          <a:pt x="358145" y="157995"/>
                          <a:pt x="374650" y="161925"/>
                        </a:cubicBezTo>
                        <a:cubicBezTo>
                          <a:pt x="381242" y="163495"/>
                          <a:pt x="386292" y="169333"/>
                          <a:pt x="390525" y="174625"/>
                        </a:cubicBezTo>
                        <a:cubicBezTo>
                          <a:pt x="396823" y="182498"/>
                          <a:pt x="400032" y="193620"/>
                          <a:pt x="403225" y="203200"/>
                        </a:cubicBezTo>
                        <a:cubicBezTo>
                          <a:pt x="401460" y="219087"/>
                          <a:pt x="404637" y="230363"/>
                          <a:pt x="393700" y="241300"/>
                        </a:cubicBezTo>
                        <a:cubicBezTo>
                          <a:pt x="392952" y="242048"/>
                          <a:pt x="391583" y="241300"/>
                          <a:pt x="390525" y="241300"/>
                        </a:cubicBezTo>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004857FC-269F-3048-A58A-79F5E230F4FC}"/>
                      </a:ext>
                    </a:extLst>
                  </p:cNvPr>
                  <p:cNvSpPr/>
                  <p:nvPr/>
                </p:nvSpPr>
                <p:spPr>
                  <a:xfrm rot="315404">
                    <a:off x="3289514" y="3495649"/>
                    <a:ext cx="231574" cy="475692"/>
                  </a:xfrm>
                  <a:custGeom>
                    <a:avLst/>
                    <a:gdLst>
                      <a:gd name="connsiteX0" fmla="*/ 184150 w 909078"/>
                      <a:gd name="connsiteY0" fmla="*/ 161925 h 723900"/>
                      <a:gd name="connsiteX1" fmla="*/ 168275 w 909078"/>
                      <a:gd name="connsiteY1" fmla="*/ 177800 h 723900"/>
                      <a:gd name="connsiteX2" fmla="*/ 155575 w 909078"/>
                      <a:gd name="connsiteY2" fmla="*/ 196850 h 723900"/>
                      <a:gd name="connsiteX3" fmla="*/ 149225 w 909078"/>
                      <a:gd name="connsiteY3" fmla="*/ 206375 h 723900"/>
                      <a:gd name="connsiteX4" fmla="*/ 146050 w 909078"/>
                      <a:gd name="connsiteY4" fmla="*/ 215900 h 723900"/>
                      <a:gd name="connsiteX5" fmla="*/ 133350 w 909078"/>
                      <a:gd name="connsiteY5" fmla="*/ 234950 h 723900"/>
                      <a:gd name="connsiteX6" fmla="*/ 127000 w 909078"/>
                      <a:gd name="connsiteY6" fmla="*/ 244475 h 723900"/>
                      <a:gd name="connsiteX7" fmla="*/ 120650 w 909078"/>
                      <a:gd name="connsiteY7" fmla="*/ 254000 h 723900"/>
                      <a:gd name="connsiteX8" fmla="*/ 114300 w 909078"/>
                      <a:gd name="connsiteY8" fmla="*/ 273050 h 723900"/>
                      <a:gd name="connsiteX9" fmla="*/ 111125 w 909078"/>
                      <a:gd name="connsiteY9" fmla="*/ 301625 h 723900"/>
                      <a:gd name="connsiteX10" fmla="*/ 101600 w 909078"/>
                      <a:gd name="connsiteY10" fmla="*/ 346075 h 723900"/>
                      <a:gd name="connsiteX11" fmla="*/ 98425 w 909078"/>
                      <a:gd name="connsiteY11" fmla="*/ 365125 h 723900"/>
                      <a:gd name="connsiteX12" fmla="*/ 107950 w 909078"/>
                      <a:gd name="connsiteY12" fmla="*/ 400050 h 723900"/>
                      <a:gd name="connsiteX13" fmla="*/ 111125 w 909078"/>
                      <a:gd name="connsiteY13" fmla="*/ 409575 h 723900"/>
                      <a:gd name="connsiteX14" fmla="*/ 120650 w 909078"/>
                      <a:gd name="connsiteY14" fmla="*/ 428625 h 723900"/>
                      <a:gd name="connsiteX15" fmla="*/ 117475 w 909078"/>
                      <a:gd name="connsiteY15" fmla="*/ 685800 h 723900"/>
                      <a:gd name="connsiteX16" fmla="*/ 111125 w 909078"/>
                      <a:gd name="connsiteY16" fmla="*/ 720725 h 723900"/>
                      <a:gd name="connsiteX17" fmla="*/ 114300 w 909078"/>
                      <a:gd name="connsiteY17" fmla="*/ 685800 h 723900"/>
                      <a:gd name="connsiteX18" fmla="*/ 117475 w 909078"/>
                      <a:gd name="connsiteY18" fmla="*/ 628650 h 723900"/>
                      <a:gd name="connsiteX19" fmla="*/ 123825 w 909078"/>
                      <a:gd name="connsiteY19" fmla="*/ 609600 h 723900"/>
                      <a:gd name="connsiteX20" fmla="*/ 127000 w 909078"/>
                      <a:gd name="connsiteY20" fmla="*/ 596900 h 723900"/>
                      <a:gd name="connsiteX21" fmla="*/ 130175 w 909078"/>
                      <a:gd name="connsiteY21" fmla="*/ 577850 h 723900"/>
                      <a:gd name="connsiteX22" fmla="*/ 136525 w 909078"/>
                      <a:gd name="connsiteY22" fmla="*/ 533400 h 723900"/>
                      <a:gd name="connsiteX23" fmla="*/ 142875 w 909078"/>
                      <a:gd name="connsiteY23" fmla="*/ 498475 h 723900"/>
                      <a:gd name="connsiteX24" fmla="*/ 146050 w 909078"/>
                      <a:gd name="connsiteY24" fmla="*/ 393700 h 723900"/>
                      <a:gd name="connsiteX25" fmla="*/ 149225 w 909078"/>
                      <a:gd name="connsiteY25" fmla="*/ 374650 h 723900"/>
                      <a:gd name="connsiteX26" fmla="*/ 161925 w 909078"/>
                      <a:gd name="connsiteY26" fmla="*/ 346075 h 723900"/>
                      <a:gd name="connsiteX27" fmla="*/ 171450 w 909078"/>
                      <a:gd name="connsiteY27" fmla="*/ 339725 h 723900"/>
                      <a:gd name="connsiteX28" fmla="*/ 180975 w 909078"/>
                      <a:gd name="connsiteY28" fmla="*/ 349250 h 723900"/>
                      <a:gd name="connsiteX29" fmla="*/ 184150 w 909078"/>
                      <a:gd name="connsiteY29" fmla="*/ 365125 h 723900"/>
                      <a:gd name="connsiteX30" fmla="*/ 187325 w 909078"/>
                      <a:gd name="connsiteY30" fmla="*/ 377825 h 723900"/>
                      <a:gd name="connsiteX31" fmla="*/ 193675 w 909078"/>
                      <a:gd name="connsiteY31" fmla="*/ 396875 h 723900"/>
                      <a:gd name="connsiteX32" fmla="*/ 190500 w 909078"/>
                      <a:gd name="connsiteY32" fmla="*/ 431800 h 723900"/>
                      <a:gd name="connsiteX33" fmla="*/ 180975 w 909078"/>
                      <a:gd name="connsiteY33" fmla="*/ 460375 h 723900"/>
                      <a:gd name="connsiteX34" fmla="*/ 177800 w 909078"/>
                      <a:gd name="connsiteY34" fmla="*/ 473075 h 723900"/>
                      <a:gd name="connsiteX35" fmla="*/ 171450 w 909078"/>
                      <a:gd name="connsiteY35" fmla="*/ 492125 h 723900"/>
                      <a:gd name="connsiteX36" fmla="*/ 174625 w 909078"/>
                      <a:gd name="connsiteY36" fmla="*/ 533400 h 723900"/>
                      <a:gd name="connsiteX37" fmla="*/ 180975 w 909078"/>
                      <a:gd name="connsiteY37" fmla="*/ 552450 h 723900"/>
                      <a:gd name="connsiteX38" fmla="*/ 177800 w 909078"/>
                      <a:gd name="connsiteY38" fmla="*/ 657225 h 723900"/>
                      <a:gd name="connsiteX39" fmla="*/ 171450 w 909078"/>
                      <a:gd name="connsiteY39" fmla="*/ 692150 h 723900"/>
                      <a:gd name="connsiteX40" fmla="*/ 165100 w 909078"/>
                      <a:gd name="connsiteY40" fmla="*/ 723900 h 723900"/>
                      <a:gd name="connsiteX41" fmla="*/ 171450 w 909078"/>
                      <a:gd name="connsiteY41" fmla="*/ 657225 h 723900"/>
                      <a:gd name="connsiteX42" fmla="*/ 174625 w 909078"/>
                      <a:gd name="connsiteY42" fmla="*/ 644525 h 723900"/>
                      <a:gd name="connsiteX43" fmla="*/ 180975 w 909078"/>
                      <a:gd name="connsiteY43" fmla="*/ 612775 h 723900"/>
                      <a:gd name="connsiteX44" fmla="*/ 184150 w 909078"/>
                      <a:gd name="connsiteY44" fmla="*/ 596900 h 723900"/>
                      <a:gd name="connsiteX45" fmla="*/ 190500 w 909078"/>
                      <a:gd name="connsiteY45" fmla="*/ 571500 h 723900"/>
                      <a:gd name="connsiteX46" fmla="*/ 193675 w 909078"/>
                      <a:gd name="connsiteY46" fmla="*/ 447675 h 723900"/>
                      <a:gd name="connsiteX47" fmla="*/ 196850 w 909078"/>
                      <a:gd name="connsiteY47" fmla="*/ 428625 h 723900"/>
                      <a:gd name="connsiteX48" fmla="*/ 193675 w 909078"/>
                      <a:gd name="connsiteY48" fmla="*/ 374650 h 723900"/>
                      <a:gd name="connsiteX49" fmla="*/ 184150 w 909078"/>
                      <a:gd name="connsiteY49" fmla="*/ 381000 h 723900"/>
                      <a:gd name="connsiteX50" fmla="*/ 180975 w 909078"/>
                      <a:gd name="connsiteY50" fmla="*/ 393700 h 723900"/>
                      <a:gd name="connsiteX51" fmla="*/ 177800 w 909078"/>
                      <a:gd name="connsiteY51" fmla="*/ 403225 h 723900"/>
                      <a:gd name="connsiteX52" fmla="*/ 174625 w 909078"/>
                      <a:gd name="connsiteY52" fmla="*/ 415925 h 723900"/>
                      <a:gd name="connsiteX53" fmla="*/ 168275 w 909078"/>
                      <a:gd name="connsiteY53" fmla="*/ 434975 h 723900"/>
                      <a:gd name="connsiteX54" fmla="*/ 165100 w 909078"/>
                      <a:gd name="connsiteY54" fmla="*/ 466725 h 723900"/>
                      <a:gd name="connsiteX55" fmla="*/ 161925 w 909078"/>
                      <a:gd name="connsiteY55" fmla="*/ 492125 h 723900"/>
                      <a:gd name="connsiteX56" fmla="*/ 158750 w 909078"/>
                      <a:gd name="connsiteY56" fmla="*/ 533400 h 723900"/>
                      <a:gd name="connsiteX57" fmla="*/ 155575 w 909078"/>
                      <a:gd name="connsiteY57" fmla="*/ 549275 h 723900"/>
                      <a:gd name="connsiteX58" fmla="*/ 149225 w 909078"/>
                      <a:gd name="connsiteY58" fmla="*/ 571500 h 723900"/>
                      <a:gd name="connsiteX59" fmla="*/ 142875 w 909078"/>
                      <a:gd name="connsiteY59" fmla="*/ 612775 h 723900"/>
                      <a:gd name="connsiteX60" fmla="*/ 136525 w 909078"/>
                      <a:gd name="connsiteY60" fmla="*/ 631825 h 723900"/>
                      <a:gd name="connsiteX61" fmla="*/ 133350 w 909078"/>
                      <a:gd name="connsiteY61" fmla="*/ 641350 h 723900"/>
                      <a:gd name="connsiteX62" fmla="*/ 130175 w 909078"/>
                      <a:gd name="connsiteY62" fmla="*/ 650875 h 723900"/>
                      <a:gd name="connsiteX63" fmla="*/ 133350 w 909078"/>
                      <a:gd name="connsiteY63" fmla="*/ 638175 h 723900"/>
                      <a:gd name="connsiteX64" fmla="*/ 136525 w 909078"/>
                      <a:gd name="connsiteY64" fmla="*/ 625475 h 723900"/>
                      <a:gd name="connsiteX65" fmla="*/ 142875 w 909078"/>
                      <a:gd name="connsiteY65" fmla="*/ 606425 h 723900"/>
                      <a:gd name="connsiteX66" fmla="*/ 146050 w 909078"/>
                      <a:gd name="connsiteY66" fmla="*/ 596900 h 723900"/>
                      <a:gd name="connsiteX67" fmla="*/ 149225 w 909078"/>
                      <a:gd name="connsiteY67" fmla="*/ 587375 h 723900"/>
                      <a:gd name="connsiteX68" fmla="*/ 155575 w 909078"/>
                      <a:gd name="connsiteY68" fmla="*/ 577850 h 723900"/>
                      <a:gd name="connsiteX69" fmla="*/ 161925 w 909078"/>
                      <a:gd name="connsiteY69" fmla="*/ 558800 h 723900"/>
                      <a:gd name="connsiteX70" fmla="*/ 168275 w 909078"/>
                      <a:gd name="connsiteY70" fmla="*/ 536575 h 723900"/>
                      <a:gd name="connsiteX71" fmla="*/ 174625 w 909078"/>
                      <a:gd name="connsiteY71" fmla="*/ 450850 h 723900"/>
                      <a:gd name="connsiteX72" fmla="*/ 184150 w 909078"/>
                      <a:gd name="connsiteY72" fmla="*/ 419100 h 723900"/>
                      <a:gd name="connsiteX73" fmla="*/ 187325 w 909078"/>
                      <a:gd name="connsiteY73" fmla="*/ 409575 h 723900"/>
                      <a:gd name="connsiteX74" fmla="*/ 190500 w 909078"/>
                      <a:gd name="connsiteY74" fmla="*/ 400050 h 723900"/>
                      <a:gd name="connsiteX75" fmla="*/ 196850 w 909078"/>
                      <a:gd name="connsiteY75" fmla="*/ 390525 h 723900"/>
                      <a:gd name="connsiteX76" fmla="*/ 200025 w 909078"/>
                      <a:gd name="connsiteY76" fmla="*/ 381000 h 723900"/>
                      <a:gd name="connsiteX77" fmla="*/ 209550 w 909078"/>
                      <a:gd name="connsiteY77" fmla="*/ 371475 h 723900"/>
                      <a:gd name="connsiteX78" fmla="*/ 231775 w 909078"/>
                      <a:gd name="connsiteY78" fmla="*/ 346075 h 723900"/>
                      <a:gd name="connsiteX79" fmla="*/ 244475 w 909078"/>
                      <a:gd name="connsiteY79" fmla="*/ 361950 h 723900"/>
                      <a:gd name="connsiteX80" fmla="*/ 250825 w 909078"/>
                      <a:gd name="connsiteY80" fmla="*/ 400050 h 723900"/>
                      <a:gd name="connsiteX81" fmla="*/ 254000 w 909078"/>
                      <a:gd name="connsiteY81" fmla="*/ 466725 h 723900"/>
                      <a:gd name="connsiteX82" fmla="*/ 260350 w 909078"/>
                      <a:gd name="connsiteY82" fmla="*/ 504825 h 723900"/>
                      <a:gd name="connsiteX83" fmla="*/ 263525 w 909078"/>
                      <a:gd name="connsiteY83" fmla="*/ 514350 h 723900"/>
                      <a:gd name="connsiteX84" fmla="*/ 266700 w 909078"/>
                      <a:gd name="connsiteY84" fmla="*/ 527050 h 723900"/>
                      <a:gd name="connsiteX85" fmla="*/ 263525 w 909078"/>
                      <a:gd name="connsiteY85" fmla="*/ 657225 h 723900"/>
                      <a:gd name="connsiteX86" fmla="*/ 266700 w 909078"/>
                      <a:gd name="connsiteY86" fmla="*/ 606425 h 723900"/>
                      <a:gd name="connsiteX87" fmla="*/ 273050 w 909078"/>
                      <a:gd name="connsiteY87" fmla="*/ 568325 h 723900"/>
                      <a:gd name="connsiteX88" fmla="*/ 269875 w 909078"/>
                      <a:gd name="connsiteY88" fmla="*/ 479425 h 723900"/>
                      <a:gd name="connsiteX89" fmla="*/ 273050 w 909078"/>
                      <a:gd name="connsiteY89" fmla="*/ 349250 h 723900"/>
                      <a:gd name="connsiteX90" fmla="*/ 279400 w 909078"/>
                      <a:gd name="connsiteY90" fmla="*/ 320675 h 723900"/>
                      <a:gd name="connsiteX91" fmla="*/ 288925 w 909078"/>
                      <a:gd name="connsiteY91" fmla="*/ 365125 h 723900"/>
                      <a:gd name="connsiteX92" fmla="*/ 292100 w 909078"/>
                      <a:gd name="connsiteY92" fmla="*/ 384175 h 723900"/>
                      <a:gd name="connsiteX93" fmla="*/ 298450 w 909078"/>
                      <a:gd name="connsiteY93" fmla="*/ 409575 h 723900"/>
                      <a:gd name="connsiteX94" fmla="*/ 301625 w 909078"/>
                      <a:gd name="connsiteY94" fmla="*/ 419100 h 723900"/>
                      <a:gd name="connsiteX95" fmla="*/ 307975 w 909078"/>
                      <a:gd name="connsiteY95" fmla="*/ 454025 h 723900"/>
                      <a:gd name="connsiteX96" fmla="*/ 311150 w 909078"/>
                      <a:gd name="connsiteY96" fmla="*/ 463550 h 723900"/>
                      <a:gd name="connsiteX97" fmla="*/ 314325 w 909078"/>
                      <a:gd name="connsiteY97" fmla="*/ 482600 h 723900"/>
                      <a:gd name="connsiteX98" fmla="*/ 320675 w 909078"/>
                      <a:gd name="connsiteY98" fmla="*/ 508000 h 723900"/>
                      <a:gd name="connsiteX99" fmla="*/ 323850 w 909078"/>
                      <a:gd name="connsiteY99" fmla="*/ 523875 h 723900"/>
                      <a:gd name="connsiteX100" fmla="*/ 320675 w 909078"/>
                      <a:gd name="connsiteY100" fmla="*/ 587375 h 723900"/>
                      <a:gd name="connsiteX101" fmla="*/ 314325 w 909078"/>
                      <a:gd name="connsiteY101" fmla="*/ 625475 h 723900"/>
                      <a:gd name="connsiteX102" fmla="*/ 311150 w 909078"/>
                      <a:gd name="connsiteY102" fmla="*/ 650875 h 723900"/>
                      <a:gd name="connsiteX103" fmla="*/ 317500 w 909078"/>
                      <a:gd name="connsiteY103" fmla="*/ 641350 h 723900"/>
                      <a:gd name="connsiteX104" fmla="*/ 330200 w 909078"/>
                      <a:gd name="connsiteY104" fmla="*/ 609600 h 723900"/>
                      <a:gd name="connsiteX105" fmla="*/ 333375 w 909078"/>
                      <a:gd name="connsiteY105" fmla="*/ 600075 h 723900"/>
                      <a:gd name="connsiteX106" fmla="*/ 333375 w 909078"/>
                      <a:gd name="connsiteY106" fmla="*/ 476250 h 723900"/>
                      <a:gd name="connsiteX107" fmla="*/ 323850 w 909078"/>
                      <a:gd name="connsiteY107" fmla="*/ 457200 h 723900"/>
                      <a:gd name="connsiteX108" fmla="*/ 314325 w 909078"/>
                      <a:gd name="connsiteY108" fmla="*/ 428625 h 723900"/>
                      <a:gd name="connsiteX109" fmla="*/ 311150 w 909078"/>
                      <a:gd name="connsiteY109" fmla="*/ 419100 h 723900"/>
                      <a:gd name="connsiteX110" fmla="*/ 304800 w 909078"/>
                      <a:gd name="connsiteY110" fmla="*/ 409575 h 723900"/>
                      <a:gd name="connsiteX111" fmla="*/ 298450 w 909078"/>
                      <a:gd name="connsiteY111" fmla="*/ 390525 h 723900"/>
                      <a:gd name="connsiteX112" fmla="*/ 295275 w 909078"/>
                      <a:gd name="connsiteY112" fmla="*/ 381000 h 723900"/>
                      <a:gd name="connsiteX113" fmla="*/ 292100 w 909078"/>
                      <a:gd name="connsiteY113" fmla="*/ 371475 h 723900"/>
                      <a:gd name="connsiteX114" fmla="*/ 288925 w 909078"/>
                      <a:gd name="connsiteY114" fmla="*/ 355600 h 723900"/>
                      <a:gd name="connsiteX115" fmla="*/ 282575 w 909078"/>
                      <a:gd name="connsiteY115" fmla="*/ 333375 h 723900"/>
                      <a:gd name="connsiteX116" fmla="*/ 276225 w 909078"/>
                      <a:gd name="connsiteY116" fmla="*/ 304800 h 723900"/>
                      <a:gd name="connsiteX117" fmla="*/ 279400 w 909078"/>
                      <a:gd name="connsiteY117" fmla="*/ 276225 h 723900"/>
                      <a:gd name="connsiteX118" fmla="*/ 282575 w 909078"/>
                      <a:gd name="connsiteY118" fmla="*/ 292100 h 723900"/>
                      <a:gd name="connsiteX119" fmla="*/ 285750 w 909078"/>
                      <a:gd name="connsiteY119" fmla="*/ 314325 h 723900"/>
                      <a:gd name="connsiteX120" fmla="*/ 288925 w 909078"/>
                      <a:gd name="connsiteY120" fmla="*/ 323850 h 723900"/>
                      <a:gd name="connsiteX121" fmla="*/ 292100 w 909078"/>
                      <a:gd name="connsiteY121" fmla="*/ 339725 h 723900"/>
                      <a:gd name="connsiteX122" fmla="*/ 295275 w 909078"/>
                      <a:gd name="connsiteY122" fmla="*/ 365125 h 723900"/>
                      <a:gd name="connsiteX123" fmla="*/ 301625 w 909078"/>
                      <a:gd name="connsiteY123" fmla="*/ 390525 h 723900"/>
                      <a:gd name="connsiteX124" fmla="*/ 304800 w 909078"/>
                      <a:gd name="connsiteY124" fmla="*/ 412750 h 723900"/>
                      <a:gd name="connsiteX125" fmla="*/ 311150 w 909078"/>
                      <a:gd name="connsiteY125" fmla="*/ 434975 h 723900"/>
                      <a:gd name="connsiteX126" fmla="*/ 314325 w 909078"/>
                      <a:gd name="connsiteY126" fmla="*/ 447675 h 723900"/>
                      <a:gd name="connsiteX127" fmla="*/ 320675 w 909078"/>
                      <a:gd name="connsiteY127" fmla="*/ 457200 h 723900"/>
                      <a:gd name="connsiteX128" fmla="*/ 330200 w 909078"/>
                      <a:gd name="connsiteY128" fmla="*/ 488950 h 723900"/>
                      <a:gd name="connsiteX129" fmla="*/ 336550 w 909078"/>
                      <a:gd name="connsiteY129" fmla="*/ 498475 h 723900"/>
                      <a:gd name="connsiteX130" fmla="*/ 342900 w 909078"/>
                      <a:gd name="connsiteY130" fmla="*/ 536575 h 723900"/>
                      <a:gd name="connsiteX131" fmla="*/ 355600 w 909078"/>
                      <a:gd name="connsiteY131" fmla="*/ 555625 h 723900"/>
                      <a:gd name="connsiteX132" fmla="*/ 361950 w 909078"/>
                      <a:gd name="connsiteY132" fmla="*/ 574675 h 723900"/>
                      <a:gd name="connsiteX133" fmla="*/ 365125 w 909078"/>
                      <a:gd name="connsiteY133" fmla="*/ 596900 h 723900"/>
                      <a:gd name="connsiteX134" fmla="*/ 361950 w 909078"/>
                      <a:gd name="connsiteY134" fmla="*/ 584200 h 723900"/>
                      <a:gd name="connsiteX135" fmla="*/ 355600 w 909078"/>
                      <a:gd name="connsiteY135" fmla="*/ 565150 h 723900"/>
                      <a:gd name="connsiteX136" fmla="*/ 352425 w 909078"/>
                      <a:gd name="connsiteY136" fmla="*/ 552450 h 723900"/>
                      <a:gd name="connsiteX137" fmla="*/ 349250 w 909078"/>
                      <a:gd name="connsiteY137" fmla="*/ 542925 h 723900"/>
                      <a:gd name="connsiteX138" fmla="*/ 342900 w 909078"/>
                      <a:gd name="connsiteY138" fmla="*/ 511175 h 723900"/>
                      <a:gd name="connsiteX139" fmla="*/ 339725 w 909078"/>
                      <a:gd name="connsiteY139" fmla="*/ 498475 h 723900"/>
                      <a:gd name="connsiteX140" fmla="*/ 333375 w 909078"/>
                      <a:gd name="connsiteY140" fmla="*/ 485775 h 723900"/>
                      <a:gd name="connsiteX141" fmla="*/ 330200 w 909078"/>
                      <a:gd name="connsiteY141" fmla="*/ 473075 h 723900"/>
                      <a:gd name="connsiteX142" fmla="*/ 323850 w 909078"/>
                      <a:gd name="connsiteY142" fmla="*/ 460375 h 723900"/>
                      <a:gd name="connsiteX143" fmla="*/ 314325 w 909078"/>
                      <a:gd name="connsiteY143" fmla="*/ 419100 h 723900"/>
                      <a:gd name="connsiteX144" fmla="*/ 317500 w 909078"/>
                      <a:gd name="connsiteY144" fmla="*/ 314325 h 723900"/>
                      <a:gd name="connsiteX145" fmla="*/ 320675 w 909078"/>
                      <a:gd name="connsiteY145" fmla="*/ 323850 h 723900"/>
                      <a:gd name="connsiteX146" fmla="*/ 327025 w 909078"/>
                      <a:gd name="connsiteY146" fmla="*/ 349250 h 723900"/>
                      <a:gd name="connsiteX147" fmla="*/ 330200 w 909078"/>
                      <a:gd name="connsiteY147" fmla="*/ 377825 h 723900"/>
                      <a:gd name="connsiteX148" fmla="*/ 342900 w 909078"/>
                      <a:gd name="connsiteY148" fmla="*/ 434975 h 723900"/>
                      <a:gd name="connsiteX149" fmla="*/ 346075 w 909078"/>
                      <a:gd name="connsiteY149" fmla="*/ 444500 h 723900"/>
                      <a:gd name="connsiteX150" fmla="*/ 349250 w 909078"/>
                      <a:gd name="connsiteY150" fmla="*/ 457200 h 723900"/>
                      <a:gd name="connsiteX151" fmla="*/ 352425 w 909078"/>
                      <a:gd name="connsiteY151" fmla="*/ 466725 h 723900"/>
                      <a:gd name="connsiteX152" fmla="*/ 355600 w 909078"/>
                      <a:gd name="connsiteY152" fmla="*/ 479425 h 723900"/>
                      <a:gd name="connsiteX153" fmla="*/ 365125 w 909078"/>
                      <a:gd name="connsiteY153" fmla="*/ 508000 h 723900"/>
                      <a:gd name="connsiteX154" fmla="*/ 377825 w 909078"/>
                      <a:gd name="connsiteY154" fmla="*/ 546100 h 723900"/>
                      <a:gd name="connsiteX155" fmla="*/ 381000 w 909078"/>
                      <a:gd name="connsiteY155" fmla="*/ 555625 h 723900"/>
                      <a:gd name="connsiteX156" fmla="*/ 384175 w 909078"/>
                      <a:gd name="connsiteY156" fmla="*/ 565150 h 723900"/>
                      <a:gd name="connsiteX157" fmla="*/ 396875 w 909078"/>
                      <a:gd name="connsiteY157" fmla="*/ 584200 h 723900"/>
                      <a:gd name="connsiteX158" fmla="*/ 393700 w 909078"/>
                      <a:gd name="connsiteY158" fmla="*/ 574675 h 723900"/>
                      <a:gd name="connsiteX159" fmla="*/ 381000 w 909078"/>
                      <a:gd name="connsiteY159" fmla="*/ 542925 h 723900"/>
                      <a:gd name="connsiteX160" fmla="*/ 374650 w 909078"/>
                      <a:gd name="connsiteY160" fmla="*/ 523875 h 723900"/>
                      <a:gd name="connsiteX161" fmla="*/ 368300 w 909078"/>
                      <a:gd name="connsiteY161" fmla="*/ 511175 h 723900"/>
                      <a:gd name="connsiteX162" fmla="*/ 365125 w 909078"/>
                      <a:gd name="connsiteY162" fmla="*/ 498475 h 723900"/>
                      <a:gd name="connsiteX163" fmla="*/ 358775 w 909078"/>
                      <a:gd name="connsiteY163" fmla="*/ 485775 h 723900"/>
                      <a:gd name="connsiteX164" fmla="*/ 355600 w 909078"/>
                      <a:gd name="connsiteY164" fmla="*/ 473075 h 723900"/>
                      <a:gd name="connsiteX165" fmla="*/ 349250 w 909078"/>
                      <a:gd name="connsiteY165" fmla="*/ 454025 h 723900"/>
                      <a:gd name="connsiteX166" fmla="*/ 346075 w 909078"/>
                      <a:gd name="connsiteY166" fmla="*/ 441325 h 723900"/>
                      <a:gd name="connsiteX167" fmla="*/ 339725 w 909078"/>
                      <a:gd name="connsiteY167" fmla="*/ 431800 h 723900"/>
                      <a:gd name="connsiteX168" fmla="*/ 342900 w 909078"/>
                      <a:gd name="connsiteY168" fmla="*/ 349250 h 723900"/>
                      <a:gd name="connsiteX169" fmla="*/ 346075 w 909078"/>
                      <a:gd name="connsiteY169" fmla="*/ 336550 h 723900"/>
                      <a:gd name="connsiteX170" fmla="*/ 352425 w 909078"/>
                      <a:gd name="connsiteY170" fmla="*/ 298450 h 723900"/>
                      <a:gd name="connsiteX171" fmla="*/ 355600 w 909078"/>
                      <a:gd name="connsiteY171" fmla="*/ 260350 h 723900"/>
                      <a:gd name="connsiteX172" fmla="*/ 361950 w 909078"/>
                      <a:gd name="connsiteY172" fmla="*/ 298450 h 723900"/>
                      <a:gd name="connsiteX173" fmla="*/ 368300 w 909078"/>
                      <a:gd name="connsiteY173" fmla="*/ 330200 h 723900"/>
                      <a:gd name="connsiteX174" fmla="*/ 381000 w 909078"/>
                      <a:gd name="connsiteY174" fmla="*/ 352425 h 723900"/>
                      <a:gd name="connsiteX175" fmla="*/ 393700 w 909078"/>
                      <a:gd name="connsiteY175" fmla="*/ 374650 h 723900"/>
                      <a:gd name="connsiteX176" fmla="*/ 403225 w 909078"/>
                      <a:gd name="connsiteY176" fmla="*/ 381000 h 723900"/>
                      <a:gd name="connsiteX177" fmla="*/ 431800 w 909078"/>
                      <a:gd name="connsiteY177" fmla="*/ 406400 h 723900"/>
                      <a:gd name="connsiteX178" fmla="*/ 441325 w 909078"/>
                      <a:gd name="connsiteY178" fmla="*/ 422275 h 723900"/>
                      <a:gd name="connsiteX179" fmla="*/ 447675 w 909078"/>
                      <a:gd name="connsiteY179" fmla="*/ 434975 h 723900"/>
                      <a:gd name="connsiteX180" fmla="*/ 460375 w 909078"/>
                      <a:gd name="connsiteY180" fmla="*/ 457200 h 723900"/>
                      <a:gd name="connsiteX181" fmla="*/ 466725 w 909078"/>
                      <a:gd name="connsiteY181" fmla="*/ 476250 h 723900"/>
                      <a:gd name="connsiteX182" fmla="*/ 457200 w 909078"/>
                      <a:gd name="connsiteY182" fmla="*/ 457200 h 723900"/>
                      <a:gd name="connsiteX183" fmla="*/ 447675 w 909078"/>
                      <a:gd name="connsiteY183" fmla="*/ 441325 h 723900"/>
                      <a:gd name="connsiteX184" fmla="*/ 441325 w 909078"/>
                      <a:gd name="connsiteY184" fmla="*/ 422275 h 723900"/>
                      <a:gd name="connsiteX185" fmla="*/ 431800 w 909078"/>
                      <a:gd name="connsiteY185" fmla="*/ 403225 h 723900"/>
                      <a:gd name="connsiteX186" fmla="*/ 425450 w 909078"/>
                      <a:gd name="connsiteY186" fmla="*/ 384175 h 723900"/>
                      <a:gd name="connsiteX187" fmla="*/ 422275 w 909078"/>
                      <a:gd name="connsiteY187" fmla="*/ 374650 h 723900"/>
                      <a:gd name="connsiteX188" fmla="*/ 419100 w 909078"/>
                      <a:gd name="connsiteY188" fmla="*/ 365125 h 723900"/>
                      <a:gd name="connsiteX189" fmla="*/ 406400 w 909078"/>
                      <a:gd name="connsiteY189" fmla="*/ 333375 h 723900"/>
                      <a:gd name="connsiteX190" fmla="*/ 396875 w 909078"/>
                      <a:gd name="connsiteY190" fmla="*/ 304800 h 723900"/>
                      <a:gd name="connsiteX191" fmla="*/ 393700 w 909078"/>
                      <a:gd name="connsiteY191" fmla="*/ 295275 h 723900"/>
                      <a:gd name="connsiteX192" fmla="*/ 390525 w 909078"/>
                      <a:gd name="connsiteY192" fmla="*/ 285750 h 723900"/>
                      <a:gd name="connsiteX193" fmla="*/ 384175 w 909078"/>
                      <a:gd name="connsiteY193" fmla="*/ 276225 h 723900"/>
                      <a:gd name="connsiteX194" fmla="*/ 381000 w 909078"/>
                      <a:gd name="connsiteY194" fmla="*/ 266700 h 723900"/>
                      <a:gd name="connsiteX195" fmla="*/ 387350 w 909078"/>
                      <a:gd name="connsiteY195" fmla="*/ 276225 h 723900"/>
                      <a:gd name="connsiteX196" fmla="*/ 415925 w 909078"/>
                      <a:gd name="connsiteY196" fmla="*/ 307975 h 723900"/>
                      <a:gd name="connsiteX197" fmla="*/ 425450 w 909078"/>
                      <a:gd name="connsiteY197" fmla="*/ 317500 h 723900"/>
                      <a:gd name="connsiteX198" fmla="*/ 454025 w 909078"/>
                      <a:gd name="connsiteY198" fmla="*/ 330200 h 723900"/>
                      <a:gd name="connsiteX199" fmla="*/ 473075 w 909078"/>
                      <a:gd name="connsiteY199" fmla="*/ 336550 h 723900"/>
                      <a:gd name="connsiteX200" fmla="*/ 482600 w 909078"/>
                      <a:gd name="connsiteY200" fmla="*/ 339725 h 723900"/>
                      <a:gd name="connsiteX201" fmla="*/ 492125 w 909078"/>
                      <a:gd name="connsiteY201" fmla="*/ 342900 h 723900"/>
                      <a:gd name="connsiteX202" fmla="*/ 520700 w 909078"/>
                      <a:gd name="connsiteY202" fmla="*/ 365125 h 723900"/>
                      <a:gd name="connsiteX203" fmla="*/ 527050 w 909078"/>
                      <a:gd name="connsiteY203" fmla="*/ 387350 h 723900"/>
                      <a:gd name="connsiteX204" fmla="*/ 520700 w 909078"/>
                      <a:gd name="connsiteY204" fmla="*/ 377825 h 723900"/>
                      <a:gd name="connsiteX205" fmla="*/ 511175 w 909078"/>
                      <a:gd name="connsiteY205" fmla="*/ 365125 h 723900"/>
                      <a:gd name="connsiteX206" fmla="*/ 504825 w 909078"/>
                      <a:gd name="connsiteY206" fmla="*/ 355600 h 723900"/>
                      <a:gd name="connsiteX207" fmla="*/ 495300 w 909078"/>
                      <a:gd name="connsiteY207" fmla="*/ 342900 h 723900"/>
                      <a:gd name="connsiteX208" fmla="*/ 488950 w 909078"/>
                      <a:gd name="connsiteY208" fmla="*/ 330200 h 723900"/>
                      <a:gd name="connsiteX209" fmla="*/ 479425 w 909078"/>
                      <a:gd name="connsiteY209" fmla="*/ 320675 h 723900"/>
                      <a:gd name="connsiteX210" fmla="*/ 463550 w 909078"/>
                      <a:gd name="connsiteY210" fmla="*/ 292100 h 723900"/>
                      <a:gd name="connsiteX211" fmla="*/ 457200 w 909078"/>
                      <a:gd name="connsiteY211" fmla="*/ 282575 h 723900"/>
                      <a:gd name="connsiteX212" fmla="*/ 450850 w 909078"/>
                      <a:gd name="connsiteY212" fmla="*/ 260350 h 723900"/>
                      <a:gd name="connsiteX213" fmla="*/ 447675 w 909078"/>
                      <a:gd name="connsiteY213" fmla="*/ 212725 h 723900"/>
                      <a:gd name="connsiteX214" fmla="*/ 454025 w 909078"/>
                      <a:gd name="connsiteY214" fmla="*/ 196850 h 723900"/>
                      <a:gd name="connsiteX215" fmla="*/ 482600 w 909078"/>
                      <a:gd name="connsiteY215" fmla="*/ 209550 h 723900"/>
                      <a:gd name="connsiteX216" fmla="*/ 495300 w 909078"/>
                      <a:gd name="connsiteY216" fmla="*/ 215900 h 723900"/>
                      <a:gd name="connsiteX217" fmla="*/ 504825 w 909078"/>
                      <a:gd name="connsiteY217" fmla="*/ 219075 h 723900"/>
                      <a:gd name="connsiteX218" fmla="*/ 523875 w 909078"/>
                      <a:gd name="connsiteY218" fmla="*/ 228600 h 723900"/>
                      <a:gd name="connsiteX219" fmla="*/ 555625 w 909078"/>
                      <a:gd name="connsiteY219" fmla="*/ 238125 h 723900"/>
                      <a:gd name="connsiteX220" fmla="*/ 565150 w 909078"/>
                      <a:gd name="connsiteY220" fmla="*/ 241300 h 723900"/>
                      <a:gd name="connsiteX221" fmla="*/ 574675 w 909078"/>
                      <a:gd name="connsiteY221" fmla="*/ 247650 h 723900"/>
                      <a:gd name="connsiteX222" fmla="*/ 603250 w 909078"/>
                      <a:gd name="connsiteY222" fmla="*/ 250825 h 723900"/>
                      <a:gd name="connsiteX223" fmla="*/ 615950 w 909078"/>
                      <a:gd name="connsiteY223" fmla="*/ 254000 h 723900"/>
                      <a:gd name="connsiteX224" fmla="*/ 644525 w 909078"/>
                      <a:gd name="connsiteY224" fmla="*/ 269875 h 723900"/>
                      <a:gd name="connsiteX225" fmla="*/ 622300 w 909078"/>
                      <a:gd name="connsiteY225" fmla="*/ 234950 h 723900"/>
                      <a:gd name="connsiteX226" fmla="*/ 609600 w 909078"/>
                      <a:gd name="connsiteY226" fmla="*/ 219075 h 723900"/>
                      <a:gd name="connsiteX227" fmla="*/ 577850 w 909078"/>
                      <a:gd name="connsiteY227" fmla="*/ 190500 h 723900"/>
                      <a:gd name="connsiteX228" fmla="*/ 558800 w 909078"/>
                      <a:gd name="connsiteY228" fmla="*/ 168275 h 723900"/>
                      <a:gd name="connsiteX229" fmla="*/ 549275 w 909078"/>
                      <a:gd name="connsiteY229" fmla="*/ 161925 h 723900"/>
                      <a:gd name="connsiteX230" fmla="*/ 539750 w 909078"/>
                      <a:gd name="connsiteY230" fmla="*/ 152400 h 723900"/>
                      <a:gd name="connsiteX231" fmla="*/ 527050 w 909078"/>
                      <a:gd name="connsiteY231" fmla="*/ 146050 h 723900"/>
                      <a:gd name="connsiteX232" fmla="*/ 517525 w 909078"/>
                      <a:gd name="connsiteY232" fmla="*/ 139700 h 723900"/>
                      <a:gd name="connsiteX233" fmla="*/ 527050 w 909078"/>
                      <a:gd name="connsiteY233" fmla="*/ 142875 h 723900"/>
                      <a:gd name="connsiteX234" fmla="*/ 542925 w 909078"/>
                      <a:gd name="connsiteY234" fmla="*/ 152400 h 723900"/>
                      <a:gd name="connsiteX235" fmla="*/ 552450 w 909078"/>
                      <a:gd name="connsiteY235" fmla="*/ 161925 h 723900"/>
                      <a:gd name="connsiteX236" fmla="*/ 587375 w 909078"/>
                      <a:gd name="connsiteY236" fmla="*/ 184150 h 723900"/>
                      <a:gd name="connsiteX237" fmla="*/ 596900 w 909078"/>
                      <a:gd name="connsiteY237" fmla="*/ 190500 h 723900"/>
                      <a:gd name="connsiteX238" fmla="*/ 619125 w 909078"/>
                      <a:gd name="connsiteY238" fmla="*/ 206375 h 723900"/>
                      <a:gd name="connsiteX239" fmla="*/ 628650 w 909078"/>
                      <a:gd name="connsiteY239" fmla="*/ 215900 h 723900"/>
                      <a:gd name="connsiteX240" fmla="*/ 654050 w 909078"/>
                      <a:gd name="connsiteY240" fmla="*/ 228600 h 723900"/>
                      <a:gd name="connsiteX241" fmla="*/ 688975 w 909078"/>
                      <a:gd name="connsiteY241" fmla="*/ 257175 h 723900"/>
                      <a:gd name="connsiteX242" fmla="*/ 711200 w 909078"/>
                      <a:gd name="connsiteY242" fmla="*/ 276225 h 723900"/>
                      <a:gd name="connsiteX243" fmla="*/ 717550 w 909078"/>
                      <a:gd name="connsiteY243" fmla="*/ 285750 h 723900"/>
                      <a:gd name="connsiteX244" fmla="*/ 727075 w 909078"/>
                      <a:gd name="connsiteY244" fmla="*/ 292100 h 723900"/>
                      <a:gd name="connsiteX245" fmla="*/ 714375 w 909078"/>
                      <a:gd name="connsiteY245" fmla="*/ 285750 h 723900"/>
                      <a:gd name="connsiteX246" fmla="*/ 701675 w 909078"/>
                      <a:gd name="connsiteY246" fmla="*/ 269875 h 723900"/>
                      <a:gd name="connsiteX247" fmla="*/ 669925 w 909078"/>
                      <a:gd name="connsiteY247" fmla="*/ 238125 h 723900"/>
                      <a:gd name="connsiteX248" fmla="*/ 660400 w 909078"/>
                      <a:gd name="connsiteY248" fmla="*/ 228600 h 723900"/>
                      <a:gd name="connsiteX249" fmla="*/ 650875 w 909078"/>
                      <a:gd name="connsiteY249" fmla="*/ 219075 h 723900"/>
                      <a:gd name="connsiteX250" fmla="*/ 635000 w 909078"/>
                      <a:gd name="connsiteY250" fmla="*/ 200025 h 723900"/>
                      <a:gd name="connsiteX251" fmla="*/ 647700 w 909078"/>
                      <a:gd name="connsiteY251" fmla="*/ 193675 h 723900"/>
                      <a:gd name="connsiteX252" fmla="*/ 673100 w 909078"/>
                      <a:gd name="connsiteY252" fmla="*/ 219075 h 723900"/>
                      <a:gd name="connsiteX253" fmla="*/ 685800 w 909078"/>
                      <a:gd name="connsiteY253" fmla="*/ 231775 h 723900"/>
                      <a:gd name="connsiteX254" fmla="*/ 698500 w 909078"/>
                      <a:gd name="connsiteY254" fmla="*/ 250825 h 723900"/>
                      <a:gd name="connsiteX255" fmla="*/ 704850 w 909078"/>
                      <a:gd name="connsiteY255" fmla="*/ 260350 h 723900"/>
                      <a:gd name="connsiteX256" fmla="*/ 708025 w 909078"/>
                      <a:gd name="connsiteY256" fmla="*/ 269875 h 723900"/>
                      <a:gd name="connsiteX257" fmla="*/ 688975 w 909078"/>
                      <a:gd name="connsiteY257" fmla="*/ 244475 h 723900"/>
                      <a:gd name="connsiteX258" fmla="*/ 679450 w 909078"/>
                      <a:gd name="connsiteY258" fmla="*/ 228600 h 723900"/>
                      <a:gd name="connsiteX259" fmla="*/ 660400 w 909078"/>
                      <a:gd name="connsiteY259" fmla="*/ 200025 h 723900"/>
                      <a:gd name="connsiteX260" fmla="*/ 654050 w 909078"/>
                      <a:gd name="connsiteY260" fmla="*/ 187325 h 723900"/>
                      <a:gd name="connsiteX261" fmla="*/ 635000 w 909078"/>
                      <a:gd name="connsiteY261" fmla="*/ 155575 h 723900"/>
                      <a:gd name="connsiteX262" fmla="*/ 628650 w 909078"/>
                      <a:gd name="connsiteY262" fmla="*/ 142875 h 723900"/>
                      <a:gd name="connsiteX263" fmla="*/ 622300 w 909078"/>
                      <a:gd name="connsiteY263" fmla="*/ 133350 h 723900"/>
                      <a:gd name="connsiteX264" fmla="*/ 631825 w 909078"/>
                      <a:gd name="connsiteY264" fmla="*/ 139700 h 723900"/>
                      <a:gd name="connsiteX265" fmla="*/ 654050 w 909078"/>
                      <a:gd name="connsiteY265" fmla="*/ 158750 h 723900"/>
                      <a:gd name="connsiteX266" fmla="*/ 673100 w 909078"/>
                      <a:gd name="connsiteY266" fmla="*/ 184150 h 723900"/>
                      <a:gd name="connsiteX267" fmla="*/ 688975 w 909078"/>
                      <a:gd name="connsiteY267" fmla="*/ 200025 h 723900"/>
                      <a:gd name="connsiteX268" fmla="*/ 698500 w 909078"/>
                      <a:gd name="connsiteY268" fmla="*/ 215900 h 723900"/>
                      <a:gd name="connsiteX269" fmla="*/ 708025 w 909078"/>
                      <a:gd name="connsiteY269" fmla="*/ 228600 h 723900"/>
                      <a:gd name="connsiteX270" fmla="*/ 714375 w 909078"/>
                      <a:gd name="connsiteY270" fmla="*/ 238125 h 723900"/>
                      <a:gd name="connsiteX271" fmla="*/ 692150 w 909078"/>
                      <a:gd name="connsiteY271" fmla="*/ 206375 h 723900"/>
                      <a:gd name="connsiteX272" fmla="*/ 657225 w 909078"/>
                      <a:gd name="connsiteY272" fmla="*/ 158750 h 723900"/>
                      <a:gd name="connsiteX273" fmla="*/ 641350 w 909078"/>
                      <a:gd name="connsiteY273" fmla="*/ 133350 h 723900"/>
                      <a:gd name="connsiteX274" fmla="*/ 635000 w 909078"/>
                      <a:gd name="connsiteY274" fmla="*/ 123825 h 723900"/>
                      <a:gd name="connsiteX275" fmla="*/ 654050 w 909078"/>
                      <a:gd name="connsiteY275" fmla="*/ 130175 h 723900"/>
                      <a:gd name="connsiteX276" fmla="*/ 676275 w 909078"/>
                      <a:gd name="connsiteY276" fmla="*/ 146050 h 723900"/>
                      <a:gd name="connsiteX277" fmla="*/ 688975 w 909078"/>
                      <a:gd name="connsiteY277" fmla="*/ 155575 h 723900"/>
                      <a:gd name="connsiteX278" fmla="*/ 698500 w 909078"/>
                      <a:gd name="connsiteY278" fmla="*/ 161925 h 723900"/>
                      <a:gd name="connsiteX279" fmla="*/ 673100 w 909078"/>
                      <a:gd name="connsiteY279" fmla="*/ 136525 h 723900"/>
                      <a:gd name="connsiteX280" fmla="*/ 660400 w 909078"/>
                      <a:gd name="connsiteY280" fmla="*/ 120650 h 723900"/>
                      <a:gd name="connsiteX281" fmla="*/ 650875 w 909078"/>
                      <a:gd name="connsiteY281" fmla="*/ 111125 h 723900"/>
                      <a:gd name="connsiteX282" fmla="*/ 641350 w 909078"/>
                      <a:gd name="connsiteY282" fmla="*/ 98425 h 723900"/>
                      <a:gd name="connsiteX283" fmla="*/ 615950 w 909078"/>
                      <a:gd name="connsiteY283" fmla="*/ 73025 h 723900"/>
                      <a:gd name="connsiteX284" fmla="*/ 606425 w 909078"/>
                      <a:gd name="connsiteY284" fmla="*/ 60325 h 723900"/>
                      <a:gd name="connsiteX285" fmla="*/ 600075 w 909078"/>
                      <a:gd name="connsiteY285" fmla="*/ 50800 h 723900"/>
                      <a:gd name="connsiteX286" fmla="*/ 612775 w 909078"/>
                      <a:gd name="connsiteY286" fmla="*/ 53975 h 723900"/>
                      <a:gd name="connsiteX287" fmla="*/ 644525 w 909078"/>
                      <a:gd name="connsiteY287" fmla="*/ 66675 h 723900"/>
                      <a:gd name="connsiteX288" fmla="*/ 657225 w 909078"/>
                      <a:gd name="connsiteY288" fmla="*/ 69850 h 723900"/>
                      <a:gd name="connsiteX289" fmla="*/ 679450 w 909078"/>
                      <a:gd name="connsiteY289" fmla="*/ 82550 h 723900"/>
                      <a:gd name="connsiteX290" fmla="*/ 692150 w 909078"/>
                      <a:gd name="connsiteY290" fmla="*/ 88900 h 723900"/>
                      <a:gd name="connsiteX291" fmla="*/ 720725 w 909078"/>
                      <a:gd name="connsiteY291" fmla="*/ 98425 h 723900"/>
                      <a:gd name="connsiteX292" fmla="*/ 673100 w 909078"/>
                      <a:gd name="connsiteY292" fmla="*/ 88900 h 723900"/>
                      <a:gd name="connsiteX293" fmla="*/ 660400 w 909078"/>
                      <a:gd name="connsiteY293" fmla="*/ 82550 h 723900"/>
                      <a:gd name="connsiteX294" fmla="*/ 628650 w 909078"/>
                      <a:gd name="connsiteY294" fmla="*/ 76200 h 723900"/>
                      <a:gd name="connsiteX295" fmla="*/ 612775 w 909078"/>
                      <a:gd name="connsiteY295" fmla="*/ 73025 h 723900"/>
                      <a:gd name="connsiteX296" fmla="*/ 603250 w 909078"/>
                      <a:gd name="connsiteY296" fmla="*/ 69850 h 723900"/>
                      <a:gd name="connsiteX297" fmla="*/ 638175 w 909078"/>
                      <a:gd name="connsiteY297" fmla="*/ 73025 h 723900"/>
                      <a:gd name="connsiteX298" fmla="*/ 682625 w 909078"/>
                      <a:gd name="connsiteY298" fmla="*/ 82550 h 723900"/>
                      <a:gd name="connsiteX299" fmla="*/ 692150 w 909078"/>
                      <a:gd name="connsiteY299" fmla="*/ 85725 h 723900"/>
                      <a:gd name="connsiteX300" fmla="*/ 704850 w 909078"/>
                      <a:gd name="connsiteY300" fmla="*/ 88900 h 723900"/>
                      <a:gd name="connsiteX301" fmla="*/ 733425 w 909078"/>
                      <a:gd name="connsiteY301" fmla="*/ 98425 h 723900"/>
                      <a:gd name="connsiteX302" fmla="*/ 742950 w 909078"/>
                      <a:gd name="connsiteY302" fmla="*/ 101600 h 723900"/>
                      <a:gd name="connsiteX303" fmla="*/ 752475 w 909078"/>
                      <a:gd name="connsiteY303" fmla="*/ 104775 h 723900"/>
                      <a:gd name="connsiteX304" fmla="*/ 762000 w 909078"/>
                      <a:gd name="connsiteY304" fmla="*/ 101600 h 723900"/>
                      <a:gd name="connsiteX305" fmla="*/ 771525 w 909078"/>
                      <a:gd name="connsiteY305" fmla="*/ 95250 h 723900"/>
                      <a:gd name="connsiteX306" fmla="*/ 812800 w 909078"/>
                      <a:gd name="connsiteY306" fmla="*/ 98425 h 723900"/>
                      <a:gd name="connsiteX307" fmla="*/ 831850 w 909078"/>
                      <a:gd name="connsiteY307" fmla="*/ 101600 h 723900"/>
                      <a:gd name="connsiteX308" fmla="*/ 847725 w 909078"/>
                      <a:gd name="connsiteY308" fmla="*/ 104775 h 723900"/>
                      <a:gd name="connsiteX309" fmla="*/ 844550 w 909078"/>
                      <a:gd name="connsiteY309" fmla="*/ 95250 h 723900"/>
                      <a:gd name="connsiteX310" fmla="*/ 831850 w 909078"/>
                      <a:gd name="connsiteY310" fmla="*/ 88900 h 723900"/>
                      <a:gd name="connsiteX311" fmla="*/ 790575 w 909078"/>
                      <a:gd name="connsiteY311" fmla="*/ 63500 h 723900"/>
                      <a:gd name="connsiteX312" fmla="*/ 765175 w 909078"/>
                      <a:gd name="connsiteY312" fmla="*/ 57150 h 723900"/>
                      <a:gd name="connsiteX313" fmla="*/ 727075 w 909078"/>
                      <a:gd name="connsiteY313" fmla="*/ 47625 h 723900"/>
                      <a:gd name="connsiteX314" fmla="*/ 638175 w 909078"/>
                      <a:gd name="connsiteY314" fmla="*/ 50800 h 723900"/>
                      <a:gd name="connsiteX315" fmla="*/ 596900 w 909078"/>
                      <a:gd name="connsiteY315" fmla="*/ 57150 h 723900"/>
                      <a:gd name="connsiteX316" fmla="*/ 482600 w 909078"/>
                      <a:gd name="connsiteY316" fmla="*/ 53975 h 723900"/>
                      <a:gd name="connsiteX317" fmla="*/ 463550 w 909078"/>
                      <a:gd name="connsiteY317" fmla="*/ 47625 h 723900"/>
                      <a:gd name="connsiteX318" fmla="*/ 431800 w 909078"/>
                      <a:gd name="connsiteY318" fmla="*/ 38100 h 723900"/>
                      <a:gd name="connsiteX319" fmla="*/ 419100 w 909078"/>
                      <a:gd name="connsiteY319" fmla="*/ 31750 h 723900"/>
                      <a:gd name="connsiteX320" fmla="*/ 396875 w 909078"/>
                      <a:gd name="connsiteY320" fmla="*/ 25400 h 723900"/>
                      <a:gd name="connsiteX321" fmla="*/ 384175 w 909078"/>
                      <a:gd name="connsiteY321" fmla="*/ 19050 h 723900"/>
                      <a:gd name="connsiteX322" fmla="*/ 374650 w 909078"/>
                      <a:gd name="connsiteY322" fmla="*/ 15875 h 723900"/>
                      <a:gd name="connsiteX323" fmla="*/ 346075 w 909078"/>
                      <a:gd name="connsiteY323" fmla="*/ 0 h 723900"/>
                      <a:gd name="connsiteX324" fmla="*/ 304800 w 909078"/>
                      <a:gd name="connsiteY324" fmla="*/ 6350 h 723900"/>
                      <a:gd name="connsiteX325" fmla="*/ 282575 w 909078"/>
                      <a:gd name="connsiteY325" fmla="*/ 15875 h 723900"/>
                      <a:gd name="connsiteX326" fmla="*/ 269875 w 909078"/>
                      <a:gd name="connsiteY326" fmla="*/ 34925 h 723900"/>
                      <a:gd name="connsiteX327" fmla="*/ 266700 w 909078"/>
                      <a:gd name="connsiteY327" fmla="*/ 44450 h 723900"/>
                      <a:gd name="connsiteX328" fmla="*/ 250825 w 909078"/>
                      <a:gd name="connsiteY328" fmla="*/ 63500 h 723900"/>
                      <a:gd name="connsiteX329" fmla="*/ 238125 w 909078"/>
                      <a:gd name="connsiteY329" fmla="*/ 82550 h 723900"/>
                      <a:gd name="connsiteX330" fmla="*/ 215900 w 909078"/>
                      <a:gd name="connsiteY330" fmla="*/ 114300 h 723900"/>
                      <a:gd name="connsiteX331" fmla="*/ 206375 w 909078"/>
                      <a:gd name="connsiteY331" fmla="*/ 123825 h 723900"/>
                      <a:gd name="connsiteX332" fmla="*/ 193675 w 909078"/>
                      <a:gd name="connsiteY332" fmla="*/ 130175 h 723900"/>
                      <a:gd name="connsiteX333" fmla="*/ 184150 w 909078"/>
                      <a:gd name="connsiteY333" fmla="*/ 136525 h 723900"/>
                      <a:gd name="connsiteX334" fmla="*/ 165100 w 909078"/>
                      <a:gd name="connsiteY334" fmla="*/ 146050 h 723900"/>
                      <a:gd name="connsiteX335" fmla="*/ 155575 w 909078"/>
                      <a:gd name="connsiteY335" fmla="*/ 168275 h 723900"/>
                      <a:gd name="connsiteX336" fmla="*/ 152400 w 909078"/>
                      <a:gd name="connsiteY336" fmla="*/ 180975 h 723900"/>
                      <a:gd name="connsiteX337" fmla="*/ 136525 w 909078"/>
                      <a:gd name="connsiteY337" fmla="*/ 209550 h 723900"/>
                      <a:gd name="connsiteX338" fmla="*/ 139700 w 909078"/>
                      <a:gd name="connsiteY338" fmla="*/ 219075 h 723900"/>
                      <a:gd name="connsiteX339" fmla="*/ 171450 w 909078"/>
                      <a:gd name="connsiteY339" fmla="*/ 206375 h 723900"/>
                      <a:gd name="connsiteX340" fmla="*/ 180975 w 909078"/>
                      <a:gd name="connsiteY340" fmla="*/ 203200 h 723900"/>
                      <a:gd name="connsiteX341" fmla="*/ 228600 w 909078"/>
                      <a:gd name="connsiteY341" fmla="*/ 161925 h 723900"/>
                      <a:gd name="connsiteX342" fmla="*/ 238125 w 909078"/>
                      <a:gd name="connsiteY342" fmla="*/ 152400 h 723900"/>
                      <a:gd name="connsiteX343" fmla="*/ 247650 w 909078"/>
                      <a:gd name="connsiteY343" fmla="*/ 142875 h 723900"/>
                      <a:gd name="connsiteX344" fmla="*/ 250825 w 909078"/>
                      <a:gd name="connsiteY344" fmla="*/ 133350 h 723900"/>
                      <a:gd name="connsiteX345" fmla="*/ 269875 w 909078"/>
                      <a:gd name="connsiteY345" fmla="*/ 111125 h 723900"/>
                      <a:gd name="connsiteX346" fmla="*/ 285750 w 909078"/>
                      <a:gd name="connsiteY346" fmla="*/ 95250 h 723900"/>
                      <a:gd name="connsiteX347" fmla="*/ 301625 w 909078"/>
                      <a:gd name="connsiteY347" fmla="*/ 82550 h 723900"/>
                      <a:gd name="connsiteX348" fmla="*/ 304800 w 909078"/>
                      <a:gd name="connsiteY348" fmla="*/ 95250 h 723900"/>
                      <a:gd name="connsiteX349" fmla="*/ 269875 w 909078"/>
                      <a:gd name="connsiteY349" fmla="*/ 142875 h 723900"/>
                      <a:gd name="connsiteX350" fmla="*/ 244475 w 909078"/>
                      <a:gd name="connsiteY350" fmla="*/ 177800 h 723900"/>
                      <a:gd name="connsiteX351" fmla="*/ 212725 w 909078"/>
                      <a:gd name="connsiteY351" fmla="*/ 206375 h 723900"/>
                      <a:gd name="connsiteX352" fmla="*/ 193675 w 909078"/>
                      <a:gd name="connsiteY352" fmla="*/ 222250 h 723900"/>
                      <a:gd name="connsiteX353" fmla="*/ 187325 w 909078"/>
                      <a:gd name="connsiteY353" fmla="*/ 231775 h 723900"/>
                      <a:gd name="connsiteX354" fmla="*/ 180975 w 909078"/>
                      <a:gd name="connsiteY354" fmla="*/ 269875 h 723900"/>
                      <a:gd name="connsiteX355" fmla="*/ 203200 w 909078"/>
                      <a:gd name="connsiteY355" fmla="*/ 209550 h 723900"/>
                      <a:gd name="connsiteX356" fmla="*/ 219075 w 909078"/>
                      <a:gd name="connsiteY356" fmla="*/ 184150 h 723900"/>
                      <a:gd name="connsiteX357" fmla="*/ 228600 w 909078"/>
                      <a:gd name="connsiteY357" fmla="*/ 168275 h 723900"/>
                      <a:gd name="connsiteX358" fmla="*/ 260350 w 909078"/>
                      <a:gd name="connsiteY358" fmla="*/ 130175 h 723900"/>
                      <a:gd name="connsiteX359" fmla="*/ 269875 w 909078"/>
                      <a:gd name="connsiteY359" fmla="*/ 123825 h 723900"/>
                      <a:gd name="connsiteX360" fmla="*/ 295275 w 909078"/>
                      <a:gd name="connsiteY360" fmla="*/ 107950 h 723900"/>
                      <a:gd name="connsiteX361" fmla="*/ 342900 w 909078"/>
                      <a:gd name="connsiteY361" fmla="*/ 111125 h 723900"/>
                      <a:gd name="connsiteX362" fmla="*/ 355600 w 909078"/>
                      <a:gd name="connsiteY362" fmla="*/ 117475 h 723900"/>
                      <a:gd name="connsiteX363" fmla="*/ 374650 w 909078"/>
                      <a:gd name="connsiteY363" fmla="*/ 130175 h 723900"/>
                      <a:gd name="connsiteX364" fmla="*/ 387350 w 909078"/>
                      <a:gd name="connsiteY364" fmla="*/ 149225 h 723900"/>
                      <a:gd name="connsiteX365" fmla="*/ 393700 w 909078"/>
                      <a:gd name="connsiteY365" fmla="*/ 158750 h 723900"/>
                      <a:gd name="connsiteX366" fmla="*/ 396875 w 909078"/>
                      <a:gd name="connsiteY366" fmla="*/ 228600 h 723900"/>
                      <a:gd name="connsiteX367" fmla="*/ 384175 w 909078"/>
                      <a:gd name="connsiteY367" fmla="*/ 244475 h 723900"/>
                      <a:gd name="connsiteX368" fmla="*/ 374650 w 909078"/>
                      <a:gd name="connsiteY368" fmla="*/ 247650 h 723900"/>
                      <a:gd name="connsiteX369" fmla="*/ 317500 w 909078"/>
                      <a:gd name="connsiteY369" fmla="*/ 241300 h 723900"/>
                      <a:gd name="connsiteX370" fmla="*/ 298450 w 909078"/>
                      <a:gd name="connsiteY370" fmla="*/ 222250 h 723900"/>
                      <a:gd name="connsiteX371" fmla="*/ 282575 w 909078"/>
                      <a:gd name="connsiteY371" fmla="*/ 193675 h 723900"/>
                      <a:gd name="connsiteX372" fmla="*/ 279400 w 909078"/>
                      <a:gd name="connsiteY372" fmla="*/ 107950 h 723900"/>
                      <a:gd name="connsiteX373" fmla="*/ 295275 w 909078"/>
                      <a:gd name="connsiteY373" fmla="*/ 88900 h 723900"/>
                      <a:gd name="connsiteX374" fmla="*/ 320675 w 909078"/>
                      <a:gd name="connsiteY374" fmla="*/ 73025 h 723900"/>
                      <a:gd name="connsiteX375" fmla="*/ 330200 w 909078"/>
                      <a:gd name="connsiteY375" fmla="*/ 66675 h 723900"/>
                      <a:gd name="connsiteX376" fmla="*/ 349250 w 909078"/>
                      <a:gd name="connsiteY376" fmla="*/ 63500 h 723900"/>
                      <a:gd name="connsiteX377" fmla="*/ 425450 w 909078"/>
                      <a:gd name="connsiteY377" fmla="*/ 73025 h 723900"/>
                      <a:gd name="connsiteX378" fmla="*/ 434975 w 909078"/>
                      <a:gd name="connsiteY378" fmla="*/ 82550 h 723900"/>
                      <a:gd name="connsiteX379" fmla="*/ 434975 w 909078"/>
                      <a:gd name="connsiteY379" fmla="*/ 146050 h 723900"/>
                      <a:gd name="connsiteX380" fmla="*/ 428625 w 909078"/>
                      <a:gd name="connsiteY380" fmla="*/ 155575 h 723900"/>
                      <a:gd name="connsiteX381" fmla="*/ 406400 w 909078"/>
                      <a:gd name="connsiteY381" fmla="*/ 171450 h 723900"/>
                      <a:gd name="connsiteX382" fmla="*/ 387350 w 909078"/>
                      <a:gd name="connsiteY382" fmla="*/ 177800 h 723900"/>
                      <a:gd name="connsiteX383" fmla="*/ 336550 w 909078"/>
                      <a:gd name="connsiteY383" fmla="*/ 168275 h 723900"/>
                      <a:gd name="connsiteX384" fmla="*/ 311150 w 909078"/>
                      <a:gd name="connsiteY384" fmla="*/ 139700 h 723900"/>
                      <a:gd name="connsiteX385" fmla="*/ 304800 w 909078"/>
                      <a:gd name="connsiteY385" fmla="*/ 127000 h 723900"/>
                      <a:gd name="connsiteX386" fmla="*/ 304800 w 909078"/>
                      <a:gd name="connsiteY386" fmla="*/ 60325 h 723900"/>
                      <a:gd name="connsiteX387" fmla="*/ 314325 w 909078"/>
                      <a:gd name="connsiteY387" fmla="*/ 47625 h 723900"/>
                      <a:gd name="connsiteX388" fmla="*/ 355600 w 909078"/>
                      <a:gd name="connsiteY388" fmla="*/ 15875 h 723900"/>
                      <a:gd name="connsiteX389" fmla="*/ 377825 w 909078"/>
                      <a:gd name="connsiteY389" fmla="*/ 6350 h 723900"/>
                      <a:gd name="connsiteX390" fmla="*/ 444500 w 909078"/>
                      <a:gd name="connsiteY390" fmla="*/ 22225 h 723900"/>
                      <a:gd name="connsiteX391" fmla="*/ 454025 w 909078"/>
                      <a:gd name="connsiteY391" fmla="*/ 34925 h 723900"/>
                      <a:gd name="connsiteX392" fmla="*/ 460375 w 909078"/>
                      <a:gd name="connsiteY392" fmla="*/ 53975 h 723900"/>
                      <a:gd name="connsiteX393" fmla="*/ 466725 w 909078"/>
                      <a:gd name="connsiteY393" fmla="*/ 69850 h 723900"/>
                      <a:gd name="connsiteX394" fmla="*/ 469900 w 909078"/>
                      <a:gd name="connsiteY394" fmla="*/ 101600 h 723900"/>
                      <a:gd name="connsiteX395" fmla="*/ 457200 w 909078"/>
                      <a:gd name="connsiteY395" fmla="*/ 146050 h 723900"/>
                      <a:gd name="connsiteX396" fmla="*/ 447675 w 909078"/>
                      <a:gd name="connsiteY396" fmla="*/ 149225 h 723900"/>
                      <a:gd name="connsiteX397" fmla="*/ 412750 w 909078"/>
                      <a:gd name="connsiteY397" fmla="*/ 146050 h 723900"/>
                      <a:gd name="connsiteX398" fmla="*/ 393700 w 909078"/>
                      <a:gd name="connsiteY398" fmla="*/ 133350 h 723900"/>
                      <a:gd name="connsiteX399" fmla="*/ 384175 w 909078"/>
                      <a:gd name="connsiteY399" fmla="*/ 127000 h 723900"/>
                      <a:gd name="connsiteX400" fmla="*/ 374650 w 909078"/>
                      <a:gd name="connsiteY400" fmla="*/ 120650 h 723900"/>
                      <a:gd name="connsiteX401" fmla="*/ 352425 w 909078"/>
                      <a:gd name="connsiteY401" fmla="*/ 92075 h 723900"/>
                      <a:gd name="connsiteX402" fmla="*/ 349250 w 909078"/>
                      <a:gd name="connsiteY402" fmla="*/ 82550 h 723900"/>
                      <a:gd name="connsiteX403" fmla="*/ 352425 w 909078"/>
                      <a:gd name="connsiteY403" fmla="*/ 47625 h 723900"/>
                      <a:gd name="connsiteX404" fmla="*/ 355600 w 909078"/>
                      <a:gd name="connsiteY404" fmla="*/ 57150 h 723900"/>
                      <a:gd name="connsiteX405" fmla="*/ 352425 w 909078"/>
                      <a:gd name="connsiteY405" fmla="*/ 79375 h 723900"/>
                      <a:gd name="connsiteX406" fmla="*/ 339725 w 909078"/>
                      <a:gd name="connsiteY406" fmla="*/ 85725 h 723900"/>
                      <a:gd name="connsiteX407" fmla="*/ 311150 w 909078"/>
                      <a:gd name="connsiteY407" fmla="*/ 76200 h 723900"/>
                      <a:gd name="connsiteX408" fmla="*/ 304800 w 909078"/>
                      <a:gd name="connsiteY408" fmla="*/ 66675 h 723900"/>
                      <a:gd name="connsiteX409" fmla="*/ 295275 w 909078"/>
                      <a:gd name="connsiteY409" fmla="*/ 44450 h 723900"/>
                      <a:gd name="connsiteX410" fmla="*/ 298450 w 909078"/>
                      <a:gd name="connsiteY410" fmla="*/ 31750 h 723900"/>
                      <a:gd name="connsiteX411" fmla="*/ 307975 w 909078"/>
                      <a:gd name="connsiteY411" fmla="*/ 28575 h 723900"/>
                      <a:gd name="connsiteX412" fmla="*/ 339725 w 909078"/>
                      <a:gd name="connsiteY412" fmla="*/ 31750 h 723900"/>
                      <a:gd name="connsiteX413" fmla="*/ 355600 w 909078"/>
                      <a:gd name="connsiteY413" fmla="*/ 44450 h 723900"/>
                      <a:gd name="connsiteX414" fmla="*/ 358775 w 909078"/>
                      <a:gd name="connsiteY414" fmla="*/ 53975 h 723900"/>
                      <a:gd name="connsiteX415" fmla="*/ 339725 w 909078"/>
                      <a:gd name="connsiteY415" fmla="*/ 47625 h 723900"/>
                      <a:gd name="connsiteX416" fmla="*/ 317500 w 909078"/>
                      <a:gd name="connsiteY416" fmla="*/ 41275 h 723900"/>
                      <a:gd name="connsiteX417" fmla="*/ 307975 w 909078"/>
                      <a:gd name="connsiteY417" fmla="*/ 38100 h 723900"/>
                      <a:gd name="connsiteX418" fmla="*/ 273050 w 909078"/>
                      <a:gd name="connsiteY418" fmla="*/ 41275 h 723900"/>
                      <a:gd name="connsiteX419" fmla="*/ 263525 w 909078"/>
                      <a:gd name="connsiteY419" fmla="*/ 50800 h 723900"/>
                      <a:gd name="connsiteX420" fmla="*/ 250825 w 909078"/>
                      <a:gd name="connsiteY420" fmla="*/ 73025 h 723900"/>
                      <a:gd name="connsiteX421" fmla="*/ 238125 w 909078"/>
                      <a:gd name="connsiteY421" fmla="*/ 92075 h 723900"/>
                      <a:gd name="connsiteX422" fmla="*/ 219075 w 909078"/>
                      <a:gd name="connsiteY422" fmla="*/ 123825 h 723900"/>
                      <a:gd name="connsiteX423" fmla="*/ 206375 w 909078"/>
                      <a:gd name="connsiteY423" fmla="*/ 146050 h 723900"/>
                      <a:gd name="connsiteX424" fmla="*/ 203200 w 909078"/>
                      <a:gd name="connsiteY424" fmla="*/ 155575 h 723900"/>
                      <a:gd name="connsiteX425" fmla="*/ 190500 w 909078"/>
                      <a:gd name="connsiteY425" fmla="*/ 174625 h 723900"/>
                      <a:gd name="connsiteX426" fmla="*/ 187325 w 909078"/>
                      <a:gd name="connsiteY426" fmla="*/ 184150 h 723900"/>
                      <a:gd name="connsiteX427" fmla="*/ 180975 w 909078"/>
                      <a:gd name="connsiteY427" fmla="*/ 209550 h 723900"/>
                      <a:gd name="connsiteX428" fmla="*/ 174625 w 909078"/>
                      <a:gd name="connsiteY428" fmla="*/ 222250 h 723900"/>
                      <a:gd name="connsiteX429" fmla="*/ 168275 w 909078"/>
                      <a:gd name="connsiteY429" fmla="*/ 231775 h 723900"/>
                      <a:gd name="connsiteX430" fmla="*/ 165100 w 909078"/>
                      <a:gd name="connsiteY430" fmla="*/ 241300 h 723900"/>
                      <a:gd name="connsiteX431" fmla="*/ 136525 w 909078"/>
                      <a:gd name="connsiteY431" fmla="*/ 257175 h 723900"/>
                      <a:gd name="connsiteX432" fmla="*/ 127000 w 909078"/>
                      <a:gd name="connsiteY432" fmla="*/ 263525 h 723900"/>
                      <a:gd name="connsiteX433" fmla="*/ 127000 w 909078"/>
                      <a:gd name="connsiteY433" fmla="*/ 333375 h 723900"/>
                      <a:gd name="connsiteX434" fmla="*/ 155575 w 909078"/>
                      <a:gd name="connsiteY434" fmla="*/ 330200 h 723900"/>
                      <a:gd name="connsiteX435" fmla="*/ 193675 w 909078"/>
                      <a:gd name="connsiteY435" fmla="*/ 314325 h 723900"/>
                      <a:gd name="connsiteX436" fmla="*/ 209550 w 909078"/>
                      <a:gd name="connsiteY436" fmla="*/ 304800 h 723900"/>
                      <a:gd name="connsiteX437" fmla="*/ 222250 w 909078"/>
                      <a:gd name="connsiteY437" fmla="*/ 292100 h 723900"/>
                      <a:gd name="connsiteX438" fmla="*/ 254000 w 909078"/>
                      <a:gd name="connsiteY438" fmla="*/ 263525 h 723900"/>
                      <a:gd name="connsiteX439" fmla="*/ 263525 w 909078"/>
                      <a:gd name="connsiteY439" fmla="*/ 250825 h 723900"/>
                      <a:gd name="connsiteX440" fmla="*/ 276225 w 909078"/>
                      <a:gd name="connsiteY440" fmla="*/ 241300 h 723900"/>
                      <a:gd name="connsiteX441" fmla="*/ 282575 w 909078"/>
                      <a:gd name="connsiteY441" fmla="*/ 231775 h 723900"/>
                      <a:gd name="connsiteX442" fmla="*/ 304800 w 909078"/>
                      <a:gd name="connsiteY442" fmla="*/ 212725 h 723900"/>
                      <a:gd name="connsiteX443" fmla="*/ 320675 w 909078"/>
                      <a:gd name="connsiteY443" fmla="*/ 193675 h 723900"/>
                      <a:gd name="connsiteX444" fmla="*/ 330200 w 909078"/>
                      <a:gd name="connsiteY444" fmla="*/ 187325 h 723900"/>
                      <a:gd name="connsiteX445" fmla="*/ 365125 w 909078"/>
                      <a:gd name="connsiteY445" fmla="*/ 158750 h 723900"/>
                      <a:gd name="connsiteX446" fmla="*/ 374650 w 909078"/>
                      <a:gd name="connsiteY446" fmla="*/ 155575 h 723900"/>
                      <a:gd name="connsiteX447" fmla="*/ 384175 w 909078"/>
                      <a:gd name="connsiteY447" fmla="*/ 149225 h 723900"/>
                      <a:gd name="connsiteX448" fmla="*/ 403225 w 909078"/>
                      <a:gd name="connsiteY448" fmla="*/ 142875 h 723900"/>
                      <a:gd name="connsiteX449" fmla="*/ 390525 w 909078"/>
                      <a:gd name="connsiteY449" fmla="*/ 165100 h 723900"/>
                      <a:gd name="connsiteX450" fmla="*/ 374650 w 909078"/>
                      <a:gd name="connsiteY450" fmla="*/ 174625 h 723900"/>
                      <a:gd name="connsiteX451" fmla="*/ 355600 w 909078"/>
                      <a:gd name="connsiteY451" fmla="*/ 187325 h 723900"/>
                      <a:gd name="connsiteX452" fmla="*/ 346075 w 909078"/>
                      <a:gd name="connsiteY452" fmla="*/ 193675 h 723900"/>
                      <a:gd name="connsiteX453" fmla="*/ 333375 w 909078"/>
                      <a:gd name="connsiteY453" fmla="*/ 196850 h 723900"/>
                      <a:gd name="connsiteX454" fmla="*/ 323850 w 909078"/>
                      <a:gd name="connsiteY454" fmla="*/ 203200 h 723900"/>
                      <a:gd name="connsiteX455" fmla="*/ 276225 w 909078"/>
                      <a:gd name="connsiteY455" fmla="*/ 222250 h 723900"/>
                      <a:gd name="connsiteX456" fmla="*/ 266700 w 909078"/>
                      <a:gd name="connsiteY456" fmla="*/ 225425 h 723900"/>
                      <a:gd name="connsiteX457" fmla="*/ 250825 w 909078"/>
                      <a:gd name="connsiteY457" fmla="*/ 228600 h 723900"/>
                      <a:gd name="connsiteX458" fmla="*/ 234950 w 909078"/>
                      <a:gd name="connsiteY458" fmla="*/ 234950 h 723900"/>
                      <a:gd name="connsiteX459" fmla="*/ 212725 w 909078"/>
                      <a:gd name="connsiteY459" fmla="*/ 247650 h 723900"/>
                      <a:gd name="connsiteX460" fmla="*/ 200025 w 909078"/>
                      <a:gd name="connsiteY460" fmla="*/ 257175 h 723900"/>
                      <a:gd name="connsiteX461" fmla="*/ 180975 w 909078"/>
                      <a:gd name="connsiteY461" fmla="*/ 276225 h 723900"/>
                      <a:gd name="connsiteX462" fmla="*/ 161925 w 909078"/>
                      <a:gd name="connsiteY462" fmla="*/ 295275 h 723900"/>
                      <a:gd name="connsiteX463" fmla="*/ 149225 w 909078"/>
                      <a:gd name="connsiteY463" fmla="*/ 307975 h 723900"/>
                      <a:gd name="connsiteX464" fmla="*/ 136525 w 909078"/>
                      <a:gd name="connsiteY464" fmla="*/ 327025 h 723900"/>
                      <a:gd name="connsiteX465" fmla="*/ 130175 w 909078"/>
                      <a:gd name="connsiteY465" fmla="*/ 346075 h 723900"/>
                      <a:gd name="connsiteX466" fmla="*/ 123825 w 909078"/>
                      <a:gd name="connsiteY466" fmla="*/ 355600 h 723900"/>
                      <a:gd name="connsiteX467" fmla="*/ 120650 w 909078"/>
                      <a:gd name="connsiteY467" fmla="*/ 365125 h 723900"/>
                      <a:gd name="connsiteX468" fmla="*/ 114300 w 909078"/>
                      <a:gd name="connsiteY468" fmla="*/ 374650 h 723900"/>
                      <a:gd name="connsiteX469" fmla="*/ 111125 w 909078"/>
                      <a:gd name="connsiteY469" fmla="*/ 384175 h 723900"/>
                      <a:gd name="connsiteX470" fmla="*/ 98425 w 909078"/>
                      <a:gd name="connsiteY470" fmla="*/ 406400 h 723900"/>
                      <a:gd name="connsiteX471" fmla="*/ 95250 w 909078"/>
                      <a:gd name="connsiteY471" fmla="*/ 419100 h 723900"/>
                      <a:gd name="connsiteX472" fmla="*/ 88900 w 909078"/>
                      <a:gd name="connsiteY472" fmla="*/ 428625 h 723900"/>
                      <a:gd name="connsiteX473" fmla="*/ 76200 w 909078"/>
                      <a:gd name="connsiteY473" fmla="*/ 460375 h 723900"/>
                      <a:gd name="connsiteX474" fmla="*/ 63500 w 909078"/>
                      <a:gd name="connsiteY474" fmla="*/ 482600 h 723900"/>
                      <a:gd name="connsiteX475" fmla="*/ 50800 w 909078"/>
                      <a:gd name="connsiteY475" fmla="*/ 511175 h 723900"/>
                      <a:gd name="connsiteX476" fmla="*/ 38100 w 909078"/>
                      <a:gd name="connsiteY476" fmla="*/ 533400 h 723900"/>
                      <a:gd name="connsiteX477" fmla="*/ 25400 w 909078"/>
                      <a:gd name="connsiteY477" fmla="*/ 558800 h 723900"/>
                      <a:gd name="connsiteX478" fmla="*/ 22225 w 909078"/>
                      <a:gd name="connsiteY478" fmla="*/ 571500 h 723900"/>
                      <a:gd name="connsiteX479" fmla="*/ 9525 w 909078"/>
                      <a:gd name="connsiteY479" fmla="*/ 593725 h 723900"/>
                      <a:gd name="connsiteX480" fmla="*/ 0 w 909078"/>
                      <a:gd name="connsiteY480" fmla="*/ 612775 h 723900"/>
                      <a:gd name="connsiteX481" fmla="*/ 6350 w 909078"/>
                      <a:gd name="connsiteY481" fmla="*/ 577850 h 723900"/>
                      <a:gd name="connsiteX482" fmla="*/ 12700 w 909078"/>
                      <a:gd name="connsiteY482" fmla="*/ 565150 h 723900"/>
                      <a:gd name="connsiteX483" fmla="*/ 19050 w 909078"/>
                      <a:gd name="connsiteY483" fmla="*/ 546100 h 723900"/>
                      <a:gd name="connsiteX484" fmla="*/ 34925 w 909078"/>
                      <a:gd name="connsiteY484" fmla="*/ 523875 h 723900"/>
                      <a:gd name="connsiteX485" fmla="*/ 50800 w 909078"/>
                      <a:gd name="connsiteY485" fmla="*/ 492125 h 723900"/>
                      <a:gd name="connsiteX486" fmla="*/ 69850 w 909078"/>
                      <a:gd name="connsiteY486" fmla="*/ 466725 h 723900"/>
                      <a:gd name="connsiteX487" fmla="*/ 79375 w 909078"/>
                      <a:gd name="connsiteY487" fmla="*/ 454025 h 723900"/>
                      <a:gd name="connsiteX488" fmla="*/ 88900 w 909078"/>
                      <a:gd name="connsiteY488" fmla="*/ 444500 h 723900"/>
                      <a:gd name="connsiteX489" fmla="*/ 95250 w 909078"/>
                      <a:gd name="connsiteY489" fmla="*/ 434975 h 723900"/>
                      <a:gd name="connsiteX490" fmla="*/ 104775 w 909078"/>
                      <a:gd name="connsiteY490" fmla="*/ 428625 h 723900"/>
                      <a:gd name="connsiteX491" fmla="*/ 123825 w 909078"/>
                      <a:gd name="connsiteY491" fmla="*/ 406400 h 723900"/>
                      <a:gd name="connsiteX492" fmla="*/ 133350 w 909078"/>
                      <a:gd name="connsiteY492" fmla="*/ 396875 h 723900"/>
                      <a:gd name="connsiteX493" fmla="*/ 142875 w 909078"/>
                      <a:gd name="connsiteY493" fmla="*/ 377825 h 723900"/>
                      <a:gd name="connsiteX494" fmla="*/ 155575 w 909078"/>
                      <a:gd name="connsiteY494" fmla="*/ 358775 h 723900"/>
                      <a:gd name="connsiteX495" fmla="*/ 165100 w 909078"/>
                      <a:gd name="connsiteY495" fmla="*/ 330200 h 723900"/>
                      <a:gd name="connsiteX496" fmla="*/ 174625 w 909078"/>
                      <a:gd name="connsiteY496" fmla="*/ 304800 h 723900"/>
                      <a:gd name="connsiteX497" fmla="*/ 190500 w 909078"/>
                      <a:gd name="connsiteY497" fmla="*/ 285750 h 723900"/>
                      <a:gd name="connsiteX498" fmla="*/ 196850 w 909078"/>
                      <a:gd name="connsiteY498" fmla="*/ 276225 h 723900"/>
                      <a:gd name="connsiteX499" fmla="*/ 206375 w 909078"/>
                      <a:gd name="connsiteY499" fmla="*/ 266700 h 723900"/>
                      <a:gd name="connsiteX500" fmla="*/ 222250 w 909078"/>
                      <a:gd name="connsiteY500" fmla="*/ 247650 h 723900"/>
                      <a:gd name="connsiteX501" fmla="*/ 231775 w 909078"/>
                      <a:gd name="connsiteY501" fmla="*/ 241300 h 723900"/>
                      <a:gd name="connsiteX502" fmla="*/ 241300 w 909078"/>
                      <a:gd name="connsiteY502" fmla="*/ 231775 h 723900"/>
                      <a:gd name="connsiteX503" fmla="*/ 269875 w 909078"/>
                      <a:gd name="connsiteY503" fmla="*/ 209550 h 723900"/>
                      <a:gd name="connsiteX504" fmla="*/ 254000 w 909078"/>
                      <a:gd name="connsiteY504" fmla="*/ 234950 h 723900"/>
                      <a:gd name="connsiteX505" fmla="*/ 228600 w 909078"/>
                      <a:gd name="connsiteY505" fmla="*/ 260350 h 723900"/>
                      <a:gd name="connsiteX506" fmla="*/ 212725 w 909078"/>
                      <a:gd name="connsiteY506" fmla="*/ 279400 h 723900"/>
                      <a:gd name="connsiteX507" fmla="*/ 203200 w 909078"/>
                      <a:gd name="connsiteY507" fmla="*/ 292100 h 723900"/>
                      <a:gd name="connsiteX508" fmla="*/ 193675 w 909078"/>
                      <a:gd name="connsiteY508" fmla="*/ 301625 h 723900"/>
                      <a:gd name="connsiteX509" fmla="*/ 180975 w 909078"/>
                      <a:gd name="connsiteY509" fmla="*/ 320675 h 723900"/>
                      <a:gd name="connsiteX510" fmla="*/ 174625 w 909078"/>
                      <a:gd name="connsiteY510" fmla="*/ 330200 h 723900"/>
                      <a:gd name="connsiteX511" fmla="*/ 171450 w 909078"/>
                      <a:gd name="connsiteY511" fmla="*/ 339725 h 723900"/>
                      <a:gd name="connsiteX512" fmla="*/ 152400 w 909078"/>
                      <a:gd name="connsiteY512" fmla="*/ 358775 h 723900"/>
                      <a:gd name="connsiteX513" fmla="*/ 130175 w 909078"/>
                      <a:gd name="connsiteY513" fmla="*/ 384175 h 723900"/>
                      <a:gd name="connsiteX514" fmla="*/ 111125 w 909078"/>
                      <a:gd name="connsiteY514" fmla="*/ 396875 h 723900"/>
                      <a:gd name="connsiteX515" fmla="*/ 101600 w 909078"/>
                      <a:gd name="connsiteY515" fmla="*/ 406400 h 723900"/>
                      <a:gd name="connsiteX516" fmla="*/ 104775 w 909078"/>
                      <a:gd name="connsiteY516" fmla="*/ 425450 h 723900"/>
                      <a:gd name="connsiteX517" fmla="*/ 133350 w 909078"/>
                      <a:gd name="connsiteY517" fmla="*/ 447675 h 723900"/>
                      <a:gd name="connsiteX518" fmla="*/ 146050 w 909078"/>
                      <a:gd name="connsiteY518" fmla="*/ 450850 h 723900"/>
                      <a:gd name="connsiteX519" fmla="*/ 155575 w 909078"/>
                      <a:gd name="connsiteY519" fmla="*/ 447675 h 723900"/>
                      <a:gd name="connsiteX520" fmla="*/ 158750 w 909078"/>
                      <a:gd name="connsiteY520" fmla="*/ 434975 h 723900"/>
                      <a:gd name="connsiteX521" fmla="*/ 165100 w 909078"/>
                      <a:gd name="connsiteY521" fmla="*/ 422275 h 723900"/>
                      <a:gd name="connsiteX522" fmla="*/ 168275 w 909078"/>
                      <a:gd name="connsiteY522" fmla="*/ 412750 h 723900"/>
                      <a:gd name="connsiteX523" fmla="*/ 177800 w 909078"/>
                      <a:gd name="connsiteY523" fmla="*/ 403225 h 723900"/>
                      <a:gd name="connsiteX524" fmla="*/ 190500 w 909078"/>
                      <a:gd name="connsiteY524" fmla="*/ 377825 h 723900"/>
                      <a:gd name="connsiteX525" fmla="*/ 200025 w 909078"/>
                      <a:gd name="connsiteY525" fmla="*/ 346075 h 723900"/>
                      <a:gd name="connsiteX526" fmla="*/ 203200 w 909078"/>
                      <a:gd name="connsiteY526" fmla="*/ 336550 h 723900"/>
                      <a:gd name="connsiteX527" fmla="*/ 209550 w 909078"/>
                      <a:gd name="connsiteY527" fmla="*/ 346075 h 723900"/>
                      <a:gd name="connsiteX528" fmla="*/ 212725 w 909078"/>
                      <a:gd name="connsiteY528" fmla="*/ 355600 h 723900"/>
                      <a:gd name="connsiteX529" fmla="*/ 219075 w 909078"/>
                      <a:gd name="connsiteY529" fmla="*/ 381000 h 723900"/>
                      <a:gd name="connsiteX530" fmla="*/ 222250 w 909078"/>
                      <a:gd name="connsiteY530" fmla="*/ 393700 h 723900"/>
                      <a:gd name="connsiteX531" fmla="*/ 219075 w 909078"/>
                      <a:gd name="connsiteY531" fmla="*/ 663575 h 723900"/>
                      <a:gd name="connsiteX532" fmla="*/ 215900 w 909078"/>
                      <a:gd name="connsiteY532" fmla="*/ 622300 h 723900"/>
                      <a:gd name="connsiteX533" fmla="*/ 219075 w 909078"/>
                      <a:gd name="connsiteY533" fmla="*/ 409575 h 723900"/>
                      <a:gd name="connsiteX534" fmla="*/ 222250 w 909078"/>
                      <a:gd name="connsiteY534" fmla="*/ 390525 h 723900"/>
                      <a:gd name="connsiteX535" fmla="*/ 228600 w 909078"/>
                      <a:gd name="connsiteY535" fmla="*/ 361950 h 723900"/>
                      <a:gd name="connsiteX536" fmla="*/ 238125 w 909078"/>
                      <a:gd name="connsiteY536" fmla="*/ 320675 h 723900"/>
                      <a:gd name="connsiteX537" fmla="*/ 244475 w 909078"/>
                      <a:gd name="connsiteY537" fmla="*/ 273050 h 723900"/>
                      <a:gd name="connsiteX538" fmla="*/ 250825 w 909078"/>
                      <a:gd name="connsiteY538" fmla="*/ 247650 h 723900"/>
                      <a:gd name="connsiteX539" fmla="*/ 260350 w 909078"/>
                      <a:gd name="connsiteY539" fmla="*/ 234950 h 723900"/>
                      <a:gd name="connsiteX540" fmla="*/ 273050 w 909078"/>
                      <a:gd name="connsiteY540" fmla="*/ 212725 h 723900"/>
                      <a:gd name="connsiteX541" fmla="*/ 276225 w 909078"/>
                      <a:gd name="connsiteY541" fmla="*/ 203200 h 723900"/>
                      <a:gd name="connsiteX542" fmla="*/ 285750 w 909078"/>
                      <a:gd name="connsiteY542" fmla="*/ 403225 h 723900"/>
                      <a:gd name="connsiteX543" fmla="*/ 301625 w 909078"/>
                      <a:gd name="connsiteY543" fmla="*/ 419100 h 723900"/>
                      <a:gd name="connsiteX544" fmla="*/ 323850 w 909078"/>
                      <a:gd name="connsiteY544" fmla="*/ 434975 h 723900"/>
                      <a:gd name="connsiteX545" fmla="*/ 346075 w 909078"/>
                      <a:gd name="connsiteY545" fmla="*/ 450850 h 723900"/>
                      <a:gd name="connsiteX546" fmla="*/ 355600 w 909078"/>
                      <a:gd name="connsiteY546" fmla="*/ 454025 h 723900"/>
                      <a:gd name="connsiteX547" fmla="*/ 371475 w 909078"/>
                      <a:gd name="connsiteY547" fmla="*/ 466725 h 723900"/>
                      <a:gd name="connsiteX548" fmla="*/ 390525 w 909078"/>
                      <a:gd name="connsiteY548" fmla="*/ 482600 h 723900"/>
                      <a:gd name="connsiteX549" fmla="*/ 406400 w 909078"/>
                      <a:gd name="connsiteY549" fmla="*/ 508000 h 723900"/>
                      <a:gd name="connsiteX550" fmla="*/ 412750 w 909078"/>
                      <a:gd name="connsiteY550" fmla="*/ 517525 h 723900"/>
                      <a:gd name="connsiteX551" fmla="*/ 415925 w 909078"/>
                      <a:gd name="connsiteY551" fmla="*/ 527050 h 723900"/>
                      <a:gd name="connsiteX552" fmla="*/ 422275 w 909078"/>
                      <a:gd name="connsiteY552" fmla="*/ 536575 h 723900"/>
                      <a:gd name="connsiteX553" fmla="*/ 403225 w 909078"/>
                      <a:gd name="connsiteY553" fmla="*/ 508000 h 723900"/>
                      <a:gd name="connsiteX554" fmla="*/ 396875 w 909078"/>
                      <a:gd name="connsiteY554" fmla="*/ 498475 h 723900"/>
                      <a:gd name="connsiteX555" fmla="*/ 384175 w 909078"/>
                      <a:gd name="connsiteY555" fmla="*/ 473075 h 723900"/>
                      <a:gd name="connsiteX556" fmla="*/ 374650 w 909078"/>
                      <a:gd name="connsiteY556" fmla="*/ 460375 h 723900"/>
                      <a:gd name="connsiteX557" fmla="*/ 358775 w 909078"/>
                      <a:gd name="connsiteY557" fmla="*/ 428625 h 723900"/>
                      <a:gd name="connsiteX558" fmla="*/ 349250 w 909078"/>
                      <a:gd name="connsiteY558" fmla="*/ 403225 h 723900"/>
                      <a:gd name="connsiteX559" fmla="*/ 346075 w 909078"/>
                      <a:gd name="connsiteY559" fmla="*/ 393700 h 723900"/>
                      <a:gd name="connsiteX560" fmla="*/ 339725 w 909078"/>
                      <a:gd name="connsiteY560" fmla="*/ 381000 h 723900"/>
                      <a:gd name="connsiteX561" fmla="*/ 336550 w 909078"/>
                      <a:gd name="connsiteY561" fmla="*/ 371475 h 723900"/>
                      <a:gd name="connsiteX562" fmla="*/ 330200 w 909078"/>
                      <a:gd name="connsiteY562" fmla="*/ 339725 h 723900"/>
                      <a:gd name="connsiteX563" fmla="*/ 333375 w 909078"/>
                      <a:gd name="connsiteY563" fmla="*/ 260350 h 723900"/>
                      <a:gd name="connsiteX564" fmla="*/ 339725 w 909078"/>
                      <a:gd name="connsiteY564" fmla="*/ 234950 h 723900"/>
                      <a:gd name="connsiteX565" fmla="*/ 346075 w 909078"/>
                      <a:gd name="connsiteY565" fmla="*/ 206375 h 723900"/>
                      <a:gd name="connsiteX566" fmla="*/ 352425 w 909078"/>
                      <a:gd name="connsiteY566" fmla="*/ 190500 h 723900"/>
                      <a:gd name="connsiteX567" fmla="*/ 355600 w 909078"/>
                      <a:gd name="connsiteY567" fmla="*/ 177800 h 723900"/>
                      <a:gd name="connsiteX568" fmla="*/ 358775 w 909078"/>
                      <a:gd name="connsiteY568" fmla="*/ 168275 h 723900"/>
                      <a:gd name="connsiteX569" fmla="*/ 365125 w 909078"/>
                      <a:gd name="connsiteY569" fmla="*/ 114300 h 723900"/>
                      <a:gd name="connsiteX570" fmla="*/ 371475 w 909078"/>
                      <a:gd name="connsiteY570" fmla="*/ 152400 h 723900"/>
                      <a:gd name="connsiteX571" fmla="*/ 377825 w 909078"/>
                      <a:gd name="connsiteY571" fmla="*/ 165100 h 723900"/>
                      <a:gd name="connsiteX572" fmla="*/ 387350 w 909078"/>
                      <a:gd name="connsiteY572" fmla="*/ 184150 h 723900"/>
                      <a:gd name="connsiteX573" fmla="*/ 400050 w 909078"/>
                      <a:gd name="connsiteY573" fmla="*/ 196850 h 723900"/>
                      <a:gd name="connsiteX574" fmla="*/ 403225 w 909078"/>
                      <a:gd name="connsiteY574" fmla="*/ 206375 h 723900"/>
                      <a:gd name="connsiteX575" fmla="*/ 412750 w 909078"/>
                      <a:gd name="connsiteY575" fmla="*/ 212725 h 723900"/>
                      <a:gd name="connsiteX576" fmla="*/ 431800 w 909078"/>
                      <a:gd name="connsiteY576" fmla="*/ 228600 h 723900"/>
                      <a:gd name="connsiteX577" fmla="*/ 428625 w 909078"/>
                      <a:gd name="connsiteY577" fmla="*/ 273050 h 723900"/>
                      <a:gd name="connsiteX578" fmla="*/ 419100 w 909078"/>
                      <a:gd name="connsiteY578" fmla="*/ 250825 h 723900"/>
                      <a:gd name="connsiteX579" fmla="*/ 406400 w 909078"/>
                      <a:gd name="connsiteY579" fmla="*/ 203200 h 723900"/>
                      <a:gd name="connsiteX580" fmla="*/ 406400 w 909078"/>
                      <a:gd name="connsiteY580" fmla="*/ 127000 h 723900"/>
                      <a:gd name="connsiteX581" fmla="*/ 431800 w 909078"/>
                      <a:gd name="connsiteY581" fmla="*/ 130175 h 723900"/>
                      <a:gd name="connsiteX582" fmla="*/ 438150 w 909078"/>
                      <a:gd name="connsiteY582" fmla="*/ 139700 h 723900"/>
                      <a:gd name="connsiteX583" fmla="*/ 428625 w 909078"/>
                      <a:gd name="connsiteY583" fmla="*/ 193675 h 723900"/>
                      <a:gd name="connsiteX584" fmla="*/ 419100 w 909078"/>
                      <a:gd name="connsiteY584" fmla="*/ 234950 h 723900"/>
                      <a:gd name="connsiteX585" fmla="*/ 425450 w 909078"/>
                      <a:gd name="connsiteY585" fmla="*/ 292100 h 723900"/>
                      <a:gd name="connsiteX586" fmla="*/ 431800 w 909078"/>
                      <a:gd name="connsiteY586" fmla="*/ 301625 h 723900"/>
                      <a:gd name="connsiteX587" fmla="*/ 438150 w 909078"/>
                      <a:gd name="connsiteY587" fmla="*/ 314325 h 723900"/>
                      <a:gd name="connsiteX588" fmla="*/ 450850 w 909078"/>
                      <a:gd name="connsiteY588" fmla="*/ 333375 h 723900"/>
                      <a:gd name="connsiteX589" fmla="*/ 460375 w 909078"/>
                      <a:gd name="connsiteY589" fmla="*/ 365125 h 723900"/>
                      <a:gd name="connsiteX590" fmla="*/ 466725 w 909078"/>
                      <a:gd name="connsiteY590" fmla="*/ 409575 h 723900"/>
                      <a:gd name="connsiteX591" fmla="*/ 469900 w 909078"/>
                      <a:gd name="connsiteY591" fmla="*/ 419100 h 723900"/>
                      <a:gd name="connsiteX592" fmla="*/ 476250 w 909078"/>
                      <a:gd name="connsiteY592" fmla="*/ 450850 h 723900"/>
                      <a:gd name="connsiteX593" fmla="*/ 469900 w 909078"/>
                      <a:gd name="connsiteY593" fmla="*/ 403225 h 723900"/>
                      <a:gd name="connsiteX594" fmla="*/ 463550 w 909078"/>
                      <a:gd name="connsiteY594" fmla="*/ 377825 h 723900"/>
                      <a:gd name="connsiteX595" fmla="*/ 457200 w 909078"/>
                      <a:gd name="connsiteY595" fmla="*/ 368300 h 723900"/>
                      <a:gd name="connsiteX596" fmla="*/ 454025 w 909078"/>
                      <a:gd name="connsiteY596" fmla="*/ 346075 h 723900"/>
                      <a:gd name="connsiteX597" fmla="*/ 447675 w 909078"/>
                      <a:gd name="connsiteY597" fmla="*/ 327025 h 723900"/>
                      <a:gd name="connsiteX598" fmla="*/ 444500 w 909078"/>
                      <a:gd name="connsiteY598" fmla="*/ 317500 h 723900"/>
                      <a:gd name="connsiteX599" fmla="*/ 438150 w 909078"/>
                      <a:gd name="connsiteY599" fmla="*/ 285750 h 723900"/>
                      <a:gd name="connsiteX600" fmla="*/ 438150 w 909078"/>
                      <a:gd name="connsiteY600" fmla="*/ 180975 h 723900"/>
                      <a:gd name="connsiteX601" fmla="*/ 434975 w 909078"/>
                      <a:gd name="connsiteY601" fmla="*/ 130175 h 723900"/>
                      <a:gd name="connsiteX602" fmla="*/ 444500 w 909078"/>
                      <a:gd name="connsiteY602" fmla="*/ 146050 h 723900"/>
                      <a:gd name="connsiteX603" fmla="*/ 457200 w 909078"/>
                      <a:gd name="connsiteY603" fmla="*/ 165100 h 723900"/>
                      <a:gd name="connsiteX604" fmla="*/ 476250 w 909078"/>
                      <a:gd name="connsiteY604" fmla="*/ 200025 h 723900"/>
                      <a:gd name="connsiteX605" fmla="*/ 482600 w 909078"/>
                      <a:gd name="connsiteY605" fmla="*/ 215900 h 723900"/>
                      <a:gd name="connsiteX606" fmla="*/ 492125 w 909078"/>
                      <a:gd name="connsiteY606" fmla="*/ 225425 h 723900"/>
                      <a:gd name="connsiteX607" fmla="*/ 501650 w 909078"/>
                      <a:gd name="connsiteY607" fmla="*/ 244475 h 723900"/>
                      <a:gd name="connsiteX608" fmla="*/ 508000 w 909078"/>
                      <a:gd name="connsiteY608" fmla="*/ 254000 h 723900"/>
                      <a:gd name="connsiteX609" fmla="*/ 514350 w 909078"/>
                      <a:gd name="connsiteY609" fmla="*/ 273050 h 723900"/>
                      <a:gd name="connsiteX610" fmla="*/ 523875 w 909078"/>
                      <a:gd name="connsiteY610" fmla="*/ 301625 h 723900"/>
                      <a:gd name="connsiteX611" fmla="*/ 527050 w 909078"/>
                      <a:gd name="connsiteY611" fmla="*/ 311150 h 723900"/>
                      <a:gd name="connsiteX612" fmla="*/ 530225 w 909078"/>
                      <a:gd name="connsiteY612" fmla="*/ 320675 h 723900"/>
                      <a:gd name="connsiteX613" fmla="*/ 542925 w 909078"/>
                      <a:gd name="connsiteY613" fmla="*/ 339725 h 723900"/>
                      <a:gd name="connsiteX614" fmla="*/ 552450 w 909078"/>
                      <a:gd name="connsiteY614" fmla="*/ 358775 h 723900"/>
                      <a:gd name="connsiteX615" fmla="*/ 558800 w 909078"/>
                      <a:gd name="connsiteY615" fmla="*/ 381000 h 723900"/>
                      <a:gd name="connsiteX616" fmla="*/ 565150 w 909078"/>
                      <a:gd name="connsiteY616" fmla="*/ 390525 h 723900"/>
                      <a:gd name="connsiteX617" fmla="*/ 568325 w 909078"/>
                      <a:gd name="connsiteY617" fmla="*/ 400050 h 723900"/>
                      <a:gd name="connsiteX618" fmla="*/ 555625 w 909078"/>
                      <a:gd name="connsiteY618" fmla="*/ 377825 h 723900"/>
                      <a:gd name="connsiteX619" fmla="*/ 549275 w 909078"/>
                      <a:gd name="connsiteY619" fmla="*/ 368300 h 723900"/>
                      <a:gd name="connsiteX620" fmla="*/ 546100 w 909078"/>
                      <a:gd name="connsiteY620" fmla="*/ 358775 h 723900"/>
                      <a:gd name="connsiteX621" fmla="*/ 530225 w 909078"/>
                      <a:gd name="connsiteY621" fmla="*/ 330200 h 723900"/>
                      <a:gd name="connsiteX622" fmla="*/ 514350 w 909078"/>
                      <a:gd name="connsiteY622" fmla="*/ 273050 h 723900"/>
                      <a:gd name="connsiteX623" fmla="*/ 508000 w 909078"/>
                      <a:gd name="connsiteY623" fmla="*/ 244475 h 723900"/>
                      <a:gd name="connsiteX624" fmla="*/ 504825 w 909078"/>
                      <a:gd name="connsiteY624" fmla="*/ 225425 h 723900"/>
                      <a:gd name="connsiteX625" fmla="*/ 501650 w 909078"/>
                      <a:gd name="connsiteY625" fmla="*/ 190500 h 723900"/>
                      <a:gd name="connsiteX626" fmla="*/ 495300 w 909078"/>
                      <a:gd name="connsiteY626" fmla="*/ 139700 h 723900"/>
                      <a:gd name="connsiteX627" fmla="*/ 492125 w 909078"/>
                      <a:gd name="connsiteY627" fmla="*/ 120650 h 723900"/>
                      <a:gd name="connsiteX628" fmla="*/ 485775 w 909078"/>
                      <a:gd name="connsiteY628" fmla="*/ 101600 h 723900"/>
                      <a:gd name="connsiteX629" fmla="*/ 495300 w 909078"/>
                      <a:gd name="connsiteY629" fmla="*/ 123825 h 723900"/>
                      <a:gd name="connsiteX630" fmla="*/ 501650 w 909078"/>
                      <a:gd name="connsiteY630" fmla="*/ 133350 h 723900"/>
                      <a:gd name="connsiteX631" fmla="*/ 508000 w 909078"/>
                      <a:gd name="connsiteY631" fmla="*/ 149225 h 723900"/>
                      <a:gd name="connsiteX632" fmla="*/ 514350 w 909078"/>
                      <a:gd name="connsiteY632" fmla="*/ 158750 h 723900"/>
                      <a:gd name="connsiteX633" fmla="*/ 520700 w 909078"/>
                      <a:gd name="connsiteY633" fmla="*/ 177800 h 723900"/>
                      <a:gd name="connsiteX634" fmla="*/ 523875 w 909078"/>
                      <a:gd name="connsiteY634" fmla="*/ 187325 h 723900"/>
                      <a:gd name="connsiteX635" fmla="*/ 530225 w 909078"/>
                      <a:gd name="connsiteY635" fmla="*/ 200025 h 723900"/>
                      <a:gd name="connsiteX636" fmla="*/ 539750 w 909078"/>
                      <a:gd name="connsiteY636" fmla="*/ 225425 h 723900"/>
                      <a:gd name="connsiteX637" fmla="*/ 552450 w 909078"/>
                      <a:gd name="connsiteY637" fmla="*/ 244475 h 723900"/>
                      <a:gd name="connsiteX638" fmla="*/ 571500 w 909078"/>
                      <a:gd name="connsiteY638" fmla="*/ 266700 h 723900"/>
                      <a:gd name="connsiteX639" fmla="*/ 590550 w 909078"/>
                      <a:gd name="connsiteY639" fmla="*/ 292100 h 723900"/>
                      <a:gd name="connsiteX640" fmla="*/ 600075 w 909078"/>
                      <a:gd name="connsiteY640" fmla="*/ 301625 h 723900"/>
                      <a:gd name="connsiteX641" fmla="*/ 612775 w 909078"/>
                      <a:gd name="connsiteY641" fmla="*/ 323850 h 723900"/>
                      <a:gd name="connsiteX642" fmla="*/ 619125 w 909078"/>
                      <a:gd name="connsiteY642" fmla="*/ 333375 h 723900"/>
                      <a:gd name="connsiteX643" fmla="*/ 625475 w 909078"/>
                      <a:gd name="connsiteY643" fmla="*/ 352425 h 723900"/>
                      <a:gd name="connsiteX644" fmla="*/ 619125 w 909078"/>
                      <a:gd name="connsiteY644" fmla="*/ 342900 h 723900"/>
                      <a:gd name="connsiteX645" fmla="*/ 593725 w 909078"/>
                      <a:gd name="connsiteY645" fmla="*/ 307975 h 723900"/>
                      <a:gd name="connsiteX646" fmla="*/ 590550 w 909078"/>
                      <a:gd name="connsiteY646" fmla="*/ 298450 h 723900"/>
                      <a:gd name="connsiteX647" fmla="*/ 581025 w 909078"/>
                      <a:gd name="connsiteY647" fmla="*/ 282575 h 723900"/>
                      <a:gd name="connsiteX648" fmla="*/ 574675 w 909078"/>
                      <a:gd name="connsiteY648" fmla="*/ 269875 h 723900"/>
                      <a:gd name="connsiteX649" fmla="*/ 565150 w 909078"/>
                      <a:gd name="connsiteY649" fmla="*/ 254000 h 723900"/>
                      <a:gd name="connsiteX650" fmla="*/ 558800 w 909078"/>
                      <a:gd name="connsiteY650" fmla="*/ 234950 h 723900"/>
                      <a:gd name="connsiteX651" fmla="*/ 552450 w 909078"/>
                      <a:gd name="connsiteY651" fmla="*/ 219075 h 723900"/>
                      <a:gd name="connsiteX652" fmla="*/ 542925 w 909078"/>
                      <a:gd name="connsiteY652" fmla="*/ 184150 h 723900"/>
                      <a:gd name="connsiteX653" fmla="*/ 536575 w 909078"/>
                      <a:gd name="connsiteY653" fmla="*/ 174625 h 723900"/>
                      <a:gd name="connsiteX654" fmla="*/ 533400 w 909078"/>
                      <a:gd name="connsiteY654" fmla="*/ 165100 h 723900"/>
                      <a:gd name="connsiteX655" fmla="*/ 527050 w 909078"/>
                      <a:gd name="connsiteY655" fmla="*/ 152400 h 723900"/>
                      <a:gd name="connsiteX656" fmla="*/ 530225 w 909078"/>
                      <a:gd name="connsiteY656" fmla="*/ 279400 h 723900"/>
                      <a:gd name="connsiteX657" fmla="*/ 536575 w 909078"/>
                      <a:gd name="connsiteY657" fmla="*/ 288925 h 723900"/>
                      <a:gd name="connsiteX658" fmla="*/ 539750 w 909078"/>
                      <a:gd name="connsiteY658" fmla="*/ 298450 h 723900"/>
                      <a:gd name="connsiteX659" fmla="*/ 542925 w 909078"/>
                      <a:gd name="connsiteY659" fmla="*/ 330200 h 723900"/>
                      <a:gd name="connsiteX660" fmla="*/ 546100 w 909078"/>
                      <a:gd name="connsiteY660" fmla="*/ 342900 h 723900"/>
                      <a:gd name="connsiteX661" fmla="*/ 549275 w 909078"/>
                      <a:gd name="connsiteY661" fmla="*/ 358775 h 723900"/>
                      <a:gd name="connsiteX662" fmla="*/ 555625 w 909078"/>
                      <a:gd name="connsiteY662" fmla="*/ 384175 h 723900"/>
                      <a:gd name="connsiteX663" fmla="*/ 561975 w 909078"/>
                      <a:gd name="connsiteY663" fmla="*/ 393700 h 723900"/>
                      <a:gd name="connsiteX664" fmla="*/ 558800 w 909078"/>
                      <a:gd name="connsiteY664" fmla="*/ 384175 h 723900"/>
                      <a:gd name="connsiteX665" fmla="*/ 539750 w 909078"/>
                      <a:gd name="connsiteY665" fmla="*/ 358775 h 723900"/>
                      <a:gd name="connsiteX666" fmla="*/ 517525 w 909078"/>
                      <a:gd name="connsiteY666" fmla="*/ 320675 h 723900"/>
                      <a:gd name="connsiteX667" fmla="*/ 511175 w 909078"/>
                      <a:gd name="connsiteY667" fmla="*/ 307975 h 723900"/>
                      <a:gd name="connsiteX668" fmla="*/ 498475 w 909078"/>
                      <a:gd name="connsiteY668" fmla="*/ 288925 h 723900"/>
                      <a:gd name="connsiteX669" fmla="*/ 492125 w 909078"/>
                      <a:gd name="connsiteY669" fmla="*/ 269875 h 723900"/>
                      <a:gd name="connsiteX670" fmla="*/ 479425 w 909078"/>
                      <a:gd name="connsiteY670" fmla="*/ 222250 h 723900"/>
                      <a:gd name="connsiteX671" fmla="*/ 476250 w 909078"/>
                      <a:gd name="connsiteY671" fmla="*/ 209550 h 723900"/>
                      <a:gd name="connsiteX672" fmla="*/ 473075 w 909078"/>
                      <a:gd name="connsiteY672" fmla="*/ 190500 h 723900"/>
                      <a:gd name="connsiteX673" fmla="*/ 469900 w 909078"/>
                      <a:gd name="connsiteY673" fmla="*/ 139700 h 723900"/>
                      <a:gd name="connsiteX674" fmla="*/ 469900 w 909078"/>
                      <a:gd name="connsiteY674" fmla="*/ 346075 h 723900"/>
                      <a:gd name="connsiteX675" fmla="*/ 473075 w 909078"/>
                      <a:gd name="connsiteY675" fmla="*/ 368300 h 723900"/>
                      <a:gd name="connsiteX676" fmla="*/ 476250 w 909078"/>
                      <a:gd name="connsiteY676" fmla="*/ 409575 h 723900"/>
                      <a:gd name="connsiteX677" fmla="*/ 479425 w 909078"/>
                      <a:gd name="connsiteY677" fmla="*/ 431800 h 723900"/>
                      <a:gd name="connsiteX678" fmla="*/ 482600 w 909078"/>
                      <a:gd name="connsiteY678" fmla="*/ 447675 h 723900"/>
                      <a:gd name="connsiteX679" fmla="*/ 476250 w 909078"/>
                      <a:gd name="connsiteY679" fmla="*/ 428625 h 723900"/>
                      <a:gd name="connsiteX680" fmla="*/ 438150 w 909078"/>
                      <a:gd name="connsiteY680" fmla="*/ 314325 h 723900"/>
                      <a:gd name="connsiteX681" fmla="*/ 428625 w 909078"/>
                      <a:gd name="connsiteY681" fmla="*/ 282575 h 723900"/>
                      <a:gd name="connsiteX682" fmla="*/ 415925 w 909078"/>
                      <a:gd name="connsiteY682" fmla="*/ 215900 h 723900"/>
                      <a:gd name="connsiteX683" fmla="*/ 412750 w 909078"/>
                      <a:gd name="connsiteY683" fmla="*/ 196850 h 723900"/>
                      <a:gd name="connsiteX684" fmla="*/ 409575 w 909078"/>
                      <a:gd name="connsiteY684" fmla="*/ 184150 h 723900"/>
                      <a:gd name="connsiteX685" fmla="*/ 406400 w 909078"/>
                      <a:gd name="connsiteY685" fmla="*/ 152400 h 723900"/>
                      <a:gd name="connsiteX686" fmla="*/ 409575 w 909078"/>
                      <a:gd name="connsiteY686" fmla="*/ 69850 h 723900"/>
                      <a:gd name="connsiteX687" fmla="*/ 403225 w 909078"/>
                      <a:gd name="connsiteY687" fmla="*/ 85725 h 723900"/>
                      <a:gd name="connsiteX688" fmla="*/ 396875 w 909078"/>
                      <a:gd name="connsiteY688" fmla="*/ 95250 h 723900"/>
                      <a:gd name="connsiteX689" fmla="*/ 390525 w 909078"/>
                      <a:gd name="connsiteY689" fmla="*/ 107950 h 723900"/>
                      <a:gd name="connsiteX690" fmla="*/ 377825 w 909078"/>
                      <a:gd name="connsiteY690" fmla="*/ 139700 h 723900"/>
                      <a:gd name="connsiteX691" fmla="*/ 368300 w 909078"/>
                      <a:gd name="connsiteY691" fmla="*/ 158750 h 723900"/>
                      <a:gd name="connsiteX692" fmla="*/ 358775 w 909078"/>
                      <a:gd name="connsiteY692" fmla="*/ 174625 h 723900"/>
                      <a:gd name="connsiteX693" fmla="*/ 349250 w 909078"/>
                      <a:gd name="connsiteY693" fmla="*/ 193675 h 723900"/>
                      <a:gd name="connsiteX694" fmla="*/ 339725 w 909078"/>
                      <a:gd name="connsiteY694" fmla="*/ 203200 h 723900"/>
                      <a:gd name="connsiteX695" fmla="*/ 330200 w 909078"/>
                      <a:gd name="connsiteY695" fmla="*/ 215900 h 723900"/>
                      <a:gd name="connsiteX696" fmla="*/ 298450 w 909078"/>
                      <a:gd name="connsiteY696" fmla="*/ 231775 h 723900"/>
                      <a:gd name="connsiteX697" fmla="*/ 260350 w 909078"/>
                      <a:gd name="connsiteY697" fmla="*/ 238125 h 723900"/>
                      <a:gd name="connsiteX698" fmla="*/ 212725 w 909078"/>
                      <a:gd name="connsiteY698" fmla="*/ 234950 h 723900"/>
                      <a:gd name="connsiteX699" fmla="*/ 177800 w 909078"/>
                      <a:gd name="connsiteY699" fmla="*/ 219075 h 723900"/>
                      <a:gd name="connsiteX700" fmla="*/ 139700 w 909078"/>
                      <a:gd name="connsiteY700" fmla="*/ 193675 h 723900"/>
                      <a:gd name="connsiteX701" fmla="*/ 123825 w 909078"/>
                      <a:gd name="connsiteY701" fmla="*/ 174625 h 723900"/>
                      <a:gd name="connsiteX702" fmla="*/ 117475 w 909078"/>
                      <a:gd name="connsiteY702" fmla="*/ 158750 h 723900"/>
                      <a:gd name="connsiteX703" fmla="*/ 123825 w 909078"/>
                      <a:gd name="connsiteY703" fmla="*/ 111125 h 723900"/>
                      <a:gd name="connsiteX704" fmla="*/ 136525 w 909078"/>
                      <a:gd name="connsiteY704" fmla="*/ 98425 h 723900"/>
                      <a:gd name="connsiteX705" fmla="*/ 146050 w 909078"/>
                      <a:gd name="connsiteY705" fmla="*/ 85725 h 723900"/>
                      <a:gd name="connsiteX706" fmla="*/ 184150 w 909078"/>
                      <a:gd name="connsiteY706" fmla="*/ 63500 h 723900"/>
                      <a:gd name="connsiteX707" fmla="*/ 263525 w 909078"/>
                      <a:gd name="connsiteY707" fmla="*/ 50800 h 723900"/>
                      <a:gd name="connsiteX708" fmla="*/ 346075 w 909078"/>
                      <a:gd name="connsiteY708" fmla="*/ 66675 h 723900"/>
                      <a:gd name="connsiteX709" fmla="*/ 361950 w 909078"/>
                      <a:gd name="connsiteY709" fmla="*/ 76200 h 723900"/>
                      <a:gd name="connsiteX710" fmla="*/ 393700 w 909078"/>
                      <a:gd name="connsiteY710" fmla="*/ 107950 h 723900"/>
                      <a:gd name="connsiteX711" fmla="*/ 400050 w 909078"/>
                      <a:gd name="connsiteY711" fmla="*/ 123825 h 723900"/>
                      <a:gd name="connsiteX712" fmla="*/ 403225 w 909078"/>
                      <a:gd name="connsiteY712" fmla="*/ 146050 h 723900"/>
                      <a:gd name="connsiteX713" fmla="*/ 406400 w 909078"/>
                      <a:gd name="connsiteY713" fmla="*/ 158750 h 723900"/>
                      <a:gd name="connsiteX714" fmla="*/ 403225 w 909078"/>
                      <a:gd name="connsiteY714" fmla="*/ 193675 h 723900"/>
                      <a:gd name="connsiteX715" fmla="*/ 368300 w 909078"/>
                      <a:gd name="connsiteY715" fmla="*/ 225425 h 723900"/>
                      <a:gd name="connsiteX716" fmla="*/ 355600 w 909078"/>
                      <a:gd name="connsiteY716" fmla="*/ 231775 h 723900"/>
                      <a:gd name="connsiteX717" fmla="*/ 339725 w 909078"/>
                      <a:gd name="connsiteY717" fmla="*/ 234950 h 723900"/>
                      <a:gd name="connsiteX718" fmla="*/ 330200 w 909078"/>
                      <a:gd name="connsiteY718" fmla="*/ 238125 h 723900"/>
                      <a:gd name="connsiteX719" fmla="*/ 276225 w 909078"/>
                      <a:gd name="connsiteY719" fmla="*/ 257175 h 723900"/>
                      <a:gd name="connsiteX720" fmla="*/ 266700 w 909078"/>
                      <a:gd name="connsiteY720" fmla="*/ 260350 h 723900"/>
                      <a:gd name="connsiteX721" fmla="*/ 228600 w 909078"/>
                      <a:gd name="connsiteY721" fmla="*/ 266700 h 723900"/>
                      <a:gd name="connsiteX722" fmla="*/ 219075 w 909078"/>
                      <a:gd name="connsiteY722" fmla="*/ 263525 h 723900"/>
                      <a:gd name="connsiteX723" fmla="*/ 212725 w 909078"/>
                      <a:gd name="connsiteY723" fmla="*/ 254000 h 723900"/>
                      <a:gd name="connsiteX724" fmla="*/ 222250 w 909078"/>
                      <a:gd name="connsiteY724" fmla="*/ 155575 h 723900"/>
                      <a:gd name="connsiteX725" fmla="*/ 238125 w 909078"/>
                      <a:gd name="connsiteY725" fmla="*/ 133350 h 723900"/>
                      <a:gd name="connsiteX726" fmla="*/ 279400 w 909078"/>
                      <a:gd name="connsiteY726" fmla="*/ 95250 h 723900"/>
                      <a:gd name="connsiteX727" fmla="*/ 292100 w 909078"/>
                      <a:gd name="connsiteY727" fmla="*/ 88900 h 723900"/>
                      <a:gd name="connsiteX728" fmla="*/ 352425 w 909078"/>
                      <a:gd name="connsiteY728" fmla="*/ 79375 h 723900"/>
                      <a:gd name="connsiteX729" fmla="*/ 387350 w 909078"/>
                      <a:gd name="connsiteY729" fmla="*/ 82550 h 723900"/>
                      <a:gd name="connsiteX730" fmla="*/ 403225 w 909078"/>
                      <a:gd name="connsiteY730" fmla="*/ 98425 h 723900"/>
                      <a:gd name="connsiteX731" fmla="*/ 428625 w 909078"/>
                      <a:gd name="connsiteY731" fmla="*/ 136525 h 723900"/>
                      <a:gd name="connsiteX732" fmla="*/ 431800 w 909078"/>
                      <a:gd name="connsiteY732" fmla="*/ 149225 h 723900"/>
                      <a:gd name="connsiteX733" fmla="*/ 431800 w 909078"/>
                      <a:gd name="connsiteY733" fmla="*/ 219075 h 723900"/>
                      <a:gd name="connsiteX734" fmla="*/ 428625 w 909078"/>
                      <a:gd name="connsiteY734" fmla="*/ 231775 h 723900"/>
                      <a:gd name="connsiteX735" fmla="*/ 419100 w 909078"/>
                      <a:gd name="connsiteY735" fmla="*/ 244475 h 723900"/>
                      <a:gd name="connsiteX736" fmla="*/ 374650 w 909078"/>
                      <a:gd name="connsiteY736" fmla="*/ 285750 h 723900"/>
                      <a:gd name="connsiteX737" fmla="*/ 330200 w 909078"/>
                      <a:gd name="connsiteY737" fmla="*/ 304800 h 723900"/>
                      <a:gd name="connsiteX738" fmla="*/ 292100 w 909078"/>
                      <a:gd name="connsiteY738" fmla="*/ 314325 h 723900"/>
                      <a:gd name="connsiteX739" fmla="*/ 225425 w 909078"/>
                      <a:gd name="connsiteY739" fmla="*/ 288925 h 723900"/>
                      <a:gd name="connsiteX740" fmla="*/ 215900 w 909078"/>
                      <a:gd name="connsiteY740" fmla="*/ 263525 h 723900"/>
                      <a:gd name="connsiteX741" fmla="*/ 222250 w 909078"/>
                      <a:gd name="connsiteY741" fmla="*/ 92075 h 723900"/>
                      <a:gd name="connsiteX742" fmla="*/ 260350 w 909078"/>
                      <a:gd name="connsiteY742" fmla="*/ 34925 h 723900"/>
                      <a:gd name="connsiteX743" fmla="*/ 292100 w 909078"/>
                      <a:gd name="connsiteY743" fmla="*/ 12700 h 723900"/>
                      <a:gd name="connsiteX744" fmla="*/ 301625 w 909078"/>
                      <a:gd name="connsiteY744" fmla="*/ 9525 h 723900"/>
                      <a:gd name="connsiteX745" fmla="*/ 371475 w 909078"/>
                      <a:gd name="connsiteY745" fmla="*/ 19050 h 723900"/>
                      <a:gd name="connsiteX746" fmla="*/ 412750 w 909078"/>
                      <a:gd name="connsiteY746" fmla="*/ 73025 h 723900"/>
                      <a:gd name="connsiteX747" fmla="*/ 419100 w 909078"/>
                      <a:gd name="connsiteY747" fmla="*/ 92075 h 723900"/>
                      <a:gd name="connsiteX748" fmla="*/ 422275 w 909078"/>
                      <a:gd name="connsiteY748" fmla="*/ 123825 h 723900"/>
                      <a:gd name="connsiteX749" fmla="*/ 415925 w 909078"/>
                      <a:gd name="connsiteY749" fmla="*/ 184150 h 723900"/>
                      <a:gd name="connsiteX750" fmla="*/ 371475 w 909078"/>
                      <a:gd name="connsiteY750" fmla="*/ 225425 h 723900"/>
                      <a:gd name="connsiteX751" fmla="*/ 317500 w 909078"/>
                      <a:gd name="connsiteY751" fmla="*/ 263525 h 723900"/>
                      <a:gd name="connsiteX752" fmla="*/ 247650 w 909078"/>
                      <a:gd name="connsiteY752" fmla="*/ 288925 h 723900"/>
                      <a:gd name="connsiteX753" fmla="*/ 206375 w 909078"/>
                      <a:gd name="connsiteY753" fmla="*/ 298450 h 723900"/>
                      <a:gd name="connsiteX754" fmla="*/ 171450 w 909078"/>
                      <a:gd name="connsiteY754" fmla="*/ 304800 h 723900"/>
                      <a:gd name="connsiteX755" fmla="*/ 155575 w 909078"/>
                      <a:gd name="connsiteY755" fmla="*/ 301625 h 723900"/>
                      <a:gd name="connsiteX756" fmla="*/ 152400 w 909078"/>
                      <a:gd name="connsiteY756" fmla="*/ 276225 h 723900"/>
                      <a:gd name="connsiteX757" fmla="*/ 168275 w 909078"/>
                      <a:gd name="connsiteY757" fmla="*/ 203200 h 723900"/>
                      <a:gd name="connsiteX758" fmla="*/ 174625 w 909078"/>
                      <a:gd name="connsiteY758" fmla="*/ 193675 h 723900"/>
                      <a:gd name="connsiteX759" fmla="*/ 196850 w 909078"/>
                      <a:gd name="connsiteY759" fmla="*/ 165100 h 723900"/>
                      <a:gd name="connsiteX760" fmla="*/ 219075 w 909078"/>
                      <a:gd name="connsiteY760" fmla="*/ 142875 h 723900"/>
                      <a:gd name="connsiteX761" fmla="*/ 250825 w 909078"/>
                      <a:gd name="connsiteY761" fmla="*/ 127000 h 723900"/>
                      <a:gd name="connsiteX762" fmla="*/ 314325 w 909078"/>
                      <a:gd name="connsiteY762" fmla="*/ 139700 h 723900"/>
                      <a:gd name="connsiteX763" fmla="*/ 323850 w 909078"/>
                      <a:gd name="connsiteY763" fmla="*/ 149225 h 723900"/>
                      <a:gd name="connsiteX764" fmla="*/ 352425 w 909078"/>
                      <a:gd name="connsiteY764" fmla="*/ 196850 h 723900"/>
                      <a:gd name="connsiteX765" fmla="*/ 355600 w 909078"/>
                      <a:gd name="connsiteY765" fmla="*/ 219075 h 723900"/>
                      <a:gd name="connsiteX766" fmla="*/ 346075 w 909078"/>
                      <a:gd name="connsiteY766" fmla="*/ 263525 h 723900"/>
                      <a:gd name="connsiteX767" fmla="*/ 339725 w 909078"/>
                      <a:gd name="connsiteY767" fmla="*/ 273050 h 723900"/>
                      <a:gd name="connsiteX768" fmla="*/ 314325 w 909078"/>
                      <a:gd name="connsiteY768" fmla="*/ 292100 h 723900"/>
                      <a:gd name="connsiteX769" fmla="*/ 304800 w 909078"/>
                      <a:gd name="connsiteY769" fmla="*/ 295275 h 723900"/>
                      <a:gd name="connsiteX770" fmla="*/ 282575 w 909078"/>
                      <a:gd name="connsiteY770" fmla="*/ 304800 h 723900"/>
                      <a:gd name="connsiteX771" fmla="*/ 250825 w 909078"/>
                      <a:gd name="connsiteY771" fmla="*/ 307975 h 723900"/>
                      <a:gd name="connsiteX772" fmla="*/ 196850 w 909078"/>
                      <a:gd name="connsiteY772" fmla="*/ 288925 h 723900"/>
                      <a:gd name="connsiteX773" fmla="*/ 193675 w 909078"/>
                      <a:gd name="connsiteY773" fmla="*/ 273050 h 723900"/>
                      <a:gd name="connsiteX774" fmla="*/ 222250 w 909078"/>
                      <a:gd name="connsiteY774" fmla="*/ 171450 h 723900"/>
                      <a:gd name="connsiteX775" fmla="*/ 244475 w 909078"/>
                      <a:gd name="connsiteY775" fmla="*/ 139700 h 723900"/>
                      <a:gd name="connsiteX776" fmla="*/ 266700 w 909078"/>
                      <a:gd name="connsiteY776" fmla="*/ 107950 h 723900"/>
                      <a:gd name="connsiteX777" fmla="*/ 276225 w 909078"/>
                      <a:gd name="connsiteY777" fmla="*/ 88900 h 723900"/>
                      <a:gd name="connsiteX778" fmla="*/ 266700 w 909078"/>
                      <a:gd name="connsiteY778" fmla="*/ 82550 h 723900"/>
                      <a:gd name="connsiteX779" fmla="*/ 215900 w 909078"/>
                      <a:gd name="connsiteY779" fmla="*/ 88900 h 723900"/>
                      <a:gd name="connsiteX780" fmla="*/ 196850 w 909078"/>
                      <a:gd name="connsiteY780" fmla="*/ 101600 h 723900"/>
                      <a:gd name="connsiteX781" fmla="*/ 174625 w 909078"/>
                      <a:gd name="connsiteY781" fmla="*/ 117475 h 723900"/>
                      <a:gd name="connsiteX782" fmla="*/ 161925 w 909078"/>
                      <a:gd name="connsiteY782" fmla="*/ 127000 h 723900"/>
                      <a:gd name="connsiteX783" fmla="*/ 142875 w 909078"/>
                      <a:gd name="connsiteY783" fmla="*/ 146050 h 723900"/>
                      <a:gd name="connsiteX784" fmla="*/ 123825 w 909078"/>
                      <a:gd name="connsiteY784" fmla="*/ 177800 h 723900"/>
                      <a:gd name="connsiteX785" fmla="*/ 117475 w 909078"/>
                      <a:gd name="connsiteY785" fmla="*/ 187325 h 723900"/>
                      <a:gd name="connsiteX786" fmla="*/ 104775 w 909078"/>
                      <a:gd name="connsiteY786" fmla="*/ 200025 h 723900"/>
                      <a:gd name="connsiteX787" fmla="*/ 88900 w 909078"/>
                      <a:gd name="connsiteY787" fmla="*/ 215900 h 723900"/>
                      <a:gd name="connsiteX788" fmla="*/ 85725 w 909078"/>
                      <a:gd name="connsiteY788" fmla="*/ 225425 h 723900"/>
                      <a:gd name="connsiteX789" fmla="*/ 85725 w 909078"/>
                      <a:gd name="connsiteY789" fmla="*/ 317500 h 723900"/>
                      <a:gd name="connsiteX790" fmla="*/ 92075 w 909078"/>
                      <a:gd name="connsiteY790" fmla="*/ 327025 h 723900"/>
                      <a:gd name="connsiteX791" fmla="*/ 101600 w 909078"/>
                      <a:gd name="connsiteY791" fmla="*/ 339725 h 723900"/>
                      <a:gd name="connsiteX792" fmla="*/ 107950 w 909078"/>
                      <a:gd name="connsiteY792" fmla="*/ 352425 h 723900"/>
                      <a:gd name="connsiteX793" fmla="*/ 117475 w 909078"/>
                      <a:gd name="connsiteY793" fmla="*/ 358775 h 723900"/>
                      <a:gd name="connsiteX794" fmla="*/ 139700 w 909078"/>
                      <a:gd name="connsiteY794" fmla="*/ 371475 h 723900"/>
                      <a:gd name="connsiteX795" fmla="*/ 184150 w 909078"/>
                      <a:gd name="connsiteY795" fmla="*/ 368300 h 723900"/>
                      <a:gd name="connsiteX796" fmla="*/ 193675 w 909078"/>
                      <a:gd name="connsiteY796" fmla="*/ 361950 h 723900"/>
                      <a:gd name="connsiteX797" fmla="*/ 158750 w 909078"/>
                      <a:gd name="connsiteY797" fmla="*/ 368300 h 723900"/>
                      <a:gd name="connsiteX798" fmla="*/ 149225 w 909078"/>
                      <a:gd name="connsiteY798" fmla="*/ 377825 h 723900"/>
                      <a:gd name="connsiteX799" fmla="*/ 136525 w 909078"/>
                      <a:gd name="connsiteY799" fmla="*/ 400050 h 723900"/>
                      <a:gd name="connsiteX800" fmla="*/ 133350 w 909078"/>
                      <a:gd name="connsiteY800" fmla="*/ 412750 h 723900"/>
                      <a:gd name="connsiteX801" fmla="*/ 130175 w 909078"/>
                      <a:gd name="connsiteY801" fmla="*/ 422275 h 723900"/>
                      <a:gd name="connsiteX802" fmla="*/ 120650 w 909078"/>
                      <a:gd name="connsiteY802" fmla="*/ 409575 h 723900"/>
                      <a:gd name="connsiteX803" fmla="*/ 104775 w 909078"/>
                      <a:gd name="connsiteY803" fmla="*/ 323850 h 723900"/>
                      <a:gd name="connsiteX804" fmla="*/ 127000 w 909078"/>
                      <a:gd name="connsiteY804" fmla="*/ 193675 h 723900"/>
                      <a:gd name="connsiteX805" fmla="*/ 146050 w 909078"/>
                      <a:gd name="connsiteY805" fmla="*/ 174625 h 723900"/>
                      <a:gd name="connsiteX806" fmla="*/ 174625 w 909078"/>
                      <a:gd name="connsiteY806" fmla="*/ 155575 h 723900"/>
                      <a:gd name="connsiteX807" fmla="*/ 184150 w 909078"/>
                      <a:gd name="connsiteY807" fmla="*/ 149225 h 723900"/>
                      <a:gd name="connsiteX808" fmla="*/ 206375 w 909078"/>
                      <a:gd name="connsiteY808" fmla="*/ 136525 h 723900"/>
                      <a:gd name="connsiteX809" fmla="*/ 225425 w 909078"/>
                      <a:gd name="connsiteY809" fmla="*/ 123825 h 723900"/>
                      <a:gd name="connsiteX810" fmla="*/ 260350 w 909078"/>
                      <a:gd name="connsiteY810" fmla="*/ 104775 h 723900"/>
                      <a:gd name="connsiteX811" fmla="*/ 269875 w 909078"/>
                      <a:gd name="connsiteY811" fmla="*/ 98425 h 723900"/>
                      <a:gd name="connsiteX812" fmla="*/ 238125 w 909078"/>
                      <a:gd name="connsiteY812" fmla="*/ 101600 h 723900"/>
                      <a:gd name="connsiteX813" fmla="*/ 222250 w 909078"/>
                      <a:gd name="connsiteY813" fmla="*/ 107950 h 723900"/>
                      <a:gd name="connsiteX814" fmla="*/ 193675 w 909078"/>
                      <a:gd name="connsiteY814" fmla="*/ 127000 h 723900"/>
                      <a:gd name="connsiteX815" fmla="*/ 155575 w 909078"/>
                      <a:gd name="connsiteY815" fmla="*/ 155575 h 723900"/>
                      <a:gd name="connsiteX816" fmla="*/ 142875 w 909078"/>
                      <a:gd name="connsiteY816" fmla="*/ 165100 h 723900"/>
                      <a:gd name="connsiteX817" fmla="*/ 114300 w 909078"/>
                      <a:gd name="connsiteY817" fmla="*/ 190500 h 723900"/>
                      <a:gd name="connsiteX818" fmla="*/ 88900 w 909078"/>
                      <a:gd name="connsiteY818" fmla="*/ 212725 h 723900"/>
                      <a:gd name="connsiteX819" fmla="*/ 60325 w 909078"/>
                      <a:gd name="connsiteY819" fmla="*/ 231775 h 723900"/>
                      <a:gd name="connsiteX820" fmla="*/ 50800 w 909078"/>
                      <a:gd name="connsiteY820" fmla="*/ 238125 h 723900"/>
                      <a:gd name="connsiteX821" fmla="*/ 22225 w 909078"/>
                      <a:gd name="connsiteY821" fmla="*/ 247650 h 723900"/>
                      <a:gd name="connsiteX822" fmla="*/ 12700 w 909078"/>
                      <a:gd name="connsiteY822" fmla="*/ 250825 h 723900"/>
                      <a:gd name="connsiteX823" fmla="*/ 6350 w 909078"/>
                      <a:gd name="connsiteY823" fmla="*/ 260350 h 723900"/>
                      <a:gd name="connsiteX824" fmla="*/ 19050 w 909078"/>
                      <a:gd name="connsiteY824" fmla="*/ 273050 h 723900"/>
                      <a:gd name="connsiteX825" fmla="*/ 92075 w 909078"/>
                      <a:gd name="connsiteY825" fmla="*/ 276225 h 723900"/>
                      <a:gd name="connsiteX826" fmla="*/ 104775 w 909078"/>
                      <a:gd name="connsiteY826" fmla="*/ 279400 h 723900"/>
                      <a:gd name="connsiteX827" fmla="*/ 123825 w 909078"/>
                      <a:gd name="connsiteY827" fmla="*/ 292100 h 723900"/>
                      <a:gd name="connsiteX828" fmla="*/ 139700 w 909078"/>
                      <a:gd name="connsiteY828" fmla="*/ 330200 h 723900"/>
                      <a:gd name="connsiteX829" fmla="*/ 136525 w 909078"/>
                      <a:gd name="connsiteY829" fmla="*/ 339725 h 723900"/>
                      <a:gd name="connsiteX830" fmla="*/ 111125 w 909078"/>
                      <a:gd name="connsiteY830" fmla="*/ 323850 h 723900"/>
                      <a:gd name="connsiteX831" fmla="*/ 101600 w 909078"/>
                      <a:gd name="connsiteY831" fmla="*/ 311150 h 723900"/>
                      <a:gd name="connsiteX832" fmla="*/ 92075 w 909078"/>
                      <a:gd name="connsiteY832" fmla="*/ 282575 h 723900"/>
                      <a:gd name="connsiteX833" fmla="*/ 88900 w 909078"/>
                      <a:gd name="connsiteY833" fmla="*/ 273050 h 723900"/>
                      <a:gd name="connsiteX834" fmla="*/ 79375 w 909078"/>
                      <a:gd name="connsiteY834" fmla="*/ 250825 h 723900"/>
                      <a:gd name="connsiteX835" fmla="*/ 76200 w 909078"/>
                      <a:gd name="connsiteY835" fmla="*/ 241300 h 723900"/>
                      <a:gd name="connsiteX836" fmla="*/ 73025 w 909078"/>
                      <a:gd name="connsiteY836" fmla="*/ 228600 h 723900"/>
                      <a:gd name="connsiteX837" fmla="*/ 63500 w 909078"/>
                      <a:gd name="connsiteY837" fmla="*/ 215900 h 723900"/>
                      <a:gd name="connsiteX838" fmla="*/ 60325 w 909078"/>
                      <a:gd name="connsiteY838" fmla="*/ 206375 h 723900"/>
                      <a:gd name="connsiteX839" fmla="*/ 53975 w 909078"/>
                      <a:gd name="connsiteY839" fmla="*/ 180975 h 723900"/>
                      <a:gd name="connsiteX840" fmla="*/ 69850 w 909078"/>
                      <a:gd name="connsiteY840" fmla="*/ 120650 h 723900"/>
                      <a:gd name="connsiteX841" fmla="*/ 82550 w 909078"/>
                      <a:gd name="connsiteY841" fmla="*/ 111125 h 723900"/>
                      <a:gd name="connsiteX842" fmla="*/ 107950 w 909078"/>
                      <a:gd name="connsiteY842" fmla="*/ 95250 h 723900"/>
                      <a:gd name="connsiteX843" fmla="*/ 127000 w 909078"/>
                      <a:gd name="connsiteY843" fmla="*/ 82550 h 723900"/>
                      <a:gd name="connsiteX844" fmla="*/ 146050 w 909078"/>
                      <a:gd name="connsiteY844" fmla="*/ 76200 h 723900"/>
                      <a:gd name="connsiteX845" fmla="*/ 234950 w 909078"/>
                      <a:gd name="connsiteY845" fmla="*/ 76200 h 723900"/>
                      <a:gd name="connsiteX846" fmla="*/ 247650 w 909078"/>
                      <a:gd name="connsiteY846" fmla="*/ 63500 h 723900"/>
                      <a:gd name="connsiteX847" fmla="*/ 260350 w 909078"/>
                      <a:gd name="connsiteY847" fmla="*/ 53975 h 723900"/>
                      <a:gd name="connsiteX848" fmla="*/ 238125 w 909078"/>
                      <a:gd name="connsiteY848" fmla="*/ 63500 h 723900"/>
                      <a:gd name="connsiteX849" fmla="*/ 219075 w 909078"/>
                      <a:gd name="connsiteY849" fmla="*/ 73025 h 723900"/>
                      <a:gd name="connsiteX850" fmla="*/ 206375 w 909078"/>
                      <a:gd name="connsiteY850" fmla="*/ 76200 h 723900"/>
                      <a:gd name="connsiteX851" fmla="*/ 190500 w 909078"/>
                      <a:gd name="connsiteY851" fmla="*/ 82550 h 723900"/>
                      <a:gd name="connsiteX852" fmla="*/ 180975 w 909078"/>
                      <a:gd name="connsiteY852" fmla="*/ 85725 h 723900"/>
                      <a:gd name="connsiteX853" fmla="*/ 168275 w 909078"/>
                      <a:gd name="connsiteY853" fmla="*/ 92075 h 723900"/>
                      <a:gd name="connsiteX854" fmla="*/ 158750 w 909078"/>
                      <a:gd name="connsiteY854" fmla="*/ 95250 h 723900"/>
                      <a:gd name="connsiteX855" fmla="*/ 149225 w 909078"/>
                      <a:gd name="connsiteY855" fmla="*/ 101600 h 723900"/>
                      <a:gd name="connsiteX856" fmla="*/ 133350 w 909078"/>
                      <a:gd name="connsiteY856" fmla="*/ 107950 h 723900"/>
                      <a:gd name="connsiteX857" fmla="*/ 123825 w 909078"/>
                      <a:gd name="connsiteY857" fmla="*/ 114300 h 723900"/>
                      <a:gd name="connsiteX858" fmla="*/ 98425 w 909078"/>
                      <a:gd name="connsiteY858" fmla="*/ 127000 h 723900"/>
                      <a:gd name="connsiteX859" fmla="*/ 88900 w 909078"/>
                      <a:gd name="connsiteY859" fmla="*/ 133350 h 723900"/>
                      <a:gd name="connsiteX860" fmla="*/ 79375 w 909078"/>
                      <a:gd name="connsiteY860" fmla="*/ 136525 h 723900"/>
                      <a:gd name="connsiteX861" fmla="*/ 57150 w 909078"/>
                      <a:gd name="connsiteY861" fmla="*/ 152400 h 723900"/>
                      <a:gd name="connsiteX862" fmla="*/ 50800 w 909078"/>
                      <a:gd name="connsiteY862" fmla="*/ 161925 h 723900"/>
                      <a:gd name="connsiteX863" fmla="*/ 31750 w 909078"/>
                      <a:gd name="connsiteY863" fmla="*/ 180975 h 723900"/>
                      <a:gd name="connsiteX864" fmla="*/ 22225 w 909078"/>
                      <a:gd name="connsiteY864" fmla="*/ 190500 h 723900"/>
                      <a:gd name="connsiteX865" fmla="*/ 6350 w 909078"/>
                      <a:gd name="connsiteY865" fmla="*/ 193675 h 723900"/>
                      <a:gd name="connsiteX866" fmla="*/ 95250 w 909078"/>
                      <a:gd name="connsiteY866" fmla="*/ 190500 h 723900"/>
                      <a:gd name="connsiteX867" fmla="*/ 107950 w 909078"/>
                      <a:gd name="connsiteY867" fmla="*/ 184150 h 723900"/>
                      <a:gd name="connsiteX868" fmla="*/ 133350 w 909078"/>
                      <a:gd name="connsiteY868" fmla="*/ 168275 h 723900"/>
                      <a:gd name="connsiteX869" fmla="*/ 165100 w 909078"/>
                      <a:gd name="connsiteY869" fmla="*/ 152400 h 723900"/>
                      <a:gd name="connsiteX870" fmla="*/ 193675 w 909078"/>
                      <a:gd name="connsiteY870" fmla="*/ 139700 h 723900"/>
                      <a:gd name="connsiteX871" fmla="*/ 206375 w 909078"/>
                      <a:gd name="connsiteY871" fmla="*/ 130175 h 723900"/>
                      <a:gd name="connsiteX872" fmla="*/ 219075 w 909078"/>
                      <a:gd name="connsiteY872" fmla="*/ 123825 h 723900"/>
                      <a:gd name="connsiteX873" fmla="*/ 234950 w 909078"/>
                      <a:gd name="connsiteY873" fmla="*/ 114300 h 723900"/>
                      <a:gd name="connsiteX874" fmla="*/ 263525 w 909078"/>
                      <a:gd name="connsiteY874" fmla="*/ 98425 h 723900"/>
                      <a:gd name="connsiteX875" fmla="*/ 298450 w 909078"/>
                      <a:gd name="connsiteY875" fmla="*/ 73025 h 723900"/>
                      <a:gd name="connsiteX876" fmla="*/ 292100 w 909078"/>
                      <a:gd name="connsiteY876" fmla="*/ 82550 h 723900"/>
                      <a:gd name="connsiteX877" fmla="*/ 269875 w 909078"/>
                      <a:gd name="connsiteY877" fmla="*/ 98425 h 723900"/>
                      <a:gd name="connsiteX878" fmla="*/ 257175 w 909078"/>
                      <a:gd name="connsiteY878" fmla="*/ 104775 h 723900"/>
                      <a:gd name="connsiteX879" fmla="*/ 244475 w 909078"/>
                      <a:gd name="connsiteY879" fmla="*/ 114300 h 723900"/>
                      <a:gd name="connsiteX880" fmla="*/ 231775 w 909078"/>
                      <a:gd name="connsiteY880" fmla="*/ 117475 h 723900"/>
                      <a:gd name="connsiteX881" fmla="*/ 212725 w 909078"/>
                      <a:gd name="connsiteY881" fmla="*/ 123825 h 723900"/>
                      <a:gd name="connsiteX882" fmla="*/ 311150 w 909078"/>
                      <a:gd name="connsiteY882" fmla="*/ 107950 h 723900"/>
                      <a:gd name="connsiteX883" fmla="*/ 346075 w 909078"/>
                      <a:gd name="connsiteY883" fmla="*/ 104775 h 723900"/>
                      <a:gd name="connsiteX884" fmla="*/ 393700 w 909078"/>
                      <a:gd name="connsiteY884" fmla="*/ 98425 h 723900"/>
                      <a:gd name="connsiteX885" fmla="*/ 422275 w 909078"/>
                      <a:gd name="connsiteY885" fmla="*/ 95250 h 723900"/>
                      <a:gd name="connsiteX886" fmla="*/ 485775 w 909078"/>
                      <a:gd name="connsiteY886" fmla="*/ 98425 h 723900"/>
                      <a:gd name="connsiteX887" fmla="*/ 482600 w 909078"/>
                      <a:gd name="connsiteY887" fmla="*/ 130175 h 723900"/>
                      <a:gd name="connsiteX888" fmla="*/ 438150 w 909078"/>
                      <a:gd name="connsiteY888" fmla="*/ 161925 h 723900"/>
                      <a:gd name="connsiteX889" fmla="*/ 371475 w 909078"/>
                      <a:gd name="connsiteY889" fmla="*/ 190500 h 723900"/>
                      <a:gd name="connsiteX890" fmla="*/ 358775 w 909078"/>
                      <a:gd name="connsiteY890" fmla="*/ 196850 h 723900"/>
                      <a:gd name="connsiteX891" fmla="*/ 285750 w 909078"/>
                      <a:gd name="connsiteY891" fmla="*/ 215900 h 723900"/>
                      <a:gd name="connsiteX892" fmla="*/ 254000 w 909078"/>
                      <a:gd name="connsiteY892" fmla="*/ 222250 h 723900"/>
                      <a:gd name="connsiteX893" fmla="*/ 234950 w 909078"/>
                      <a:gd name="connsiteY893" fmla="*/ 215900 h 723900"/>
                      <a:gd name="connsiteX894" fmla="*/ 250825 w 909078"/>
                      <a:gd name="connsiteY894" fmla="*/ 165100 h 723900"/>
                      <a:gd name="connsiteX895" fmla="*/ 273050 w 909078"/>
                      <a:gd name="connsiteY895" fmla="*/ 142875 h 723900"/>
                      <a:gd name="connsiteX896" fmla="*/ 304800 w 909078"/>
                      <a:gd name="connsiteY896" fmla="*/ 127000 h 723900"/>
                      <a:gd name="connsiteX897" fmla="*/ 339725 w 909078"/>
                      <a:gd name="connsiteY897" fmla="*/ 117475 h 723900"/>
                      <a:gd name="connsiteX898" fmla="*/ 358775 w 909078"/>
                      <a:gd name="connsiteY898" fmla="*/ 127000 h 723900"/>
                      <a:gd name="connsiteX899" fmla="*/ 355600 w 909078"/>
                      <a:gd name="connsiteY899" fmla="*/ 155575 h 723900"/>
                      <a:gd name="connsiteX900" fmla="*/ 330200 w 909078"/>
                      <a:gd name="connsiteY900" fmla="*/ 187325 h 723900"/>
                      <a:gd name="connsiteX901" fmla="*/ 317500 w 909078"/>
                      <a:gd name="connsiteY901" fmla="*/ 193675 h 723900"/>
                      <a:gd name="connsiteX902" fmla="*/ 320675 w 909078"/>
                      <a:gd name="connsiteY902" fmla="*/ 174625 h 723900"/>
                      <a:gd name="connsiteX903" fmla="*/ 336550 w 909078"/>
                      <a:gd name="connsiteY903" fmla="*/ 158750 h 723900"/>
                      <a:gd name="connsiteX904" fmla="*/ 342900 w 909078"/>
                      <a:gd name="connsiteY904" fmla="*/ 146050 h 723900"/>
                      <a:gd name="connsiteX905" fmla="*/ 358775 w 909078"/>
                      <a:gd name="connsiteY905" fmla="*/ 133350 h 723900"/>
                      <a:gd name="connsiteX906" fmla="*/ 377825 w 909078"/>
                      <a:gd name="connsiteY906" fmla="*/ 120650 h 723900"/>
                      <a:gd name="connsiteX907" fmla="*/ 381000 w 909078"/>
                      <a:gd name="connsiteY907" fmla="*/ 136525 h 723900"/>
                      <a:gd name="connsiteX908" fmla="*/ 371475 w 909078"/>
                      <a:gd name="connsiteY908" fmla="*/ 149225 h 723900"/>
                      <a:gd name="connsiteX909" fmla="*/ 365125 w 909078"/>
                      <a:gd name="connsiteY909" fmla="*/ 161925 h 723900"/>
                      <a:gd name="connsiteX910" fmla="*/ 333375 w 909078"/>
                      <a:gd name="connsiteY910" fmla="*/ 190500 h 723900"/>
                      <a:gd name="connsiteX911" fmla="*/ 307975 w 909078"/>
                      <a:gd name="connsiteY911" fmla="*/ 187325 h 723900"/>
                      <a:gd name="connsiteX912" fmla="*/ 301625 w 909078"/>
                      <a:gd name="connsiteY912" fmla="*/ 177800 h 723900"/>
                      <a:gd name="connsiteX913" fmla="*/ 317500 w 909078"/>
                      <a:gd name="connsiteY913" fmla="*/ 133350 h 723900"/>
                      <a:gd name="connsiteX914" fmla="*/ 336550 w 909078"/>
                      <a:gd name="connsiteY914" fmla="*/ 139700 h 723900"/>
                      <a:gd name="connsiteX915" fmla="*/ 323850 w 909078"/>
                      <a:gd name="connsiteY915" fmla="*/ 174625 h 723900"/>
                      <a:gd name="connsiteX916" fmla="*/ 282575 w 909078"/>
                      <a:gd name="connsiteY916" fmla="*/ 215900 h 723900"/>
                      <a:gd name="connsiteX917" fmla="*/ 269875 w 909078"/>
                      <a:gd name="connsiteY917" fmla="*/ 228600 h 723900"/>
                      <a:gd name="connsiteX918" fmla="*/ 247650 w 909078"/>
                      <a:gd name="connsiteY918" fmla="*/ 244475 h 723900"/>
                      <a:gd name="connsiteX919" fmla="*/ 209550 w 909078"/>
                      <a:gd name="connsiteY919" fmla="*/ 263525 h 723900"/>
                      <a:gd name="connsiteX920" fmla="*/ 206375 w 909078"/>
                      <a:gd name="connsiteY920" fmla="*/ 254000 h 723900"/>
                      <a:gd name="connsiteX921" fmla="*/ 222250 w 909078"/>
                      <a:gd name="connsiteY921" fmla="*/ 206375 h 723900"/>
                      <a:gd name="connsiteX922" fmla="*/ 234950 w 909078"/>
                      <a:gd name="connsiteY922" fmla="*/ 193675 h 723900"/>
                      <a:gd name="connsiteX923" fmla="*/ 247650 w 909078"/>
                      <a:gd name="connsiteY923" fmla="*/ 190500 h 723900"/>
                      <a:gd name="connsiteX924" fmla="*/ 273050 w 909078"/>
                      <a:gd name="connsiteY924" fmla="*/ 200025 h 723900"/>
                      <a:gd name="connsiteX925" fmla="*/ 282575 w 909078"/>
                      <a:gd name="connsiteY925" fmla="*/ 215900 h 723900"/>
                      <a:gd name="connsiteX926" fmla="*/ 260350 w 909078"/>
                      <a:gd name="connsiteY926" fmla="*/ 219075 h 723900"/>
                      <a:gd name="connsiteX927" fmla="*/ 234950 w 909078"/>
                      <a:gd name="connsiteY927" fmla="*/ 228600 h 723900"/>
                      <a:gd name="connsiteX928" fmla="*/ 206375 w 909078"/>
                      <a:gd name="connsiteY928" fmla="*/ 238125 h 723900"/>
                      <a:gd name="connsiteX929" fmla="*/ 196850 w 909078"/>
                      <a:gd name="connsiteY929" fmla="*/ 244475 h 723900"/>
                      <a:gd name="connsiteX930" fmla="*/ 165100 w 909078"/>
                      <a:gd name="connsiteY930" fmla="*/ 257175 h 723900"/>
                      <a:gd name="connsiteX931" fmla="*/ 152400 w 909078"/>
                      <a:gd name="connsiteY931" fmla="*/ 266700 h 723900"/>
                      <a:gd name="connsiteX932" fmla="*/ 133350 w 909078"/>
                      <a:gd name="connsiteY932" fmla="*/ 292100 h 723900"/>
                      <a:gd name="connsiteX933" fmla="*/ 130175 w 909078"/>
                      <a:gd name="connsiteY933" fmla="*/ 304800 h 723900"/>
                      <a:gd name="connsiteX934" fmla="*/ 127000 w 909078"/>
                      <a:gd name="connsiteY934" fmla="*/ 314325 h 723900"/>
                      <a:gd name="connsiteX935" fmla="*/ 146050 w 909078"/>
                      <a:gd name="connsiteY935" fmla="*/ 317500 h 723900"/>
                      <a:gd name="connsiteX936" fmla="*/ 219075 w 909078"/>
                      <a:gd name="connsiteY936" fmla="*/ 314325 h 723900"/>
                      <a:gd name="connsiteX937" fmla="*/ 231775 w 909078"/>
                      <a:gd name="connsiteY937" fmla="*/ 307975 h 723900"/>
                      <a:gd name="connsiteX938" fmla="*/ 250825 w 909078"/>
                      <a:gd name="connsiteY938" fmla="*/ 301625 h 723900"/>
                      <a:gd name="connsiteX939" fmla="*/ 279400 w 909078"/>
                      <a:gd name="connsiteY939" fmla="*/ 304800 h 723900"/>
                      <a:gd name="connsiteX940" fmla="*/ 288925 w 909078"/>
                      <a:gd name="connsiteY940" fmla="*/ 342900 h 723900"/>
                      <a:gd name="connsiteX941" fmla="*/ 285750 w 909078"/>
                      <a:gd name="connsiteY941" fmla="*/ 384175 h 723900"/>
                      <a:gd name="connsiteX942" fmla="*/ 263525 w 909078"/>
                      <a:gd name="connsiteY942" fmla="*/ 412750 h 723900"/>
                      <a:gd name="connsiteX943" fmla="*/ 247650 w 909078"/>
                      <a:gd name="connsiteY943" fmla="*/ 425450 h 723900"/>
                      <a:gd name="connsiteX944" fmla="*/ 238125 w 909078"/>
                      <a:gd name="connsiteY944" fmla="*/ 431800 h 723900"/>
                      <a:gd name="connsiteX945" fmla="*/ 196850 w 909078"/>
                      <a:gd name="connsiteY945" fmla="*/ 438150 h 723900"/>
                      <a:gd name="connsiteX946" fmla="*/ 174625 w 909078"/>
                      <a:gd name="connsiteY946" fmla="*/ 434975 h 723900"/>
                      <a:gd name="connsiteX947" fmla="*/ 174625 w 909078"/>
                      <a:gd name="connsiteY947" fmla="*/ 412750 h 723900"/>
                      <a:gd name="connsiteX948" fmla="*/ 203200 w 909078"/>
                      <a:gd name="connsiteY948" fmla="*/ 384175 h 723900"/>
                      <a:gd name="connsiteX949" fmla="*/ 241300 w 909078"/>
                      <a:gd name="connsiteY949" fmla="*/ 371475 h 723900"/>
                      <a:gd name="connsiteX950" fmla="*/ 279400 w 909078"/>
                      <a:gd name="connsiteY950" fmla="*/ 377825 h 723900"/>
                      <a:gd name="connsiteX951" fmla="*/ 279400 w 909078"/>
                      <a:gd name="connsiteY951" fmla="*/ 403225 h 723900"/>
                      <a:gd name="connsiteX952" fmla="*/ 250825 w 909078"/>
                      <a:gd name="connsiteY952" fmla="*/ 412750 h 723900"/>
                      <a:gd name="connsiteX953" fmla="*/ 241300 w 909078"/>
                      <a:gd name="connsiteY953" fmla="*/ 409575 h 723900"/>
                      <a:gd name="connsiteX954" fmla="*/ 241300 w 909078"/>
                      <a:gd name="connsiteY954" fmla="*/ 377825 h 723900"/>
                      <a:gd name="connsiteX955" fmla="*/ 250825 w 909078"/>
                      <a:gd name="connsiteY955" fmla="*/ 365125 h 723900"/>
                      <a:gd name="connsiteX956" fmla="*/ 295275 w 909078"/>
                      <a:gd name="connsiteY956" fmla="*/ 346075 h 723900"/>
                      <a:gd name="connsiteX957" fmla="*/ 323850 w 909078"/>
                      <a:gd name="connsiteY957" fmla="*/ 352425 h 723900"/>
                      <a:gd name="connsiteX958" fmla="*/ 320675 w 909078"/>
                      <a:gd name="connsiteY958" fmla="*/ 368300 h 723900"/>
                      <a:gd name="connsiteX959" fmla="*/ 301625 w 909078"/>
                      <a:gd name="connsiteY959" fmla="*/ 393700 h 723900"/>
                      <a:gd name="connsiteX960" fmla="*/ 292100 w 909078"/>
                      <a:gd name="connsiteY960" fmla="*/ 396875 h 723900"/>
                      <a:gd name="connsiteX961" fmla="*/ 279400 w 909078"/>
                      <a:gd name="connsiteY961" fmla="*/ 390525 h 723900"/>
                      <a:gd name="connsiteX962" fmla="*/ 269875 w 909078"/>
                      <a:gd name="connsiteY962" fmla="*/ 336550 h 723900"/>
                      <a:gd name="connsiteX963" fmla="*/ 273050 w 909078"/>
                      <a:gd name="connsiteY963" fmla="*/ 260350 h 723900"/>
                      <a:gd name="connsiteX964" fmla="*/ 285750 w 909078"/>
                      <a:gd name="connsiteY964" fmla="*/ 234950 h 723900"/>
                      <a:gd name="connsiteX965" fmla="*/ 311150 w 909078"/>
                      <a:gd name="connsiteY965" fmla="*/ 209550 h 723900"/>
                      <a:gd name="connsiteX966" fmla="*/ 323850 w 909078"/>
                      <a:gd name="connsiteY966" fmla="*/ 206375 h 723900"/>
                      <a:gd name="connsiteX967" fmla="*/ 403225 w 909078"/>
                      <a:gd name="connsiteY967" fmla="*/ 200025 h 723900"/>
                      <a:gd name="connsiteX968" fmla="*/ 444500 w 909078"/>
                      <a:gd name="connsiteY968" fmla="*/ 190500 h 723900"/>
                      <a:gd name="connsiteX969" fmla="*/ 460375 w 909078"/>
                      <a:gd name="connsiteY969" fmla="*/ 184150 h 723900"/>
                      <a:gd name="connsiteX970" fmla="*/ 473075 w 909078"/>
                      <a:gd name="connsiteY970" fmla="*/ 177800 h 723900"/>
                      <a:gd name="connsiteX971" fmla="*/ 498475 w 909078"/>
                      <a:gd name="connsiteY971" fmla="*/ 158750 h 723900"/>
                      <a:gd name="connsiteX972" fmla="*/ 508000 w 909078"/>
                      <a:gd name="connsiteY972" fmla="*/ 152400 h 723900"/>
                      <a:gd name="connsiteX973" fmla="*/ 523875 w 909078"/>
                      <a:gd name="connsiteY973" fmla="*/ 136525 h 723900"/>
                      <a:gd name="connsiteX974" fmla="*/ 533400 w 909078"/>
                      <a:gd name="connsiteY974" fmla="*/ 127000 h 723900"/>
                      <a:gd name="connsiteX975" fmla="*/ 552450 w 909078"/>
                      <a:gd name="connsiteY975" fmla="*/ 114300 h 723900"/>
                      <a:gd name="connsiteX976" fmla="*/ 581025 w 909078"/>
                      <a:gd name="connsiteY976" fmla="*/ 107950 h 723900"/>
                      <a:gd name="connsiteX977" fmla="*/ 615950 w 909078"/>
                      <a:gd name="connsiteY977" fmla="*/ 117475 h 723900"/>
                      <a:gd name="connsiteX978" fmla="*/ 622300 w 909078"/>
                      <a:gd name="connsiteY978" fmla="*/ 127000 h 723900"/>
                      <a:gd name="connsiteX979" fmla="*/ 606425 w 909078"/>
                      <a:gd name="connsiteY979" fmla="*/ 133350 h 723900"/>
                      <a:gd name="connsiteX980" fmla="*/ 539750 w 909078"/>
                      <a:gd name="connsiteY980" fmla="*/ 127000 h 723900"/>
                      <a:gd name="connsiteX981" fmla="*/ 485775 w 909078"/>
                      <a:gd name="connsiteY981" fmla="*/ 114300 h 723900"/>
                      <a:gd name="connsiteX982" fmla="*/ 469900 w 909078"/>
                      <a:gd name="connsiteY982" fmla="*/ 107950 h 723900"/>
                      <a:gd name="connsiteX983" fmla="*/ 498475 w 909078"/>
                      <a:gd name="connsiteY983" fmla="*/ 98425 h 723900"/>
                      <a:gd name="connsiteX984" fmla="*/ 523875 w 909078"/>
                      <a:gd name="connsiteY984" fmla="*/ 88900 h 723900"/>
                      <a:gd name="connsiteX985" fmla="*/ 533400 w 909078"/>
                      <a:gd name="connsiteY985" fmla="*/ 76200 h 723900"/>
                      <a:gd name="connsiteX986" fmla="*/ 536575 w 909078"/>
                      <a:gd name="connsiteY986" fmla="*/ 85725 h 723900"/>
                      <a:gd name="connsiteX987" fmla="*/ 746125 w 909078"/>
                      <a:gd name="connsiteY987" fmla="*/ 88900 h 723900"/>
                      <a:gd name="connsiteX988" fmla="*/ 901700 w 909078"/>
                      <a:gd name="connsiteY988" fmla="*/ 85725 h 723900"/>
                      <a:gd name="connsiteX989" fmla="*/ 904875 w 909078"/>
                      <a:gd name="connsiteY989" fmla="*/ 73025 h 723900"/>
                      <a:gd name="connsiteX990" fmla="*/ 908050 w 909078"/>
                      <a:gd name="connsiteY990" fmla="*/ 63500 h 723900"/>
                      <a:gd name="connsiteX991" fmla="*/ 889000 w 909078"/>
                      <a:gd name="connsiteY991" fmla="*/ 69850 h 723900"/>
                      <a:gd name="connsiteX992" fmla="*/ 876300 w 909078"/>
                      <a:gd name="connsiteY992" fmla="*/ 73025 h 723900"/>
                      <a:gd name="connsiteX993" fmla="*/ 866775 w 909078"/>
                      <a:gd name="connsiteY993" fmla="*/ 76200 h 723900"/>
                      <a:gd name="connsiteX994" fmla="*/ 796925 w 909078"/>
                      <a:gd name="connsiteY994" fmla="*/ 73025 h 723900"/>
                      <a:gd name="connsiteX995" fmla="*/ 787400 w 909078"/>
                      <a:gd name="connsiteY995" fmla="*/ 69850 h 723900"/>
                      <a:gd name="connsiteX996" fmla="*/ 749300 w 909078"/>
                      <a:gd name="connsiteY996" fmla="*/ 66675 h 723900"/>
                      <a:gd name="connsiteX997" fmla="*/ 676275 w 909078"/>
                      <a:gd name="connsiteY997" fmla="*/ 69850 h 723900"/>
                      <a:gd name="connsiteX998" fmla="*/ 663575 w 909078"/>
                      <a:gd name="connsiteY998" fmla="*/ 73025 h 723900"/>
                      <a:gd name="connsiteX999" fmla="*/ 625475 w 909078"/>
                      <a:gd name="connsiteY999" fmla="*/ 88900 h 723900"/>
                      <a:gd name="connsiteX1000" fmla="*/ 606425 w 909078"/>
                      <a:gd name="connsiteY1000" fmla="*/ 95250 h 723900"/>
                      <a:gd name="connsiteX1001" fmla="*/ 577850 w 909078"/>
                      <a:gd name="connsiteY1001" fmla="*/ 101600 h 723900"/>
                      <a:gd name="connsiteX1002" fmla="*/ 565150 w 909078"/>
                      <a:gd name="connsiteY1002" fmla="*/ 104775 h 723900"/>
                      <a:gd name="connsiteX1003" fmla="*/ 619125 w 909078"/>
                      <a:gd name="connsiteY1003" fmla="*/ 111125 h 723900"/>
                      <a:gd name="connsiteX1004" fmla="*/ 746125 w 909078"/>
                      <a:gd name="connsiteY1004" fmla="*/ 117475 h 723900"/>
                      <a:gd name="connsiteX1005" fmla="*/ 815975 w 909078"/>
                      <a:gd name="connsiteY1005" fmla="*/ 123825 h 723900"/>
                      <a:gd name="connsiteX1006" fmla="*/ 704850 w 909078"/>
                      <a:gd name="connsiteY1006" fmla="*/ 123825 h 723900"/>
                      <a:gd name="connsiteX1007" fmla="*/ 596900 w 909078"/>
                      <a:gd name="connsiteY1007" fmla="*/ 127000 h 723900"/>
                      <a:gd name="connsiteX1008" fmla="*/ 565150 w 909078"/>
                      <a:gd name="connsiteY1008" fmla="*/ 130175 h 723900"/>
                      <a:gd name="connsiteX1009" fmla="*/ 533400 w 909078"/>
                      <a:gd name="connsiteY1009" fmla="*/ 139700 h 723900"/>
                      <a:gd name="connsiteX1010" fmla="*/ 517525 w 909078"/>
                      <a:gd name="connsiteY1010" fmla="*/ 142875 h 723900"/>
                      <a:gd name="connsiteX1011" fmla="*/ 542925 w 909078"/>
                      <a:gd name="connsiteY1011" fmla="*/ 152400 h 723900"/>
                      <a:gd name="connsiteX1012" fmla="*/ 552450 w 909078"/>
                      <a:gd name="connsiteY1012" fmla="*/ 158750 h 723900"/>
                      <a:gd name="connsiteX1013" fmla="*/ 565150 w 909078"/>
                      <a:gd name="connsiteY1013" fmla="*/ 161925 h 723900"/>
                      <a:gd name="connsiteX1014" fmla="*/ 577850 w 909078"/>
                      <a:gd name="connsiteY1014" fmla="*/ 168275 h 723900"/>
                      <a:gd name="connsiteX1015" fmla="*/ 587375 w 909078"/>
                      <a:gd name="connsiteY1015" fmla="*/ 171450 h 723900"/>
                      <a:gd name="connsiteX1016" fmla="*/ 590550 w 909078"/>
                      <a:gd name="connsiteY1016" fmla="*/ 180975 h 723900"/>
                      <a:gd name="connsiteX1017" fmla="*/ 587375 w 909078"/>
                      <a:gd name="connsiteY1017" fmla="*/ 190500 h 723900"/>
                      <a:gd name="connsiteX1018" fmla="*/ 581025 w 909078"/>
                      <a:gd name="connsiteY1018" fmla="*/ 174625 h 723900"/>
                      <a:gd name="connsiteX1019" fmla="*/ 577850 w 909078"/>
                      <a:gd name="connsiteY1019" fmla="*/ 161925 h 723900"/>
                      <a:gd name="connsiteX1020" fmla="*/ 574675 w 909078"/>
                      <a:gd name="connsiteY1020" fmla="*/ 152400 h 723900"/>
                      <a:gd name="connsiteX1021" fmla="*/ 577850 w 909078"/>
                      <a:gd name="connsiteY1021" fmla="*/ 133350 h 723900"/>
                      <a:gd name="connsiteX1022" fmla="*/ 587375 w 909078"/>
                      <a:gd name="connsiteY1022" fmla="*/ 130175 h 723900"/>
                      <a:gd name="connsiteX1023" fmla="*/ 574675 w 909078"/>
                      <a:gd name="connsiteY1023" fmla="*/ 168275 h 723900"/>
                      <a:gd name="connsiteX1024" fmla="*/ 561975 w 909078"/>
                      <a:gd name="connsiteY1024" fmla="*/ 177800 h 723900"/>
                      <a:gd name="connsiteX1025" fmla="*/ 552450 w 909078"/>
                      <a:gd name="connsiteY1025" fmla="*/ 184150 h 723900"/>
                      <a:gd name="connsiteX1026" fmla="*/ 542925 w 909078"/>
                      <a:gd name="connsiteY1026" fmla="*/ 187325 h 723900"/>
                      <a:gd name="connsiteX1027" fmla="*/ 552450 w 909078"/>
                      <a:gd name="connsiteY1027" fmla="*/ 177800 h 723900"/>
                      <a:gd name="connsiteX1028" fmla="*/ 574675 w 909078"/>
                      <a:gd name="connsiteY1028" fmla="*/ 168275 h 723900"/>
                      <a:gd name="connsiteX1029" fmla="*/ 600075 w 909078"/>
                      <a:gd name="connsiteY1029" fmla="*/ 171450 h 723900"/>
                      <a:gd name="connsiteX1030" fmla="*/ 590550 w 909078"/>
                      <a:gd name="connsiteY1030" fmla="*/ 184150 h 723900"/>
                      <a:gd name="connsiteX1031" fmla="*/ 565150 w 909078"/>
                      <a:gd name="connsiteY1031" fmla="*/ 206375 h 723900"/>
                      <a:gd name="connsiteX1032" fmla="*/ 542925 w 909078"/>
                      <a:gd name="connsiteY1032" fmla="*/ 215900 h 723900"/>
                      <a:gd name="connsiteX1033" fmla="*/ 530225 w 909078"/>
                      <a:gd name="connsiteY1033" fmla="*/ 222250 h 723900"/>
                      <a:gd name="connsiteX1034" fmla="*/ 466725 w 909078"/>
                      <a:gd name="connsiteY1034" fmla="*/ 231775 h 723900"/>
                      <a:gd name="connsiteX1035" fmla="*/ 390525 w 909078"/>
                      <a:gd name="connsiteY1035" fmla="*/ 228600 h 723900"/>
                      <a:gd name="connsiteX1036" fmla="*/ 365125 w 909078"/>
                      <a:gd name="connsiteY1036" fmla="*/ 225425 h 723900"/>
                      <a:gd name="connsiteX1037" fmla="*/ 285750 w 909078"/>
                      <a:gd name="connsiteY1037" fmla="*/ 228600 h 723900"/>
                      <a:gd name="connsiteX1038" fmla="*/ 250825 w 909078"/>
                      <a:gd name="connsiteY1038" fmla="*/ 228600 h 723900"/>
                      <a:gd name="connsiteX1039" fmla="*/ 260350 w 909078"/>
                      <a:gd name="connsiteY1039" fmla="*/ 209550 h 723900"/>
                      <a:gd name="connsiteX1040" fmla="*/ 263525 w 909078"/>
                      <a:gd name="connsiteY1040" fmla="*/ 200025 h 723900"/>
                      <a:gd name="connsiteX1041" fmla="*/ 292100 w 909078"/>
                      <a:gd name="connsiteY1041" fmla="*/ 174625 h 723900"/>
                      <a:gd name="connsiteX1042" fmla="*/ 307975 w 909078"/>
                      <a:gd name="connsiteY1042" fmla="*/ 158750 h 723900"/>
                      <a:gd name="connsiteX1043" fmla="*/ 349250 w 909078"/>
                      <a:gd name="connsiteY1043" fmla="*/ 146050 h 723900"/>
                      <a:gd name="connsiteX1044" fmla="*/ 377825 w 909078"/>
                      <a:gd name="connsiteY1044" fmla="*/ 158750 h 723900"/>
                      <a:gd name="connsiteX1045" fmla="*/ 330200 w 909078"/>
                      <a:gd name="connsiteY1045" fmla="*/ 247650 h 723900"/>
                      <a:gd name="connsiteX1046" fmla="*/ 295275 w 909078"/>
                      <a:gd name="connsiteY1046" fmla="*/ 301625 h 723900"/>
                      <a:gd name="connsiteX1047" fmla="*/ 273050 w 909078"/>
                      <a:gd name="connsiteY1047" fmla="*/ 336550 h 723900"/>
                      <a:gd name="connsiteX1048" fmla="*/ 254000 w 909078"/>
                      <a:gd name="connsiteY1048" fmla="*/ 371475 h 723900"/>
                      <a:gd name="connsiteX1049" fmla="*/ 266700 w 909078"/>
                      <a:gd name="connsiteY1049" fmla="*/ 384175 h 723900"/>
                      <a:gd name="connsiteX1050" fmla="*/ 292100 w 909078"/>
                      <a:gd name="connsiteY1050" fmla="*/ 346075 h 723900"/>
                      <a:gd name="connsiteX1051" fmla="*/ 317500 w 909078"/>
                      <a:gd name="connsiteY1051" fmla="*/ 311150 h 723900"/>
                      <a:gd name="connsiteX1052" fmla="*/ 333375 w 909078"/>
                      <a:gd name="connsiteY1052" fmla="*/ 292100 h 723900"/>
                      <a:gd name="connsiteX1053" fmla="*/ 339725 w 909078"/>
                      <a:gd name="connsiteY1053" fmla="*/ 282575 h 723900"/>
                      <a:gd name="connsiteX1054" fmla="*/ 358775 w 909078"/>
                      <a:gd name="connsiteY1054" fmla="*/ 263525 h 723900"/>
                      <a:gd name="connsiteX1055" fmla="*/ 346075 w 909078"/>
                      <a:gd name="connsiteY1055" fmla="*/ 301625 h 723900"/>
                      <a:gd name="connsiteX1056" fmla="*/ 336550 w 909078"/>
                      <a:gd name="connsiteY1056" fmla="*/ 311150 h 723900"/>
                      <a:gd name="connsiteX1057" fmla="*/ 320675 w 909078"/>
                      <a:gd name="connsiteY1057" fmla="*/ 333375 h 723900"/>
                      <a:gd name="connsiteX1058" fmla="*/ 292100 w 909078"/>
                      <a:gd name="connsiteY1058" fmla="*/ 352425 h 723900"/>
                      <a:gd name="connsiteX1059" fmla="*/ 260350 w 909078"/>
                      <a:gd name="connsiteY1059" fmla="*/ 342900 h 723900"/>
                      <a:gd name="connsiteX1060" fmla="*/ 231775 w 909078"/>
                      <a:gd name="connsiteY1060" fmla="*/ 301625 h 723900"/>
                      <a:gd name="connsiteX1061" fmla="*/ 212725 w 909078"/>
                      <a:gd name="connsiteY1061" fmla="*/ 266700 h 723900"/>
                      <a:gd name="connsiteX1062" fmla="*/ 196850 w 909078"/>
                      <a:gd name="connsiteY1062" fmla="*/ 222250 h 723900"/>
                      <a:gd name="connsiteX1063" fmla="*/ 219075 w 909078"/>
                      <a:gd name="connsiteY1063" fmla="*/ 142875 h 723900"/>
                      <a:gd name="connsiteX1064" fmla="*/ 234950 w 909078"/>
                      <a:gd name="connsiteY1064" fmla="*/ 133350 h 723900"/>
                      <a:gd name="connsiteX1065" fmla="*/ 250825 w 909078"/>
                      <a:gd name="connsiteY1065" fmla="*/ 130175 h 723900"/>
                      <a:gd name="connsiteX1066" fmla="*/ 371475 w 909078"/>
                      <a:gd name="connsiteY1066" fmla="*/ 152400 h 723900"/>
                      <a:gd name="connsiteX1067" fmla="*/ 384175 w 909078"/>
                      <a:gd name="connsiteY1067" fmla="*/ 171450 h 723900"/>
                      <a:gd name="connsiteX1068" fmla="*/ 381000 w 909078"/>
                      <a:gd name="connsiteY1068" fmla="*/ 254000 h 723900"/>
                      <a:gd name="connsiteX1069" fmla="*/ 349250 w 909078"/>
                      <a:gd name="connsiteY1069" fmla="*/ 298450 h 723900"/>
                      <a:gd name="connsiteX1070" fmla="*/ 330200 w 909078"/>
                      <a:gd name="connsiteY1070" fmla="*/ 317500 h 723900"/>
                      <a:gd name="connsiteX1071" fmla="*/ 292100 w 909078"/>
                      <a:gd name="connsiteY1071" fmla="*/ 349250 h 723900"/>
                      <a:gd name="connsiteX1072" fmla="*/ 266700 w 909078"/>
                      <a:gd name="connsiteY1072" fmla="*/ 361950 h 723900"/>
                      <a:gd name="connsiteX1073" fmla="*/ 203200 w 909078"/>
                      <a:gd name="connsiteY1073" fmla="*/ 355600 h 723900"/>
                      <a:gd name="connsiteX1074" fmla="*/ 187325 w 909078"/>
                      <a:gd name="connsiteY1074" fmla="*/ 336550 h 723900"/>
                      <a:gd name="connsiteX1075" fmla="*/ 168275 w 909078"/>
                      <a:gd name="connsiteY1075" fmla="*/ 311150 h 723900"/>
                      <a:gd name="connsiteX1076" fmla="*/ 155575 w 909078"/>
                      <a:gd name="connsiteY1076" fmla="*/ 276225 h 723900"/>
                      <a:gd name="connsiteX1077" fmla="*/ 168275 w 909078"/>
                      <a:gd name="connsiteY1077" fmla="*/ 225425 h 723900"/>
                      <a:gd name="connsiteX1078" fmla="*/ 177800 w 909078"/>
                      <a:gd name="connsiteY1078" fmla="*/ 215900 h 723900"/>
                      <a:gd name="connsiteX1079" fmla="*/ 200025 w 909078"/>
                      <a:gd name="connsiteY1079" fmla="*/ 200025 h 723900"/>
                      <a:gd name="connsiteX1080" fmla="*/ 260350 w 909078"/>
                      <a:gd name="connsiteY1080" fmla="*/ 171450 h 723900"/>
                      <a:gd name="connsiteX1081" fmla="*/ 292100 w 909078"/>
                      <a:gd name="connsiteY1081" fmla="*/ 161925 h 723900"/>
                      <a:gd name="connsiteX1082" fmla="*/ 323850 w 909078"/>
                      <a:gd name="connsiteY1082" fmla="*/ 158750 h 723900"/>
                      <a:gd name="connsiteX1083" fmla="*/ 374650 w 909078"/>
                      <a:gd name="connsiteY1083" fmla="*/ 161925 h 723900"/>
                      <a:gd name="connsiteX1084" fmla="*/ 390525 w 909078"/>
                      <a:gd name="connsiteY1084" fmla="*/ 174625 h 723900"/>
                      <a:gd name="connsiteX1085" fmla="*/ 403225 w 909078"/>
                      <a:gd name="connsiteY1085" fmla="*/ 203200 h 723900"/>
                      <a:gd name="connsiteX1086" fmla="*/ 393700 w 909078"/>
                      <a:gd name="connsiteY1086" fmla="*/ 241300 h 723900"/>
                      <a:gd name="connsiteX1087" fmla="*/ 390525 w 909078"/>
                      <a:gd name="connsiteY1087" fmla="*/ 2413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909078" h="723900">
                        <a:moveTo>
                          <a:pt x="184150" y="161925"/>
                        </a:moveTo>
                        <a:cubicBezTo>
                          <a:pt x="178858" y="167217"/>
                          <a:pt x="173014" y="172008"/>
                          <a:pt x="168275" y="177800"/>
                        </a:cubicBezTo>
                        <a:cubicBezTo>
                          <a:pt x="163442" y="183707"/>
                          <a:pt x="159808" y="190500"/>
                          <a:pt x="155575" y="196850"/>
                        </a:cubicBezTo>
                        <a:cubicBezTo>
                          <a:pt x="153458" y="200025"/>
                          <a:pt x="150432" y="202755"/>
                          <a:pt x="149225" y="206375"/>
                        </a:cubicBezTo>
                        <a:cubicBezTo>
                          <a:pt x="148167" y="209550"/>
                          <a:pt x="147675" y="212974"/>
                          <a:pt x="146050" y="215900"/>
                        </a:cubicBezTo>
                        <a:cubicBezTo>
                          <a:pt x="142344" y="222571"/>
                          <a:pt x="137583" y="228600"/>
                          <a:pt x="133350" y="234950"/>
                        </a:cubicBezTo>
                        <a:lnTo>
                          <a:pt x="127000" y="244475"/>
                        </a:lnTo>
                        <a:cubicBezTo>
                          <a:pt x="124883" y="247650"/>
                          <a:pt x="121857" y="250380"/>
                          <a:pt x="120650" y="254000"/>
                        </a:cubicBezTo>
                        <a:lnTo>
                          <a:pt x="114300" y="273050"/>
                        </a:lnTo>
                        <a:cubicBezTo>
                          <a:pt x="113242" y="282575"/>
                          <a:pt x="112620" y="292159"/>
                          <a:pt x="111125" y="301625"/>
                        </a:cubicBezTo>
                        <a:cubicBezTo>
                          <a:pt x="100379" y="369681"/>
                          <a:pt x="108824" y="309956"/>
                          <a:pt x="101600" y="346075"/>
                        </a:cubicBezTo>
                        <a:cubicBezTo>
                          <a:pt x="100337" y="352388"/>
                          <a:pt x="99483" y="358775"/>
                          <a:pt x="98425" y="365125"/>
                        </a:cubicBezTo>
                        <a:cubicBezTo>
                          <a:pt x="102913" y="387564"/>
                          <a:pt x="99893" y="375880"/>
                          <a:pt x="107950" y="400050"/>
                        </a:cubicBezTo>
                        <a:cubicBezTo>
                          <a:pt x="109008" y="403225"/>
                          <a:pt x="109269" y="406790"/>
                          <a:pt x="111125" y="409575"/>
                        </a:cubicBezTo>
                        <a:cubicBezTo>
                          <a:pt x="119331" y="421885"/>
                          <a:pt x="116268" y="415480"/>
                          <a:pt x="120650" y="428625"/>
                        </a:cubicBezTo>
                        <a:cubicBezTo>
                          <a:pt x="119592" y="514350"/>
                          <a:pt x="119423" y="600091"/>
                          <a:pt x="117475" y="685800"/>
                        </a:cubicBezTo>
                        <a:cubicBezTo>
                          <a:pt x="117191" y="698314"/>
                          <a:pt x="114070" y="708946"/>
                          <a:pt x="111125" y="720725"/>
                        </a:cubicBezTo>
                        <a:cubicBezTo>
                          <a:pt x="112183" y="709083"/>
                          <a:pt x="113496" y="697462"/>
                          <a:pt x="114300" y="685800"/>
                        </a:cubicBezTo>
                        <a:cubicBezTo>
                          <a:pt x="115613" y="666766"/>
                          <a:pt x="115108" y="647582"/>
                          <a:pt x="117475" y="628650"/>
                        </a:cubicBezTo>
                        <a:cubicBezTo>
                          <a:pt x="118305" y="622008"/>
                          <a:pt x="122202" y="616094"/>
                          <a:pt x="123825" y="609600"/>
                        </a:cubicBezTo>
                        <a:cubicBezTo>
                          <a:pt x="124883" y="605367"/>
                          <a:pt x="126144" y="601179"/>
                          <a:pt x="127000" y="596900"/>
                        </a:cubicBezTo>
                        <a:cubicBezTo>
                          <a:pt x="128263" y="590587"/>
                          <a:pt x="129220" y="584216"/>
                          <a:pt x="130175" y="577850"/>
                        </a:cubicBezTo>
                        <a:cubicBezTo>
                          <a:pt x="132395" y="563048"/>
                          <a:pt x="132895" y="547920"/>
                          <a:pt x="136525" y="533400"/>
                        </a:cubicBezTo>
                        <a:cubicBezTo>
                          <a:pt x="141515" y="513440"/>
                          <a:pt x="139083" y="525020"/>
                          <a:pt x="142875" y="498475"/>
                        </a:cubicBezTo>
                        <a:cubicBezTo>
                          <a:pt x="143933" y="463550"/>
                          <a:pt x="144261" y="428595"/>
                          <a:pt x="146050" y="393700"/>
                        </a:cubicBezTo>
                        <a:cubicBezTo>
                          <a:pt x="146380" y="387271"/>
                          <a:pt x="147664" y="380895"/>
                          <a:pt x="149225" y="374650"/>
                        </a:cubicBezTo>
                        <a:cubicBezTo>
                          <a:pt x="151321" y="366266"/>
                          <a:pt x="154975" y="353025"/>
                          <a:pt x="161925" y="346075"/>
                        </a:cubicBezTo>
                        <a:cubicBezTo>
                          <a:pt x="164623" y="343377"/>
                          <a:pt x="168275" y="341842"/>
                          <a:pt x="171450" y="339725"/>
                        </a:cubicBezTo>
                        <a:cubicBezTo>
                          <a:pt x="174625" y="342900"/>
                          <a:pt x="178967" y="345234"/>
                          <a:pt x="180975" y="349250"/>
                        </a:cubicBezTo>
                        <a:cubicBezTo>
                          <a:pt x="183388" y="354077"/>
                          <a:pt x="182979" y="359857"/>
                          <a:pt x="184150" y="365125"/>
                        </a:cubicBezTo>
                        <a:cubicBezTo>
                          <a:pt x="185097" y="369385"/>
                          <a:pt x="186071" y="373645"/>
                          <a:pt x="187325" y="377825"/>
                        </a:cubicBezTo>
                        <a:cubicBezTo>
                          <a:pt x="189248" y="384236"/>
                          <a:pt x="193675" y="396875"/>
                          <a:pt x="193675" y="396875"/>
                        </a:cubicBezTo>
                        <a:cubicBezTo>
                          <a:pt x="192617" y="408517"/>
                          <a:pt x="192531" y="420288"/>
                          <a:pt x="190500" y="431800"/>
                        </a:cubicBezTo>
                        <a:cubicBezTo>
                          <a:pt x="188595" y="442595"/>
                          <a:pt x="183515" y="450215"/>
                          <a:pt x="180975" y="460375"/>
                        </a:cubicBezTo>
                        <a:cubicBezTo>
                          <a:pt x="179917" y="464608"/>
                          <a:pt x="179054" y="468895"/>
                          <a:pt x="177800" y="473075"/>
                        </a:cubicBezTo>
                        <a:cubicBezTo>
                          <a:pt x="175877" y="479486"/>
                          <a:pt x="171450" y="492125"/>
                          <a:pt x="171450" y="492125"/>
                        </a:cubicBezTo>
                        <a:cubicBezTo>
                          <a:pt x="172508" y="505883"/>
                          <a:pt x="172473" y="519770"/>
                          <a:pt x="174625" y="533400"/>
                        </a:cubicBezTo>
                        <a:cubicBezTo>
                          <a:pt x="175669" y="540012"/>
                          <a:pt x="180975" y="552450"/>
                          <a:pt x="180975" y="552450"/>
                        </a:cubicBezTo>
                        <a:cubicBezTo>
                          <a:pt x="179917" y="587375"/>
                          <a:pt x="179545" y="622328"/>
                          <a:pt x="177800" y="657225"/>
                        </a:cubicBezTo>
                        <a:cubicBezTo>
                          <a:pt x="176851" y="676208"/>
                          <a:pt x="174782" y="676599"/>
                          <a:pt x="171450" y="692150"/>
                        </a:cubicBezTo>
                        <a:cubicBezTo>
                          <a:pt x="169189" y="702703"/>
                          <a:pt x="165100" y="723900"/>
                          <a:pt x="165100" y="723900"/>
                        </a:cubicBezTo>
                        <a:cubicBezTo>
                          <a:pt x="166672" y="703470"/>
                          <a:pt x="167960" y="678167"/>
                          <a:pt x="171450" y="657225"/>
                        </a:cubicBezTo>
                        <a:cubicBezTo>
                          <a:pt x="172167" y="652921"/>
                          <a:pt x="173711" y="648792"/>
                          <a:pt x="174625" y="644525"/>
                        </a:cubicBezTo>
                        <a:cubicBezTo>
                          <a:pt x="176886" y="633972"/>
                          <a:pt x="178858" y="623358"/>
                          <a:pt x="180975" y="612775"/>
                        </a:cubicBezTo>
                        <a:cubicBezTo>
                          <a:pt x="182033" y="607483"/>
                          <a:pt x="182443" y="602020"/>
                          <a:pt x="184150" y="596900"/>
                        </a:cubicBezTo>
                        <a:cubicBezTo>
                          <a:pt x="189032" y="582255"/>
                          <a:pt x="186669" y="590657"/>
                          <a:pt x="190500" y="571500"/>
                        </a:cubicBezTo>
                        <a:cubicBezTo>
                          <a:pt x="191558" y="530225"/>
                          <a:pt x="191842" y="488923"/>
                          <a:pt x="193675" y="447675"/>
                        </a:cubicBezTo>
                        <a:cubicBezTo>
                          <a:pt x="193961" y="441244"/>
                          <a:pt x="196850" y="435063"/>
                          <a:pt x="196850" y="428625"/>
                        </a:cubicBezTo>
                        <a:cubicBezTo>
                          <a:pt x="196850" y="410602"/>
                          <a:pt x="194733" y="392642"/>
                          <a:pt x="193675" y="374650"/>
                        </a:cubicBezTo>
                        <a:cubicBezTo>
                          <a:pt x="190500" y="376767"/>
                          <a:pt x="186267" y="377825"/>
                          <a:pt x="184150" y="381000"/>
                        </a:cubicBezTo>
                        <a:cubicBezTo>
                          <a:pt x="181729" y="384631"/>
                          <a:pt x="182174" y="389504"/>
                          <a:pt x="180975" y="393700"/>
                        </a:cubicBezTo>
                        <a:cubicBezTo>
                          <a:pt x="180056" y="396918"/>
                          <a:pt x="178719" y="400007"/>
                          <a:pt x="177800" y="403225"/>
                        </a:cubicBezTo>
                        <a:cubicBezTo>
                          <a:pt x="176601" y="407421"/>
                          <a:pt x="175879" y="411745"/>
                          <a:pt x="174625" y="415925"/>
                        </a:cubicBezTo>
                        <a:cubicBezTo>
                          <a:pt x="172702" y="422336"/>
                          <a:pt x="168275" y="434975"/>
                          <a:pt x="168275" y="434975"/>
                        </a:cubicBezTo>
                        <a:cubicBezTo>
                          <a:pt x="167217" y="445558"/>
                          <a:pt x="166275" y="456154"/>
                          <a:pt x="165100" y="466725"/>
                        </a:cubicBezTo>
                        <a:cubicBezTo>
                          <a:pt x="164158" y="475205"/>
                          <a:pt x="162734" y="483631"/>
                          <a:pt x="161925" y="492125"/>
                        </a:cubicBezTo>
                        <a:cubicBezTo>
                          <a:pt x="160617" y="505862"/>
                          <a:pt x="160274" y="519685"/>
                          <a:pt x="158750" y="533400"/>
                        </a:cubicBezTo>
                        <a:cubicBezTo>
                          <a:pt x="158154" y="538763"/>
                          <a:pt x="156884" y="544040"/>
                          <a:pt x="155575" y="549275"/>
                        </a:cubicBezTo>
                        <a:cubicBezTo>
                          <a:pt x="151800" y="564374"/>
                          <a:pt x="152194" y="553683"/>
                          <a:pt x="149225" y="571500"/>
                        </a:cubicBezTo>
                        <a:cubicBezTo>
                          <a:pt x="146466" y="588054"/>
                          <a:pt x="147037" y="597515"/>
                          <a:pt x="142875" y="612775"/>
                        </a:cubicBezTo>
                        <a:cubicBezTo>
                          <a:pt x="141114" y="619233"/>
                          <a:pt x="138642" y="625475"/>
                          <a:pt x="136525" y="631825"/>
                        </a:cubicBezTo>
                        <a:lnTo>
                          <a:pt x="133350" y="641350"/>
                        </a:lnTo>
                        <a:cubicBezTo>
                          <a:pt x="132292" y="644525"/>
                          <a:pt x="129363" y="654122"/>
                          <a:pt x="130175" y="650875"/>
                        </a:cubicBezTo>
                        <a:lnTo>
                          <a:pt x="133350" y="638175"/>
                        </a:lnTo>
                        <a:cubicBezTo>
                          <a:pt x="134408" y="633942"/>
                          <a:pt x="135145" y="629615"/>
                          <a:pt x="136525" y="625475"/>
                        </a:cubicBezTo>
                        <a:lnTo>
                          <a:pt x="142875" y="606425"/>
                        </a:lnTo>
                        <a:lnTo>
                          <a:pt x="146050" y="596900"/>
                        </a:lnTo>
                        <a:cubicBezTo>
                          <a:pt x="147108" y="593725"/>
                          <a:pt x="147369" y="590160"/>
                          <a:pt x="149225" y="587375"/>
                        </a:cubicBezTo>
                        <a:cubicBezTo>
                          <a:pt x="151342" y="584200"/>
                          <a:pt x="154025" y="581337"/>
                          <a:pt x="155575" y="577850"/>
                        </a:cubicBezTo>
                        <a:cubicBezTo>
                          <a:pt x="158293" y="571733"/>
                          <a:pt x="159808" y="565150"/>
                          <a:pt x="161925" y="558800"/>
                        </a:cubicBezTo>
                        <a:cubicBezTo>
                          <a:pt x="166480" y="545135"/>
                          <a:pt x="164288" y="552522"/>
                          <a:pt x="168275" y="536575"/>
                        </a:cubicBezTo>
                        <a:cubicBezTo>
                          <a:pt x="169549" y="514918"/>
                          <a:pt x="171147" y="475195"/>
                          <a:pt x="174625" y="450850"/>
                        </a:cubicBezTo>
                        <a:cubicBezTo>
                          <a:pt x="175825" y="442453"/>
                          <a:pt x="181940" y="425729"/>
                          <a:pt x="184150" y="419100"/>
                        </a:cubicBezTo>
                        <a:lnTo>
                          <a:pt x="187325" y="409575"/>
                        </a:lnTo>
                        <a:cubicBezTo>
                          <a:pt x="188383" y="406400"/>
                          <a:pt x="188644" y="402835"/>
                          <a:pt x="190500" y="400050"/>
                        </a:cubicBezTo>
                        <a:cubicBezTo>
                          <a:pt x="192617" y="396875"/>
                          <a:pt x="195143" y="393938"/>
                          <a:pt x="196850" y="390525"/>
                        </a:cubicBezTo>
                        <a:cubicBezTo>
                          <a:pt x="198347" y="387532"/>
                          <a:pt x="198169" y="383785"/>
                          <a:pt x="200025" y="381000"/>
                        </a:cubicBezTo>
                        <a:cubicBezTo>
                          <a:pt x="202516" y="377264"/>
                          <a:pt x="206793" y="375019"/>
                          <a:pt x="209550" y="371475"/>
                        </a:cubicBezTo>
                        <a:cubicBezTo>
                          <a:pt x="229496" y="345831"/>
                          <a:pt x="213336" y="358368"/>
                          <a:pt x="231775" y="346075"/>
                        </a:cubicBezTo>
                        <a:cubicBezTo>
                          <a:pt x="244624" y="350358"/>
                          <a:pt x="241551" y="346358"/>
                          <a:pt x="244475" y="361950"/>
                        </a:cubicBezTo>
                        <a:cubicBezTo>
                          <a:pt x="246848" y="374605"/>
                          <a:pt x="250825" y="400050"/>
                          <a:pt x="250825" y="400050"/>
                        </a:cubicBezTo>
                        <a:cubicBezTo>
                          <a:pt x="251883" y="422275"/>
                          <a:pt x="252415" y="444531"/>
                          <a:pt x="254000" y="466725"/>
                        </a:cubicBezTo>
                        <a:cubicBezTo>
                          <a:pt x="254538" y="474252"/>
                          <a:pt x="258160" y="496063"/>
                          <a:pt x="260350" y="504825"/>
                        </a:cubicBezTo>
                        <a:cubicBezTo>
                          <a:pt x="261162" y="508072"/>
                          <a:pt x="262606" y="511132"/>
                          <a:pt x="263525" y="514350"/>
                        </a:cubicBezTo>
                        <a:cubicBezTo>
                          <a:pt x="264724" y="518546"/>
                          <a:pt x="265642" y="522817"/>
                          <a:pt x="266700" y="527050"/>
                        </a:cubicBezTo>
                        <a:cubicBezTo>
                          <a:pt x="265642" y="570442"/>
                          <a:pt x="263525" y="613820"/>
                          <a:pt x="263525" y="657225"/>
                        </a:cubicBezTo>
                        <a:cubicBezTo>
                          <a:pt x="263525" y="674191"/>
                          <a:pt x="265230" y="623328"/>
                          <a:pt x="266700" y="606425"/>
                        </a:cubicBezTo>
                        <a:cubicBezTo>
                          <a:pt x="267912" y="592490"/>
                          <a:pt x="270373" y="581708"/>
                          <a:pt x="273050" y="568325"/>
                        </a:cubicBezTo>
                        <a:cubicBezTo>
                          <a:pt x="271992" y="538692"/>
                          <a:pt x="269875" y="509077"/>
                          <a:pt x="269875" y="479425"/>
                        </a:cubicBezTo>
                        <a:cubicBezTo>
                          <a:pt x="269875" y="436020"/>
                          <a:pt x="271165" y="392614"/>
                          <a:pt x="273050" y="349250"/>
                        </a:cubicBezTo>
                        <a:cubicBezTo>
                          <a:pt x="273262" y="344371"/>
                          <a:pt x="278004" y="326259"/>
                          <a:pt x="279400" y="320675"/>
                        </a:cubicBezTo>
                        <a:cubicBezTo>
                          <a:pt x="283736" y="338019"/>
                          <a:pt x="285322" y="343508"/>
                          <a:pt x="288925" y="365125"/>
                        </a:cubicBezTo>
                        <a:cubicBezTo>
                          <a:pt x="289983" y="371475"/>
                          <a:pt x="290751" y="377880"/>
                          <a:pt x="292100" y="384175"/>
                        </a:cubicBezTo>
                        <a:cubicBezTo>
                          <a:pt x="293929" y="392709"/>
                          <a:pt x="295690" y="401296"/>
                          <a:pt x="298450" y="409575"/>
                        </a:cubicBezTo>
                        <a:cubicBezTo>
                          <a:pt x="299508" y="412750"/>
                          <a:pt x="300899" y="415833"/>
                          <a:pt x="301625" y="419100"/>
                        </a:cubicBezTo>
                        <a:cubicBezTo>
                          <a:pt x="307286" y="444576"/>
                          <a:pt x="302197" y="430913"/>
                          <a:pt x="307975" y="454025"/>
                        </a:cubicBezTo>
                        <a:cubicBezTo>
                          <a:pt x="308787" y="457272"/>
                          <a:pt x="310424" y="460283"/>
                          <a:pt x="311150" y="463550"/>
                        </a:cubicBezTo>
                        <a:cubicBezTo>
                          <a:pt x="312547" y="469834"/>
                          <a:pt x="312976" y="476305"/>
                          <a:pt x="314325" y="482600"/>
                        </a:cubicBezTo>
                        <a:cubicBezTo>
                          <a:pt x="316154" y="491134"/>
                          <a:pt x="318963" y="499442"/>
                          <a:pt x="320675" y="508000"/>
                        </a:cubicBezTo>
                        <a:lnTo>
                          <a:pt x="323850" y="523875"/>
                        </a:lnTo>
                        <a:cubicBezTo>
                          <a:pt x="322792" y="545042"/>
                          <a:pt x="322653" y="566274"/>
                          <a:pt x="320675" y="587375"/>
                        </a:cubicBezTo>
                        <a:cubicBezTo>
                          <a:pt x="319473" y="600194"/>
                          <a:pt x="315922" y="612699"/>
                          <a:pt x="314325" y="625475"/>
                        </a:cubicBezTo>
                        <a:cubicBezTo>
                          <a:pt x="313267" y="633942"/>
                          <a:pt x="309477" y="642508"/>
                          <a:pt x="311150" y="650875"/>
                        </a:cubicBezTo>
                        <a:cubicBezTo>
                          <a:pt x="311898" y="654617"/>
                          <a:pt x="315607" y="644663"/>
                          <a:pt x="317500" y="641350"/>
                        </a:cubicBezTo>
                        <a:cubicBezTo>
                          <a:pt x="324975" y="628269"/>
                          <a:pt x="324996" y="625212"/>
                          <a:pt x="330200" y="609600"/>
                        </a:cubicBezTo>
                        <a:lnTo>
                          <a:pt x="333375" y="600075"/>
                        </a:lnTo>
                        <a:cubicBezTo>
                          <a:pt x="335143" y="548807"/>
                          <a:pt x="340220" y="520743"/>
                          <a:pt x="333375" y="476250"/>
                        </a:cubicBezTo>
                        <a:cubicBezTo>
                          <a:pt x="331332" y="462968"/>
                          <a:pt x="329390" y="469666"/>
                          <a:pt x="323850" y="457200"/>
                        </a:cubicBezTo>
                        <a:lnTo>
                          <a:pt x="314325" y="428625"/>
                        </a:lnTo>
                        <a:cubicBezTo>
                          <a:pt x="313267" y="425450"/>
                          <a:pt x="313006" y="421885"/>
                          <a:pt x="311150" y="419100"/>
                        </a:cubicBezTo>
                        <a:cubicBezTo>
                          <a:pt x="309033" y="415925"/>
                          <a:pt x="306350" y="413062"/>
                          <a:pt x="304800" y="409575"/>
                        </a:cubicBezTo>
                        <a:cubicBezTo>
                          <a:pt x="302082" y="403458"/>
                          <a:pt x="300567" y="396875"/>
                          <a:pt x="298450" y="390525"/>
                        </a:cubicBezTo>
                        <a:lnTo>
                          <a:pt x="295275" y="381000"/>
                        </a:lnTo>
                        <a:cubicBezTo>
                          <a:pt x="294217" y="377825"/>
                          <a:pt x="292756" y="374757"/>
                          <a:pt x="292100" y="371475"/>
                        </a:cubicBezTo>
                        <a:cubicBezTo>
                          <a:pt x="291042" y="366183"/>
                          <a:pt x="290096" y="360868"/>
                          <a:pt x="288925" y="355600"/>
                        </a:cubicBezTo>
                        <a:cubicBezTo>
                          <a:pt x="283962" y="333267"/>
                          <a:pt x="287879" y="351937"/>
                          <a:pt x="282575" y="333375"/>
                        </a:cubicBezTo>
                        <a:cubicBezTo>
                          <a:pt x="279586" y="322913"/>
                          <a:pt x="278407" y="315712"/>
                          <a:pt x="276225" y="304800"/>
                        </a:cubicBezTo>
                        <a:cubicBezTo>
                          <a:pt x="277283" y="295275"/>
                          <a:pt x="275114" y="284797"/>
                          <a:pt x="279400" y="276225"/>
                        </a:cubicBezTo>
                        <a:cubicBezTo>
                          <a:pt x="281813" y="271398"/>
                          <a:pt x="281688" y="286777"/>
                          <a:pt x="282575" y="292100"/>
                        </a:cubicBezTo>
                        <a:cubicBezTo>
                          <a:pt x="283805" y="299482"/>
                          <a:pt x="284282" y="306987"/>
                          <a:pt x="285750" y="314325"/>
                        </a:cubicBezTo>
                        <a:cubicBezTo>
                          <a:pt x="286406" y="317607"/>
                          <a:pt x="288113" y="320603"/>
                          <a:pt x="288925" y="323850"/>
                        </a:cubicBezTo>
                        <a:cubicBezTo>
                          <a:pt x="290234" y="329085"/>
                          <a:pt x="291279" y="334391"/>
                          <a:pt x="292100" y="339725"/>
                        </a:cubicBezTo>
                        <a:cubicBezTo>
                          <a:pt x="293397" y="348158"/>
                          <a:pt x="293978" y="356692"/>
                          <a:pt x="295275" y="365125"/>
                        </a:cubicBezTo>
                        <a:cubicBezTo>
                          <a:pt x="297464" y="379356"/>
                          <a:pt x="297762" y="378935"/>
                          <a:pt x="301625" y="390525"/>
                        </a:cubicBezTo>
                        <a:cubicBezTo>
                          <a:pt x="302683" y="397933"/>
                          <a:pt x="303461" y="405387"/>
                          <a:pt x="304800" y="412750"/>
                        </a:cubicBezTo>
                        <a:cubicBezTo>
                          <a:pt x="307281" y="426398"/>
                          <a:pt x="307750" y="423074"/>
                          <a:pt x="311150" y="434975"/>
                        </a:cubicBezTo>
                        <a:cubicBezTo>
                          <a:pt x="312349" y="439171"/>
                          <a:pt x="312606" y="443664"/>
                          <a:pt x="314325" y="447675"/>
                        </a:cubicBezTo>
                        <a:cubicBezTo>
                          <a:pt x="315828" y="451182"/>
                          <a:pt x="318558" y="454025"/>
                          <a:pt x="320675" y="457200"/>
                        </a:cubicBezTo>
                        <a:cubicBezTo>
                          <a:pt x="322450" y="464299"/>
                          <a:pt x="327108" y="484312"/>
                          <a:pt x="330200" y="488950"/>
                        </a:cubicBezTo>
                        <a:lnTo>
                          <a:pt x="336550" y="498475"/>
                        </a:lnTo>
                        <a:cubicBezTo>
                          <a:pt x="337133" y="503721"/>
                          <a:pt x="337729" y="527267"/>
                          <a:pt x="342900" y="536575"/>
                        </a:cubicBezTo>
                        <a:cubicBezTo>
                          <a:pt x="346606" y="543246"/>
                          <a:pt x="353187" y="548385"/>
                          <a:pt x="355600" y="555625"/>
                        </a:cubicBezTo>
                        <a:lnTo>
                          <a:pt x="361950" y="574675"/>
                        </a:lnTo>
                        <a:cubicBezTo>
                          <a:pt x="363008" y="582083"/>
                          <a:pt x="365125" y="589416"/>
                          <a:pt x="365125" y="596900"/>
                        </a:cubicBezTo>
                        <a:cubicBezTo>
                          <a:pt x="365125" y="601264"/>
                          <a:pt x="363204" y="588380"/>
                          <a:pt x="361950" y="584200"/>
                        </a:cubicBezTo>
                        <a:cubicBezTo>
                          <a:pt x="360027" y="577789"/>
                          <a:pt x="357717" y="571500"/>
                          <a:pt x="355600" y="565150"/>
                        </a:cubicBezTo>
                        <a:cubicBezTo>
                          <a:pt x="354220" y="561010"/>
                          <a:pt x="353624" y="556646"/>
                          <a:pt x="352425" y="552450"/>
                        </a:cubicBezTo>
                        <a:cubicBezTo>
                          <a:pt x="351506" y="549232"/>
                          <a:pt x="350003" y="546186"/>
                          <a:pt x="349250" y="542925"/>
                        </a:cubicBezTo>
                        <a:cubicBezTo>
                          <a:pt x="346823" y="532408"/>
                          <a:pt x="345518" y="521646"/>
                          <a:pt x="342900" y="511175"/>
                        </a:cubicBezTo>
                        <a:cubicBezTo>
                          <a:pt x="341842" y="506942"/>
                          <a:pt x="341257" y="502561"/>
                          <a:pt x="339725" y="498475"/>
                        </a:cubicBezTo>
                        <a:cubicBezTo>
                          <a:pt x="338063" y="494043"/>
                          <a:pt x="335037" y="490207"/>
                          <a:pt x="333375" y="485775"/>
                        </a:cubicBezTo>
                        <a:cubicBezTo>
                          <a:pt x="331843" y="481689"/>
                          <a:pt x="331732" y="477161"/>
                          <a:pt x="330200" y="473075"/>
                        </a:cubicBezTo>
                        <a:cubicBezTo>
                          <a:pt x="328538" y="468643"/>
                          <a:pt x="325347" y="464865"/>
                          <a:pt x="323850" y="460375"/>
                        </a:cubicBezTo>
                        <a:cubicBezTo>
                          <a:pt x="320021" y="448887"/>
                          <a:pt x="316844" y="431693"/>
                          <a:pt x="314325" y="419100"/>
                        </a:cubicBezTo>
                        <a:cubicBezTo>
                          <a:pt x="315383" y="384175"/>
                          <a:pt x="315176" y="349189"/>
                          <a:pt x="317500" y="314325"/>
                        </a:cubicBezTo>
                        <a:cubicBezTo>
                          <a:pt x="317723" y="310986"/>
                          <a:pt x="319794" y="320621"/>
                          <a:pt x="320675" y="323850"/>
                        </a:cubicBezTo>
                        <a:cubicBezTo>
                          <a:pt x="322971" y="332270"/>
                          <a:pt x="327025" y="349250"/>
                          <a:pt x="327025" y="349250"/>
                        </a:cubicBezTo>
                        <a:cubicBezTo>
                          <a:pt x="328083" y="358775"/>
                          <a:pt x="328705" y="368359"/>
                          <a:pt x="330200" y="377825"/>
                        </a:cubicBezTo>
                        <a:cubicBezTo>
                          <a:pt x="331710" y="387387"/>
                          <a:pt x="339230" y="423965"/>
                          <a:pt x="342900" y="434975"/>
                        </a:cubicBezTo>
                        <a:cubicBezTo>
                          <a:pt x="343958" y="438150"/>
                          <a:pt x="345156" y="441282"/>
                          <a:pt x="346075" y="444500"/>
                        </a:cubicBezTo>
                        <a:cubicBezTo>
                          <a:pt x="347274" y="448696"/>
                          <a:pt x="348051" y="453004"/>
                          <a:pt x="349250" y="457200"/>
                        </a:cubicBezTo>
                        <a:cubicBezTo>
                          <a:pt x="350169" y="460418"/>
                          <a:pt x="351506" y="463507"/>
                          <a:pt x="352425" y="466725"/>
                        </a:cubicBezTo>
                        <a:cubicBezTo>
                          <a:pt x="353624" y="470921"/>
                          <a:pt x="354346" y="475245"/>
                          <a:pt x="355600" y="479425"/>
                        </a:cubicBezTo>
                        <a:lnTo>
                          <a:pt x="365125" y="508000"/>
                        </a:lnTo>
                        <a:lnTo>
                          <a:pt x="377825" y="546100"/>
                        </a:lnTo>
                        <a:lnTo>
                          <a:pt x="381000" y="555625"/>
                        </a:lnTo>
                        <a:cubicBezTo>
                          <a:pt x="382058" y="558800"/>
                          <a:pt x="382319" y="562365"/>
                          <a:pt x="384175" y="565150"/>
                        </a:cubicBezTo>
                        <a:cubicBezTo>
                          <a:pt x="388408" y="571500"/>
                          <a:pt x="399288" y="591440"/>
                          <a:pt x="396875" y="584200"/>
                        </a:cubicBezTo>
                        <a:cubicBezTo>
                          <a:pt x="395817" y="581025"/>
                          <a:pt x="394901" y="577799"/>
                          <a:pt x="393700" y="574675"/>
                        </a:cubicBezTo>
                        <a:cubicBezTo>
                          <a:pt x="389608" y="564036"/>
                          <a:pt x="384605" y="553739"/>
                          <a:pt x="381000" y="542925"/>
                        </a:cubicBezTo>
                        <a:cubicBezTo>
                          <a:pt x="378883" y="536575"/>
                          <a:pt x="377643" y="529862"/>
                          <a:pt x="374650" y="523875"/>
                        </a:cubicBezTo>
                        <a:cubicBezTo>
                          <a:pt x="372533" y="519642"/>
                          <a:pt x="369962" y="515607"/>
                          <a:pt x="368300" y="511175"/>
                        </a:cubicBezTo>
                        <a:cubicBezTo>
                          <a:pt x="366768" y="507089"/>
                          <a:pt x="366657" y="502561"/>
                          <a:pt x="365125" y="498475"/>
                        </a:cubicBezTo>
                        <a:cubicBezTo>
                          <a:pt x="363463" y="494043"/>
                          <a:pt x="360437" y="490207"/>
                          <a:pt x="358775" y="485775"/>
                        </a:cubicBezTo>
                        <a:cubicBezTo>
                          <a:pt x="357243" y="481689"/>
                          <a:pt x="356854" y="477255"/>
                          <a:pt x="355600" y="473075"/>
                        </a:cubicBezTo>
                        <a:cubicBezTo>
                          <a:pt x="353677" y="466664"/>
                          <a:pt x="350873" y="460519"/>
                          <a:pt x="349250" y="454025"/>
                        </a:cubicBezTo>
                        <a:cubicBezTo>
                          <a:pt x="348192" y="449792"/>
                          <a:pt x="347794" y="445336"/>
                          <a:pt x="346075" y="441325"/>
                        </a:cubicBezTo>
                        <a:cubicBezTo>
                          <a:pt x="344572" y="437818"/>
                          <a:pt x="341842" y="434975"/>
                          <a:pt x="339725" y="431800"/>
                        </a:cubicBezTo>
                        <a:cubicBezTo>
                          <a:pt x="340783" y="404283"/>
                          <a:pt x="341068" y="376726"/>
                          <a:pt x="342900" y="349250"/>
                        </a:cubicBezTo>
                        <a:cubicBezTo>
                          <a:pt x="343190" y="344896"/>
                          <a:pt x="345271" y="340839"/>
                          <a:pt x="346075" y="336550"/>
                        </a:cubicBezTo>
                        <a:cubicBezTo>
                          <a:pt x="348448" y="323895"/>
                          <a:pt x="351356" y="311281"/>
                          <a:pt x="352425" y="298450"/>
                        </a:cubicBezTo>
                        <a:lnTo>
                          <a:pt x="355600" y="260350"/>
                        </a:lnTo>
                        <a:cubicBezTo>
                          <a:pt x="362745" y="288930"/>
                          <a:pt x="354518" y="253855"/>
                          <a:pt x="361950" y="298450"/>
                        </a:cubicBezTo>
                        <a:cubicBezTo>
                          <a:pt x="363724" y="309096"/>
                          <a:pt x="363473" y="320547"/>
                          <a:pt x="368300" y="330200"/>
                        </a:cubicBezTo>
                        <a:cubicBezTo>
                          <a:pt x="387489" y="368578"/>
                          <a:pt x="363049" y="321011"/>
                          <a:pt x="381000" y="352425"/>
                        </a:cubicBezTo>
                        <a:cubicBezTo>
                          <a:pt x="384320" y="358235"/>
                          <a:pt x="388543" y="369493"/>
                          <a:pt x="393700" y="374650"/>
                        </a:cubicBezTo>
                        <a:cubicBezTo>
                          <a:pt x="396398" y="377348"/>
                          <a:pt x="400373" y="378465"/>
                          <a:pt x="403225" y="381000"/>
                        </a:cubicBezTo>
                        <a:cubicBezTo>
                          <a:pt x="435847" y="409998"/>
                          <a:pt x="410182" y="391988"/>
                          <a:pt x="431800" y="406400"/>
                        </a:cubicBezTo>
                        <a:cubicBezTo>
                          <a:pt x="434975" y="411692"/>
                          <a:pt x="438328" y="416880"/>
                          <a:pt x="441325" y="422275"/>
                        </a:cubicBezTo>
                        <a:cubicBezTo>
                          <a:pt x="443624" y="426412"/>
                          <a:pt x="445327" y="430866"/>
                          <a:pt x="447675" y="434975"/>
                        </a:cubicBezTo>
                        <a:cubicBezTo>
                          <a:pt x="455312" y="448340"/>
                          <a:pt x="453979" y="441209"/>
                          <a:pt x="460375" y="457200"/>
                        </a:cubicBezTo>
                        <a:cubicBezTo>
                          <a:pt x="462861" y="463415"/>
                          <a:pt x="470438" y="481819"/>
                          <a:pt x="466725" y="476250"/>
                        </a:cubicBezTo>
                        <a:cubicBezTo>
                          <a:pt x="448527" y="448953"/>
                          <a:pt x="470345" y="483490"/>
                          <a:pt x="457200" y="457200"/>
                        </a:cubicBezTo>
                        <a:cubicBezTo>
                          <a:pt x="454440" y="451680"/>
                          <a:pt x="450229" y="446943"/>
                          <a:pt x="447675" y="441325"/>
                        </a:cubicBezTo>
                        <a:cubicBezTo>
                          <a:pt x="444905" y="435231"/>
                          <a:pt x="444318" y="428262"/>
                          <a:pt x="441325" y="422275"/>
                        </a:cubicBezTo>
                        <a:cubicBezTo>
                          <a:pt x="438150" y="415925"/>
                          <a:pt x="434531" y="409778"/>
                          <a:pt x="431800" y="403225"/>
                        </a:cubicBezTo>
                        <a:cubicBezTo>
                          <a:pt x="429226" y="397046"/>
                          <a:pt x="427567" y="390525"/>
                          <a:pt x="425450" y="384175"/>
                        </a:cubicBezTo>
                        <a:lnTo>
                          <a:pt x="422275" y="374650"/>
                        </a:lnTo>
                        <a:cubicBezTo>
                          <a:pt x="421217" y="371475"/>
                          <a:pt x="420597" y="368118"/>
                          <a:pt x="419100" y="365125"/>
                        </a:cubicBezTo>
                        <a:cubicBezTo>
                          <a:pt x="409757" y="346438"/>
                          <a:pt x="414247" y="356915"/>
                          <a:pt x="406400" y="333375"/>
                        </a:cubicBezTo>
                        <a:lnTo>
                          <a:pt x="396875" y="304800"/>
                        </a:lnTo>
                        <a:lnTo>
                          <a:pt x="393700" y="295275"/>
                        </a:lnTo>
                        <a:cubicBezTo>
                          <a:pt x="392642" y="292100"/>
                          <a:pt x="392381" y="288535"/>
                          <a:pt x="390525" y="285750"/>
                        </a:cubicBezTo>
                        <a:cubicBezTo>
                          <a:pt x="388408" y="282575"/>
                          <a:pt x="385882" y="279638"/>
                          <a:pt x="384175" y="276225"/>
                        </a:cubicBezTo>
                        <a:cubicBezTo>
                          <a:pt x="382678" y="273232"/>
                          <a:pt x="377653" y="266700"/>
                          <a:pt x="381000" y="266700"/>
                        </a:cubicBezTo>
                        <a:cubicBezTo>
                          <a:pt x="384816" y="266700"/>
                          <a:pt x="385106" y="273139"/>
                          <a:pt x="387350" y="276225"/>
                        </a:cubicBezTo>
                        <a:cubicBezTo>
                          <a:pt x="422691" y="324819"/>
                          <a:pt x="392546" y="288492"/>
                          <a:pt x="415925" y="307975"/>
                        </a:cubicBezTo>
                        <a:cubicBezTo>
                          <a:pt x="419374" y="310850"/>
                          <a:pt x="422001" y="314625"/>
                          <a:pt x="425450" y="317500"/>
                        </a:cubicBezTo>
                        <a:cubicBezTo>
                          <a:pt x="435513" y="325886"/>
                          <a:pt x="440181" y="325585"/>
                          <a:pt x="454025" y="330200"/>
                        </a:cubicBezTo>
                        <a:lnTo>
                          <a:pt x="473075" y="336550"/>
                        </a:lnTo>
                        <a:lnTo>
                          <a:pt x="482600" y="339725"/>
                        </a:lnTo>
                        <a:cubicBezTo>
                          <a:pt x="485775" y="340783"/>
                          <a:pt x="489340" y="341044"/>
                          <a:pt x="492125" y="342900"/>
                        </a:cubicBezTo>
                        <a:cubicBezTo>
                          <a:pt x="514911" y="358091"/>
                          <a:pt x="505779" y="350204"/>
                          <a:pt x="520700" y="365125"/>
                        </a:cubicBezTo>
                        <a:cubicBezTo>
                          <a:pt x="521433" y="367323"/>
                          <a:pt x="528047" y="386353"/>
                          <a:pt x="527050" y="387350"/>
                        </a:cubicBezTo>
                        <a:cubicBezTo>
                          <a:pt x="524352" y="390048"/>
                          <a:pt x="522918" y="380930"/>
                          <a:pt x="520700" y="377825"/>
                        </a:cubicBezTo>
                        <a:cubicBezTo>
                          <a:pt x="517624" y="373519"/>
                          <a:pt x="514251" y="369431"/>
                          <a:pt x="511175" y="365125"/>
                        </a:cubicBezTo>
                        <a:cubicBezTo>
                          <a:pt x="508957" y="362020"/>
                          <a:pt x="507043" y="358705"/>
                          <a:pt x="504825" y="355600"/>
                        </a:cubicBezTo>
                        <a:cubicBezTo>
                          <a:pt x="501749" y="351294"/>
                          <a:pt x="498105" y="347387"/>
                          <a:pt x="495300" y="342900"/>
                        </a:cubicBezTo>
                        <a:cubicBezTo>
                          <a:pt x="492792" y="338886"/>
                          <a:pt x="491701" y="334051"/>
                          <a:pt x="488950" y="330200"/>
                        </a:cubicBezTo>
                        <a:cubicBezTo>
                          <a:pt x="486340" y="326546"/>
                          <a:pt x="482119" y="324267"/>
                          <a:pt x="479425" y="320675"/>
                        </a:cubicBezTo>
                        <a:cubicBezTo>
                          <a:pt x="469906" y="307983"/>
                          <a:pt x="470787" y="304765"/>
                          <a:pt x="463550" y="292100"/>
                        </a:cubicBezTo>
                        <a:cubicBezTo>
                          <a:pt x="461657" y="288787"/>
                          <a:pt x="458907" y="285988"/>
                          <a:pt x="457200" y="282575"/>
                        </a:cubicBezTo>
                        <a:cubicBezTo>
                          <a:pt x="454923" y="278020"/>
                          <a:pt x="451867" y="264419"/>
                          <a:pt x="450850" y="260350"/>
                        </a:cubicBezTo>
                        <a:cubicBezTo>
                          <a:pt x="449792" y="244475"/>
                          <a:pt x="449925" y="228475"/>
                          <a:pt x="447675" y="212725"/>
                        </a:cubicBezTo>
                        <a:cubicBezTo>
                          <a:pt x="444526" y="190680"/>
                          <a:pt x="431845" y="191305"/>
                          <a:pt x="454025" y="196850"/>
                        </a:cubicBezTo>
                        <a:cubicBezTo>
                          <a:pt x="482043" y="215529"/>
                          <a:pt x="437260" y="186880"/>
                          <a:pt x="482600" y="209550"/>
                        </a:cubicBezTo>
                        <a:cubicBezTo>
                          <a:pt x="486833" y="211667"/>
                          <a:pt x="490950" y="214036"/>
                          <a:pt x="495300" y="215900"/>
                        </a:cubicBezTo>
                        <a:cubicBezTo>
                          <a:pt x="498376" y="217218"/>
                          <a:pt x="501832" y="217578"/>
                          <a:pt x="504825" y="219075"/>
                        </a:cubicBezTo>
                        <a:cubicBezTo>
                          <a:pt x="523378" y="228352"/>
                          <a:pt x="505254" y="223280"/>
                          <a:pt x="523875" y="228600"/>
                        </a:cubicBezTo>
                        <a:cubicBezTo>
                          <a:pt x="557464" y="238197"/>
                          <a:pt x="510354" y="223035"/>
                          <a:pt x="555625" y="238125"/>
                        </a:cubicBezTo>
                        <a:cubicBezTo>
                          <a:pt x="558800" y="239183"/>
                          <a:pt x="562365" y="239444"/>
                          <a:pt x="565150" y="241300"/>
                        </a:cubicBezTo>
                        <a:cubicBezTo>
                          <a:pt x="568325" y="243417"/>
                          <a:pt x="570973" y="246725"/>
                          <a:pt x="574675" y="247650"/>
                        </a:cubicBezTo>
                        <a:cubicBezTo>
                          <a:pt x="583972" y="249974"/>
                          <a:pt x="593725" y="249767"/>
                          <a:pt x="603250" y="250825"/>
                        </a:cubicBezTo>
                        <a:cubicBezTo>
                          <a:pt x="607483" y="251883"/>
                          <a:pt x="612047" y="252049"/>
                          <a:pt x="615950" y="254000"/>
                        </a:cubicBezTo>
                        <a:cubicBezTo>
                          <a:pt x="659619" y="275835"/>
                          <a:pt x="618185" y="261095"/>
                          <a:pt x="644525" y="269875"/>
                        </a:cubicBezTo>
                        <a:cubicBezTo>
                          <a:pt x="639237" y="243433"/>
                          <a:pt x="645752" y="260747"/>
                          <a:pt x="622300" y="234950"/>
                        </a:cubicBezTo>
                        <a:cubicBezTo>
                          <a:pt x="617742" y="229936"/>
                          <a:pt x="614179" y="224070"/>
                          <a:pt x="609600" y="219075"/>
                        </a:cubicBezTo>
                        <a:cubicBezTo>
                          <a:pt x="590017" y="197712"/>
                          <a:pt x="594147" y="201365"/>
                          <a:pt x="577850" y="190500"/>
                        </a:cubicBezTo>
                        <a:cubicBezTo>
                          <a:pt x="570360" y="179265"/>
                          <a:pt x="570776" y="178540"/>
                          <a:pt x="558800" y="168275"/>
                        </a:cubicBezTo>
                        <a:cubicBezTo>
                          <a:pt x="555903" y="165792"/>
                          <a:pt x="552206" y="164368"/>
                          <a:pt x="549275" y="161925"/>
                        </a:cubicBezTo>
                        <a:cubicBezTo>
                          <a:pt x="545826" y="159050"/>
                          <a:pt x="543404" y="155010"/>
                          <a:pt x="539750" y="152400"/>
                        </a:cubicBezTo>
                        <a:cubicBezTo>
                          <a:pt x="535899" y="149649"/>
                          <a:pt x="531159" y="148398"/>
                          <a:pt x="527050" y="146050"/>
                        </a:cubicBezTo>
                        <a:cubicBezTo>
                          <a:pt x="523737" y="144157"/>
                          <a:pt x="517525" y="143516"/>
                          <a:pt x="517525" y="139700"/>
                        </a:cubicBezTo>
                        <a:cubicBezTo>
                          <a:pt x="517525" y="136353"/>
                          <a:pt x="524057" y="141378"/>
                          <a:pt x="527050" y="142875"/>
                        </a:cubicBezTo>
                        <a:cubicBezTo>
                          <a:pt x="532570" y="145635"/>
                          <a:pt x="537988" y="148697"/>
                          <a:pt x="542925" y="152400"/>
                        </a:cubicBezTo>
                        <a:cubicBezTo>
                          <a:pt x="546517" y="155094"/>
                          <a:pt x="548796" y="159315"/>
                          <a:pt x="552450" y="161925"/>
                        </a:cubicBezTo>
                        <a:cubicBezTo>
                          <a:pt x="563679" y="169945"/>
                          <a:pt x="575768" y="176688"/>
                          <a:pt x="587375" y="184150"/>
                        </a:cubicBezTo>
                        <a:cubicBezTo>
                          <a:pt x="590585" y="186213"/>
                          <a:pt x="593725" y="188383"/>
                          <a:pt x="596900" y="190500"/>
                        </a:cubicBezTo>
                        <a:cubicBezTo>
                          <a:pt x="604438" y="195526"/>
                          <a:pt x="612233" y="200468"/>
                          <a:pt x="619125" y="206375"/>
                        </a:cubicBezTo>
                        <a:cubicBezTo>
                          <a:pt x="622534" y="209297"/>
                          <a:pt x="624862" y="213489"/>
                          <a:pt x="628650" y="215900"/>
                        </a:cubicBezTo>
                        <a:cubicBezTo>
                          <a:pt x="636636" y="220982"/>
                          <a:pt x="647357" y="221907"/>
                          <a:pt x="654050" y="228600"/>
                        </a:cubicBezTo>
                        <a:cubicBezTo>
                          <a:pt x="680284" y="254834"/>
                          <a:pt x="638239" y="213687"/>
                          <a:pt x="688975" y="257175"/>
                        </a:cubicBezTo>
                        <a:cubicBezTo>
                          <a:pt x="696383" y="263525"/>
                          <a:pt x="704301" y="269326"/>
                          <a:pt x="711200" y="276225"/>
                        </a:cubicBezTo>
                        <a:cubicBezTo>
                          <a:pt x="713898" y="278923"/>
                          <a:pt x="714852" y="283052"/>
                          <a:pt x="717550" y="285750"/>
                        </a:cubicBezTo>
                        <a:cubicBezTo>
                          <a:pt x="720248" y="288448"/>
                          <a:pt x="730891" y="292100"/>
                          <a:pt x="727075" y="292100"/>
                        </a:cubicBezTo>
                        <a:cubicBezTo>
                          <a:pt x="722342" y="292100"/>
                          <a:pt x="718608" y="287867"/>
                          <a:pt x="714375" y="285750"/>
                        </a:cubicBezTo>
                        <a:cubicBezTo>
                          <a:pt x="710142" y="280458"/>
                          <a:pt x="706233" y="274889"/>
                          <a:pt x="701675" y="269875"/>
                        </a:cubicBezTo>
                        <a:lnTo>
                          <a:pt x="669925" y="238125"/>
                        </a:lnTo>
                        <a:lnTo>
                          <a:pt x="660400" y="228600"/>
                        </a:lnTo>
                        <a:cubicBezTo>
                          <a:pt x="657225" y="225425"/>
                          <a:pt x="653366" y="222811"/>
                          <a:pt x="650875" y="219075"/>
                        </a:cubicBezTo>
                        <a:cubicBezTo>
                          <a:pt x="642034" y="205814"/>
                          <a:pt x="647223" y="212248"/>
                          <a:pt x="635000" y="200025"/>
                        </a:cubicBezTo>
                        <a:cubicBezTo>
                          <a:pt x="632653" y="192984"/>
                          <a:pt x="624456" y="177583"/>
                          <a:pt x="647700" y="193675"/>
                        </a:cubicBezTo>
                        <a:cubicBezTo>
                          <a:pt x="657545" y="200491"/>
                          <a:pt x="664633" y="210608"/>
                          <a:pt x="673100" y="219075"/>
                        </a:cubicBezTo>
                        <a:cubicBezTo>
                          <a:pt x="677333" y="223308"/>
                          <a:pt x="682479" y="226794"/>
                          <a:pt x="685800" y="231775"/>
                        </a:cubicBezTo>
                        <a:lnTo>
                          <a:pt x="698500" y="250825"/>
                        </a:lnTo>
                        <a:cubicBezTo>
                          <a:pt x="700617" y="254000"/>
                          <a:pt x="703643" y="256730"/>
                          <a:pt x="704850" y="260350"/>
                        </a:cubicBezTo>
                        <a:cubicBezTo>
                          <a:pt x="705908" y="263525"/>
                          <a:pt x="711200" y="270933"/>
                          <a:pt x="708025" y="269875"/>
                        </a:cubicBezTo>
                        <a:cubicBezTo>
                          <a:pt x="697715" y="266438"/>
                          <a:pt x="693467" y="252561"/>
                          <a:pt x="688975" y="244475"/>
                        </a:cubicBezTo>
                        <a:cubicBezTo>
                          <a:pt x="685978" y="239080"/>
                          <a:pt x="682787" y="233791"/>
                          <a:pt x="679450" y="228600"/>
                        </a:cubicBezTo>
                        <a:cubicBezTo>
                          <a:pt x="673260" y="218971"/>
                          <a:pt x="665520" y="210264"/>
                          <a:pt x="660400" y="200025"/>
                        </a:cubicBezTo>
                        <a:cubicBezTo>
                          <a:pt x="658283" y="195792"/>
                          <a:pt x="656398" y="191434"/>
                          <a:pt x="654050" y="187325"/>
                        </a:cubicBezTo>
                        <a:cubicBezTo>
                          <a:pt x="647927" y="176609"/>
                          <a:pt x="640520" y="166614"/>
                          <a:pt x="635000" y="155575"/>
                        </a:cubicBezTo>
                        <a:cubicBezTo>
                          <a:pt x="632883" y="151342"/>
                          <a:pt x="630998" y="146984"/>
                          <a:pt x="628650" y="142875"/>
                        </a:cubicBezTo>
                        <a:cubicBezTo>
                          <a:pt x="626757" y="139562"/>
                          <a:pt x="619602" y="136048"/>
                          <a:pt x="622300" y="133350"/>
                        </a:cubicBezTo>
                        <a:cubicBezTo>
                          <a:pt x="624998" y="130652"/>
                          <a:pt x="628928" y="137217"/>
                          <a:pt x="631825" y="139700"/>
                        </a:cubicBezTo>
                        <a:cubicBezTo>
                          <a:pt x="658772" y="162797"/>
                          <a:pt x="632183" y="144172"/>
                          <a:pt x="654050" y="158750"/>
                        </a:cubicBezTo>
                        <a:cubicBezTo>
                          <a:pt x="661126" y="169363"/>
                          <a:pt x="663403" y="173376"/>
                          <a:pt x="673100" y="184150"/>
                        </a:cubicBezTo>
                        <a:cubicBezTo>
                          <a:pt x="678106" y="189712"/>
                          <a:pt x="684300" y="194181"/>
                          <a:pt x="688975" y="200025"/>
                        </a:cubicBezTo>
                        <a:cubicBezTo>
                          <a:pt x="692830" y="204844"/>
                          <a:pt x="695077" y="210765"/>
                          <a:pt x="698500" y="215900"/>
                        </a:cubicBezTo>
                        <a:cubicBezTo>
                          <a:pt x="701435" y="220303"/>
                          <a:pt x="704949" y="224294"/>
                          <a:pt x="708025" y="228600"/>
                        </a:cubicBezTo>
                        <a:cubicBezTo>
                          <a:pt x="710243" y="231705"/>
                          <a:pt x="716082" y="241538"/>
                          <a:pt x="714375" y="238125"/>
                        </a:cubicBezTo>
                        <a:cubicBezTo>
                          <a:pt x="705985" y="221345"/>
                          <a:pt x="703630" y="221682"/>
                          <a:pt x="692150" y="206375"/>
                        </a:cubicBezTo>
                        <a:cubicBezTo>
                          <a:pt x="680338" y="190626"/>
                          <a:pt x="669037" y="174499"/>
                          <a:pt x="657225" y="158750"/>
                        </a:cubicBezTo>
                        <a:cubicBezTo>
                          <a:pt x="639013" y="134467"/>
                          <a:pt x="655296" y="157756"/>
                          <a:pt x="641350" y="133350"/>
                        </a:cubicBezTo>
                        <a:cubicBezTo>
                          <a:pt x="639457" y="130037"/>
                          <a:pt x="631298" y="124750"/>
                          <a:pt x="635000" y="123825"/>
                        </a:cubicBezTo>
                        <a:cubicBezTo>
                          <a:pt x="641494" y="122202"/>
                          <a:pt x="647700" y="128058"/>
                          <a:pt x="654050" y="130175"/>
                        </a:cubicBezTo>
                        <a:cubicBezTo>
                          <a:pt x="695555" y="161304"/>
                          <a:pt x="643776" y="122837"/>
                          <a:pt x="676275" y="146050"/>
                        </a:cubicBezTo>
                        <a:cubicBezTo>
                          <a:pt x="680581" y="149126"/>
                          <a:pt x="684669" y="152499"/>
                          <a:pt x="688975" y="155575"/>
                        </a:cubicBezTo>
                        <a:cubicBezTo>
                          <a:pt x="692080" y="157793"/>
                          <a:pt x="700943" y="164856"/>
                          <a:pt x="698500" y="161925"/>
                        </a:cubicBezTo>
                        <a:cubicBezTo>
                          <a:pt x="690835" y="152727"/>
                          <a:pt x="680580" y="145875"/>
                          <a:pt x="673100" y="136525"/>
                        </a:cubicBezTo>
                        <a:cubicBezTo>
                          <a:pt x="668867" y="131233"/>
                          <a:pt x="664862" y="125750"/>
                          <a:pt x="660400" y="120650"/>
                        </a:cubicBezTo>
                        <a:cubicBezTo>
                          <a:pt x="657443" y="117271"/>
                          <a:pt x="653797" y="114534"/>
                          <a:pt x="650875" y="111125"/>
                        </a:cubicBezTo>
                        <a:cubicBezTo>
                          <a:pt x="647431" y="107107"/>
                          <a:pt x="644926" y="102326"/>
                          <a:pt x="641350" y="98425"/>
                        </a:cubicBezTo>
                        <a:cubicBezTo>
                          <a:pt x="633259" y="89599"/>
                          <a:pt x="623134" y="82604"/>
                          <a:pt x="615950" y="73025"/>
                        </a:cubicBezTo>
                        <a:cubicBezTo>
                          <a:pt x="612775" y="68792"/>
                          <a:pt x="609501" y="64631"/>
                          <a:pt x="606425" y="60325"/>
                        </a:cubicBezTo>
                        <a:cubicBezTo>
                          <a:pt x="604207" y="57220"/>
                          <a:pt x="597377" y="53498"/>
                          <a:pt x="600075" y="50800"/>
                        </a:cubicBezTo>
                        <a:cubicBezTo>
                          <a:pt x="603161" y="47714"/>
                          <a:pt x="608595" y="52721"/>
                          <a:pt x="612775" y="53975"/>
                        </a:cubicBezTo>
                        <a:cubicBezTo>
                          <a:pt x="669898" y="71112"/>
                          <a:pt x="602091" y="50762"/>
                          <a:pt x="644525" y="66675"/>
                        </a:cubicBezTo>
                        <a:cubicBezTo>
                          <a:pt x="648611" y="68207"/>
                          <a:pt x="653139" y="68318"/>
                          <a:pt x="657225" y="69850"/>
                        </a:cubicBezTo>
                        <a:cubicBezTo>
                          <a:pt x="671181" y="75083"/>
                          <a:pt x="667726" y="75851"/>
                          <a:pt x="679450" y="82550"/>
                        </a:cubicBezTo>
                        <a:cubicBezTo>
                          <a:pt x="683559" y="84898"/>
                          <a:pt x="687732" y="87201"/>
                          <a:pt x="692150" y="88900"/>
                        </a:cubicBezTo>
                        <a:cubicBezTo>
                          <a:pt x="701521" y="92504"/>
                          <a:pt x="730664" y="99845"/>
                          <a:pt x="720725" y="98425"/>
                        </a:cubicBezTo>
                        <a:cubicBezTo>
                          <a:pt x="709465" y="96816"/>
                          <a:pt x="682898" y="93799"/>
                          <a:pt x="673100" y="88900"/>
                        </a:cubicBezTo>
                        <a:cubicBezTo>
                          <a:pt x="668867" y="86783"/>
                          <a:pt x="664951" y="83850"/>
                          <a:pt x="660400" y="82550"/>
                        </a:cubicBezTo>
                        <a:cubicBezTo>
                          <a:pt x="650022" y="79585"/>
                          <a:pt x="639233" y="78317"/>
                          <a:pt x="628650" y="76200"/>
                        </a:cubicBezTo>
                        <a:cubicBezTo>
                          <a:pt x="623358" y="75142"/>
                          <a:pt x="617895" y="74732"/>
                          <a:pt x="612775" y="73025"/>
                        </a:cubicBezTo>
                        <a:cubicBezTo>
                          <a:pt x="609600" y="71967"/>
                          <a:pt x="599903" y="69850"/>
                          <a:pt x="603250" y="69850"/>
                        </a:cubicBezTo>
                        <a:cubicBezTo>
                          <a:pt x="614940" y="69850"/>
                          <a:pt x="626565" y="71659"/>
                          <a:pt x="638175" y="73025"/>
                        </a:cubicBezTo>
                        <a:cubicBezTo>
                          <a:pt x="650529" y="74478"/>
                          <a:pt x="671728" y="78918"/>
                          <a:pt x="682625" y="82550"/>
                        </a:cubicBezTo>
                        <a:cubicBezTo>
                          <a:pt x="685800" y="83608"/>
                          <a:pt x="688932" y="84806"/>
                          <a:pt x="692150" y="85725"/>
                        </a:cubicBezTo>
                        <a:cubicBezTo>
                          <a:pt x="696346" y="86924"/>
                          <a:pt x="700670" y="87646"/>
                          <a:pt x="704850" y="88900"/>
                        </a:cubicBezTo>
                        <a:cubicBezTo>
                          <a:pt x="714467" y="91785"/>
                          <a:pt x="723900" y="95250"/>
                          <a:pt x="733425" y="98425"/>
                        </a:cubicBezTo>
                        <a:lnTo>
                          <a:pt x="742950" y="101600"/>
                        </a:lnTo>
                        <a:lnTo>
                          <a:pt x="752475" y="104775"/>
                        </a:lnTo>
                        <a:cubicBezTo>
                          <a:pt x="755650" y="103717"/>
                          <a:pt x="759007" y="103097"/>
                          <a:pt x="762000" y="101600"/>
                        </a:cubicBezTo>
                        <a:cubicBezTo>
                          <a:pt x="765413" y="99893"/>
                          <a:pt x="767717" y="95488"/>
                          <a:pt x="771525" y="95250"/>
                        </a:cubicBezTo>
                        <a:cubicBezTo>
                          <a:pt x="785297" y="94389"/>
                          <a:pt x="799042" y="97367"/>
                          <a:pt x="812800" y="98425"/>
                        </a:cubicBezTo>
                        <a:lnTo>
                          <a:pt x="831850" y="101600"/>
                        </a:lnTo>
                        <a:cubicBezTo>
                          <a:pt x="837159" y="102565"/>
                          <a:pt x="842898" y="107188"/>
                          <a:pt x="847725" y="104775"/>
                        </a:cubicBezTo>
                        <a:cubicBezTo>
                          <a:pt x="850718" y="103278"/>
                          <a:pt x="846917" y="97617"/>
                          <a:pt x="844550" y="95250"/>
                        </a:cubicBezTo>
                        <a:cubicBezTo>
                          <a:pt x="841203" y="91903"/>
                          <a:pt x="835881" y="91381"/>
                          <a:pt x="831850" y="88900"/>
                        </a:cubicBezTo>
                        <a:cubicBezTo>
                          <a:pt x="826210" y="85429"/>
                          <a:pt x="802403" y="67443"/>
                          <a:pt x="790575" y="63500"/>
                        </a:cubicBezTo>
                        <a:cubicBezTo>
                          <a:pt x="782296" y="60740"/>
                          <a:pt x="773278" y="60391"/>
                          <a:pt x="765175" y="57150"/>
                        </a:cubicBezTo>
                        <a:cubicBezTo>
                          <a:pt x="742352" y="48021"/>
                          <a:pt x="754942" y="51606"/>
                          <a:pt x="727075" y="47625"/>
                        </a:cubicBezTo>
                        <a:cubicBezTo>
                          <a:pt x="697442" y="48683"/>
                          <a:pt x="667779" y="49108"/>
                          <a:pt x="638175" y="50800"/>
                        </a:cubicBezTo>
                        <a:cubicBezTo>
                          <a:pt x="631958" y="51155"/>
                          <a:pt x="604079" y="55954"/>
                          <a:pt x="596900" y="57150"/>
                        </a:cubicBezTo>
                        <a:cubicBezTo>
                          <a:pt x="558800" y="56092"/>
                          <a:pt x="520618" y="56691"/>
                          <a:pt x="482600" y="53975"/>
                        </a:cubicBezTo>
                        <a:cubicBezTo>
                          <a:pt x="475924" y="53498"/>
                          <a:pt x="470044" y="49248"/>
                          <a:pt x="463550" y="47625"/>
                        </a:cubicBezTo>
                        <a:cubicBezTo>
                          <a:pt x="454435" y="45346"/>
                          <a:pt x="439530" y="41965"/>
                          <a:pt x="431800" y="38100"/>
                        </a:cubicBezTo>
                        <a:cubicBezTo>
                          <a:pt x="427567" y="35983"/>
                          <a:pt x="423532" y="33412"/>
                          <a:pt x="419100" y="31750"/>
                        </a:cubicBezTo>
                        <a:cubicBezTo>
                          <a:pt x="397618" y="23694"/>
                          <a:pt x="414785" y="33076"/>
                          <a:pt x="396875" y="25400"/>
                        </a:cubicBezTo>
                        <a:cubicBezTo>
                          <a:pt x="392525" y="23536"/>
                          <a:pt x="388525" y="20914"/>
                          <a:pt x="384175" y="19050"/>
                        </a:cubicBezTo>
                        <a:cubicBezTo>
                          <a:pt x="381099" y="17732"/>
                          <a:pt x="377576" y="17500"/>
                          <a:pt x="374650" y="15875"/>
                        </a:cubicBezTo>
                        <a:cubicBezTo>
                          <a:pt x="341898" y="-2321"/>
                          <a:pt x="367628" y="7184"/>
                          <a:pt x="346075" y="0"/>
                        </a:cubicBezTo>
                        <a:cubicBezTo>
                          <a:pt x="330652" y="1928"/>
                          <a:pt x="319345" y="2714"/>
                          <a:pt x="304800" y="6350"/>
                        </a:cubicBezTo>
                        <a:cubicBezTo>
                          <a:pt x="295457" y="8686"/>
                          <a:pt x="291662" y="11332"/>
                          <a:pt x="282575" y="15875"/>
                        </a:cubicBezTo>
                        <a:cubicBezTo>
                          <a:pt x="278342" y="22225"/>
                          <a:pt x="272288" y="27685"/>
                          <a:pt x="269875" y="34925"/>
                        </a:cubicBezTo>
                        <a:cubicBezTo>
                          <a:pt x="268817" y="38100"/>
                          <a:pt x="268197" y="41457"/>
                          <a:pt x="266700" y="44450"/>
                        </a:cubicBezTo>
                        <a:cubicBezTo>
                          <a:pt x="259893" y="58065"/>
                          <a:pt x="260656" y="50861"/>
                          <a:pt x="250825" y="63500"/>
                        </a:cubicBezTo>
                        <a:cubicBezTo>
                          <a:pt x="246140" y="69524"/>
                          <a:pt x="242358" y="76200"/>
                          <a:pt x="238125" y="82550"/>
                        </a:cubicBezTo>
                        <a:cubicBezTo>
                          <a:pt x="231027" y="93198"/>
                          <a:pt x="224258" y="104549"/>
                          <a:pt x="215900" y="114300"/>
                        </a:cubicBezTo>
                        <a:cubicBezTo>
                          <a:pt x="212978" y="117709"/>
                          <a:pt x="210029" y="121215"/>
                          <a:pt x="206375" y="123825"/>
                        </a:cubicBezTo>
                        <a:cubicBezTo>
                          <a:pt x="202524" y="126576"/>
                          <a:pt x="197784" y="127827"/>
                          <a:pt x="193675" y="130175"/>
                        </a:cubicBezTo>
                        <a:cubicBezTo>
                          <a:pt x="190362" y="132068"/>
                          <a:pt x="187563" y="134818"/>
                          <a:pt x="184150" y="136525"/>
                        </a:cubicBezTo>
                        <a:cubicBezTo>
                          <a:pt x="157860" y="149670"/>
                          <a:pt x="192397" y="127852"/>
                          <a:pt x="165100" y="146050"/>
                        </a:cubicBezTo>
                        <a:cubicBezTo>
                          <a:pt x="159456" y="157339"/>
                          <a:pt x="158689" y="157374"/>
                          <a:pt x="155575" y="168275"/>
                        </a:cubicBezTo>
                        <a:cubicBezTo>
                          <a:pt x="154376" y="172471"/>
                          <a:pt x="154351" y="177072"/>
                          <a:pt x="152400" y="180975"/>
                        </a:cubicBezTo>
                        <a:cubicBezTo>
                          <a:pt x="130565" y="224644"/>
                          <a:pt x="145305" y="183210"/>
                          <a:pt x="136525" y="209550"/>
                        </a:cubicBezTo>
                        <a:cubicBezTo>
                          <a:pt x="137583" y="212725"/>
                          <a:pt x="136387" y="218602"/>
                          <a:pt x="139700" y="219075"/>
                        </a:cubicBezTo>
                        <a:cubicBezTo>
                          <a:pt x="146927" y="220107"/>
                          <a:pt x="164298" y="209440"/>
                          <a:pt x="171450" y="206375"/>
                        </a:cubicBezTo>
                        <a:cubicBezTo>
                          <a:pt x="174526" y="205057"/>
                          <a:pt x="177800" y="204258"/>
                          <a:pt x="180975" y="203200"/>
                        </a:cubicBezTo>
                        <a:cubicBezTo>
                          <a:pt x="212943" y="180365"/>
                          <a:pt x="196762" y="193763"/>
                          <a:pt x="228600" y="161925"/>
                        </a:cubicBezTo>
                        <a:lnTo>
                          <a:pt x="238125" y="152400"/>
                        </a:lnTo>
                        <a:lnTo>
                          <a:pt x="247650" y="142875"/>
                        </a:lnTo>
                        <a:cubicBezTo>
                          <a:pt x="248708" y="139700"/>
                          <a:pt x="249165" y="136256"/>
                          <a:pt x="250825" y="133350"/>
                        </a:cubicBezTo>
                        <a:cubicBezTo>
                          <a:pt x="259473" y="118217"/>
                          <a:pt x="259639" y="123409"/>
                          <a:pt x="269875" y="111125"/>
                        </a:cubicBezTo>
                        <a:cubicBezTo>
                          <a:pt x="283104" y="95250"/>
                          <a:pt x="268288" y="106892"/>
                          <a:pt x="285750" y="95250"/>
                        </a:cubicBezTo>
                        <a:cubicBezTo>
                          <a:pt x="286740" y="93765"/>
                          <a:pt x="294809" y="77438"/>
                          <a:pt x="301625" y="82550"/>
                        </a:cubicBezTo>
                        <a:cubicBezTo>
                          <a:pt x="305116" y="85168"/>
                          <a:pt x="303742" y="91017"/>
                          <a:pt x="304800" y="95250"/>
                        </a:cubicBezTo>
                        <a:cubicBezTo>
                          <a:pt x="263169" y="157696"/>
                          <a:pt x="306073" y="95540"/>
                          <a:pt x="269875" y="142875"/>
                        </a:cubicBezTo>
                        <a:cubicBezTo>
                          <a:pt x="261131" y="154310"/>
                          <a:pt x="254654" y="167621"/>
                          <a:pt x="244475" y="177800"/>
                        </a:cubicBezTo>
                        <a:cubicBezTo>
                          <a:pt x="196375" y="225900"/>
                          <a:pt x="247522" y="176549"/>
                          <a:pt x="212725" y="206375"/>
                        </a:cubicBezTo>
                        <a:cubicBezTo>
                          <a:pt x="191334" y="224710"/>
                          <a:pt x="214727" y="208215"/>
                          <a:pt x="193675" y="222250"/>
                        </a:cubicBezTo>
                        <a:cubicBezTo>
                          <a:pt x="191558" y="225425"/>
                          <a:pt x="187920" y="228006"/>
                          <a:pt x="187325" y="231775"/>
                        </a:cubicBezTo>
                        <a:cubicBezTo>
                          <a:pt x="180653" y="274031"/>
                          <a:pt x="189094" y="302352"/>
                          <a:pt x="180975" y="269875"/>
                        </a:cubicBezTo>
                        <a:cubicBezTo>
                          <a:pt x="188075" y="248575"/>
                          <a:pt x="193617" y="230086"/>
                          <a:pt x="203200" y="209550"/>
                        </a:cubicBezTo>
                        <a:cubicBezTo>
                          <a:pt x="207522" y="200288"/>
                          <a:pt x="213733" y="192697"/>
                          <a:pt x="219075" y="184150"/>
                        </a:cubicBezTo>
                        <a:cubicBezTo>
                          <a:pt x="222346" y="178917"/>
                          <a:pt x="225177" y="173410"/>
                          <a:pt x="228600" y="168275"/>
                        </a:cubicBezTo>
                        <a:cubicBezTo>
                          <a:pt x="235995" y="157182"/>
                          <a:pt x="253520" y="137005"/>
                          <a:pt x="260350" y="130175"/>
                        </a:cubicBezTo>
                        <a:cubicBezTo>
                          <a:pt x="263048" y="127477"/>
                          <a:pt x="266770" y="126043"/>
                          <a:pt x="269875" y="123825"/>
                        </a:cubicBezTo>
                        <a:cubicBezTo>
                          <a:pt x="289109" y="110086"/>
                          <a:pt x="275384" y="117895"/>
                          <a:pt x="295275" y="107950"/>
                        </a:cubicBezTo>
                        <a:cubicBezTo>
                          <a:pt x="311150" y="109008"/>
                          <a:pt x="327184" y="108644"/>
                          <a:pt x="342900" y="111125"/>
                        </a:cubicBezTo>
                        <a:cubicBezTo>
                          <a:pt x="347575" y="111863"/>
                          <a:pt x="351541" y="115040"/>
                          <a:pt x="355600" y="117475"/>
                        </a:cubicBezTo>
                        <a:cubicBezTo>
                          <a:pt x="362144" y="121402"/>
                          <a:pt x="374650" y="130175"/>
                          <a:pt x="374650" y="130175"/>
                        </a:cubicBezTo>
                        <a:lnTo>
                          <a:pt x="387350" y="149225"/>
                        </a:lnTo>
                        <a:lnTo>
                          <a:pt x="393700" y="158750"/>
                        </a:lnTo>
                        <a:cubicBezTo>
                          <a:pt x="400736" y="186893"/>
                          <a:pt x="405637" y="195305"/>
                          <a:pt x="396875" y="228600"/>
                        </a:cubicBezTo>
                        <a:cubicBezTo>
                          <a:pt x="395150" y="235154"/>
                          <a:pt x="389320" y="240065"/>
                          <a:pt x="384175" y="244475"/>
                        </a:cubicBezTo>
                        <a:cubicBezTo>
                          <a:pt x="381634" y="246653"/>
                          <a:pt x="377825" y="246592"/>
                          <a:pt x="374650" y="247650"/>
                        </a:cubicBezTo>
                        <a:cubicBezTo>
                          <a:pt x="355600" y="245533"/>
                          <a:pt x="335684" y="247361"/>
                          <a:pt x="317500" y="241300"/>
                        </a:cubicBezTo>
                        <a:cubicBezTo>
                          <a:pt x="308981" y="238460"/>
                          <a:pt x="304137" y="229200"/>
                          <a:pt x="298450" y="222250"/>
                        </a:cubicBezTo>
                        <a:cubicBezTo>
                          <a:pt x="293324" y="215985"/>
                          <a:pt x="286443" y="201411"/>
                          <a:pt x="282575" y="193675"/>
                        </a:cubicBezTo>
                        <a:cubicBezTo>
                          <a:pt x="276090" y="161251"/>
                          <a:pt x="269914" y="144313"/>
                          <a:pt x="279400" y="107950"/>
                        </a:cubicBezTo>
                        <a:cubicBezTo>
                          <a:pt x="281486" y="99952"/>
                          <a:pt x="289430" y="94745"/>
                          <a:pt x="295275" y="88900"/>
                        </a:cubicBezTo>
                        <a:cubicBezTo>
                          <a:pt x="317136" y="67039"/>
                          <a:pt x="303055" y="81835"/>
                          <a:pt x="320675" y="73025"/>
                        </a:cubicBezTo>
                        <a:cubicBezTo>
                          <a:pt x="324088" y="71318"/>
                          <a:pt x="326580" y="67882"/>
                          <a:pt x="330200" y="66675"/>
                        </a:cubicBezTo>
                        <a:cubicBezTo>
                          <a:pt x="336307" y="64639"/>
                          <a:pt x="342900" y="64558"/>
                          <a:pt x="349250" y="63500"/>
                        </a:cubicBezTo>
                        <a:cubicBezTo>
                          <a:pt x="385057" y="65205"/>
                          <a:pt x="403359" y="54616"/>
                          <a:pt x="425450" y="73025"/>
                        </a:cubicBezTo>
                        <a:cubicBezTo>
                          <a:pt x="428899" y="75900"/>
                          <a:pt x="431800" y="79375"/>
                          <a:pt x="434975" y="82550"/>
                        </a:cubicBezTo>
                        <a:cubicBezTo>
                          <a:pt x="443180" y="107165"/>
                          <a:pt x="441951" y="99546"/>
                          <a:pt x="434975" y="146050"/>
                        </a:cubicBezTo>
                        <a:cubicBezTo>
                          <a:pt x="434409" y="149824"/>
                          <a:pt x="431477" y="153040"/>
                          <a:pt x="428625" y="155575"/>
                        </a:cubicBezTo>
                        <a:cubicBezTo>
                          <a:pt x="421820" y="161623"/>
                          <a:pt x="414416" y="167134"/>
                          <a:pt x="406400" y="171450"/>
                        </a:cubicBezTo>
                        <a:cubicBezTo>
                          <a:pt x="400507" y="174623"/>
                          <a:pt x="387350" y="177800"/>
                          <a:pt x="387350" y="177800"/>
                        </a:cubicBezTo>
                        <a:cubicBezTo>
                          <a:pt x="370417" y="174625"/>
                          <a:pt x="352496" y="174798"/>
                          <a:pt x="336550" y="168275"/>
                        </a:cubicBezTo>
                        <a:cubicBezTo>
                          <a:pt x="329358" y="165333"/>
                          <a:pt x="316296" y="148706"/>
                          <a:pt x="311150" y="139700"/>
                        </a:cubicBezTo>
                        <a:cubicBezTo>
                          <a:pt x="308802" y="135591"/>
                          <a:pt x="306917" y="131233"/>
                          <a:pt x="304800" y="127000"/>
                        </a:cubicBezTo>
                        <a:cubicBezTo>
                          <a:pt x="301605" y="101438"/>
                          <a:pt x="298235" y="88225"/>
                          <a:pt x="304800" y="60325"/>
                        </a:cubicBezTo>
                        <a:cubicBezTo>
                          <a:pt x="306012" y="55174"/>
                          <a:pt x="310785" y="51558"/>
                          <a:pt x="314325" y="47625"/>
                        </a:cubicBezTo>
                        <a:cubicBezTo>
                          <a:pt x="335722" y="23851"/>
                          <a:pt x="329081" y="31787"/>
                          <a:pt x="355600" y="15875"/>
                        </a:cubicBezTo>
                        <a:cubicBezTo>
                          <a:pt x="371262" y="6478"/>
                          <a:pt x="358557" y="11167"/>
                          <a:pt x="377825" y="6350"/>
                        </a:cubicBezTo>
                        <a:cubicBezTo>
                          <a:pt x="386924" y="7867"/>
                          <a:pt x="429143" y="6868"/>
                          <a:pt x="444500" y="22225"/>
                        </a:cubicBezTo>
                        <a:cubicBezTo>
                          <a:pt x="448242" y="25967"/>
                          <a:pt x="450850" y="30692"/>
                          <a:pt x="454025" y="34925"/>
                        </a:cubicBezTo>
                        <a:cubicBezTo>
                          <a:pt x="456142" y="41275"/>
                          <a:pt x="458088" y="47685"/>
                          <a:pt x="460375" y="53975"/>
                        </a:cubicBezTo>
                        <a:cubicBezTo>
                          <a:pt x="462323" y="59331"/>
                          <a:pt x="465607" y="64261"/>
                          <a:pt x="466725" y="69850"/>
                        </a:cubicBezTo>
                        <a:cubicBezTo>
                          <a:pt x="468811" y="80280"/>
                          <a:pt x="468842" y="91017"/>
                          <a:pt x="469900" y="101600"/>
                        </a:cubicBezTo>
                        <a:cubicBezTo>
                          <a:pt x="467382" y="131811"/>
                          <a:pt x="477037" y="136132"/>
                          <a:pt x="457200" y="146050"/>
                        </a:cubicBezTo>
                        <a:cubicBezTo>
                          <a:pt x="454207" y="147547"/>
                          <a:pt x="450850" y="148167"/>
                          <a:pt x="447675" y="149225"/>
                        </a:cubicBezTo>
                        <a:cubicBezTo>
                          <a:pt x="436033" y="148167"/>
                          <a:pt x="423965" y="149348"/>
                          <a:pt x="412750" y="146050"/>
                        </a:cubicBezTo>
                        <a:cubicBezTo>
                          <a:pt x="405428" y="143897"/>
                          <a:pt x="400050" y="137583"/>
                          <a:pt x="393700" y="133350"/>
                        </a:cubicBezTo>
                        <a:lnTo>
                          <a:pt x="384175" y="127000"/>
                        </a:lnTo>
                        <a:cubicBezTo>
                          <a:pt x="381000" y="124883"/>
                          <a:pt x="377348" y="123348"/>
                          <a:pt x="374650" y="120650"/>
                        </a:cubicBezTo>
                        <a:cubicBezTo>
                          <a:pt x="366432" y="112432"/>
                          <a:pt x="356223" y="103468"/>
                          <a:pt x="352425" y="92075"/>
                        </a:cubicBezTo>
                        <a:lnTo>
                          <a:pt x="349250" y="82550"/>
                        </a:lnTo>
                        <a:cubicBezTo>
                          <a:pt x="350308" y="70908"/>
                          <a:pt x="349590" y="58966"/>
                          <a:pt x="352425" y="47625"/>
                        </a:cubicBezTo>
                        <a:cubicBezTo>
                          <a:pt x="353237" y="44378"/>
                          <a:pt x="355600" y="53803"/>
                          <a:pt x="355600" y="57150"/>
                        </a:cubicBezTo>
                        <a:cubicBezTo>
                          <a:pt x="355600" y="64634"/>
                          <a:pt x="356059" y="72833"/>
                          <a:pt x="352425" y="79375"/>
                        </a:cubicBezTo>
                        <a:cubicBezTo>
                          <a:pt x="350126" y="83512"/>
                          <a:pt x="343958" y="83608"/>
                          <a:pt x="339725" y="85725"/>
                        </a:cubicBezTo>
                        <a:cubicBezTo>
                          <a:pt x="330200" y="82550"/>
                          <a:pt x="319964" y="81008"/>
                          <a:pt x="311150" y="76200"/>
                        </a:cubicBezTo>
                        <a:cubicBezTo>
                          <a:pt x="307800" y="74373"/>
                          <a:pt x="306693" y="69988"/>
                          <a:pt x="304800" y="66675"/>
                        </a:cubicBezTo>
                        <a:cubicBezTo>
                          <a:pt x="298523" y="55690"/>
                          <a:pt x="298837" y="55136"/>
                          <a:pt x="295275" y="44450"/>
                        </a:cubicBezTo>
                        <a:cubicBezTo>
                          <a:pt x="296333" y="40217"/>
                          <a:pt x="295724" y="35157"/>
                          <a:pt x="298450" y="31750"/>
                        </a:cubicBezTo>
                        <a:cubicBezTo>
                          <a:pt x="300541" y="29137"/>
                          <a:pt x="304628" y="28575"/>
                          <a:pt x="307975" y="28575"/>
                        </a:cubicBezTo>
                        <a:cubicBezTo>
                          <a:pt x="318611" y="28575"/>
                          <a:pt x="329142" y="30692"/>
                          <a:pt x="339725" y="31750"/>
                        </a:cubicBezTo>
                        <a:cubicBezTo>
                          <a:pt x="350711" y="35412"/>
                          <a:pt x="349855" y="32961"/>
                          <a:pt x="355600" y="44450"/>
                        </a:cubicBezTo>
                        <a:cubicBezTo>
                          <a:pt x="357097" y="47443"/>
                          <a:pt x="362057" y="53319"/>
                          <a:pt x="358775" y="53975"/>
                        </a:cubicBezTo>
                        <a:cubicBezTo>
                          <a:pt x="352211" y="55288"/>
                          <a:pt x="346075" y="49742"/>
                          <a:pt x="339725" y="47625"/>
                        </a:cubicBezTo>
                        <a:cubicBezTo>
                          <a:pt x="316887" y="40012"/>
                          <a:pt x="345407" y="49248"/>
                          <a:pt x="317500" y="41275"/>
                        </a:cubicBezTo>
                        <a:cubicBezTo>
                          <a:pt x="314282" y="40356"/>
                          <a:pt x="311150" y="39158"/>
                          <a:pt x="307975" y="38100"/>
                        </a:cubicBezTo>
                        <a:cubicBezTo>
                          <a:pt x="296333" y="39158"/>
                          <a:pt x="284290" y="38064"/>
                          <a:pt x="273050" y="41275"/>
                        </a:cubicBezTo>
                        <a:cubicBezTo>
                          <a:pt x="268733" y="42509"/>
                          <a:pt x="266400" y="47351"/>
                          <a:pt x="263525" y="50800"/>
                        </a:cubicBezTo>
                        <a:cubicBezTo>
                          <a:pt x="255680" y="60214"/>
                          <a:pt x="257479" y="61934"/>
                          <a:pt x="250825" y="73025"/>
                        </a:cubicBezTo>
                        <a:cubicBezTo>
                          <a:pt x="246898" y="79569"/>
                          <a:pt x="242170" y="85603"/>
                          <a:pt x="238125" y="92075"/>
                        </a:cubicBezTo>
                        <a:cubicBezTo>
                          <a:pt x="231584" y="102541"/>
                          <a:pt x="219075" y="123825"/>
                          <a:pt x="219075" y="123825"/>
                        </a:cubicBezTo>
                        <a:cubicBezTo>
                          <a:pt x="212360" y="150685"/>
                          <a:pt x="221508" y="123351"/>
                          <a:pt x="206375" y="146050"/>
                        </a:cubicBezTo>
                        <a:cubicBezTo>
                          <a:pt x="204519" y="148835"/>
                          <a:pt x="204825" y="152649"/>
                          <a:pt x="203200" y="155575"/>
                        </a:cubicBezTo>
                        <a:cubicBezTo>
                          <a:pt x="199494" y="162246"/>
                          <a:pt x="192913" y="167385"/>
                          <a:pt x="190500" y="174625"/>
                        </a:cubicBezTo>
                        <a:cubicBezTo>
                          <a:pt x="189442" y="177800"/>
                          <a:pt x="188206" y="180921"/>
                          <a:pt x="187325" y="184150"/>
                        </a:cubicBezTo>
                        <a:cubicBezTo>
                          <a:pt x="185029" y="192570"/>
                          <a:pt x="184878" y="201744"/>
                          <a:pt x="180975" y="209550"/>
                        </a:cubicBezTo>
                        <a:cubicBezTo>
                          <a:pt x="178858" y="213783"/>
                          <a:pt x="176973" y="218141"/>
                          <a:pt x="174625" y="222250"/>
                        </a:cubicBezTo>
                        <a:cubicBezTo>
                          <a:pt x="172732" y="225563"/>
                          <a:pt x="169982" y="228362"/>
                          <a:pt x="168275" y="231775"/>
                        </a:cubicBezTo>
                        <a:cubicBezTo>
                          <a:pt x="166778" y="234768"/>
                          <a:pt x="167467" y="238933"/>
                          <a:pt x="165100" y="241300"/>
                        </a:cubicBezTo>
                        <a:cubicBezTo>
                          <a:pt x="145078" y="261322"/>
                          <a:pt x="152495" y="249190"/>
                          <a:pt x="136525" y="257175"/>
                        </a:cubicBezTo>
                        <a:cubicBezTo>
                          <a:pt x="133112" y="258882"/>
                          <a:pt x="130175" y="261408"/>
                          <a:pt x="127000" y="263525"/>
                        </a:cubicBezTo>
                        <a:cubicBezTo>
                          <a:pt x="119453" y="286166"/>
                          <a:pt x="111642" y="305730"/>
                          <a:pt x="127000" y="333375"/>
                        </a:cubicBezTo>
                        <a:cubicBezTo>
                          <a:pt x="131654" y="341753"/>
                          <a:pt x="146050" y="331258"/>
                          <a:pt x="155575" y="330200"/>
                        </a:cubicBezTo>
                        <a:cubicBezTo>
                          <a:pt x="168682" y="325831"/>
                          <a:pt x="181557" y="321057"/>
                          <a:pt x="193675" y="314325"/>
                        </a:cubicBezTo>
                        <a:cubicBezTo>
                          <a:pt x="199070" y="311328"/>
                          <a:pt x="204679" y="308589"/>
                          <a:pt x="209550" y="304800"/>
                        </a:cubicBezTo>
                        <a:cubicBezTo>
                          <a:pt x="214276" y="301124"/>
                          <a:pt x="217820" y="296127"/>
                          <a:pt x="222250" y="292100"/>
                        </a:cubicBezTo>
                        <a:cubicBezTo>
                          <a:pt x="229960" y="285091"/>
                          <a:pt x="245824" y="273064"/>
                          <a:pt x="254000" y="263525"/>
                        </a:cubicBezTo>
                        <a:cubicBezTo>
                          <a:pt x="257444" y="259507"/>
                          <a:pt x="259783" y="254567"/>
                          <a:pt x="263525" y="250825"/>
                        </a:cubicBezTo>
                        <a:cubicBezTo>
                          <a:pt x="267267" y="247083"/>
                          <a:pt x="272483" y="245042"/>
                          <a:pt x="276225" y="241300"/>
                        </a:cubicBezTo>
                        <a:cubicBezTo>
                          <a:pt x="278923" y="238602"/>
                          <a:pt x="280132" y="234706"/>
                          <a:pt x="282575" y="231775"/>
                        </a:cubicBezTo>
                        <a:cubicBezTo>
                          <a:pt x="299855" y="211039"/>
                          <a:pt x="283778" y="233747"/>
                          <a:pt x="304800" y="212725"/>
                        </a:cubicBezTo>
                        <a:cubicBezTo>
                          <a:pt x="329775" y="187750"/>
                          <a:pt x="289467" y="219682"/>
                          <a:pt x="320675" y="193675"/>
                        </a:cubicBezTo>
                        <a:cubicBezTo>
                          <a:pt x="323606" y="191232"/>
                          <a:pt x="327328" y="189838"/>
                          <a:pt x="330200" y="187325"/>
                        </a:cubicBezTo>
                        <a:cubicBezTo>
                          <a:pt x="341127" y="177763"/>
                          <a:pt x="350397" y="163659"/>
                          <a:pt x="365125" y="158750"/>
                        </a:cubicBezTo>
                        <a:cubicBezTo>
                          <a:pt x="368300" y="157692"/>
                          <a:pt x="371657" y="157072"/>
                          <a:pt x="374650" y="155575"/>
                        </a:cubicBezTo>
                        <a:cubicBezTo>
                          <a:pt x="378063" y="153868"/>
                          <a:pt x="380688" y="150775"/>
                          <a:pt x="384175" y="149225"/>
                        </a:cubicBezTo>
                        <a:cubicBezTo>
                          <a:pt x="390292" y="146507"/>
                          <a:pt x="403225" y="142875"/>
                          <a:pt x="403225" y="142875"/>
                        </a:cubicBezTo>
                        <a:cubicBezTo>
                          <a:pt x="399950" y="152700"/>
                          <a:pt x="399571" y="157185"/>
                          <a:pt x="390525" y="165100"/>
                        </a:cubicBezTo>
                        <a:cubicBezTo>
                          <a:pt x="385881" y="169164"/>
                          <a:pt x="379856" y="171312"/>
                          <a:pt x="374650" y="174625"/>
                        </a:cubicBezTo>
                        <a:cubicBezTo>
                          <a:pt x="368211" y="178722"/>
                          <a:pt x="361950" y="183092"/>
                          <a:pt x="355600" y="187325"/>
                        </a:cubicBezTo>
                        <a:cubicBezTo>
                          <a:pt x="352425" y="189442"/>
                          <a:pt x="349777" y="192750"/>
                          <a:pt x="346075" y="193675"/>
                        </a:cubicBezTo>
                        <a:lnTo>
                          <a:pt x="333375" y="196850"/>
                        </a:lnTo>
                        <a:cubicBezTo>
                          <a:pt x="330200" y="198967"/>
                          <a:pt x="327163" y="201307"/>
                          <a:pt x="323850" y="203200"/>
                        </a:cubicBezTo>
                        <a:cubicBezTo>
                          <a:pt x="308901" y="211742"/>
                          <a:pt x="292458" y="216839"/>
                          <a:pt x="276225" y="222250"/>
                        </a:cubicBezTo>
                        <a:cubicBezTo>
                          <a:pt x="273050" y="223308"/>
                          <a:pt x="269982" y="224769"/>
                          <a:pt x="266700" y="225425"/>
                        </a:cubicBezTo>
                        <a:cubicBezTo>
                          <a:pt x="261408" y="226483"/>
                          <a:pt x="255994" y="227049"/>
                          <a:pt x="250825" y="228600"/>
                        </a:cubicBezTo>
                        <a:cubicBezTo>
                          <a:pt x="245366" y="230238"/>
                          <a:pt x="239932" y="232182"/>
                          <a:pt x="234950" y="234950"/>
                        </a:cubicBezTo>
                        <a:cubicBezTo>
                          <a:pt x="206117" y="250968"/>
                          <a:pt x="235780" y="239965"/>
                          <a:pt x="212725" y="247650"/>
                        </a:cubicBezTo>
                        <a:cubicBezTo>
                          <a:pt x="208492" y="250825"/>
                          <a:pt x="203958" y="253635"/>
                          <a:pt x="200025" y="257175"/>
                        </a:cubicBezTo>
                        <a:cubicBezTo>
                          <a:pt x="193350" y="263182"/>
                          <a:pt x="188159" y="270837"/>
                          <a:pt x="180975" y="276225"/>
                        </a:cubicBezTo>
                        <a:cubicBezTo>
                          <a:pt x="154921" y="295765"/>
                          <a:pt x="178639" y="275776"/>
                          <a:pt x="161925" y="295275"/>
                        </a:cubicBezTo>
                        <a:cubicBezTo>
                          <a:pt x="158029" y="299821"/>
                          <a:pt x="152965" y="303300"/>
                          <a:pt x="149225" y="307975"/>
                        </a:cubicBezTo>
                        <a:cubicBezTo>
                          <a:pt x="144457" y="313934"/>
                          <a:pt x="138938" y="319785"/>
                          <a:pt x="136525" y="327025"/>
                        </a:cubicBezTo>
                        <a:cubicBezTo>
                          <a:pt x="134408" y="333375"/>
                          <a:pt x="133888" y="340506"/>
                          <a:pt x="130175" y="346075"/>
                        </a:cubicBezTo>
                        <a:cubicBezTo>
                          <a:pt x="128058" y="349250"/>
                          <a:pt x="125532" y="352187"/>
                          <a:pt x="123825" y="355600"/>
                        </a:cubicBezTo>
                        <a:cubicBezTo>
                          <a:pt x="122328" y="358593"/>
                          <a:pt x="122147" y="362132"/>
                          <a:pt x="120650" y="365125"/>
                        </a:cubicBezTo>
                        <a:cubicBezTo>
                          <a:pt x="118943" y="368538"/>
                          <a:pt x="116007" y="371237"/>
                          <a:pt x="114300" y="374650"/>
                        </a:cubicBezTo>
                        <a:cubicBezTo>
                          <a:pt x="112803" y="377643"/>
                          <a:pt x="112622" y="381182"/>
                          <a:pt x="111125" y="384175"/>
                        </a:cubicBezTo>
                        <a:cubicBezTo>
                          <a:pt x="101913" y="402598"/>
                          <a:pt x="106774" y="384135"/>
                          <a:pt x="98425" y="406400"/>
                        </a:cubicBezTo>
                        <a:cubicBezTo>
                          <a:pt x="96893" y="410486"/>
                          <a:pt x="96969" y="415089"/>
                          <a:pt x="95250" y="419100"/>
                        </a:cubicBezTo>
                        <a:cubicBezTo>
                          <a:pt x="93747" y="422607"/>
                          <a:pt x="90499" y="425160"/>
                          <a:pt x="88900" y="428625"/>
                        </a:cubicBezTo>
                        <a:cubicBezTo>
                          <a:pt x="84123" y="438974"/>
                          <a:pt x="82523" y="450891"/>
                          <a:pt x="76200" y="460375"/>
                        </a:cubicBezTo>
                        <a:cubicBezTo>
                          <a:pt x="69390" y="470590"/>
                          <a:pt x="68871" y="470515"/>
                          <a:pt x="63500" y="482600"/>
                        </a:cubicBezTo>
                        <a:cubicBezTo>
                          <a:pt x="56696" y="497909"/>
                          <a:pt x="58616" y="497497"/>
                          <a:pt x="50800" y="511175"/>
                        </a:cubicBezTo>
                        <a:cubicBezTo>
                          <a:pt x="44101" y="522899"/>
                          <a:pt x="43333" y="519444"/>
                          <a:pt x="38100" y="533400"/>
                        </a:cubicBezTo>
                        <a:cubicBezTo>
                          <a:pt x="29183" y="557178"/>
                          <a:pt x="42950" y="535400"/>
                          <a:pt x="25400" y="558800"/>
                        </a:cubicBezTo>
                        <a:cubicBezTo>
                          <a:pt x="24342" y="563033"/>
                          <a:pt x="23757" y="567414"/>
                          <a:pt x="22225" y="571500"/>
                        </a:cubicBezTo>
                        <a:cubicBezTo>
                          <a:pt x="13876" y="593765"/>
                          <a:pt x="18737" y="575302"/>
                          <a:pt x="9525" y="593725"/>
                        </a:cubicBezTo>
                        <a:cubicBezTo>
                          <a:pt x="-3620" y="620015"/>
                          <a:pt x="18198" y="585478"/>
                          <a:pt x="0" y="612775"/>
                        </a:cubicBezTo>
                        <a:cubicBezTo>
                          <a:pt x="2117" y="601133"/>
                          <a:pt x="3301" y="589283"/>
                          <a:pt x="6350" y="577850"/>
                        </a:cubicBezTo>
                        <a:cubicBezTo>
                          <a:pt x="7570" y="573277"/>
                          <a:pt x="10942" y="569544"/>
                          <a:pt x="12700" y="565150"/>
                        </a:cubicBezTo>
                        <a:cubicBezTo>
                          <a:pt x="15186" y="558935"/>
                          <a:pt x="16332" y="552217"/>
                          <a:pt x="19050" y="546100"/>
                        </a:cubicBezTo>
                        <a:cubicBezTo>
                          <a:pt x="21507" y="540572"/>
                          <a:pt x="32580" y="527979"/>
                          <a:pt x="34925" y="523875"/>
                        </a:cubicBezTo>
                        <a:cubicBezTo>
                          <a:pt x="40796" y="513601"/>
                          <a:pt x="44630" y="502221"/>
                          <a:pt x="50800" y="492125"/>
                        </a:cubicBezTo>
                        <a:cubicBezTo>
                          <a:pt x="56319" y="483094"/>
                          <a:pt x="63500" y="475192"/>
                          <a:pt x="69850" y="466725"/>
                        </a:cubicBezTo>
                        <a:cubicBezTo>
                          <a:pt x="73025" y="462492"/>
                          <a:pt x="75633" y="457767"/>
                          <a:pt x="79375" y="454025"/>
                        </a:cubicBezTo>
                        <a:cubicBezTo>
                          <a:pt x="82550" y="450850"/>
                          <a:pt x="86025" y="447949"/>
                          <a:pt x="88900" y="444500"/>
                        </a:cubicBezTo>
                        <a:cubicBezTo>
                          <a:pt x="91343" y="441569"/>
                          <a:pt x="92552" y="437673"/>
                          <a:pt x="95250" y="434975"/>
                        </a:cubicBezTo>
                        <a:cubicBezTo>
                          <a:pt x="97948" y="432277"/>
                          <a:pt x="101844" y="431068"/>
                          <a:pt x="104775" y="428625"/>
                        </a:cubicBezTo>
                        <a:cubicBezTo>
                          <a:pt x="116593" y="418777"/>
                          <a:pt x="113314" y="418663"/>
                          <a:pt x="123825" y="406400"/>
                        </a:cubicBezTo>
                        <a:cubicBezTo>
                          <a:pt x="126747" y="402991"/>
                          <a:pt x="130475" y="400324"/>
                          <a:pt x="133350" y="396875"/>
                        </a:cubicBezTo>
                        <a:cubicBezTo>
                          <a:pt x="147445" y="379961"/>
                          <a:pt x="133329" y="395008"/>
                          <a:pt x="142875" y="377825"/>
                        </a:cubicBezTo>
                        <a:cubicBezTo>
                          <a:pt x="146581" y="371154"/>
                          <a:pt x="153162" y="366015"/>
                          <a:pt x="155575" y="358775"/>
                        </a:cubicBezTo>
                        <a:lnTo>
                          <a:pt x="165100" y="330200"/>
                        </a:lnTo>
                        <a:cubicBezTo>
                          <a:pt x="167848" y="321956"/>
                          <a:pt x="170829" y="312393"/>
                          <a:pt x="174625" y="304800"/>
                        </a:cubicBezTo>
                        <a:cubicBezTo>
                          <a:pt x="180537" y="292976"/>
                          <a:pt x="181723" y="296283"/>
                          <a:pt x="190500" y="285750"/>
                        </a:cubicBezTo>
                        <a:cubicBezTo>
                          <a:pt x="192943" y="282819"/>
                          <a:pt x="194407" y="279156"/>
                          <a:pt x="196850" y="276225"/>
                        </a:cubicBezTo>
                        <a:cubicBezTo>
                          <a:pt x="199725" y="272776"/>
                          <a:pt x="203500" y="270149"/>
                          <a:pt x="206375" y="266700"/>
                        </a:cubicBezTo>
                        <a:cubicBezTo>
                          <a:pt x="217727" y="253077"/>
                          <a:pt x="207071" y="260299"/>
                          <a:pt x="222250" y="247650"/>
                        </a:cubicBezTo>
                        <a:cubicBezTo>
                          <a:pt x="225181" y="245207"/>
                          <a:pt x="228844" y="243743"/>
                          <a:pt x="231775" y="241300"/>
                        </a:cubicBezTo>
                        <a:cubicBezTo>
                          <a:pt x="235224" y="238425"/>
                          <a:pt x="237756" y="234532"/>
                          <a:pt x="241300" y="231775"/>
                        </a:cubicBezTo>
                        <a:cubicBezTo>
                          <a:pt x="275479" y="205191"/>
                          <a:pt x="248250" y="231175"/>
                          <a:pt x="269875" y="209550"/>
                        </a:cubicBezTo>
                        <a:cubicBezTo>
                          <a:pt x="264805" y="229828"/>
                          <a:pt x="270393" y="216736"/>
                          <a:pt x="254000" y="234950"/>
                        </a:cubicBezTo>
                        <a:cubicBezTo>
                          <a:pt x="232019" y="259374"/>
                          <a:pt x="246694" y="248287"/>
                          <a:pt x="228600" y="260350"/>
                        </a:cubicBezTo>
                        <a:cubicBezTo>
                          <a:pt x="214565" y="281402"/>
                          <a:pt x="231060" y="258009"/>
                          <a:pt x="212725" y="279400"/>
                        </a:cubicBezTo>
                        <a:cubicBezTo>
                          <a:pt x="209281" y="283418"/>
                          <a:pt x="206644" y="288082"/>
                          <a:pt x="203200" y="292100"/>
                        </a:cubicBezTo>
                        <a:cubicBezTo>
                          <a:pt x="200278" y="295509"/>
                          <a:pt x="196432" y="298081"/>
                          <a:pt x="193675" y="301625"/>
                        </a:cubicBezTo>
                        <a:cubicBezTo>
                          <a:pt x="188990" y="307649"/>
                          <a:pt x="185208" y="314325"/>
                          <a:pt x="180975" y="320675"/>
                        </a:cubicBezTo>
                        <a:cubicBezTo>
                          <a:pt x="178858" y="323850"/>
                          <a:pt x="175832" y="326580"/>
                          <a:pt x="174625" y="330200"/>
                        </a:cubicBezTo>
                        <a:cubicBezTo>
                          <a:pt x="173567" y="333375"/>
                          <a:pt x="173505" y="337083"/>
                          <a:pt x="171450" y="339725"/>
                        </a:cubicBezTo>
                        <a:cubicBezTo>
                          <a:pt x="165937" y="346814"/>
                          <a:pt x="157381" y="351303"/>
                          <a:pt x="152400" y="358775"/>
                        </a:cubicBezTo>
                        <a:cubicBezTo>
                          <a:pt x="129646" y="392906"/>
                          <a:pt x="150019" y="367639"/>
                          <a:pt x="130175" y="384175"/>
                        </a:cubicBezTo>
                        <a:cubicBezTo>
                          <a:pt x="114320" y="397388"/>
                          <a:pt x="127864" y="391295"/>
                          <a:pt x="111125" y="396875"/>
                        </a:cubicBezTo>
                        <a:cubicBezTo>
                          <a:pt x="107950" y="400050"/>
                          <a:pt x="102574" y="402017"/>
                          <a:pt x="101600" y="406400"/>
                        </a:cubicBezTo>
                        <a:cubicBezTo>
                          <a:pt x="100203" y="412684"/>
                          <a:pt x="101531" y="419889"/>
                          <a:pt x="104775" y="425450"/>
                        </a:cubicBezTo>
                        <a:cubicBezTo>
                          <a:pt x="113869" y="441040"/>
                          <a:pt x="119898" y="443832"/>
                          <a:pt x="133350" y="447675"/>
                        </a:cubicBezTo>
                        <a:cubicBezTo>
                          <a:pt x="137546" y="448874"/>
                          <a:pt x="141817" y="449792"/>
                          <a:pt x="146050" y="450850"/>
                        </a:cubicBezTo>
                        <a:cubicBezTo>
                          <a:pt x="149225" y="449792"/>
                          <a:pt x="153484" y="450288"/>
                          <a:pt x="155575" y="447675"/>
                        </a:cubicBezTo>
                        <a:cubicBezTo>
                          <a:pt x="158301" y="444268"/>
                          <a:pt x="157218" y="439061"/>
                          <a:pt x="158750" y="434975"/>
                        </a:cubicBezTo>
                        <a:cubicBezTo>
                          <a:pt x="160412" y="430543"/>
                          <a:pt x="163236" y="426625"/>
                          <a:pt x="165100" y="422275"/>
                        </a:cubicBezTo>
                        <a:cubicBezTo>
                          <a:pt x="166418" y="419199"/>
                          <a:pt x="166419" y="415535"/>
                          <a:pt x="168275" y="412750"/>
                        </a:cubicBezTo>
                        <a:cubicBezTo>
                          <a:pt x="170766" y="409014"/>
                          <a:pt x="174625" y="406400"/>
                          <a:pt x="177800" y="403225"/>
                        </a:cubicBezTo>
                        <a:cubicBezTo>
                          <a:pt x="186993" y="375647"/>
                          <a:pt x="171755" y="419064"/>
                          <a:pt x="190500" y="377825"/>
                        </a:cubicBezTo>
                        <a:cubicBezTo>
                          <a:pt x="196304" y="365056"/>
                          <a:pt x="196482" y="358475"/>
                          <a:pt x="200025" y="346075"/>
                        </a:cubicBezTo>
                        <a:cubicBezTo>
                          <a:pt x="200944" y="342857"/>
                          <a:pt x="202142" y="339725"/>
                          <a:pt x="203200" y="336550"/>
                        </a:cubicBezTo>
                        <a:cubicBezTo>
                          <a:pt x="205317" y="339725"/>
                          <a:pt x="207843" y="342662"/>
                          <a:pt x="209550" y="346075"/>
                        </a:cubicBezTo>
                        <a:cubicBezTo>
                          <a:pt x="211047" y="349068"/>
                          <a:pt x="211844" y="352371"/>
                          <a:pt x="212725" y="355600"/>
                        </a:cubicBezTo>
                        <a:cubicBezTo>
                          <a:pt x="215021" y="364020"/>
                          <a:pt x="216958" y="372533"/>
                          <a:pt x="219075" y="381000"/>
                        </a:cubicBezTo>
                        <a:lnTo>
                          <a:pt x="222250" y="393700"/>
                        </a:lnTo>
                        <a:cubicBezTo>
                          <a:pt x="221192" y="483658"/>
                          <a:pt x="221573" y="573645"/>
                          <a:pt x="219075" y="663575"/>
                        </a:cubicBezTo>
                        <a:cubicBezTo>
                          <a:pt x="218692" y="677369"/>
                          <a:pt x="215900" y="636099"/>
                          <a:pt x="215900" y="622300"/>
                        </a:cubicBezTo>
                        <a:cubicBezTo>
                          <a:pt x="215900" y="551384"/>
                          <a:pt x="217133" y="480465"/>
                          <a:pt x="219075" y="409575"/>
                        </a:cubicBezTo>
                        <a:cubicBezTo>
                          <a:pt x="219251" y="403140"/>
                          <a:pt x="221098" y="396859"/>
                          <a:pt x="222250" y="390525"/>
                        </a:cubicBezTo>
                        <a:cubicBezTo>
                          <a:pt x="228298" y="357259"/>
                          <a:pt x="222485" y="390488"/>
                          <a:pt x="228600" y="361950"/>
                        </a:cubicBezTo>
                        <a:cubicBezTo>
                          <a:pt x="237008" y="322714"/>
                          <a:pt x="231102" y="341743"/>
                          <a:pt x="238125" y="320675"/>
                        </a:cubicBezTo>
                        <a:cubicBezTo>
                          <a:pt x="238898" y="314494"/>
                          <a:pt x="243014" y="280353"/>
                          <a:pt x="244475" y="273050"/>
                        </a:cubicBezTo>
                        <a:cubicBezTo>
                          <a:pt x="246187" y="264492"/>
                          <a:pt x="245589" y="254632"/>
                          <a:pt x="250825" y="247650"/>
                        </a:cubicBezTo>
                        <a:lnTo>
                          <a:pt x="260350" y="234950"/>
                        </a:lnTo>
                        <a:cubicBezTo>
                          <a:pt x="267630" y="213111"/>
                          <a:pt x="257673" y="239635"/>
                          <a:pt x="273050" y="212725"/>
                        </a:cubicBezTo>
                        <a:cubicBezTo>
                          <a:pt x="274710" y="209819"/>
                          <a:pt x="275167" y="206375"/>
                          <a:pt x="276225" y="203200"/>
                        </a:cubicBezTo>
                        <a:cubicBezTo>
                          <a:pt x="318193" y="266151"/>
                          <a:pt x="276034" y="199194"/>
                          <a:pt x="285750" y="403225"/>
                        </a:cubicBezTo>
                        <a:cubicBezTo>
                          <a:pt x="286135" y="411307"/>
                          <a:pt x="297007" y="415252"/>
                          <a:pt x="301625" y="419100"/>
                        </a:cubicBezTo>
                        <a:cubicBezTo>
                          <a:pt x="334309" y="446337"/>
                          <a:pt x="286250" y="411475"/>
                          <a:pt x="323850" y="434975"/>
                        </a:cubicBezTo>
                        <a:cubicBezTo>
                          <a:pt x="329603" y="438570"/>
                          <a:pt x="339358" y="447492"/>
                          <a:pt x="346075" y="450850"/>
                        </a:cubicBezTo>
                        <a:cubicBezTo>
                          <a:pt x="349068" y="452347"/>
                          <a:pt x="352425" y="452967"/>
                          <a:pt x="355600" y="454025"/>
                        </a:cubicBezTo>
                        <a:cubicBezTo>
                          <a:pt x="360892" y="458258"/>
                          <a:pt x="366054" y="462659"/>
                          <a:pt x="371475" y="466725"/>
                        </a:cubicBezTo>
                        <a:cubicBezTo>
                          <a:pt x="383233" y="475544"/>
                          <a:pt x="380070" y="470403"/>
                          <a:pt x="390525" y="482600"/>
                        </a:cubicBezTo>
                        <a:cubicBezTo>
                          <a:pt x="403534" y="497777"/>
                          <a:pt x="397108" y="491738"/>
                          <a:pt x="406400" y="508000"/>
                        </a:cubicBezTo>
                        <a:cubicBezTo>
                          <a:pt x="408293" y="511313"/>
                          <a:pt x="411043" y="514112"/>
                          <a:pt x="412750" y="517525"/>
                        </a:cubicBezTo>
                        <a:cubicBezTo>
                          <a:pt x="414247" y="520518"/>
                          <a:pt x="414428" y="524057"/>
                          <a:pt x="415925" y="527050"/>
                        </a:cubicBezTo>
                        <a:cubicBezTo>
                          <a:pt x="417632" y="530463"/>
                          <a:pt x="424973" y="539273"/>
                          <a:pt x="422275" y="536575"/>
                        </a:cubicBezTo>
                        <a:cubicBezTo>
                          <a:pt x="407360" y="521660"/>
                          <a:pt x="412087" y="523509"/>
                          <a:pt x="403225" y="508000"/>
                        </a:cubicBezTo>
                        <a:cubicBezTo>
                          <a:pt x="401332" y="504687"/>
                          <a:pt x="398702" y="501825"/>
                          <a:pt x="396875" y="498475"/>
                        </a:cubicBezTo>
                        <a:cubicBezTo>
                          <a:pt x="392342" y="490165"/>
                          <a:pt x="388945" y="481252"/>
                          <a:pt x="384175" y="473075"/>
                        </a:cubicBezTo>
                        <a:cubicBezTo>
                          <a:pt x="381509" y="468504"/>
                          <a:pt x="377275" y="464969"/>
                          <a:pt x="374650" y="460375"/>
                        </a:cubicBezTo>
                        <a:cubicBezTo>
                          <a:pt x="368779" y="450101"/>
                          <a:pt x="362517" y="439850"/>
                          <a:pt x="358775" y="428625"/>
                        </a:cubicBezTo>
                        <a:cubicBezTo>
                          <a:pt x="351568" y="407005"/>
                          <a:pt x="360639" y="433597"/>
                          <a:pt x="349250" y="403225"/>
                        </a:cubicBezTo>
                        <a:cubicBezTo>
                          <a:pt x="348075" y="400091"/>
                          <a:pt x="347393" y="396776"/>
                          <a:pt x="346075" y="393700"/>
                        </a:cubicBezTo>
                        <a:cubicBezTo>
                          <a:pt x="344211" y="389350"/>
                          <a:pt x="341589" y="385350"/>
                          <a:pt x="339725" y="381000"/>
                        </a:cubicBezTo>
                        <a:cubicBezTo>
                          <a:pt x="338407" y="377924"/>
                          <a:pt x="337469" y="374693"/>
                          <a:pt x="336550" y="371475"/>
                        </a:cubicBezTo>
                        <a:cubicBezTo>
                          <a:pt x="332761" y="358213"/>
                          <a:pt x="332695" y="354694"/>
                          <a:pt x="330200" y="339725"/>
                        </a:cubicBezTo>
                        <a:cubicBezTo>
                          <a:pt x="331258" y="313267"/>
                          <a:pt x="331614" y="286771"/>
                          <a:pt x="333375" y="260350"/>
                        </a:cubicBezTo>
                        <a:cubicBezTo>
                          <a:pt x="334439" y="244392"/>
                          <a:pt x="336560" y="247611"/>
                          <a:pt x="339725" y="234950"/>
                        </a:cubicBezTo>
                        <a:cubicBezTo>
                          <a:pt x="342241" y="224884"/>
                          <a:pt x="342816" y="216153"/>
                          <a:pt x="346075" y="206375"/>
                        </a:cubicBezTo>
                        <a:cubicBezTo>
                          <a:pt x="347877" y="200968"/>
                          <a:pt x="350623" y="195907"/>
                          <a:pt x="352425" y="190500"/>
                        </a:cubicBezTo>
                        <a:cubicBezTo>
                          <a:pt x="353805" y="186360"/>
                          <a:pt x="354401" y="181996"/>
                          <a:pt x="355600" y="177800"/>
                        </a:cubicBezTo>
                        <a:cubicBezTo>
                          <a:pt x="356519" y="174582"/>
                          <a:pt x="358049" y="171542"/>
                          <a:pt x="358775" y="168275"/>
                        </a:cubicBezTo>
                        <a:cubicBezTo>
                          <a:pt x="362696" y="150632"/>
                          <a:pt x="363503" y="132143"/>
                          <a:pt x="365125" y="114300"/>
                        </a:cubicBezTo>
                        <a:cubicBezTo>
                          <a:pt x="366278" y="123520"/>
                          <a:pt x="367542" y="141911"/>
                          <a:pt x="371475" y="152400"/>
                        </a:cubicBezTo>
                        <a:cubicBezTo>
                          <a:pt x="373137" y="156832"/>
                          <a:pt x="375961" y="160750"/>
                          <a:pt x="377825" y="165100"/>
                        </a:cubicBezTo>
                        <a:cubicBezTo>
                          <a:pt x="382654" y="176368"/>
                          <a:pt x="378633" y="173981"/>
                          <a:pt x="387350" y="184150"/>
                        </a:cubicBezTo>
                        <a:cubicBezTo>
                          <a:pt x="391246" y="188696"/>
                          <a:pt x="395817" y="192617"/>
                          <a:pt x="400050" y="196850"/>
                        </a:cubicBezTo>
                        <a:cubicBezTo>
                          <a:pt x="401108" y="200025"/>
                          <a:pt x="401134" y="203762"/>
                          <a:pt x="403225" y="206375"/>
                        </a:cubicBezTo>
                        <a:cubicBezTo>
                          <a:pt x="405609" y="209355"/>
                          <a:pt x="409819" y="210282"/>
                          <a:pt x="412750" y="212725"/>
                        </a:cubicBezTo>
                        <a:cubicBezTo>
                          <a:pt x="437196" y="233097"/>
                          <a:pt x="408151" y="212834"/>
                          <a:pt x="431800" y="228600"/>
                        </a:cubicBezTo>
                        <a:cubicBezTo>
                          <a:pt x="430742" y="243417"/>
                          <a:pt x="435995" y="260153"/>
                          <a:pt x="428625" y="273050"/>
                        </a:cubicBezTo>
                        <a:cubicBezTo>
                          <a:pt x="424626" y="280048"/>
                          <a:pt x="421374" y="258558"/>
                          <a:pt x="419100" y="250825"/>
                        </a:cubicBezTo>
                        <a:cubicBezTo>
                          <a:pt x="398356" y="180296"/>
                          <a:pt x="423769" y="246622"/>
                          <a:pt x="406400" y="203200"/>
                        </a:cubicBezTo>
                        <a:cubicBezTo>
                          <a:pt x="405617" y="193808"/>
                          <a:pt x="398716" y="136392"/>
                          <a:pt x="406400" y="127000"/>
                        </a:cubicBezTo>
                        <a:cubicBezTo>
                          <a:pt x="411803" y="120396"/>
                          <a:pt x="423333" y="129117"/>
                          <a:pt x="431800" y="130175"/>
                        </a:cubicBezTo>
                        <a:cubicBezTo>
                          <a:pt x="433917" y="133350"/>
                          <a:pt x="437896" y="135893"/>
                          <a:pt x="438150" y="139700"/>
                        </a:cubicBezTo>
                        <a:cubicBezTo>
                          <a:pt x="440918" y="181215"/>
                          <a:pt x="436839" y="166980"/>
                          <a:pt x="428625" y="193675"/>
                        </a:cubicBezTo>
                        <a:cubicBezTo>
                          <a:pt x="424249" y="207899"/>
                          <a:pt x="421957" y="220665"/>
                          <a:pt x="419100" y="234950"/>
                        </a:cubicBezTo>
                        <a:cubicBezTo>
                          <a:pt x="419497" y="240900"/>
                          <a:pt x="417875" y="276950"/>
                          <a:pt x="425450" y="292100"/>
                        </a:cubicBezTo>
                        <a:cubicBezTo>
                          <a:pt x="427157" y="295513"/>
                          <a:pt x="429907" y="298312"/>
                          <a:pt x="431800" y="301625"/>
                        </a:cubicBezTo>
                        <a:cubicBezTo>
                          <a:pt x="434148" y="305734"/>
                          <a:pt x="435715" y="310266"/>
                          <a:pt x="438150" y="314325"/>
                        </a:cubicBezTo>
                        <a:cubicBezTo>
                          <a:pt x="442077" y="320869"/>
                          <a:pt x="448437" y="326135"/>
                          <a:pt x="450850" y="333375"/>
                        </a:cubicBezTo>
                        <a:cubicBezTo>
                          <a:pt x="454900" y="345524"/>
                          <a:pt x="457976" y="353129"/>
                          <a:pt x="460375" y="365125"/>
                        </a:cubicBezTo>
                        <a:cubicBezTo>
                          <a:pt x="470787" y="417184"/>
                          <a:pt x="455019" y="345192"/>
                          <a:pt x="466725" y="409575"/>
                        </a:cubicBezTo>
                        <a:cubicBezTo>
                          <a:pt x="467324" y="412868"/>
                          <a:pt x="469147" y="415839"/>
                          <a:pt x="469900" y="419100"/>
                        </a:cubicBezTo>
                        <a:cubicBezTo>
                          <a:pt x="472327" y="429617"/>
                          <a:pt x="477676" y="461548"/>
                          <a:pt x="476250" y="450850"/>
                        </a:cubicBezTo>
                        <a:cubicBezTo>
                          <a:pt x="474133" y="434975"/>
                          <a:pt x="472644" y="419004"/>
                          <a:pt x="469900" y="403225"/>
                        </a:cubicBezTo>
                        <a:cubicBezTo>
                          <a:pt x="468405" y="394627"/>
                          <a:pt x="468391" y="385087"/>
                          <a:pt x="463550" y="377825"/>
                        </a:cubicBezTo>
                        <a:lnTo>
                          <a:pt x="457200" y="368300"/>
                        </a:lnTo>
                        <a:cubicBezTo>
                          <a:pt x="456142" y="360892"/>
                          <a:pt x="455708" y="353367"/>
                          <a:pt x="454025" y="346075"/>
                        </a:cubicBezTo>
                        <a:cubicBezTo>
                          <a:pt x="452520" y="339553"/>
                          <a:pt x="449792" y="333375"/>
                          <a:pt x="447675" y="327025"/>
                        </a:cubicBezTo>
                        <a:cubicBezTo>
                          <a:pt x="446617" y="323850"/>
                          <a:pt x="445050" y="320801"/>
                          <a:pt x="444500" y="317500"/>
                        </a:cubicBezTo>
                        <a:cubicBezTo>
                          <a:pt x="440608" y="294146"/>
                          <a:pt x="442886" y="304695"/>
                          <a:pt x="438150" y="285750"/>
                        </a:cubicBezTo>
                        <a:cubicBezTo>
                          <a:pt x="430963" y="213879"/>
                          <a:pt x="438150" y="300996"/>
                          <a:pt x="438150" y="180975"/>
                        </a:cubicBezTo>
                        <a:cubicBezTo>
                          <a:pt x="438150" y="164009"/>
                          <a:pt x="431940" y="146868"/>
                          <a:pt x="434975" y="130175"/>
                        </a:cubicBezTo>
                        <a:cubicBezTo>
                          <a:pt x="436079" y="124103"/>
                          <a:pt x="441187" y="140844"/>
                          <a:pt x="444500" y="146050"/>
                        </a:cubicBezTo>
                        <a:cubicBezTo>
                          <a:pt x="448597" y="152489"/>
                          <a:pt x="453414" y="158474"/>
                          <a:pt x="457200" y="165100"/>
                        </a:cubicBezTo>
                        <a:cubicBezTo>
                          <a:pt x="463085" y="175398"/>
                          <a:pt x="471167" y="188588"/>
                          <a:pt x="476250" y="200025"/>
                        </a:cubicBezTo>
                        <a:cubicBezTo>
                          <a:pt x="478565" y="205233"/>
                          <a:pt x="479579" y="211067"/>
                          <a:pt x="482600" y="215900"/>
                        </a:cubicBezTo>
                        <a:cubicBezTo>
                          <a:pt x="484980" y="219708"/>
                          <a:pt x="489250" y="221976"/>
                          <a:pt x="492125" y="225425"/>
                        </a:cubicBezTo>
                        <a:cubicBezTo>
                          <a:pt x="503499" y="239074"/>
                          <a:pt x="494490" y="230156"/>
                          <a:pt x="501650" y="244475"/>
                        </a:cubicBezTo>
                        <a:cubicBezTo>
                          <a:pt x="503357" y="247888"/>
                          <a:pt x="506450" y="250513"/>
                          <a:pt x="508000" y="254000"/>
                        </a:cubicBezTo>
                        <a:cubicBezTo>
                          <a:pt x="510718" y="260117"/>
                          <a:pt x="512233" y="266700"/>
                          <a:pt x="514350" y="273050"/>
                        </a:cubicBezTo>
                        <a:lnTo>
                          <a:pt x="523875" y="301625"/>
                        </a:lnTo>
                        <a:lnTo>
                          <a:pt x="527050" y="311150"/>
                        </a:lnTo>
                        <a:cubicBezTo>
                          <a:pt x="528108" y="314325"/>
                          <a:pt x="528369" y="317890"/>
                          <a:pt x="530225" y="320675"/>
                        </a:cubicBezTo>
                        <a:cubicBezTo>
                          <a:pt x="534458" y="327025"/>
                          <a:pt x="540512" y="332485"/>
                          <a:pt x="542925" y="339725"/>
                        </a:cubicBezTo>
                        <a:cubicBezTo>
                          <a:pt x="550905" y="363666"/>
                          <a:pt x="540140" y="334156"/>
                          <a:pt x="552450" y="358775"/>
                        </a:cubicBezTo>
                        <a:cubicBezTo>
                          <a:pt x="558629" y="371132"/>
                          <a:pt x="552696" y="366758"/>
                          <a:pt x="558800" y="381000"/>
                        </a:cubicBezTo>
                        <a:cubicBezTo>
                          <a:pt x="560303" y="384507"/>
                          <a:pt x="563443" y="387112"/>
                          <a:pt x="565150" y="390525"/>
                        </a:cubicBezTo>
                        <a:cubicBezTo>
                          <a:pt x="566647" y="393518"/>
                          <a:pt x="570333" y="402727"/>
                          <a:pt x="568325" y="400050"/>
                        </a:cubicBezTo>
                        <a:cubicBezTo>
                          <a:pt x="563205" y="393224"/>
                          <a:pt x="560015" y="385142"/>
                          <a:pt x="555625" y="377825"/>
                        </a:cubicBezTo>
                        <a:cubicBezTo>
                          <a:pt x="553662" y="374553"/>
                          <a:pt x="550982" y="371713"/>
                          <a:pt x="549275" y="368300"/>
                        </a:cubicBezTo>
                        <a:cubicBezTo>
                          <a:pt x="547778" y="365307"/>
                          <a:pt x="547597" y="361768"/>
                          <a:pt x="546100" y="358775"/>
                        </a:cubicBezTo>
                        <a:cubicBezTo>
                          <a:pt x="528989" y="324552"/>
                          <a:pt x="554152" y="387624"/>
                          <a:pt x="530225" y="330200"/>
                        </a:cubicBezTo>
                        <a:cubicBezTo>
                          <a:pt x="523669" y="314465"/>
                          <a:pt x="517805" y="286871"/>
                          <a:pt x="514350" y="273050"/>
                        </a:cubicBezTo>
                        <a:cubicBezTo>
                          <a:pt x="510953" y="259460"/>
                          <a:pt x="510687" y="259255"/>
                          <a:pt x="508000" y="244475"/>
                        </a:cubicBezTo>
                        <a:cubicBezTo>
                          <a:pt x="506848" y="238141"/>
                          <a:pt x="505577" y="231818"/>
                          <a:pt x="504825" y="225425"/>
                        </a:cubicBezTo>
                        <a:cubicBezTo>
                          <a:pt x="503459" y="213815"/>
                          <a:pt x="502813" y="202132"/>
                          <a:pt x="501650" y="190500"/>
                        </a:cubicBezTo>
                        <a:cubicBezTo>
                          <a:pt x="499621" y="170207"/>
                          <a:pt x="498290" y="159138"/>
                          <a:pt x="495300" y="139700"/>
                        </a:cubicBezTo>
                        <a:cubicBezTo>
                          <a:pt x="494321" y="133337"/>
                          <a:pt x="493686" y="126895"/>
                          <a:pt x="492125" y="120650"/>
                        </a:cubicBezTo>
                        <a:cubicBezTo>
                          <a:pt x="490502" y="114156"/>
                          <a:pt x="483138" y="95448"/>
                          <a:pt x="485775" y="101600"/>
                        </a:cubicBezTo>
                        <a:cubicBezTo>
                          <a:pt x="488950" y="109008"/>
                          <a:pt x="491695" y="116616"/>
                          <a:pt x="495300" y="123825"/>
                        </a:cubicBezTo>
                        <a:cubicBezTo>
                          <a:pt x="497007" y="127238"/>
                          <a:pt x="499943" y="129937"/>
                          <a:pt x="501650" y="133350"/>
                        </a:cubicBezTo>
                        <a:cubicBezTo>
                          <a:pt x="504199" y="138448"/>
                          <a:pt x="505451" y="144127"/>
                          <a:pt x="508000" y="149225"/>
                        </a:cubicBezTo>
                        <a:cubicBezTo>
                          <a:pt x="509707" y="152638"/>
                          <a:pt x="512800" y="155263"/>
                          <a:pt x="514350" y="158750"/>
                        </a:cubicBezTo>
                        <a:cubicBezTo>
                          <a:pt x="517068" y="164867"/>
                          <a:pt x="518583" y="171450"/>
                          <a:pt x="520700" y="177800"/>
                        </a:cubicBezTo>
                        <a:cubicBezTo>
                          <a:pt x="521758" y="180975"/>
                          <a:pt x="522378" y="184332"/>
                          <a:pt x="523875" y="187325"/>
                        </a:cubicBezTo>
                        <a:cubicBezTo>
                          <a:pt x="525992" y="191558"/>
                          <a:pt x="528563" y="195593"/>
                          <a:pt x="530225" y="200025"/>
                        </a:cubicBezTo>
                        <a:cubicBezTo>
                          <a:pt x="537761" y="220120"/>
                          <a:pt x="527964" y="205781"/>
                          <a:pt x="539750" y="225425"/>
                        </a:cubicBezTo>
                        <a:cubicBezTo>
                          <a:pt x="543677" y="231969"/>
                          <a:pt x="547054" y="239079"/>
                          <a:pt x="552450" y="244475"/>
                        </a:cubicBezTo>
                        <a:cubicBezTo>
                          <a:pt x="572906" y="264931"/>
                          <a:pt x="558605" y="248970"/>
                          <a:pt x="571500" y="266700"/>
                        </a:cubicBezTo>
                        <a:cubicBezTo>
                          <a:pt x="577725" y="275259"/>
                          <a:pt x="583066" y="284616"/>
                          <a:pt x="590550" y="292100"/>
                        </a:cubicBezTo>
                        <a:cubicBezTo>
                          <a:pt x="593725" y="295275"/>
                          <a:pt x="597500" y="297947"/>
                          <a:pt x="600075" y="301625"/>
                        </a:cubicBezTo>
                        <a:cubicBezTo>
                          <a:pt x="604968" y="308615"/>
                          <a:pt x="608385" y="316533"/>
                          <a:pt x="612775" y="323850"/>
                        </a:cubicBezTo>
                        <a:cubicBezTo>
                          <a:pt x="614738" y="327122"/>
                          <a:pt x="617575" y="329888"/>
                          <a:pt x="619125" y="333375"/>
                        </a:cubicBezTo>
                        <a:cubicBezTo>
                          <a:pt x="621843" y="339492"/>
                          <a:pt x="629188" y="357994"/>
                          <a:pt x="625475" y="352425"/>
                        </a:cubicBezTo>
                        <a:cubicBezTo>
                          <a:pt x="623358" y="349250"/>
                          <a:pt x="621415" y="345953"/>
                          <a:pt x="619125" y="342900"/>
                        </a:cubicBezTo>
                        <a:cubicBezTo>
                          <a:pt x="607934" y="327978"/>
                          <a:pt x="603116" y="324879"/>
                          <a:pt x="593725" y="307975"/>
                        </a:cubicBezTo>
                        <a:cubicBezTo>
                          <a:pt x="592100" y="305049"/>
                          <a:pt x="592047" y="301443"/>
                          <a:pt x="590550" y="298450"/>
                        </a:cubicBezTo>
                        <a:cubicBezTo>
                          <a:pt x="587790" y="292930"/>
                          <a:pt x="584022" y="287970"/>
                          <a:pt x="581025" y="282575"/>
                        </a:cubicBezTo>
                        <a:cubicBezTo>
                          <a:pt x="578726" y="278438"/>
                          <a:pt x="576974" y="274012"/>
                          <a:pt x="574675" y="269875"/>
                        </a:cubicBezTo>
                        <a:cubicBezTo>
                          <a:pt x="571678" y="264480"/>
                          <a:pt x="567704" y="259618"/>
                          <a:pt x="565150" y="254000"/>
                        </a:cubicBezTo>
                        <a:cubicBezTo>
                          <a:pt x="562380" y="247906"/>
                          <a:pt x="561286" y="241165"/>
                          <a:pt x="558800" y="234950"/>
                        </a:cubicBezTo>
                        <a:cubicBezTo>
                          <a:pt x="556683" y="229658"/>
                          <a:pt x="554088" y="224534"/>
                          <a:pt x="552450" y="219075"/>
                        </a:cubicBezTo>
                        <a:cubicBezTo>
                          <a:pt x="545555" y="196091"/>
                          <a:pt x="553967" y="208996"/>
                          <a:pt x="542925" y="184150"/>
                        </a:cubicBezTo>
                        <a:cubicBezTo>
                          <a:pt x="541375" y="180663"/>
                          <a:pt x="538282" y="178038"/>
                          <a:pt x="536575" y="174625"/>
                        </a:cubicBezTo>
                        <a:cubicBezTo>
                          <a:pt x="535078" y="171632"/>
                          <a:pt x="534718" y="168176"/>
                          <a:pt x="533400" y="165100"/>
                        </a:cubicBezTo>
                        <a:cubicBezTo>
                          <a:pt x="531536" y="160750"/>
                          <a:pt x="529167" y="156633"/>
                          <a:pt x="527050" y="152400"/>
                        </a:cubicBezTo>
                        <a:cubicBezTo>
                          <a:pt x="528108" y="194733"/>
                          <a:pt x="527278" y="237156"/>
                          <a:pt x="530225" y="279400"/>
                        </a:cubicBezTo>
                        <a:cubicBezTo>
                          <a:pt x="530491" y="283207"/>
                          <a:pt x="534868" y="285512"/>
                          <a:pt x="536575" y="288925"/>
                        </a:cubicBezTo>
                        <a:cubicBezTo>
                          <a:pt x="538072" y="291918"/>
                          <a:pt x="538692" y="295275"/>
                          <a:pt x="539750" y="298450"/>
                        </a:cubicBezTo>
                        <a:cubicBezTo>
                          <a:pt x="540808" y="309033"/>
                          <a:pt x="541421" y="319671"/>
                          <a:pt x="542925" y="330200"/>
                        </a:cubicBezTo>
                        <a:cubicBezTo>
                          <a:pt x="543542" y="334520"/>
                          <a:pt x="545153" y="338640"/>
                          <a:pt x="546100" y="342900"/>
                        </a:cubicBezTo>
                        <a:cubicBezTo>
                          <a:pt x="547271" y="348168"/>
                          <a:pt x="548062" y="353517"/>
                          <a:pt x="549275" y="358775"/>
                        </a:cubicBezTo>
                        <a:cubicBezTo>
                          <a:pt x="551237" y="367279"/>
                          <a:pt x="550784" y="376913"/>
                          <a:pt x="555625" y="384175"/>
                        </a:cubicBezTo>
                        <a:cubicBezTo>
                          <a:pt x="557742" y="387350"/>
                          <a:pt x="558159" y="393700"/>
                          <a:pt x="561975" y="393700"/>
                        </a:cubicBezTo>
                        <a:cubicBezTo>
                          <a:pt x="565322" y="393700"/>
                          <a:pt x="560808" y="386852"/>
                          <a:pt x="558800" y="384175"/>
                        </a:cubicBezTo>
                        <a:cubicBezTo>
                          <a:pt x="552450" y="375708"/>
                          <a:pt x="545975" y="367334"/>
                          <a:pt x="539750" y="358775"/>
                        </a:cubicBezTo>
                        <a:cubicBezTo>
                          <a:pt x="531305" y="347163"/>
                          <a:pt x="523977" y="332656"/>
                          <a:pt x="517525" y="320675"/>
                        </a:cubicBezTo>
                        <a:cubicBezTo>
                          <a:pt x="515281" y="316508"/>
                          <a:pt x="513610" y="312034"/>
                          <a:pt x="511175" y="307975"/>
                        </a:cubicBezTo>
                        <a:cubicBezTo>
                          <a:pt x="507248" y="301431"/>
                          <a:pt x="501888" y="295751"/>
                          <a:pt x="498475" y="288925"/>
                        </a:cubicBezTo>
                        <a:cubicBezTo>
                          <a:pt x="495482" y="282938"/>
                          <a:pt x="494242" y="276225"/>
                          <a:pt x="492125" y="269875"/>
                        </a:cubicBezTo>
                        <a:cubicBezTo>
                          <a:pt x="484810" y="247931"/>
                          <a:pt x="489762" y="263597"/>
                          <a:pt x="479425" y="222250"/>
                        </a:cubicBezTo>
                        <a:cubicBezTo>
                          <a:pt x="478367" y="218017"/>
                          <a:pt x="476967" y="213854"/>
                          <a:pt x="476250" y="209550"/>
                        </a:cubicBezTo>
                        <a:lnTo>
                          <a:pt x="473075" y="190500"/>
                        </a:lnTo>
                        <a:cubicBezTo>
                          <a:pt x="472017" y="173567"/>
                          <a:pt x="471588" y="122818"/>
                          <a:pt x="469900" y="139700"/>
                        </a:cubicBezTo>
                        <a:cubicBezTo>
                          <a:pt x="464321" y="195492"/>
                          <a:pt x="466662" y="287783"/>
                          <a:pt x="469900" y="346075"/>
                        </a:cubicBezTo>
                        <a:cubicBezTo>
                          <a:pt x="470315" y="353547"/>
                          <a:pt x="472330" y="360854"/>
                          <a:pt x="473075" y="368300"/>
                        </a:cubicBezTo>
                        <a:cubicBezTo>
                          <a:pt x="474448" y="382030"/>
                          <a:pt x="474877" y="395845"/>
                          <a:pt x="476250" y="409575"/>
                        </a:cubicBezTo>
                        <a:cubicBezTo>
                          <a:pt x="476995" y="417021"/>
                          <a:pt x="478195" y="424418"/>
                          <a:pt x="479425" y="431800"/>
                        </a:cubicBezTo>
                        <a:cubicBezTo>
                          <a:pt x="480312" y="437123"/>
                          <a:pt x="486416" y="451491"/>
                          <a:pt x="482600" y="447675"/>
                        </a:cubicBezTo>
                        <a:cubicBezTo>
                          <a:pt x="477867" y="442942"/>
                          <a:pt x="478676" y="434863"/>
                          <a:pt x="476250" y="428625"/>
                        </a:cubicBezTo>
                        <a:cubicBezTo>
                          <a:pt x="444341" y="346574"/>
                          <a:pt x="475492" y="441287"/>
                          <a:pt x="438150" y="314325"/>
                        </a:cubicBezTo>
                        <a:cubicBezTo>
                          <a:pt x="435032" y="303725"/>
                          <a:pt x="428625" y="282575"/>
                          <a:pt x="428625" y="282575"/>
                        </a:cubicBezTo>
                        <a:cubicBezTo>
                          <a:pt x="423147" y="227798"/>
                          <a:pt x="429499" y="273588"/>
                          <a:pt x="415925" y="215900"/>
                        </a:cubicBezTo>
                        <a:cubicBezTo>
                          <a:pt x="414451" y="209634"/>
                          <a:pt x="414013" y="203163"/>
                          <a:pt x="412750" y="196850"/>
                        </a:cubicBezTo>
                        <a:cubicBezTo>
                          <a:pt x="411894" y="192571"/>
                          <a:pt x="410633" y="188383"/>
                          <a:pt x="409575" y="184150"/>
                        </a:cubicBezTo>
                        <a:cubicBezTo>
                          <a:pt x="408517" y="173567"/>
                          <a:pt x="406400" y="163036"/>
                          <a:pt x="406400" y="152400"/>
                        </a:cubicBezTo>
                        <a:cubicBezTo>
                          <a:pt x="406400" y="124863"/>
                          <a:pt x="410885" y="97356"/>
                          <a:pt x="409575" y="69850"/>
                        </a:cubicBezTo>
                        <a:cubicBezTo>
                          <a:pt x="409304" y="64157"/>
                          <a:pt x="405774" y="80627"/>
                          <a:pt x="403225" y="85725"/>
                        </a:cubicBezTo>
                        <a:cubicBezTo>
                          <a:pt x="401518" y="89138"/>
                          <a:pt x="398768" y="91937"/>
                          <a:pt x="396875" y="95250"/>
                        </a:cubicBezTo>
                        <a:cubicBezTo>
                          <a:pt x="394527" y="99359"/>
                          <a:pt x="392389" y="103600"/>
                          <a:pt x="390525" y="107950"/>
                        </a:cubicBezTo>
                        <a:cubicBezTo>
                          <a:pt x="386035" y="118427"/>
                          <a:pt x="384148" y="130216"/>
                          <a:pt x="377825" y="139700"/>
                        </a:cubicBezTo>
                        <a:cubicBezTo>
                          <a:pt x="359627" y="166997"/>
                          <a:pt x="381445" y="132460"/>
                          <a:pt x="368300" y="158750"/>
                        </a:cubicBezTo>
                        <a:cubicBezTo>
                          <a:pt x="365540" y="164270"/>
                          <a:pt x="361730" y="169207"/>
                          <a:pt x="358775" y="174625"/>
                        </a:cubicBezTo>
                        <a:cubicBezTo>
                          <a:pt x="355375" y="180858"/>
                          <a:pt x="353188" y="187768"/>
                          <a:pt x="349250" y="193675"/>
                        </a:cubicBezTo>
                        <a:cubicBezTo>
                          <a:pt x="346759" y="197411"/>
                          <a:pt x="342647" y="199791"/>
                          <a:pt x="339725" y="203200"/>
                        </a:cubicBezTo>
                        <a:cubicBezTo>
                          <a:pt x="336281" y="207218"/>
                          <a:pt x="334551" y="212888"/>
                          <a:pt x="330200" y="215900"/>
                        </a:cubicBezTo>
                        <a:cubicBezTo>
                          <a:pt x="320471" y="222635"/>
                          <a:pt x="310164" y="230102"/>
                          <a:pt x="298450" y="231775"/>
                        </a:cubicBezTo>
                        <a:cubicBezTo>
                          <a:pt x="270883" y="235713"/>
                          <a:pt x="283563" y="233482"/>
                          <a:pt x="260350" y="238125"/>
                        </a:cubicBezTo>
                        <a:cubicBezTo>
                          <a:pt x="244475" y="237067"/>
                          <a:pt x="228379" y="237796"/>
                          <a:pt x="212725" y="234950"/>
                        </a:cubicBezTo>
                        <a:cubicBezTo>
                          <a:pt x="208421" y="234167"/>
                          <a:pt x="184631" y="222801"/>
                          <a:pt x="177800" y="219075"/>
                        </a:cubicBezTo>
                        <a:cubicBezTo>
                          <a:pt x="158365" y="208474"/>
                          <a:pt x="155349" y="207368"/>
                          <a:pt x="139700" y="193675"/>
                        </a:cubicBezTo>
                        <a:cubicBezTo>
                          <a:pt x="133458" y="188214"/>
                          <a:pt x="127582" y="182140"/>
                          <a:pt x="123825" y="174625"/>
                        </a:cubicBezTo>
                        <a:cubicBezTo>
                          <a:pt x="121276" y="169527"/>
                          <a:pt x="119592" y="164042"/>
                          <a:pt x="117475" y="158750"/>
                        </a:cubicBezTo>
                        <a:cubicBezTo>
                          <a:pt x="119592" y="142875"/>
                          <a:pt x="119002" y="126397"/>
                          <a:pt x="123825" y="111125"/>
                        </a:cubicBezTo>
                        <a:cubicBezTo>
                          <a:pt x="125628" y="105416"/>
                          <a:pt x="132583" y="102931"/>
                          <a:pt x="136525" y="98425"/>
                        </a:cubicBezTo>
                        <a:cubicBezTo>
                          <a:pt x="140010" y="94443"/>
                          <a:pt x="141783" y="88854"/>
                          <a:pt x="146050" y="85725"/>
                        </a:cubicBezTo>
                        <a:cubicBezTo>
                          <a:pt x="157906" y="77030"/>
                          <a:pt x="170742" y="69534"/>
                          <a:pt x="184150" y="63500"/>
                        </a:cubicBezTo>
                        <a:cubicBezTo>
                          <a:pt x="201264" y="55799"/>
                          <a:pt x="254564" y="51854"/>
                          <a:pt x="263525" y="50800"/>
                        </a:cubicBezTo>
                        <a:cubicBezTo>
                          <a:pt x="322448" y="56692"/>
                          <a:pt x="311884" y="48025"/>
                          <a:pt x="346075" y="66675"/>
                        </a:cubicBezTo>
                        <a:cubicBezTo>
                          <a:pt x="351493" y="69630"/>
                          <a:pt x="357287" y="72158"/>
                          <a:pt x="361950" y="76200"/>
                        </a:cubicBezTo>
                        <a:cubicBezTo>
                          <a:pt x="373260" y="86002"/>
                          <a:pt x="393700" y="107950"/>
                          <a:pt x="393700" y="107950"/>
                        </a:cubicBezTo>
                        <a:cubicBezTo>
                          <a:pt x="395817" y="113242"/>
                          <a:pt x="398668" y="118296"/>
                          <a:pt x="400050" y="123825"/>
                        </a:cubicBezTo>
                        <a:cubicBezTo>
                          <a:pt x="401865" y="131085"/>
                          <a:pt x="401886" y="138687"/>
                          <a:pt x="403225" y="146050"/>
                        </a:cubicBezTo>
                        <a:cubicBezTo>
                          <a:pt x="404006" y="150343"/>
                          <a:pt x="405342" y="154517"/>
                          <a:pt x="406400" y="158750"/>
                        </a:cubicBezTo>
                        <a:cubicBezTo>
                          <a:pt x="405342" y="170392"/>
                          <a:pt x="406237" y="182380"/>
                          <a:pt x="403225" y="193675"/>
                        </a:cubicBezTo>
                        <a:cubicBezTo>
                          <a:pt x="400294" y="204665"/>
                          <a:pt x="372045" y="223553"/>
                          <a:pt x="368300" y="225425"/>
                        </a:cubicBezTo>
                        <a:cubicBezTo>
                          <a:pt x="364067" y="227542"/>
                          <a:pt x="360090" y="230278"/>
                          <a:pt x="355600" y="231775"/>
                        </a:cubicBezTo>
                        <a:cubicBezTo>
                          <a:pt x="350480" y="233482"/>
                          <a:pt x="344960" y="233641"/>
                          <a:pt x="339725" y="234950"/>
                        </a:cubicBezTo>
                        <a:cubicBezTo>
                          <a:pt x="336478" y="235762"/>
                          <a:pt x="333345" y="236981"/>
                          <a:pt x="330200" y="238125"/>
                        </a:cubicBezTo>
                        <a:cubicBezTo>
                          <a:pt x="282349" y="255525"/>
                          <a:pt x="327869" y="239960"/>
                          <a:pt x="276225" y="257175"/>
                        </a:cubicBezTo>
                        <a:cubicBezTo>
                          <a:pt x="273050" y="258233"/>
                          <a:pt x="269982" y="259694"/>
                          <a:pt x="266700" y="260350"/>
                        </a:cubicBezTo>
                        <a:cubicBezTo>
                          <a:pt x="243487" y="264993"/>
                          <a:pt x="256167" y="262762"/>
                          <a:pt x="228600" y="266700"/>
                        </a:cubicBezTo>
                        <a:cubicBezTo>
                          <a:pt x="225425" y="265642"/>
                          <a:pt x="221688" y="265616"/>
                          <a:pt x="219075" y="263525"/>
                        </a:cubicBezTo>
                        <a:cubicBezTo>
                          <a:pt x="216095" y="261141"/>
                          <a:pt x="212613" y="257814"/>
                          <a:pt x="212725" y="254000"/>
                        </a:cubicBezTo>
                        <a:cubicBezTo>
                          <a:pt x="213694" y="221053"/>
                          <a:pt x="215460" y="187830"/>
                          <a:pt x="222250" y="155575"/>
                        </a:cubicBezTo>
                        <a:cubicBezTo>
                          <a:pt x="224126" y="146666"/>
                          <a:pt x="232663" y="140633"/>
                          <a:pt x="238125" y="133350"/>
                        </a:cubicBezTo>
                        <a:cubicBezTo>
                          <a:pt x="253192" y="113261"/>
                          <a:pt x="254684" y="112361"/>
                          <a:pt x="279400" y="95250"/>
                        </a:cubicBezTo>
                        <a:cubicBezTo>
                          <a:pt x="283291" y="92556"/>
                          <a:pt x="287549" y="90200"/>
                          <a:pt x="292100" y="88900"/>
                        </a:cubicBezTo>
                        <a:cubicBezTo>
                          <a:pt x="313048" y="82915"/>
                          <a:pt x="331059" y="81749"/>
                          <a:pt x="352425" y="79375"/>
                        </a:cubicBezTo>
                        <a:cubicBezTo>
                          <a:pt x="364067" y="80433"/>
                          <a:pt x="376405" y="78445"/>
                          <a:pt x="387350" y="82550"/>
                        </a:cubicBezTo>
                        <a:cubicBezTo>
                          <a:pt x="394357" y="85178"/>
                          <a:pt x="398391" y="92712"/>
                          <a:pt x="403225" y="98425"/>
                        </a:cubicBezTo>
                        <a:cubicBezTo>
                          <a:pt x="411754" y="108505"/>
                          <a:pt x="423517" y="122904"/>
                          <a:pt x="428625" y="136525"/>
                        </a:cubicBezTo>
                        <a:cubicBezTo>
                          <a:pt x="430157" y="140611"/>
                          <a:pt x="430742" y="144992"/>
                          <a:pt x="431800" y="149225"/>
                        </a:cubicBezTo>
                        <a:cubicBezTo>
                          <a:pt x="435801" y="185230"/>
                          <a:pt x="436715" y="177294"/>
                          <a:pt x="431800" y="219075"/>
                        </a:cubicBezTo>
                        <a:cubicBezTo>
                          <a:pt x="431290" y="223409"/>
                          <a:pt x="430576" y="227872"/>
                          <a:pt x="428625" y="231775"/>
                        </a:cubicBezTo>
                        <a:cubicBezTo>
                          <a:pt x="426258" y="236508"/>
                          <a:pt x="422701" y="240597"/>
                          <a:pt x="419100" y="244475"/>
                        </a:cubicBezTo>
                        <a:cubicBezTo>
                          <a:pt x="409878" y="254406"/>
                          <a:pt x="390036" y="276282"/>
                          <a:pt x="374650" y="285750"/>
                        </a:cubicBezTo>
                        <a:cubicBezTo>
                          <a:pt x="341618" y="306077"/>
                          <a:pt x="356630" y="298581"/>
                          <a:pt x="330200" y="304800"/>
                        </a:cubicBezTo>
                        <a:cubicBezTo>
                          <a:pt x="317457" y="307798"/>
                          <a:pt x="292100" y="314325"/>
                          <a:pt x="292100" y="314325"/>
                        </a:cubicBezTo>
                        <a:cubicBezTo>
                          <a:pt x="254936" y="307767"/>
                          <a:pt x="240827" y="317529"/>
                          <a:pt x="225425" y="288925"/>
                        </a:cubicBezTo>
                        <a:cubicBezTo>
                          <a:pt x="221138" y="280963"/>
                          <a:pt x="219075" y="271992"/>
                          <a:pt x="215900" y="263525"/>
                        </a:cubicBezTo>
                        <a:cubicBezTo>
                          <a:pt x="208912" y="200629"/>
                          <a:pt x="204829" y="179182"/>
                          <a:pt x="222250" y="92075"/>
                        </a:cubicBezTo>
                        <a:cubicBezTo>
                          <a:pt x="223715" y="84749"/>
                          <a:pt x="244870" y="46833"/>
                          <a:pt x="260350" y="34925"/>
                        </a:cubicBezTo>
                        <a:cubicBezTo>
                          <a:pt x="270590" y="27048"/>
                          <a:pt x="279844" y="16785"/>
                          <a:pt x="292100" y="12700"/>
                        </a:cubicBezTo>
                        <a:lnTo>
                          <a:pt x="301625" y="9525"/>
                        </a:lnTo>
                        <a:cubicBezTo>
                          <a:pt x="324908" y="12700"/>
                          <a:pt x="349561" y="10567"/>
                          <a:pt x="371475" y="19050"/>
                        </a:cubicBezTo>
                        <a:cubicBezTo>
                          <a:pt x="391073" y="26636"/>
                          <a:pt x="405038" y="55030"/>
                          <a:pt x="412750" y="73025"/>
                        </a:cubicBezTo>
                        <a:cubicBezTo>
                          <a:pt x="415387" y="79177"/>
                          <a:pt x="416983" y="85725"/>
                          <a:pt x="419100" y="92075"/>
                        </a:cubicBezTo>
                        <a:cubicBezTo>
                          <a:pt x="420158" y="102658"/>
                          <a:pt x="420869" y="113282"/>
                          <a:pt x="422275" y="123825"/>
                        </a:cubicBezTo>
                        <a:cubicBezTo>
                          <a:pt x="425589" y="148684"/>
                          <a:pt x="434534" y="150920"/>
                          <a:pt x="415925" y="184150"/>
                        </a:cubicBezTo>
                        <a:cubicBezTo>
                          <a:pt x="402453" y="208208"/>
                          <a:pt x="389101" y="213087"/>
                          <a:pt x="371475" y="225425"/>
                        </a:cubicBezTo>
                        <a:cubicBezTo>
                          <a:pt x="353433" y="238054"/>
                          <a:pt x="338120" y="255792"/>
                          <a:pt x="317500" y="263525"/>
                        </a:cubicBezTo>
                        <a:cubicBezTo>
                          <a:pt x="305200" y="268137"/>
                          <a:pt x="252190" y="288168"/>
                          <a:pt x="247650" y="288925"/>
                        </a:cubicBezTo>
                        <a:cubicBezTo>
                          <a:pt x="185388" y="299302"/>
                          <a:pt x="277412" y="283228"/>
                          <a:pt x="206375" y="298450"/>
                        </a:cubicBezTo>
                        <a:cubicBezTo>
                          <a:pt x="126741" y="315514"/>
                          <a:pt x="222366" y="292071"/>
                          <a:pt x="171450" y="304800"/>
                        </a:cubicBezTo>
                        <a:cubicBezTo>
                          <a:pt x="166158" y="303742"/>
                          <a:pt x="158568" y="306115"/>
                          <a:pt x="155575" y="301625"/>
                        </a:cubicBezTo>
                        <a:cubicBezTo>
                          <a:pt x="150842" y="294525"/>
                          <a:pt x="151308" y="284687"/>
                          <a:pt x="152400" y="276225"/>
                        </a:cubicBezTo>
                        <a:cubicBezTo>
                          <a:pt x="155588" y="251520"/>
                          <a:pt x="161799" y="227254"/>
                          <a:pt x="168275" y="203200"/>
                        </a:cubicBezTo>
                        <a:cubicBezTo>
                          <a:pt x="169267" y="199515"/>
                          <a:pt x="172335" y="196728"/>
                          <a:pt x="174625" y="193675"/>
                        </a:cubicBezTo>
                        <a:cubicBezTo>
                          <a:pt x="181865" y="184022"/>
                          <a:pt x="188904" y="174181"/>
                          <a:pt x="196850" y="165100"/>
                        </a:cubicBezTo>
                        <a:cubicBezTo>
                          <a:pt x="203749" y="157215"/>
                          <a:pt x="210837" y="149348"/>
                          <a:pt x="219075" y="142875"/>
                        </a:cubicBezTo>
                        <a:cubicBezTo>
                          <a:pt x="232302" y="132483"/>
                          <a:pt x="237874" y="131317"/>
                          <a:pt x="250825" y="127000"/>
                        </a:cubicBezTo>
                        <a:cubicBezTo>
                          <a:pt x="271992" y="131233"/>
                          <a:pt x="293674" y="133415"/>
                          <a:pt x="314325" y="139700"/>
                        </a:cubicBezTo>
                        <a:cubicBezTo>
                          <a:pt x="318621" y="141007"/>
                          <a:pt x="321112" y="145666"/>
                          <a:pt x="323850" y="149225"/>
                        </a:cubicBezTo>
                        <a:cubicBezTo>
                          <a:pt x="346612" y="178815"/>
                          <a:pt x="342482" y="171993"/>
                          <a:pt x="352425" y="196850"/>
                        </a:cubicBezTo>
                        <a:cubicBezTo>
                          <a:pt x="353483" y="204258"/>
                          <a:pt x="356310" y="211625"/>
                          <a:pt x="355600" y="219075"/>
                        </a:cubicBezTo>
                        <a:cubicBezTo>
                          <a:pt x="354163" y="234160"/>
                          <a:pt x="350351" y="248988"/>
                          <a:pt x="346075" y="263525"/>
                        </a:cubicBezTo>
                        <a:cubicBezTo>
                          <a:pt x="344998" y="267186"/>
                          <a:pt x="342423" y="270352"/>
                          <a:pt x="339725" y="273050"/>
                        </a:cubicBezTo>
                        <a:cubicBezTo>
                          <a:pt x="337389" y="275386"/>
                          <a:pt x="320187" y="289169"/>
                          <a:pt x="314325" y="292100"/>
                        </a:cubicBezTo>
                        <a:cubicBezTo>
                          <a:pt x="311332" y="293597"/>
                          <a:pt x="307907" y="294032"/>
                          <a:pt x="304800" y="295275"/>
                        </a:cubicBezTo>
                        <a:cubicBezTo>
                          <a:pt x="297316" y="298268"/>
                          <a:pt x="290421" y="302954"/>
                          <a:pt x="282575" y="304800"/>
                        </a:cubicBezTo>
                        <a:cubicBezTo>
                          <a:pt x="272222" y="307236"/>
                          <a:pt x="261408" y="306917"/>
                          <a:pt x="250825" y="307975"/>
                        </a:cubicBezTo>
                        <a:cubicBezTo>
                          <a:pt x="230221" y="303854"/>
                          <a:pt x="204929" y="310470"/>
                          <a:pt x="196850" y="288925"/>
                        </a:cubicBezTo>
                        <a:cubicBezTo>
                          <a:pt x="194955" y="283872"/>
                          <a:pt x="194733" y="278342"/>
                          <a:pt x="193675" y="273050"/>
                        </a:cubicBezTo>
                        <a:cubicBezTo>
                          <a:pt x="200600" y="226886"/>
                          <a:pt x="196750" y="207878"/>
                          <a:pt x="222250" y="171450"/>
                        </a:cubicBezTo>
                        <a:cubicBezTo>
                          <a:pt x="229658" y="160867"/>
                          <a:pt x="236405" y="149788"/>
                          <a:pt x="244475" y="139700"/>
                        </a:cubicBezTo>
                        <a:cubicBezTo>
                          <a:pt x="263752" y="115604"/>
                          <a:pt x="251210" y="132734"/>
                          <a:pt x="266700" y="107950"/>
                        </a:cubicBezTo>
                        <a:cubicBezTo>
                          <a:pt x="275493" y="93882"/>
                          <a:pt x="271329" y="103587"/>
                          <a:pt x="276225" y="88900"/>
                        </a:cubicBezTo>
                        <a:cubicBezTo>
                          <a:pt x="273050" y="86783"/>
                          <a:pt x="270508" y="82788"/>
                          <a:pt x="266700" y="82550"/>
                        </a:cubicBezTo>
                        <a:cubicBezTo>
                          <a:pt x="265679" y="82486"/>
                          <a:pt x="227944" y="82209"/>
                          <a:pt x="215900" y="88900"/>
                        </a:cubicBezTo>
                        <a:cubicBezTo>
                          <a:pt x="209229" y="92606"/>
                          <a:pt x="203676" y="98187"/>
                          <a:pt x="196850" y="101600"/>
                        </a:cubicBezTo>
                        <a:cubicBezTo>
                          <a:pt x="174707" y="112672"/>
                          <a:pt x="192645" y="102029"/>
                          <a:pt x="174625" y="117475"/>
                        </a:cubicBezTo>
                        <a:cubicBezTo>
                          <a:pt x="170607" y="120919"/>
                          <a:pt x="165858" y="123460"/>
                          <a:pt x="161925" y="127000"/>
                        </a:cubicBezTo>
                        <a:cubicBezTo>
                          <a:pt x="155250" y="133007"/>
                          <a:pt x="146891" y="138018"/>
                          <a:pt x="142875" y="146050"/>
                        </a:cubicBezTo>
                        <a:cubicBezTo>
                          <a:pt x="133112" y="165576"/>
                          <a:pt x="139150" y="154812"/>
                          <a:pt x="123825" y="177800"/>
                        </a:cubicBezTo>
                        <a:cubicBezTo>
                          <a:pt x="121708" y="180975"/>
                          <a:pt x="120173" y="184627"/>
                          <a:pt x="117475" y="187325"/>
                        </a:cubicBezTo>
                        <a:cubicBezTo>
                          <a:pt x="113242" y="191558"/>
                          <a:pt x="108671" y="195479"/>
                          <a:pt x="104775" y="200025"/>
                        </a:cubicBezTo>
                        <a:cubicBezTo>
                          <a:pt x="90664" y="216488"/>
                          <a:pt x="107244" y="203670"/>
                          <a:pt x="88900" y="215900"/>
                        </a:cubicBezTo>
                        <a:cubicBezTo>
                          <a:pt x="87842" y="219075"/>
                          <a:pt x="86167" y="222108"/>
                          <a:pt x="85725" y="225425"/>
                        </a:cubicBezTo>
                        <a:cubicBezTo>
                          <a:pt x="81593" y="256416"/>
                          <a:pt x="81039" y="286257"/>
                          <a:pt x="85725" y="317500"/>
                        </a:cubicBezTo>
                        <a:cubicBezTo>
                          <a:pt x="86291" y="321274"/>
                          <a:pt x="89857" y="323920"/>
                          <a:pt x="92075" y="327025"/>
                        </a:cubicBezTo>
                        <a:cubicBezTo>
                          <a:pt x="95151" y="331331"/>
                          <a:pt x="98795" y="335238"/>
                          <a:pt x="101600" y="339725"/>
                        </a:cubicBezTo>
                        <a:cubicBezTo>
                          <a:pt x="104108" y="343739"/>
                          <a:pt x="104920" y="348789"/>
                          <a:pt x="107950" y="352425"/>
                        </a:cubicBezTo>
                        <a:cubicBezTo>
                          <a:pt x="110393" y="355356"/>
                          <a:pt x="114544" y="356332"/>
                          <a:pt x="117475" y="358775"/>
                        </a:cubicBezTo>
                        <a:cubicBezTo>
                          <a:pt x="133689" y="372286"/>
                          <a:pt x="119142" y="366336"/>
                          <a:pt x="139700" y="371475"/>
                        </a:cubicBezTo>
                        <a:cubicBezTo>
                          <a:pt x="154517" y="370417"/>
                          <a:pt x="169522" y="370881"/>
                          <a:pt x="184150" y="368300"/>
                        </a:cubicBezTo>
                        <a:cubicBezTo>
                          <a:pt x="187908" y="367637"/>
                          <a:pt x="197491" y="361950"/>
                          <a:pt x="193675" y="361950"/>
                        </a:cubicBezTo>
                        <a:cubicBezTo>
                          <a:pt x="181842" y="361950"/>
                          <a:pt x="170392" y="366183"/>
                          <a:pt x="158750" y="368300"/>
                        </a:cubicBezTo>
                        <a:cubicBezTo>
                          <a:pt x="155575" y="371475"/>
                          <a:pt x="152100" y="374376"/>
                          <a:pt x="149225" y="377825"/>
                        </a:cubicBezTo>
                        <a:cubicBezTo>
                          <a:pt x="145038" y="382850"/>
                          <a:pt x="138642" y="394404"/>
                          <a:pt x="136525" y="400050"/>
                        </a:cubicBezTo>
                        <a:cubicBezTo>
                          <a:pt x="134993" y="404136"/>
                          <a:pt x="134549" y="408554"/>
                          <a:pt x="133350" y="412750"/>
                        </a:cubicBezTo>
                        <a:cubicBezTo>
                          <a:pt x="132431" y="415968"/>
                          <a:pt x="131233" y="419100"/>
                          <a:pt x="130175" y="422275"/>
                        </a:cubicBezTo>
                        <a:cubicBezTo>
                          <a:pt x="127000" y="418042"/>
                          <a:pt x="122132" y="414655"/>
                          <a:pt x="120650" y="409575"/>
                        </a:cubicBezTo>
                        <a:cubicBezTo>
                          <a:pt x="112716" y="382373"/>
                          <a:pt x="108842" y="352316"/>
                          <a:pt x="104775" y="323850"/>
                        </a:cubicBezTo>
                        <a:cubicBezTo>
                          <a:pt x="108206" y="203748"/>
                          <a:pt x="81747" y="238928"/>
                          <a:pt x="127000" y="193675"/>
                        </a:cubicBezTo>
                        <a:cubicBezTo>
                          <a:pt x="133350" y="187325"/>
                          <a:pt x="138578" y="179606"/>
                          <a:pt x="146050" y="174625"/>
                        </a:cubicBezTo>
                        <a:lnTo>
                          <a:pt x="174625" y="155575"/>
                        </a:lnTo>
                        <a:cubicBezTo>
                          <a:pt x="177800" y="153458"/>
                          <a:pt x="180837" y="151118"/>
                          <a:pt x="184150" y="149225"/>
                        </a:cubicBezTo>
                        <a:cubicBezTo>
                          <a:pt x="191558" y="144992"/>
                          <a:pt x="199108" y="140997"/>
                          <a:pt x="206375" y="136525"/>
                        </a:cubicBezTo>
                        <a:cubicBezTo>
                          <a:pt x="212875" y="132525"/>
                          <a:pt x="218833" y="127670"/>
                          <a:pt x="225425" y="123825"/>
                        </a:cubicBezTo>
                        <a:cubicBezTo>
                          <a:pt x="283974" y="89672"/>
                          <a:pt x="208852" y="136961"/>
                          <a:pt x="260350" y="104775"/>
                        </a:cubicBezTo>
                        <a:cubicBezTo>
                          <a:pt x="263586" y="102753"/>
                          <a:pt x="273653" y="98965"/>
                          <a:pt x="269875" y="98425"/>
                        </a:cubicBezTo>
                        <a:cubicBezTo>
                          <a:pt x="259346" y="96921"/>
                          <a:pt x="248708" y="100542"/>
                          <a:pt x="238125" y="101600"/>
                        </a:cubicBezTo>
                        <a:cubicBezTo>
                          <a:pt x="232833" y="103717"/>
                          <a:pt x="227198" y="105122"/>
                          <a:pt x="222250" y="107950"/>
                        </a:cubicBezTo>
                        <a:cubicBezTo>
                          <a:pt x="212311" y="113630"/>
                          <a:pt x="203200" y="120650"/>
                          <a:pt x="193675" y="127000"/>
                        </a:cubicBezTo>
                        <a:cubicBezTo>
                          <a:pt x="173277" y="140598"/>
                          <a:pt x="189794" y="129252"/>
                          <a:pt x="155575" y="155575"/>
                        </a:cubicBezTo>
                        <a:cubicBezTo>
                          <a:pt x="151381" y="158801"/>
                          <a:pt x="146050" y="160867"/>
                          <a:pt x="142875" y="165100"/>
                        </a:cubicBezTo>
                        <a:cubicBezTo>
                          <a:pt x="124706" y="189326"/>
                          <a:pt x="143616" y="167047"/>
                          <a:pt x="114300" y="190500"/>
                        </a:cubicBezTo>
                        <a:cubicBezTo>
                          <a:pt x="74868" y="222045"/>
                          <a:pt x="126710" y="186258"/>
                          <a:pt x="88900" y="212725"/>
                        </a:cubicBezTo>
                        <a:cubicBezTo>
                          <a:pt x="79522" y="219290"/>
                          <a:pt x="69850" y="225425"/>
                          <a:pt x="60325" y="231775"/>
                        </a:cubicBezTo>
                        <a:cubicBezTo>
                          <a:pt x="57150" y="233892"/>
                          <a:pt x="54420" y="236918"/>
                          <a:pt x="50800" y="238125"/>
                        </a:cubicBezTo>
                        <a:lnTo>
                          <a:pt x="22225" y="247650"/>
                        </a:lnTo>
                        <a:lnTo>
                          <a:pt x="12700" y="250825"/>
                        </a:lnTo>
                        <a:cubicBezTo>
                          <a:pt x="10583" y="254000"/>
                          <a:pt x="6977" y="256586"/>
                          <a:pt x="6350" y="260350"/>
                        </a:cubicBezTo>
                        <a:cubicBezTo>
                          <a:pt x="4850" y="269353"/>
                          <a:pt x="12084" y="272514"/>
                          <a:pt x="19050" y="273050"/>
                        </a:cubicBezTo>
                        <a:cubicBezTo>
                          <a:pt x="43343" y="274919"/>
                          <a:pt x="67733" y="275167"/>
                          <a:pt x="92075" y="276225"/>
                        </a:cubicBezTo>
                        <a:cubicBezTo>
                          <a:pt x="96308" y="277283"/>
                          <a:pt x="100872" y="277449"/>
                          <a:pt x="104775" y="279400"/>
                        </a:cubicBezTo>
                        <a:cubicBezTo>
                          <a:pt x="111601" y="282813"/>
                          <a:pt x="123825" y="292100"/>
                          <a:pt x="123825" y="292100"/>
                        </a:cubicBezTo>
                        <a:cubicBezTo>
                          <a:pt x="138476" y="321403"/>
                          <a:pt x="134229" y="308317"/>
                          <a:pt x="139700" y="330200"/>
                        </a:cubicBezTo>
                        <a:cubicBezTo>
                          <a:pt x="138642" y="333375"/>
                          <a:pt x="139838" y="339252"/>
                          <a:pt x="136525" y="339725"/>
                        </a:cubicBezTo>
                        <a:cubicBezTo>
                          <a:pt x="119708" y="342127"/>
                          <a:pt x="117851" y="333267"/>
                          <a:pt x="111125" y="323850"/>
                        </a:cubicBezTo>
                        <a:cubicBezTo>
                          <a:pt x="108049" y="319544"/>
                          <a:pt x="104775" y="315383"/>
                          <a:pt x="101600" y="311150"/>
                        </a:cubicBezTo>
                        <a:lnTo>
                          <a:pt x="92075" y="282575"/>
                        </a:lnTo>
                        <a:cubicBezTo>
                          <a:pt x="91017" y="279400"/>
                          <a:pt x="90218" y="276126"/>
                          <a:pt x="88900" y="273050"/>
                        </a:cubicBezTo>
                        <a:cubicBezTo>
                          <a:pt x="85725" y="265642"/>
                          <a:pt x="82368" y="258309"/>
                          <a:pt x="79375" y="250825"/>
                        </a:cubicBezTo>
                        <a:cubicBezTo>
                          <a:pt x="78132" y="247718"/>
                          <a:pt x="77119" y="244518"/>
                          <a:pt x="76200" y="241300"/>
                        </a:cubicBezTo>
                        <a:cubicBezTo>
                          <a:pt x="75001" y="237104"/>
                          <a:pt x="74976" y="232503"/>
                          <a:pt x="73025" y="228600"/>
                        </a:cubicBezTo>
                        <a:cubicBezTo>
                          <a:pt x="70658" y="223867"/>
                          <a:pt x="66675" y="220133"/>
                          <a:pt x="63500" y="215900"/>
                        </a:cubicBezTo>
                        <a:cubicBezTo>
                          <a:pt x="62442" y="212725"/>
                          <a:pt x="61206" y="209604"/>
                          <a:pt x="60325" y="206375"/>
                        </a:cubicBezTo>
                        <a:cubicBezTo>
                          <a:pt x="58029" y="197955"/>
                          <a:pt x="53975" y="180975"/>
                          <a:pt x="53975" y="180975"/>
                        </a:cubicBezTo>
                        <a:cubicBezTo>
                          <a:pt x="56706" y="142737"/>
                          <a:pt x="48293" y="142207"/>
                          <a:pt x="69850" y="120650"/>
                        </a:cubicBezTo>
                        <a:cubicBezTo>
                          <a:pt x="73592" y="116908"/>
                          <a:pt x="78147" y="114060"/>
                          <a:pt x="82550" y="111125"/>
                        </a:cubicBezTo>
                        <a:cubicBezTo>
                          <a:pt x="90857" y="105587"/>
                          <a:pt x="99643" y="100788"/>
                          <a:pt x="107950" y="95250"/>
                        </a:cubicBezTo>
                        <a:cubicBezTo>
                          <a:pt x="114300" y="91017"/>
                          <a:pt x="119760" y="84963"/>
                          <a:pt x="127000" y="82550"/>
                        </a:cubicBezTo>
                        <a:lnTo>
                          <a:pt x="146050" y="76200"/>
                        </a:lnTo>
                        <a:cubicBezTo>
                          <a:pt x="167783" y="77649"/>
                          <a:pt x="212209" y="82888"/>
                          <a:pt x="234950" y="76200"/>
                        </a:cubicBezTo>
                        <a:cubicBezTo>
                          <a:pt x="240694" y="74511"/>
                          <a:pt x="243144" y="67442"/>
                          <a:pt x="247650" y="63500"/>
                        </a:cubicBezTo>
                        <a:cubicBezTo>
                          <a:pt x="251632" y="60015"/>
                          <a:pt x="264753" y="51040"/>
                          <a:pt x="260350" y="53975"/>
                        </a:cubicBezTo>
                        <a:cubicBezTo>
                          <a:pt x="239126" y="68124"/>
                          <a:pt x="263753" y="53249"/>
                          <a:pt x="238125" y="63500"/>
                        </a:cubicBezTo>
                        <a:cubicBezTo>
                          <a:pt x="231533" y="66137"/>
                          <a:pt x="225667" y="70388"/>
                          <a:pt x="219075" y="73025"/>
                        </a:cubicBezTo>
                        <a:cubicBezTo>
                          <a:pt x="215023" y="74646"/>
                          <a:pt x="210515" y="74820"/>
                          <a:pt x="206375" y="76200"/>
                        </a:cubicBezTo>
                        <a:cubicBezTo>
                          <a:pt x="200968" y="78002"/>
                          <a:pt x="195836" y="80549"/>
                          <a:pt x="190500" y="82550"/>
                        </a:cubicBezTo>
                        <a:cubicBezTo>
                          <a:pt x="187366" y="83725"/>
                          <a:pt x="184051" y="84407"/>
                          <a:pt x="180975" y="85725"/>
                        </a:cubicBezTo>
                        <a:cubicBezTo>
                          <a:pt x="176625" y="87589"/>
                          <a:pt x="172625" y="90211"/>
                          <a:pt x="168275" y="92075"/>
                        </a:cubicBezTo>
                        <a:cubicBezTo>
                          <a:pt x="165199" y="93393"/>
                          <a:pt x="161743" y="93753"/>
                          <a:pt x="158750" y="95250"/>
                        </a:cubicBezTo>
                        <a:cubicBezTo>
                          <a:pt x="155337" y="96957"/>
                          <a:pt x="152638" y="99893"/>
                          <a:pt x="149225" y="101600"/>
                        </a:cubicBezTo>
                        <a:cubicBezTo>
                          <a:pt x="144127" y="104149"/>
                          <a:pt x="138448" y="105401"/>
                          <a:pt x="133350" y="107950"/>
                        </a:cubicBezTo>
                        <a:cubicBezTo>
                          <a:pt x="129937" y="109657"/>
                          <a:pt x="127175" y="112473"/>
                          <a:pt x="123825" y="114300"/>
                        </a:cubicBezTo>
                        <a:cubicBezTo>
                          <a:pt x="115515" y="118833"/>
                          <a:pt x="106301" y="121749"/>
                          <a:pt x="98425" y="127000"/>
                        </a:cubicBezTo>
                        <a:cubicBezTo>
                          <a:pt x="95250" y="129117"/>
                          <a:pt x="92313" y="131643"/>
                          <a:pt x="88900" y="133350"/>
                        </a:cubicBezTo>
                        <a:cubicBezTo>
                          <a:pt x="85907" y="134847"/>
                          <a:pt x="82368" y="135028"/>
                          <a:pt x="79375" y="136525"/>
                        </a:cubicBezTo>
                        <a:cubicBezTo>
                          <a:pt x="75769" y="138328"/>
                          <a:pt x="58588" y="150962"/>
                          <a:pt x="57150" y="152400"/>
                        </a:cubicBezTo>
                        <a:cubicBezTo>
                          <a:pt x="54452" y="155098"/>
                          <a:pt x="53335" y="159073"/>
                          <a:pt x="50800" y="161925"/>
                        </a:cubicBezTo>
                        <a:cubicBezTo>
                          <a:pt x="44834" y="168637"/>
                          <a:pt x="38100" y="174625"/>
                          <a:pt x="31750" y="180975"/>
                        </a:cubicBezTo>
                        <a:cubicBezTo>
                          <a:pt x="28575" y="184150"/>
                          <a:pt x="26628" y="189619"/>
                          <a:pt x="22225" y="190500"/>
                        </a:cubicBezTo>
                        <a:cubicBezTo>
                          <a:pt x="16933" y="191558"/>
                          <a:pt x="954" y="193675"/>
                          <a:pt x="6350" y="193675"/>
                        </a:cubicBezTo>
                        <a:cubicBezTo>
                          <a:pt x="36002" y="193675"/>
                          <a:pt x="65617" y="191558"/>
                          <a:pt x="95250" y="190500"/>
                        </a:cubicBezTo>
                        <a:cubicBezTo>
                          <a:pt x="99483" y="188383"/>
                          <a:pt x="103862" y="186535"/>
                          <a:pt x="107950" y="184150"/>
                        </a:cubicBezTo>
                        <a:cubicBezTo>
                          <a:pt x="116574" y="179119"/>
                          <a:pt x="124420" y="172740"/>
                          <a:pt x="133350" y="168275"/>
                        </a:cubicBezTo>
                        <a:cubicBezTo>
                          <a:pt x="143933" y="162983"/>
                          <a:pt x="154114" y="156794"/>
                          <a:pt x="165100" y="152400"/>
                        </a:cubicBezTo>
                        <a:cubicBezTo>
                          <a:pt x="173463" y="149055"/>
                          <a:pt x="185765" y="144644"/>
                          <a:pt x="193675" y="139700"/>
                        </a:cubicBezTo>
                        <a:cubicBezTo>
                          <a:pt x="198162" y="136895"/>
                          <a:pt x="201888" y="132980"/>
                          <a:pt x="206375" y="130175"/>
                        </a:cubicBezTo>
                        <a:cubicBezTo>
                          <a:pt x="210389" y="127667"/>
                          <a:pt x="214938" y="126124"/>
                          <a:pt x="219075" y="123825"/>
                        </a:cubicBezTo>
                        <a:cubicBezTo>
                          <a:pt x="224470" y="120828"/>
                          <a:pt x="229744" y="117613"/>
                          <a:pt x="234950" y="114300"/>
                        </a:cubicBezTo>
                        <a:cubicBezTo>
                          <a:pt x="258968" y="99016"/>
                          <a:pt x="245802" y="104333"/>
                          <a:pt x="263525" y="98425"/>
                        </a:cubicBezTo>
                        <a:cubicBezTo>
                          <a:pt x="291978" y="77085"/>
                          <a:pt x="280119" y="85246"/>
                          <a:pt x="298450" y="73025"/>
                        </a:cubicBezTo>
                        <a:cubicBezTo>
                          <a:pt x="296333" y="76200"/>
                          <a:pt x="294798" y="79852"/>
                          <a:pt x="292100" y="82550"/>
                        </a:cubicBezTo>
                        <a:cubicBezTo>
                          <a:pt x="289829" y="84821"/>
                          <a:pt x="274082" y="96021"/>
                          <a:pt x="269875" y="98425"/>
                        </a:cubicBezTo>
                        <a:cubicBezTo>
                          <a:pt x="265766" y="100773"/>
                          <a:pt x="261189" y="102267"/>
                          <a:pt x="257175" y="104775"/>
                        </a:cubicBezTo>
                        <a:cubicBezTo>
                          <a:pt x="252688" y="107580"/>
                          <a:pt x="249208" y="111933"/>
                          <a:pt x="244475" y="114300"/>
                        </a:cubicBezTo>
                        <a:cubicBezTo>
                          <a:pt x="240572" y="116251"/>
                          <a:pt x="235955" y="116221"/>
                          <a:pt x="231775" y="117475"/>
                        </a:cubicBezTo>
                        <a:cubicBezTo>
                          <a:pt x="225364" y="119398"/>
                          <a:pt x="206117" y="124891"/>
                          <a:pt x="212725" y="123825"/>
                        </a:cubicBezTo>
                        <a:cubicBezTo>
                          <a:pt x="245533" y="118533"/>
                          <a:pt x="278054" y="110959"/>
                          <a:pt x="311150" y="107950"/>
                        </a:cubicBezTo>
                        <a:cubicBezTo>
                          <a:pt x="322792" y="106892"/>
                          <a:pt x="334462" y="106115"/>
                          <a:pt x="346075" y="104775"/>
                        </a:cubicBezTo>
                        <a:cubicBezTo>
                          <a:pt x="361985" y="102939"/>
                          <a:pt x="377808" y="100411"/>
                          <a:pt x="393700" y="98425"/>
                        </a:cubicBezTo>
                        <a:cubicBezTo>
                          <a:pt x="403210" y="97236"/>
                          <a:pt x="412750" y="96308"/>
                          <a:pt x="422275" y="95250"/>
                        </a:cubicBezTo>
                        <a:cubicBezTo>
                          <a:pt x="443442" y="96308"/>
                          <a:pt x="467434" y="87806"/>
                          <a:pt x="485775" y="98425"/>
                        </a:cubicBezTo>
                        <a:cubicBezTo>
                          <a:pt x="494980" y="103754"/>
                          <a:pt x="487993" y="121007"/>
                          <a:pt x="482600" y="130175"/>
                        </a:cubicBezTo>
                        <a:cubicBezTo>
                          <a:pt x="479792" y="134948"/>
                          <a:pt x="448704" y="157054"/>
                          <a:pt x="438150" y="161925"/>
                        </a:cubicBezTo>
                        <a:cubicBezTo>
                          <a:pt x="416195" y="172058"/>
                          <a:pt x="393102" y="179686"/>
                          <a:pt x="371475" y="190500"/>
                        </a:cubicBezTo>
                        <a:cubicBezTo>
                          <a:pt x="367242" y="192617"/>
                          <a:pt x="363265" y="195353"/>
                          <a:pt x="358775" y="196850"/>
                        </a:cubicBezTo>
                        <a:cubicBezTo>
                          <a:pt x="324196" y="208376"/>
                          <a:pt x="317177" y="208648"/>
                          <a:pt x="285750" y="215900"/>
                        </a:cubicBezTo>
                        <a:cubicBezTo>
                          <a:pt x="261121" y="221584"/>
                          <a:pt x="285739" y="216960"/>
                          <a:pt x="254000" y="222250"/>
                        </a:cubicBezTo>
                        <a:cubicBezTo>
                          <a:pt x="247650" y="220133"/>
                          <a:pt x="236263" y="222464"/>
                          <a:pt x="234950" y="215900"/>
                        </a:cubicBezTo>
                        <a:cubicBezTo>
                          <a:pt x="232815" y="205224"/>
                          <a:pt x="240026" y="177099"/>
                          <a:pt x="250825" y="165100"/>
                        </a:cubicBezTo>
                        <a:cubicBezTo>
                          <a:pt x="257834" y="157313"/>
                          <a:pt x="265263" y="149884"/>
                          <a:pt x="273050" y="142875"/>
                        </a:cubicBezTo>
                        <a:cubicBezTo>
                          <a:pt x="280894" y="135816"/>
                          <a:pt x="296784" y="130083"/>
                          <a:pt x="304800" y="127000"/>
                        </a:cubicBezTo>
                        <a:cubicBezTo>
                          <a:pt x="322256" y="120286"/>
                          <a:pt x="322699" y="120880"/>
                          <a:pt x="339725" y="117475"/>
                        </a:cubicBezTo>
                        <a:cubicBezTo>
                          <a:pt x="346075" y="120650"/>
                          <a:pt x="356044" y="120447"/>
                          <a:pt x="358775" y="127000"/>
                        </a:cubicBezTo>
                        <a:cubicBezTo>
                          <a:pt x="362461" y="135846"/>
                          <a:pt x="358233" y="146360"/>
                          <a:pt x="355600" y="155575"/>
                        </a:cubicBezTo>
                        <a:cubicBezTo>
                          <a:pt x="352595" y="166093"/>
                          <a:pt x="337863" y="181365"/>
                          <a:pt x="330200" y="187325"/>
                        </a:cubicBezTo>
                        <a:cubicBezTo>
                          <a:pt x="326464" y="190231"/>
                          <a:pt x="321733" y="191558"/>
                          <a:pt x="317500" y="193675"/>
                        </a:cubicBezTo>
                        <a:cubicBezTo>
                          <a:pt x="318558" y="187325"/>
                          <a:pt x="317592" y="180277"/>
                          <a:pt x="320675" y="174625"/>
                        </a:cubicBezTo>
                        <a:cubicBezTo>
                          <a:pt x="324259" y="168055"/>
                          <a:pt x="331956" y="164657"/>
                          <a:pt x="336550" y="158750"/>
                        </a:cubicBezTo>
                        <a:cubicBezTo>
                          <a:pt x="339456" y="155014"/>
                          <a:pt x="339783" y="149612"/>
                          <a:pt x="342900" y="146050"/>
                        </a:cubicBezTo>
                        <a:cubicBezTo>
                          <a:pt x="347362" y="140950"/>
                          <a:pt x="353675" y="137812"/>
                          <a:pt x="358775" y="133350"/>
                        </a:cubicBezTo>
                        <a:cubicBezTo>
                          <a:pt x="373411" y="120544"/>
                          <a:pt x="361995" y="125927"/>
                          <a:pt x="377825" y="120650"/>
                        </a:cubicBezTo>
                        <a:cubicBezTo>
                          <a:pt x="378883" y="125942"/>
                          <a:pt x="382171" y="131257"/>
                          <a:pt x="381000" y="136525"/>
                        </a:cubicBezTo>
                        <a:cubicBezTo>
                          <a:pt x="379852" y="141691"/>
                          <a:pt x="374280" y="144738"/>
                          <a:pt x="371475" y="149225"/>
                        </a:cubicBezTo>
                        <a:cubicBezTo>
                          <a:pt x="368967" y="153239"/>
                          <a:pt x="368031" y="158189"/>
                          <a:pt x="365125" y="161925"/>
                        </a:cubicBezTo>
                        <a:cubicBezTo>
                          <a:pt x="356615" y="172866"/>
                          <a:pt x="344085" y="181932"/>
                          <a:pt x="333375" y="190500"/>
                        </a:cubicBezTo>
                        <a:cubicBezTo>
                          <a:pt x="324908" y="189442"/>
                          <a:pt x="315897" y="190494"/>
                          <a:pt x="307975" y="187325"/>
                        </a:cubicBezTo>
                        <a:cubicBezTo>
                          <a:pt x="304432" y="185908"/>
                          <a:pt x="301625" y="181616"/>
                          <a:pt x="301625" y="177800"/>
                        </a:cubicBezTo>
                        <a:cubicBezTo>
                          <a:pt x="301625" y="135503"/>
                          <a:pt x="296418" y="140377"/>
                          <a:pt x="317500" y="133350"/>
                        </a:cubicBezTo>
                        <a:cubicBezTo>
                          <a:pt x="323850" y="135467"/>
                          <a:pt x="334064" y="133485"/>
                          <a:pt x="336550" y="139700"/>
                        </a:cubicBezTo>
                        <a:cubicBezTo>
                          <a:pt x="339424" y="146885"/>
                          <a:pt x="330603" y="167421"/>
                          <a:pt x="323850" y="174625"/>
                        </a:cubicBezTo>
                        <a:cubicBezTo>
                          <a:pt x="310542" y="188820"/>
                          <a:pt x="296333" y="202142"/>
                          <a:pt x="282575" y="215900"/>
                        </a:cubicBezTo>
                        <a:cubicBezTo>
                          <a:pt x="278342" y="220133"/>
                          <a:pt x="274747" y="225120"/>
                          <a:pt x="269875" y="228600"/>
                        </a:cubicBezTo>
                        <a:cubicBezTo>
                          <a:pt x="262467" y="233892"/>
                          <a:pt x="255225" y="239425"/>
                          <a:pt x="247650" y="244475"/>
                        </a:cubicBezTo>
                        <a:cubicBezTo>
                          <a:pt x="221460" y="261935"/>
                          <a:pt x="230664" y="258246"/>
                          <a:pt x="209550" y="263525"/>
                        </a:cubicBezTo>
                        <a:cubicBezTo>
                          <a:pt x="208492" y="260350"/>
                          <a:pt x="206375" y="257347"/>
                          <a:pt x="206375" y="254000"/>
                        </a:cubicBezTo>
                        <a:cubicBezTo>
                          <a:pt x="206375" y="228518"/>
                          <a:pt x="207433" y="224896"/>
                          <a:pt x="222250" y="206375"/>
                        </a:cubicBezTo>
                        <a:cubicBezTo>
                          <a:pt x="225990" y="201700"/>
                          <a:pt x="229873" y="196848"/>
                          <a:pt x="234950" y="193675"/>
                        </a:cubicBezTo>
                        <a:cubicBezTo>
                          <a:pt x="238650" y="191362"/>
                          <a:pt x="243417" y="191558"/>
                          <a:pt x="247650" y="190500"/>
                        </a:cubicBezTo>
                        <a:cubicBezTo>
                          <a:pt x="256117" y="193675"/>
                          <a:pt x="265737" y="194707"/>
                          <a:pt x="273050" y="200025"/>
                        </a:cubicBezTo>
                        <a:cubicBezTo>
                          <a:pt x="278041" y="203655"/>
                          <a:pt x="285998" y="210765"/>
                          <a:pt x="282575" y="215900"/>
                        </a:cubicBezTo>
                        <a:cubicBezTo>
                          <a:pt x="278424" y="222127"/>
                          <a:pt x="267758" y="218017"/>
                          <a:pt x="260350" y="219075"/>
                        </a:cubicBezTo>
                        <a:cubicBezTo>
                          <a:pt x="251883" y="222250"/>
                          <a:pt x="243477" y="225591"/>
                          <a:pt x="234950" y="228600"/>
                        </a:cubicBezTo>
                        <a:cubicBezTo>
                          <a:pt x="225482" y="231942"/>
                          <a:pt x="215643" y="234263"/>
                          <a:pt x="206375" y="238125"/>
                        </a:cubicBezTo>
                        <a:cubicBezTo>
                          <a:pt x="202853" y="239593"/>
                          <a:pt x="200357" y="242972"/>
                          <a:pt x="196850" y="244475"/>
                        </a:cubicBezTo>
                        <a:cubicBezTo>
                          <a:pt x="165088" y="258087"/>
                          <a:pt x="207860" y="231519"/>
                          <a:pt x="165100" y="257175"/>
                        </a:cubicBezTo>
                        <a:cubicBezTo>
                          <a:pt x="160562" y="259898"/>
                          <a:pt x="155960" y="262784"/>
                          <a:pt x="152400" y="266700"/>
                        </a:cubicBezTo>
                        <a:cubicBezTo>
                          <a:pt x="145281" y="274531"/>
                          <a:pt x="133350" y="292100"/>
                          <a:pt x="133350" y="292100"/>
                        </a:cubicBezTo>
                        <a:cubicBezTo>
                          <a:pt x="132292" y="296333"/>
                          <a:pt x="131374" y="300604"/>
                          <a:pt x="130175" y="304800"/>
                        </a:cubicBezTo>
                        <a:cubicBezTo>
                          <a:pt x="129256" y="308018"/>
                          <a:pt x="124387" y="312234"/>
                          <a:pt x="127000" y="314325"/>
                        </a:cubicBezTo>
                        <a:cubicBezTo>
                          <a:pt x="132027" y="318347"/>
                          <a:pt x="139700" y="316442"/>
                          <a:pt x="146050" y="317500"/>
                        </a:cubicBezTo>
                        <a:cubicBezTo>
                          <a:pt x="170392" y="316442"/>
                          <a:pt x="194859" y="317016"/>
                          <a:pt x="219075" y="314325"/>
                        </a:cubicBezTo>
                        <a:cubicBezTo>
                          <a:pt x="223779" y="313802"/>
                          <a:pt x="227381" y="309733"/>
                          <a:pt x="231775" y="307975"/>
                        </a:cubicBezTo>
                        <a:cubicBezTo>
                          <a:pt x="237990" y="305489"/>
                          <a:pt x="244475" y="303742"/>
                          <a:pt x="250825" y="301625"/>
                        </a:cubicBezTo>
                        <a:cubicBezTo>
                          <a:pt x="260350" y="302683"/>
                          <a:pt x="271315" y="299655"/>
                          <a:pt x="279400" y="304800"/>
                        </a:cubicBezTo>
                        <a:cubicBezTo>
                          <a:pt x="284090" y="307785"/>
                          <a:pt x="288204" y="338572"/>
                          <a:pt x="288925" y="342900"/>
                        </a:cubicBezTo>
                        <a:cubicBezTo>
                          <a:pt x="287867" y="356658"/>
                          <a:pt x="289097" y="370788"/>
                          <a:pt x="285750" y="384175"/>
                        </a:cubicBezTo>
                        <a:cubicBezTo>
                          <a:pt x="280307" y="405949"/>
                          <a:pt x="276058" y="403351"/>
                          <a:pt x="263525" y="412750"/>
                        </a:cubicBezTo>
                        <a:cubicBezTo>
                          <a:pt x="258104" y="416816"/>
                          <a:pt x="253071" y="421384"/>
                          <a:pt x="247650" y="425450"/>
                        </a:cubicBezTo>
                        <a:cubicBezTo>
                          <a:pt x="244597" y="427740"/>
                          <a:pt x="241745" y="430593"/>
                          <a:pt x="238125" y="431800"/>
                        </a:cubicBezTo>
                        <a:cubicBezTo>
                          <a:pt x="234821" y="432901"/>
                          <a:pt x="198562" y="437905"/>
                          <a:pt x="196850" y="438150"/>
                        </a:cubicBezTo>
                        <a:cubicBezTo>
                          <a:pt x="189442" y="437092"/>
                          <a:pt x="180971" y="438941"/>
                          <a:pt x="174625" y="434975"/>
                        </a:cubicBezTo>
                        <a:cubicBezTo>
                          <a:pt x="169123" y="431536"/>
                          <a:pt x="171232" y="416821"/>
                          <a:pt x="174625" y="412750"/>
                        </a:cubicBezTo>
                        <a:cubicBezTo>
                          <a:pt x="183249" y="402402"/>
                          <a:pt x="190421" y="388435"/>
                          <a:pt x="203200" y="384175"/>
                        </a:cubicBezTo>
                        <a:lnTo>
                          <a:pt x="241300" y="371475"/>
                        </a:lnTo>
                        <a:cubicBezTo>
                          <a:pt x="254000" y="373592"/>
                          <a:pt x="267275" y="373495"/>
                          <a:pt x="279400" y="377825"/>
                        </a:cubicBezTo>
                        <a:cubicBezTo>
                          <a:pt x="291495" y="382145"/>
                          <a:pt x="283309" y="398665"/>
                          <a:pt x="279400" y="403225"/>
                        </a:cubicBezTo>
                        <a:cubicBezTo>
                          <a:pt x="273961" y="409571"/>
                          <a:pt x="257559" y="411403"/>
                          <a:pt x="250825" y="412750"/>
                        </a:cubicBezTo>
                        <a:cubicBezTo>
                          <a:pt x="247650" y="411692"/>
                          <a:pt x="243156" y="412360"/>
                          <a:pt x="241300" y="409575"/>
                        </a:cubicBezTo>
                        <a:cubicBezTo>
                          <a:pt x="236220" y="401955"/>
                          <a:pt x="237913" y="385445"/>
                          <a:pt x="241300" y="377825"/>
                        </a:cubicBezTo>
                        <a:cubicBezTo>
                          <a:pt x="243449" y="372989"/>
                          <a:pt x="246474" y="368137"/>
                          <a:pt x="250825" y="365125"/>
                        </a:cubicBezTo>
                        <a:cubicBezTo>
                          <a:pt x="270977" y="351174"/>
                          <a:pt x="276812" y="350691"/>
                          <a:pt x="295275" y="346075"/>
                        </a:cubicBezTo>
                        <a:cubicBezTo>
                          <a:pt x="304800" y="348192"/>
                          <a:pt x="316507" y="346000"/>
                          <a:pt x="323850" y="352425"/>
                        </a:cubicBezTo>
                        <a:cubicBezTo>
                          <a:pt x="327911" y="355979"/>
                          <a:pt x="322382" y="363180"/>
                          <a:pt x="320675" y="368300"/>
                        </a:cubicBezTo>
                        <a:cubicBezTo>
                          <a:pt x="317183" y="378776"/>
                          <a:pt x="310670" y="387239"/>
                          <a:pt x="301625" y="393700"/>
                        </a:cubicBezTo>
                        <a:cubicBezTo>
                          <a:pt x="298902" y="395645"/>
                          <a:pt x="295275" y="395817"/>
                          <a:pt x="292100" y="396875"/>
                        </a:cubicBezTo>
                        <a:cubicBezTo>
                          <a:pt x="287867" y="394758"/>
                          <a:pt x="281517" y="394758"/>
                          <a:pt x="279400" y="390525"/>
                        </a:cubicBezTo>
                        <a:cubicBezTo>
                          <a:pt x="276273" y="384271"/>
                          <a:pt x="271324" y="346693"/>
                          <a:pt x="269875" y="336550"/>
                        </a:cubicBezTo>
                        <a:cubicBezTo>
                          <a:pt x="270933" y="311150"/>
                          <a:pt x="269125" y="285467"/>
                          <a:pt x="273050" y="260350"/>
                        </a:cubicBezTo>
                        <a:cubicBezTo>
                          <a:pt x="274511" y="250997"/>
                          <a:pt x="280631" y="242913"/>
                          <a:pt x="285750" y="234950"/>
                        </a:cubicBezTo>
                        <a:cubicBezTo>
                          <a:pt x="290782" y="227122"/>
                          <a:pt x="300881" y="213951"/>
                          <a:pt x="311150" y="209550"/>
                        </a:cubicBezTo>
                        <a:cubicBezTo>
                          <a:pt x="315161" y="207831"/>
                          <a:pt x="319571" y="207231"/>
                          <a:pt x="323850" y="206375"/>
                        </a:cubicBezTo>
                        <a:cubicBezTo>
                          <a:pt x="353961" y="200353"/>
                          <a:pt x="364002" y="202089"/>
                          <a:pt x="403225" y="200025"/>
                        </a:cubicBezTo>
                        <a:cubicBezTo>
                          <a:pt x="439987" y="185320"/>
                          <a:pt x="394035" y="202146"/>
                          <a:pt x="444500" y="190500"/>
                        </a:cubicBezTo>
                        <a:cubicBezTo>
                          <a:pt x="450053" y="189218"/>
                          <a:pt x="455167" y="186465"/>
                          <a:pt x="460375" y="184150"/>
                        </a:cubicBezTo>
                        <a:cubicBezTo>
                          <a:pt x="464700" y="182228"/>
                          <a:pt x="469137" y="180425"/>
                          <a:pt x="473075" y="177800"/>
                        </a:cubicBezTo>
                        <a:cubicBezTo>
                          <a:pt x="481881" y="171929"/>
                          <a:pt x="489669" y="164621"/>
                          <a:pt x="498475" y="158750"/>
                        </a:cubicBezTo>
                        <a:lnTo>
                          <a:pt x="508000" y="152400"/>
                        </a:lnTo>
                        <a:cubicBezTo>
                          <a:pt x="519642" y="134938"/>
                          <a:pt x="508000" y="149754"/>
                          <a:pt x="523875" y="136525"/>
                        </a:cubicBezTo>
                        <a:cubicBezTo>
                          <a:pt x="527324" y="133650"/>
                          <a:pt x="529856" y="129757"/>
                          <a:pt x="533400" y="127000"/>
                        </a:cubicBezTo>
                        <a:cubicBezTo>
                          <a:pt x="539424" y="122315"/>
                          <a:pt x="545046" y="116151"/>
                          <a:pt x="552450" y="114300"/>
                        </a:cubicBezTo>
                        <a:cubicBezTo>
                          <a:pt x="570385" y="109816"/>
                          <a:pt x="560871" y="111981"/>
                          <a:pt x="581025" y="107950"/>
                        </a:cubicBezTo>
                        <a:cubicBezTo>
                          <a:pt x="596050" y="109828"/>
                          <a:pt x="605659" y="107184"/>
                          <a:pt x="615950" y="117475"/>
                        </a:cubicBezTo>
                        <a:cubicBezTo>
                          <a:pt x="618648" y="120173"/>
                          <a:pt x="620183" y="123825"/>
                          <a:pt x="622300" y="127000"/>
                        </a:cubicBezTo>
                        <a:cubicBezTo>
                          <a:pt x="617008" y="129117"/>
                          <a:pt x="612118" y="133079"/>
                          <a:pt x="606425" y="133350"/>
                        </a:cubicBezTo>
                        <a:cubicBezTo>
                          <a:pt x="579438" y="134635"/>
                          <a:pt x="562975" y="131977"/>
                          <a:pt x="539750" y="127000"/>
                        </a:cubicBezTo>
                        <a:cubicBezTo>
                          <a:pt x="529884" y="124886"/>
                          <a:pt x="496287" y="117534"/>
                          <a:pt x="485775" y="114300"/>
                        </a:cubicBezTo>
                        <a:cubicBezTo>
                          <a:pt x="480328" y="112624"/>
                          <a:pt x="475192" y="110067"/>
                          <a:pt x="469900" y="107950"/>
                        </a:cubicBezTo>
                        <a:lnTo>
                          <a:pt x="498475" y="98425"/>
                        </a:lnTo>
                        <a:cubicBezTo>
                          <a:pt x="507833" y="95306"/>
                          <a:pt x="514384" y="93329"/>
                          <a:pt x="523875" y="88900"/>
                        </a:cubicBezTo>
                        <a:cubicBezTo>
                          <a:pt x="566276" y="69113"/>
                          <a:pt x="564836" y="71709"/>
                          <a:pt x="533400" y="76200"/>
                        </a:cubicBezTo>
                        <a:cubicBezTo>
                          <a:pt x="524812" y="81925"/>
                          <a:pt x="514949" y="85107"/>
                          <a:pt x="536575" y="85725"/>
                        </a:cubicBezTo>
                        <a:cubicBezTo>
                          <a:pt x="606405" y="87720"/>
                          <a:pt x="676275" y="87842"/>
                          <a:pt x="746125" y="88900"/>
                        </a:cubicBezTo>
                        <a:lnTo>
                          <a:pt x="901700" y="85725"/>
                        </a:lnTo>
                        <a:cubicBezTo>
                          <a:pt x="906042" y="85291"/>
                          <a:pt x="903676" y="77221"/>
                          <a:pt x="904875" y="73025"/>
                        </a:cubicBezTo>
                        <a:cubicBezTo>
                          <a:pt x="905794" y="69807"/>
                          <a:pt x="911332" y="64156"/>
                          <a:pt x="908050" y="63500"/>
                        </a:cubicBezTo>
                        <a:cubicBezTo>
                          <a:pt x="901486" y="62187"/>
                          <a:pt x="895494" y="68227"/>
                          <a:pt x="889000" y="69850"/>
                        </a:cubicBezTo>
                        <a:cubicBezTo>
                          <a:pt x="884767" y="70908"/>
                          <a:pt x="880496" y="71826"/>
                          <a:pt x="876300" y="73025"/>
                        </a:cubicBezTo>
                        <a:cubicBezTo>
                          <a:pt x="873082" y="73944"/>
                          <a:pt x="869950" y="75142"/>
                          <a:pt x="866775" y="76200"/>
                        </a:cubicBezTo>
                        <a:cubicBezTo>
                          <a:pt x="843492" y="75142"/>
                          <a:pt x="820158" y="74884"/>
                          <a:pt x="796925" y="73025"/>
                        </a:cubicBezTo>
                        <a:cubicBezTo>
                          <a:pt x="793589" y="72758"/>
                          <a:pt x="790717" y="70292"/>
                          <a:pt x="787400" y="69850"/>
                        </a:cubicBezTo>
                        <a:cubicBezTo>
                          <a:pt x="774768" y="68166"/>
                          <a:pt x="762000" y="67733"/>
                          <a:pt x="749300" y="66675"/>
                        </a:cubicBezTo>
                        <a:cubicBezTo>
                          <a:pt x="724958" y="67733"/>
                          <a:pt x="700573" y="68050"/>
                          <a:pt x="676275" y="69850"/>
                        </a:cubicBezTo>
                        <a:cubicBezTo>
                          <a:pt x="671923" y="70172"/>
                          <a:pt x="667661" y="71493"/>
                          <a:pt x="663575" y="73025"/>
                        </a:cubicBezTo>
                        <a:cubicBezTo>
                          <a:pt x="650693" y="77856"/>
                          <a:pt x="638527" y="84549"/>
                          <a:pt x="625475" y="88900"/>
                        </a:cubicBezTo>
                        <a:cubicBezTo>
                          <a:pt x="619125" y="91017"/>
                          <a:pt x="612836" y="93327"/>
                          <a:pt x="606425" y="95250"/>
                        </a:cubicBezTo>
                        <a:cubicBezTo>
                          <a:pt x="595363" y="98568"/>
                          <a:pt x="589503" y="99010"/>
                          <a:pt x="577850" y="101600"/>
                        </a:cubicBezTo>
                        <a:cubicBezTo>
                          <a:pt x="573590" y="102547"/>
                          <a:pt x="569383" y="103717"/>
                          <a:pt x="565150" y="104775"/>
                        </a:cubicBezTo>
                        <a:cubicBezTo>
                          <a:pt x="576599" y="106206"/>
                          <a:pt x="608420" y="110302"/>
                          <a:pt x="619125" y="111125"/>
                        </a:cubicBezTo>
                        <a:cubicBezTo>
                          <a:pt x="672295" y="115215"/>
                          <a:pt x="689064" y="114214"/>
                          <a:pt x="746125" y="117475"/>
                        </a:cubicBezTo>
                        <a:cubicBezTo>
                          <a:pt x="765064" y="118557"/>
                          <a:pt x="796382" y="121866"/>
                          <a:pt x="815975" y="123825"/>
                        </a:cubicBezTo>
                        <a:cubicBezTo>
                          <a:pt x="870120" y="137361"/>
                          <a:pt x="819890" y="123825"/>
                          <a:pt x="704850" y="123825"/>
                        </a:cubicBezTo>
                        <a:cubicBezTo>
                          <a:pt x="668851" y="123825"/>
                          <a:pt x="632883" y="125942"/>
                          <a:pt x="596900" y="127000"/>
                        </a:cubicBezTo>
                        <a:cubicBezTo>
                          <a:pt x="586317" y="128058"/>
                          <a:pt x="575679" y="128671"/>
                          <a:pt x="565150" y="130175"/>
                        </a:cubicBezTo>
                        <a:cubicBezTo>
                          <a:pt x="554736" y="131663"/>
                          <a:pt x="543122" y="137049"/>
                          <a:pt x="533400" y="139700"/>
                        </a:cubicBezTo>
                        <a:cubicBezTo>
                          <a:pt x="528194" y="141120"/>
                          <a:pt x="522817" y="141817"/>
                          <a:pt x="517525" y="142875"/>
                        </a:cubicBezTo>
                        <a:cubicBezTo>
                          <a:pt x="531415" y="146348"/>
                          <a:pt x="530012" y="145021"/>
                          <a:pt x="542925" y="152400"/>
                        </a:cubicBezTo>
                        <a:cubicBezTo>
                          <a:pt x="546238" y="154293"/>
                          <a:pt x="548943" y="157247"/>
                          <a:pt x="552450" y="158750"/>
                        </a:cubicBezTo>
                        <a:cubicBezTo>
                          <a:pt x="556461" y="160469"/>
                          <a:pt x="561064" y="160393"/>
                          <a:pt x="565150" y="161925"/>
                        </a:cubicBezTo>
                        <a:cubicBezTo>
                          <a:pt x="569582" y="163587"/>
                          <a:pt x="573500" y="166411"/>
                          <a:pt x="577850" y="168275"/>
                        </a:cubicBezTo>
                        <a:cubicBezTo>
                          <a:pt x="580926" y="169593"/>
                          <a:pt x="584200" y="170392"/>
                          <a:pt x="587375" y="171450"/>
                        </a:cubicBezTo>
                        <a:cubicBezTo>
                          <a:pt x="588433" y="174625"/>
                          <a:pt x="590550" y="177628"/>
                          <a:pt x="590550" y="180975"/>
                        </a:cubicBezTo>
                        <a:cubicBezTo>
                          <a:pt x="590550" y="184322"/>
                          <a:pt x="590160" y="192356"/>
                          <a:pt x="587375" y="190500"/>
                        </a:cubicBezTo>
                        <a:cubicBezTo>
                          <a:pt x="582633" y="187339"/>
                          <a:pt x="582827" y="180032"/>
                          <a:pt x="581025" y="174625"/>
                        </a:cubicBezTo>
                        <a:cubicBezTo>
                          <a:pt x="579645" y="170485"/>
                          <a:pt x="579049" y="166121"/>
                          <a:pt x="577850" y="161925"/>
                        </a:cubicBezTo>
                        <a:cubicBezTo>
                          <a:pt x="576931" y="158707"/>
                          <a:pt x="575733" y="155575"/>
                          <a:pt x="574675" y="152400"/>
                        </a:cubicBezTo>
                        <a:cubicBezTo>
                          <a:pt x="575733" y="146050"/>
                          <a:pt x="574656" y="138939"/>
                          <a:pt x="577850" y="133350"/>
                        </a:cubicBezTo>
                        <a:cubicBezTo>
                          <a:pt x="579510" y="130444"/>
                          <a:pt x="586960" y="126854"/>
                          <a:pt x="587375" y="130175"/>
                        </a:cubicBezTo>
                        <a:cubicBezTo>
                          <a:pt x="588495" y="139138"/>
                          <a:pt x="583192" y="159758"/>
                          <a:pt x="574675" y="168275"/>
                        </a:cubicBezTo>
                        <a:cubicBezTo>
                          <a:pt x="570933" y="172017"/>
                          <a:pt x="566281" y="174724"/>
                          <a:pt x="561975" y="177800"/>
                        </a:cubicBezTo>
                        <a:cubicBezTo>
                          <a:pt x="558870" y="180018"/>
                          <a:pt x="555863" y="182443"/>
                          <a:pt x="552450" y="184150"/>
                        </a:cubicBezTo>
                        <a:cubicBezTo>
                          <a:pt x="549457" y="185647"/>
                          <a:pt x="546100" y="186267"/>
                          <a:pt x="542925" y="187325"/>
                        </a:cubicBezTo>
                        <a:cubicBezTo>
                          <a:pt x="546100" y="184150"/>
                          <a:pt x="548796" y="180410"/>
                          <a:pt x="552450" y="177800"/>
                        </a:cubicBezTo>
                        <a:cubicBezTo>
                          <a:pt x="559316" y="172896"/>
                          <a:pt x="566902" y="170866"/>
                          <a:pt x="574675" y="168275"/>
                        </a:cubicBezTo>
                        <a:cubicBezTo>
                          <a:pt x="583142" y="169333"/>
                          <a:pt x="594042" y="165417"/>
                          <a:pt x="600075" y="171450"/>
                        </a:cubicBezTo>
                        <a:cubicBezTo>
                          <a:pt x="603817" y="175192"/>
                          <a:pt x="594035" y="180168"/>
                          <a:pt x="590550" y="184150"/>
                        </a:cubicBezTo>
                        <a:cubicBezTo>
                          <a:pt x="584815" y="190704"/>
                          <a:pt x="573176" y="201997"/>
                          <a:pt x="565150" y="206375"/>
                        </a:cubicBezTo>
                        <a:cubicBezTo>
                          <a:pt x="558074" y="210235"/>
                          <a:pt x="550263" y="212565"/>
                          <a:pt x="542925" y="215900"/>
                        </a:cubicBezTo>
                        <a:cubicBezTo>
                          <a:pt x="538616" y="217859"/>
                          <a:pt x="534776" y="220950"/>
                          <a:pt x="530225" y="222250"/>
                        </a:cubicBezTo>
                        <a:cubicBezTo>
                          <a:pt x="507513" y="228739"/>
                          <a:pt x="490030" y="229445"/>
                          <a:pt x="466725" y="231775"/>
                        </a:cubicBezTo>
                        <a:cubicBezTo>
                          <a:pt x="441325" y="230717"/>
                          <a:pt x="415898" y="230186"/>
                          <a:pt x="390525" y="228600"/>
                        </a:cubicBezTo>
                        <a:cubicBezTo>
                          <a:pt x="382009" y="228068"/>
                          <a:pt x="373658" y="225425"/>
                          <a:pt x="365125" y="225425"/>
                        </a:cubicBezTo>
                        <a:cubicBezTo>
                          <a:pt x="338646" y="225425"/>
                          <a:pt x="312208" y="227542"/>
                          <a:pt x="285750" y="228600"/>
                        </a:cubicBezTo>
                        <a:cubicBezTo>
                          <a:pt x="281037" y="229543"/>
                          <a:pt x="254353" y="236831"/>
                          <a:pt x="250825" y="228600"/>
                        </a:cubicBezTo>
                        <a:cubicBezTo>
                          <a:pt x="248028" y="222075"/>
                          <a:pt x="257467" y="216038"/>
                          <a:pt x="260350" y="209550"/>
                        </a:cubicBezTo>
                        <a:cubicBezTo>
                          <a:pt x="261709" y="206492"/>
                          <a:pt x="261517" y="202702"/>
                          <a:pt x="263525" y="200025"/>
                        </a:cubicBezTo>
                        <a:cubicBezTo>
                          <a:pt x="276688" y="182475"/>
                          <a:pt x="277977" y="187179"/>
                          <a:pt x="292100" y="174625"/>
                        </a:cubicBezTo>
                        <a:cubicBezTo>
                          <a:pt x="297693" y="169653"/>
                          <a:pt x="301748" y="162901"/>
                          <a:pt x="307975" y="158750"/>
                        </a:cubicBezTo>
                        <a:cubicBezTo>
                          <a:pt x="322716" y="148923"/>
                          <a:pt x="332953" y="148766"/>
                          <a:pt x="349250" y="146050"/>
                        </a:cubicBezTo>
                        <a:cubicBezTo>
                          <a:pt x="352561" y="146464"/>
                          <a:pt x="381918" y="142376"/>
                          <a:pt x="377825" y="158750"/>
                        </a:cubicBezTo>
                        <a:cubicBezTo>
                          <a:pt x="372805" y="178830"/>
                          <a:pt x="332192" y="244572"/>
                          <a:pt x="330200" y="247650"/>
                        </a:cubicBezTo>
                        <a:lnTo>
                          <a:pt x="295275" y="301625"/>
                        </a:lnTo>
                        <a:cubicBezTo>
                          <a:pt x="287813" y="313232"/>
                          <a:pt x="279221" y="324208"/>
                          <a:pt x="273050" y="336550"/>
                        </a:cubicBezTo>
                        <a:cubicBezTo>
                          <a:pt x="258643" y="365363"/>
                          <a:pt x="265601" y="354074"/>
                          <a:pt x="254000" y="371475"/>
                        </a:cubicBezTo>
                        <a:cubicBezTo>
                          <a:pt x="254242" y="372201"/>
                          <a:pt x="257991" y="391916"/>
                          <a:pt x="266700" y="384175"/>
                        </a:cubicBezTo>
                        <a:cubicBezTo>
                          <a:pt x="268941" y="382183"/>
                          <a:pt x="285708" y="355206"/>
                          <a:pt x="292100" y="346075"/>
                        </a:cubicBezTo>
                        <a:cubicBezTo>
                          <a:pt x="295985" y="340524"/>
                          <a:pt x="311269" y="318939"/>
                          <a:pt x="317500" y="311150"/>
                        </a:cubicBezTo>
                        <a:cubicBezTo>
                          <a:pt x="322664" y="304695"/>
                          <a:pt x="328790" y="298978"/>
                          <a:pt x="333375" y="292100"/>
                        </a:cubicBezTo>
                        <a:cubicBezTo>
                          <a:pt x="335492" y="288925"/>
                          <a:pt x="337190" y="285427"/>
                          <a:pt x="339725" y="282575"/>
                        </a:cubicBezTo>
                        <a:cubicBezTo>
                          <a:pt x="345691" y="275863"/>
                          <a:pt x="358775" y="263525"/>
                          <a:pt x="358775" y="263525"/>
                        </a:cubicBezTo>
                        <a:cubicBezTo>
                          <a:pt x="355683" y="282080"/>
                          <a:pt x="357101" y="285086"/>
                          <a:pt x="346075" y="301625"/>
                        </a:cubicBezTo>
                        <a:cubicBezTo>
                          <a:pt x="343584" y="305361"/>
                          <a:pt x="339355" y="307644"/>
                          <a:pt x="336550" y="311150"/>
                        </a:cubicBezTo>
                        <a:cubicBezTo>
                          <a:pt x="330863" y="318259"/>
                          <a:pt x="326799" y="326638"/>
                          <a:pt x="320675" y="333375"/>
                        </a:cubicBezTo>
                        <a:cubicBezTo>
                          <a:pt x="310890" y="344139"/>
                          <a:pt x="304027" y="346462"/>
                          <a:pt x="292100" y="352425"/>
                        </a:cubicBezTo>
                        <a:cubicBezTo>
                          <a:pt x="281517" y="349250"/>
                          <a:pt x="268802" y="350017"/>
                          <a:pt x="260350" y="342900"/>
                        </a:cubicBezTo>
                        <a:cubicBezTo>
                          <a:pt x="247550" y="332121"/>
                          <a:pt x="239788" y="316315"/>
                          <a:pt x="231775" y="301625"/>
                        </a:cubicBezTo>
                        <a:cubicBezTo>
                          <a:pt x="225425" y="289983"/>
                          <a:pt x="218426" y="278673"/>
                          <a:pt x="212725" y="266700"/>
                        </a:cubicBezTo>
                        <a:cubicBezTo>
                          <a:pt x="201419" y="242958"/>
                          <a:pt x="201635" y="241392"/>
                          <a:pt x="196850" y="222250"/>
                        </a:cubicBezTo>
                        <a:cubicBezTo>
                          <a:pt x="203069" y="188044"/>
                          <a:pt x="194198" y="161533"/>
                          <a:pt x="219075" y="142875"/>
                        </a:cubicBezTo>
                        <a:cubicBezTo>
                          <a:pt x="224012" y="139172"/>
                          <a:pt x="229220" y="135642"/>
                          <a:pt x="234950" y="133350"/>
                        </a:cubicBezTo>
                        <a:cubicBezTo>
                          <a:pt x="239960" y="131346"/>
                          <a:pt x="245533" y="131233"/>
                          <a:pt x="250825" y="130175"/>
                        </a:cubicBezTo>
                        <a:cubicBezTo>
                          <a:pt x="257781" y="130993"/>
                          <a:pt x="345308" y="122962"/>
                          <a:pt x="371475" y="152400"/>
                        </a:cubicBezTo>
                        <a:cubicBezTo>
                          <a:pt x="376545" y="158104"/>
                          <a:pt x="379942" y="165100"/>
                          <a:pt x="384175" y="171450"/>
                        </a:cubicBezTo>
                        <a:cubicBezTo>
                          <a:pt x="391631" y="205004"/>
                          <a:pt x="397570" y="214487"/>
                          <a:pt x="381000" y="254000"/>
                        </a:cubicBezTo>
                        <a:cubicBezTo>
                          <a:pt x="373958" y="270792"/>
                          <a:pt x="360625" y="284232"/>
                          <a:pt x="349250" y="298450"/>
                        </a:cubicBezTo>
                        <a:cubicBezTo>
                          <a:pt x="343640" y="305462"/>
                          <a:pt x="336781" y="311389"/>
                          <a:pt x="330200" y="317500"/>
                        </a:cubicBezTo>
                        <a:cubicBezTo>
                          <a:pt x="327649" y="319869"/>
                          <a:pt x="301180" y="343954"/>
                          <a:pt x="292100" y="349250"/>
                        </a:cubicBezTo>
                        <a:cubicBezTo>
                          <a:pt x="283923" y="354020"/>
                          <a:pt x="275167" y="357717"/>
                          <a:pt x="266700" y="361950"/>
                        </a:cubicBezTo>
                        <a:cubicBezTo>
                          <a:pt x="245533" y="359833"/>
                          <a:pt x="223460" y="362083"/>
                          <a:pt x="203200" y="355600"/>
                        </a:cubicBezTo>
                        <a:cubicBezTo>
                          <a:pt x="195327" y="353081"/>
                          <a:pt x="192432" y="343050"/>
                          <a:pt x="187325" y="336550"/>
                        </a:cubicBezTo>
                        <a:cubicBezTo>
                          <a:pt x="180786" y="328228"/>
                          <a:pt x="174625" y="319617"/>
                          <a:pt x="168275" y="311150"/>
                        </a:cubicBezTo>
                        <a:cubicBezTo>
                          <a:pt x="164042" y="299508"/>
                          <a:pt x="155575" y="288612"/>
                          <a:pt x="155575" y="276225"/>
                        </a:cubicBezTo>
                        <a:cubicBezTo>
                          <a:pt x="155575" y="258771"/>
                          <a:pt x="162241" y="241803"/>
                          <a:pt x="168275" y="225425"/>
                        </a:cubicBezTo>
                        <a:cubicBezTo>
                          <a:pt x="169827" y="221212"/>
                          <a:pt x="174294" y="218705"/>
                          <a:pt x="177800" y="215900"/>
                        </a:cubicBezTo>
                        <a:cubicBezTo>
                          <a:pt x="184909" y="210213"/>
                          <a:pt x="192305" y="204850"/>
                          <a:pt x="200025" y="200025"/>
                        </a:cubicBezTo>
                        <a:cubicBezTo>
                          <a:pt x="221555" y="186569"/>
                          <a:pt x="236276" y="179876"/>
                          <a:pt x="260350" y="171450"/>
                        </a:cubicBezTo>
                        <a:cubicBezTo>
                          <a:pt x="270779" y="167800"/>
                          <a:pt x="281265" y="164092"/>
                          <a:pt x="292100" y="161925"/>
                        </a:cubicBezTo>
                        <a:cubicBezTo>
                          <a:pt x="302530" y="159839"/>
                          <a:pt x="313267" y="159808"/>
                          <a:pt x="323850" y="158750"/>
                        </a:cubicBezTo>
                        <a:cubicBezTo>
                          <a:pt x="340783" y="159808"/>
                          <a:pt x="358145" y="157995"/>
                          <a:pt x="374650" y="161925"/>
                        </a:cubicBezTo>
                        <a:cubicBezTo>
                          <a:pt x="381242" y="163495"/>
                          <a:pt x="386292" y="169333"/>
                          <a:pt x="390525" y="174625"/>
                        </a:cubicBezTo>
                        <a:cubicBezTo>
                          <a:pt x="396823" y="182498"/>
                          <a:pt x="400032" y="193620"/>
                          <a:pt x="403225" y="203200"/>
                        </a:cubicBezTo>
                        <a:cubicBezTo>
                          <a:pt x="401460" y="219087"/>
                          <a:pt x="404637" y="230363"/>
                          <a:pt x="393700" y="241300"/>
                        </a:cubicBezTo>
                        <a:cubicBezTo>
                          <a:pt x="392952" y="242048"/>
                          <a:pt x="391583" y="241300"/>
                          <a:pt x="390525" y="241300"/>
                        </a:cubicBezTo>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914F1BA2-A292-7B48-8816-F1B61205848E}"/>
                      </a:ext>
                    </a:extLst>
                  </p:cNvPr>
                  <p:cNvSpPr/>
                  <p:nvPr/>
                </p:nvSpPr>
                <p:spPr>
                  <a:xfrm rot="315404">
                    <a:off x="3382268" y="3393403"/>
                    <a:ext cx="231574" cy="475691"/>
                  </a:xfrm>
                  <a:custGeom>
                    <a:avLst/>
                    <a:gdLst>
                      <a:gd name="connsiteX0" fmla="*/ 184150 w 909078"/>
                      <a:gd name="connsiteY0" fmla="*/ 161925 h 723900"/>
                      <a:gd name="connsiteX1" fmla="*/ 168275 w 909078"/>
                      <a:gd name="connsiteY1" fmla="*/ 177800 h 723900"/>
                      <a:gd name="connsiteX2" fmla="*/ 155575 w 909078"/>
                      <a:gd name="connsiteY2" fmla="*/ 196850 h 723900"/>
                      <a:gd name="connsiteX3" fmla="*/ 149225 w 909078"/>
                      <a:gd name="connsiteY3" fmla="*/ 206375 h 723900"/>
                      <a:gd name="connsiteX4" fmla="*/ 146050 w 909078"/>
                      <a:gd name="connsiteY4" fmla="*/ 215900 h 723900"/>
                      <a:gd name="connsiteX5" fmla="*/ 133350 w 909078"/>
                      <a:gd name="connsiteY5" fmla="*/ 234950 h 723900"/>
                      <a:gd name="connsiteX6" fmla="*/ 127000 w 909078"/>
                      <a:gd name="connsiteY6" fmla="*/ 244475 h 723900"/>
                      <a:gd name="connsiteX7" fmla="*/ 120650 w 909078"/>
                      <a:gd name="connsiteY7" fmla="*/ 254000 h 723900"/>
                      <a:gd name="connsiteX8" fmla="*/ 114300 w 909078"/>
                      <a:gd name="connsiteY8" fmla="*/ 273050 h 723900"/>
                      <a:gd name="connsiteX9" fmla="*/ 111125 w 909078"/>
                      <a:gd name="connsiteY9" fmla="*/ 301625 h 723900"/>
                      <a:gd name="connsiteX10" fmla="*/ 101600 w 909078"/>
                      <a:gd name="connsiteY10" fmla="*/ 346075 h 723900"/>
                      <a:gd name="connsiteX11" fmla="*/ 98425 w 909078"/>
                      <a:gd name="connsiteY11" fmla="*/ 365125 h 723900"/>
                      <a:gd name="connsiteX12" fmla="*/ 107950 w 909078"/>
                      <a:gd name="connsiteY12" fmla="*/ 400050 h 723900"/>
                      <a:gd name="connsiteX13" fmla="*/ 111125 w 909078"/>
                      <a:gd name="connsiteY13" fmla="*/ 409575 h 723900"/>
                      <a:gd name="connsiteX14" fmla="*/ 120650 w 909078"/>
                      <a:gd name="connsiteY14" fmla="*/ 428625 h 723900"/>
                      <a:gd name="connsiteX15" fmla="*/ 117475 w 909078"/>
                      <a:gd name="connsiteY15" fmla="*/ 685800 h 723900"/>
                      <a:gd name="connsiteX16" fmla="*/ 111125 w 909078"/>
                      <a:gd name="connsiteY16" fmla="*/ 720725 h 723900"/>
                      <a:gd name="connsiteX17" fmla="*/ 114300 w 909078"/>
                      <a:gd name="connsiteY17" fmla="*/ 685800 h 723900"/>
                      <a:gd name="connsiteX18" fmla="*/ 117475 w 909078"/>
                      <a:gd name="connsiteY18" fmla="*/ 628650 h 723900"/>
                      <a:gd name="connsiteX19" fmla="*/ 123825 w 909078"/>
                      <a:gd name="connsiteY19" fmla="*/ 609600 h 723900"/>
                      <a:gd name="connsiteX20" fmla="*/ 127000 w 909078"/>
                      <a:gd name="connsiteY20" fmla="*/ 596900 h 723900"/>
                      <a:gd name="connsiteX21" fmla="*/ 130175 w 909078"/>
                      <a:gd name="connsiteY21" fmla="*/ 577850 h 723900"/>
                      <a:gd name="connsiteX22" fmla="*/ 136525 w 909078"/>
                      <a:gd name="connsiteY22" fmla="*/ 533400 h 723900"/>
                      <a:gd name="connsiteX23" fmla="*/ 142875 w 909078"/>
                      <a:gd name="connsiteY23" fmla="*/ 498475 h 723900"/>
                      <a:gd name="connsiteX24" fmla="*/ 146050 w 909078"/>
                      <a:gd name="connsiteY24" fmla="*/ 393700 h 723900"/>
                      <a:gd name="connsiteX25" fmla="*/ 149225 w 909078"/>
                      <a:gd name="connsiteY25" fmla="*/ 374650 h 723900"/>
                      <a:gd name="connsiteX26" fmla="*/ 161925 w 909078"/>
                      <a:gd name="connsiteY26" fmla="*/ 346075 h 723900"/>
                      <a:gd name="connsiteX27" fmla="*/ 171450 w 909078"/>
                      <a:gd name="connsiteY27" fmla="*/ 339725 h 723900"/>
                      <a:gd name="connsiteX28" fmla="*/ 180975 w 909078"/>
                      <a:gd name="connsiteY28" fmla="*/ 349250 h 723900"/>
                      <a:gd name="connsiteX29" fmla="*/ 184150 w 909078"/>
                      <a:gd name="connsiteY29" fmla="*/ 365125 h 723900"/>
                      <a:gd name="connsiteX30" fmla="*/ 187325 w 909078"/>
                      <a:gd name="connsiteY30" fmla="*/ 377825 h 723900"/>
                      <a:gd name="connsiteX31" fmla="*/ 193675 w 909078"/>
                      <a:gd name="connsiteY31" fmla="*/ 396875 h 723900"/>
                      <a:gd name="connsiteX32" fmla="*/ 190500 w 909078"/>
                      <a:gd name="connsiteY32" fmla="*/ 431800 h 723900"/>
                      <a:gd name="connsiteX33" fmla="*/ 180975 w 909078"/>
                      <a:gd name="connsiteY33" fmla="*/ 460375 h 723900"/>
                      <a:gd name="connsiteX34" fmla="*/ 177800 w 909078"/>
                      <a:gd name="connsiteY34" fmla="*/ 473075 h 723900"/>
                      <a:gd name="connsiteX35" fmla="*/ 171450 w 909078"/>
                      <a:gd name="connsiteY35" fmla="*/ 492125 h 723900"/>
                      <a:gd name="connsiteX36" fmla="*/ 174625 w 909078"/>
                      <a:gd name="connsiteY36" fmla="*/ 533400 h 723900"/>
                      <a:gd name="connsiteX37" fmla="*/ 180975 w 909078"/>
                      <a:gd name="connsiteY37" fmla="*/ 552450 h 723900"/>
                      <a:gd name="connsiteX38" fmla="*/ 177800 w 909078"/>
                      <a:gd name="connsiteY38" fmla="*/ 657225 h 723900"/>
                      <a:gd name="connsiteX39" fmla="*/ 171450 w 909078"/>
                      <a:gd name="connsiteY39" fmla="*/ 692150 h 723900"/>
                      <a:gd name="connsiteX40" fmla="*/ 165100 w 909078"/>
                      <a:gd name="connsiteY40" fmla="*/ 723900 h 723900"/>
                      <a:gd name="connsiteX41" fmla="*/ 171450 w 909078"/>
                      <a:gd name="connsiteY41" fmla="*/ 657225 h 723900"/>
                      <a:gd name="connsiteX42" fmla="*/ 174625 w 909078"/>
                      <a:gd name="connsiteY42" fmla="*/ 644525 h 723900"/>
                      <a:gd name="connsiteX43" fmla="*/ 180975 w 909078"/>
                      <a:gd name="connsiteY43" fmla="*/ 612775 h 723900"/>
                      <a:gd name="connsiteX44" fmla="*/ 184150 w 909078"/>
                      <a:gd name="connsiteY44" fmla="*/ 596900 h 723900"/>
                      <a:gd name="connsiteX45" fmla="*/ 190500 w 909078"/>
                      <a:gd name="connsiteY45" fmla="*/ 571500 h 723900"/>
                      <a:gd name="connsiteX46" fmla="*/ 193675 w 909078"/>
                      <a:gd name="connsiteY46" fmla="*/ 447675 h 723900"/>
                      <a:gd name="connsiteX47" fmla="*/ 196850 w 909078"/>
                      <a:gd name="connsiteY47" fmla="*/ 428625 h 723900"/>
                      <a:gd name="connsiteX48" fmla="*/ 193675 w 909078"/>
                      <a:gd name="connsiteY48" fmla="*/ 374650 h 723900"/>
                      <a:gd name="connsiteX49" fmla="*/ 184150 w 909078"/>
                      <a:gd name="connsiteY49" fmla="*/ 381000 h 723900"/>
                      <a:gd name="connsiteX50" fmla="*/ 180975 w 909078"/>
                      <a:gd name="connsiteY50" fmla="*/ 393700 h 723900"/>
                      <a:gd name="connsiteX51" fmla="*/ 177800 w 909078"/>
                      <a:gd name="connsiteY51" fmla="*/ 403225 h 723900"/>
                      <a:gd name="connsiteX52" fmla="*/ 174625 w 909078"/>
                      <a:gd name="connsiteY52" fmla="*/ 415925 h 723900"/>
                      <a:gd name="connsiteX53" fmla="*/ 168275 w 909078"/>
                      <a:gd name="connsiteY53" fmla="*/ 434975 h 723900"/>
                      <a:gd name="connsiteX54" fmla="*/ 165100 w 909078"/>
                      <a:gd name="connsiteY54" fmla="*/ 466725 h 723900"/>
                      <a:gd name="connsiteX55" fmla="*/ 161925 w 909078"/>
                      <a:gd name="connsiteY55" fmla="*/ 492125 h 723900"/>
                      <a:gd name="connsiteX56" fmla="*/ 158750 w 909078"/>
                      <a:gd name="connsiteY56" fmla="*/ 533400 h 723900"/>
                      <a:gd name="connsiteX57" fmla="*/ 155575 w 909078"/>
                      <a:gd name="connsiteY57" fmla="*/ 549275 h 723900"/>
                      <a:gd name="connsiteX58" fmla="*/ 149225 w 909078"/>
                      <a:gd name="connsiteY58" fmla="*/ 571500 h 723900"/>
                      <a:gd name="connsiteX59" fmla="*/ 142875 w 909078"/>
                      <a:gd name="connsiteY59" fmla="*/ 612775 h 723900"/>
                      <a:gd name="connsiteX60" fmla="*/ 136525 w 909078"/>
                      <a:gd name="connsiteY60" fmla="*/ 631825 h 723900"/>
                      <a:gd name="connsiteX61" fmla="*/ 133350 w 909078"/>
                      <a:gd name="connsiteY61" fmla="*/ 641350 h 723900"/>
                      <a:gd name="connsiteX62" fmla="*/ 130175 w 909078"/>
                      <a:gd name="connsiteY62" fmla="*/ 650875 h 723900"/>
                      <a:gd name="connsiteX63" fmla="*/ 133350 w 909078"/>
                      <a:gd name="connsiteY63" fmla="*/ 638175 h 723900"/>
                      <a:gd name="connsiteX64" fmla="*/ 136525 w 909078"/>
                      <a:gd name="connsiteY64" fmla="*/ 625475 h 723900"/>
                      <a:gd name="connsiteX65" fmla="*/ 142875 w 909078"/>
                      <a:gd name="connsiteY65" fmla="*/ 606425 h 723900"/>
                      <a:gd name="connsiteX66" fmla="*/ 146050 w 909078"/>
                      <a:gd name="connsiteY66" fmla="*/ 596900 h 723900"/>
                      <a:gd name="connsiteX67" fmla="*/ 149225 w 909078"/>
                      <a:gd name="connsiteY67" fmla="*/ 587375 h 723900"/>
                      <a:gd name="connsiteX68" fmla="*/ 155575 w 909078"/>
                      <a:gd name="connsiteY68" fmla="*/ 577850 h 723900"/>
                      <a:gd name="connsiteX69" fmla="*/ 161925 w 909078"/>
                      <a:gd name="connsiteY69" fmla="*/ 558800 h 723900"/>
                      <a:gd name="connsiteX70" fmla="*/ 168275 w 909078"/>
                      <a:gd name="connsiteY70" fmla="*/ 536575 h 723900"/>
                      <a:gd name="connsiteX71" fmla="*/ 174625 w 909078"/>
                      <a:gd name="connsiteY71" fmla="*/ 450850 h 723900"/>
                      <a:gd name="connsiteX72" fmla="*/ 184150 w 909078"/>
                      <a:gd name="connsiteY72" fmla="*/ 419100 h 723900"/>
                      <a:gd name="connsiteX73" fmla="*/ 187325 w 909078"/>
                      <a:gd name="connsiteY73" fmla="*/ 409575 h 723900"/>
                      <a:gd name="connsiteX74" fmla="*/ 190500 w 909078"/>
                      <a:gd name="connsiteY74" fmla="*/ 400050 h 723900"/>
                      <a:gd name="connsiteX75" fmla="*/ 196850 w 909078"/>
                      <a:gd name="connsiteY75" fmla="*/ 390525 h 723900"/>
                      <a:gd name="connsiteX76" fmla="*/ 200025 w 909078"/>
                      <a:gd name="connsiteY76" fmla="*/ 381000 h 723900"/>
                      <a:gd name="connsiteX77" fmla="*/ 209550 w 909078"/>
                      <a:gd name="connsiteY77" fmla="*/ 371475 h 723900"/>
                      <a:gd name="connsiteX78" fmla="*/ 231775 w 909078"/>
                      <a:gd name="connsiteY78" fmla="*/ 346075 h 723900"/>
                      <a:gd name="connsiteX79" fmla="*/ 244475 w 909078"/>
                      <a:gd name="connsiteY79" fmla="*/ 361950 h 723900"/>
                      <a:gd name="connsiteX80" fmla="*/ 250825 w 909078"/>
                      <a:gd name="connsiteY80" fmla="*/ 400050 h 723900"/>
                      <a:gd name="connsiteX81" fmla="*/ 254000 w 909078"/>
                      <a:gd name="connsiteY81" fmla="*/ 466725 h 723900"/>
                      <a:gd name="connsiteX82" fmla="*/ 260350 w 909078"/>
                      <a:gd name="connsiteY82" fmla="*/ 504825 h 723900"/>
                      <a:gd name="connsiteX83" fmla="*/ 263525 w 909078"/>
                      <a:gd name="connsiteY83" fmla="*/ 514350 h 723900"/>
                      <a:gd name="connsiteX84" fmla="*/ 266700 w 909078"/>
                      <a:gd name="connsiteY84" fmla="*/ 527050 h 723900"/>
                      <a:gd name="connsiteX85" fmla="*/ 263525 w 909078"/>
                      <a:gd name="connsiteY85" fmla="*/ 657225 h 723900"/>
                      <a:gd name="connsiteX86" fmla="*/ 266700 w 909078"/>
                      <a:gd name="connsiteY86" fmla="*/ 606425 h 723900"/>
                      <a:gd name="connsiteX87" fmla="*/ 273050 w 909078"/>
                      <a:gd name="connsiteY87" fmla="*/ 568325 h 723900"/>
                      <a:gd name="connsiteX88" fmla="*/ 269875 w 909078"/>
                      <a:gd name="connsiteY88" fmla="*/ 479425 h 723900"/>
                      <a:gd name="connsiteX89" fmla="*/ 273050 w 909078"/>
                      <a:gd name="connsiteY89" fmla="*/ 349250 h 723900"/>
                      <a:gd name="connsiteX90" fmla="*/ 279400 w 909078"/>
                      <a:gd name="connsiteY90" fmla="*/ 320675 h 723900"/>
                      <a:gd name="connsiteX91" fmla="*/ 288925 w 909078"/>
                      <a:gd name="connsiteY91" fmla="*/ 365125 h 723900"/>
                      <a:gd name="connsiteX92" fmla="*/ 292100 w 909078"/>
                      <a:gd name="connsiteY92" fmla="*/ 384175 h 723900"/>
                      <a:gd name="connsiteX93" fmla="*/ 298450 w 909078"/>
                      <a:gd name="connsiteY93" fmla="*/ 409575 h 723900"/>
                      <a:gd name="connsiteX94" fmla="*/ 301625 w 909078"/>
                      <a:gd name="connsiteY94" fmla="*/ 419100 h 723900"/>
                      <a:gd name="connsiteX95" fmla="*/ 307975 w 909078"/>
                      <a:gd name="connsiteY95" fmla="*/ 454025 h 723900"/>
                      <a:gd name="connsiteX96" fmla="*/ 311150 w 909078"/>
                      <a:gd name="connsiteY96" fmla="*/ 463550 h 723900"/>
                      <a:gd name="connsiteX97" fmla="*/ 314325 w 909078"/>
                      <a:gd name="connsiteY97" fmla="*/ 482600 h 723900"/>
                      <a:gd name="connsiteX98" fmla="*/ 320675 w 909078"/>
                      <a:gd name="connsiteY98" fmla="*/ 508000 h 723900"/>
                      <a:gd name="connsiteX99" fmla="*/ 323850 w 909078"/>
                      <a:gd name="connsiteY99" fmla="*/ 523875 h 723900"/>
                      <a:gd name="connsiteX100" fmla="*/ 320675 w 909078"/>
                      <a:gd name="connsiteY100" fmla="*/ 587375 h 723900"/>
                      <a:gd name="connsiteX101" fmla="*/ 314325 w 909078"/>
                      <a:gd name="connsiteY101" fmla="*/ 625475 h 723900"/>
                      <a:gd name="connsiteX102" fmla="*/ 311150 w 909078"/>
                      <a:gd name="connsiteY102" fmla="*/ 650875 h 723900"/>
                      <a:gd name="connsiteX103" fmla="*/ 317500 w 909078"/>
                      <a:gd name="connsiteY103" fmla="*/ 641350 h 723900"/>
                      <a:gd name="connsiteX104" fmla="*/ 330200 w 909078"/>
                      <a:gd name="connsiteY104" fmla="*/ 609600 h 723900"/>
                      <a:gd name="connsiteX105" fmla="*/ 333375 w 909078"/>
                      <a:gd name="connsiteY105" fmla="*/ 600075 h 723900"/>
                      <a:gd name="connsiteX106" fmla="*/ 333375 w 909078"/>
                      <a:gd name="connsiteY106" fmla="*/ 476250 h 723900"/>
                      <a:gd name="connsiteX107" fmla="*/ 323850 w 909078"/>
                      <a:gd name="connsiteY107" fmla="*/ 457200 h 723900"/>
                      <a:gd name="connsiteX108" fmla="*/ 314325 w 909078"/>
                      <a:gd name="connsiteY108" fmla="*/ 428625 h 723900"/>
                      <a:gd name="connsiteX109" fmla="*/ 311150 w 909078"/>
                      <a:gd name="connsiteY109" fmla="*/ 419100 h 723900"/>
                      <a:gd name="connsiteX110" fmla="*/ 304800 w 909078"/>
                      <a:gd name="connsiteY110" fmla="*/ 409575 h 723900"/>
                      <a:gd name="connsiteX111" fmla="*/ 298450 w 909078"/>
                      <a:gd name="connsiteY111" fmla="*/ 390525 h 723900"/>
                      <a:gd name="connsiteX112" fmla="*/ 295275 w 909078"/>
                      <a:gd name="connsiteY112" fmla="*/ 381000 h 723900"/>
                      <a:gd name="connsiteX113" fmla="*/ 292100 w 909078"/>
                      <a:gd name="connsiteY113" fmla="*/ 371475 h 723900"/>
                      <a:gd name="connsiteX114" fmla="*/ 288925 w 909078"/>
                      <a:gd name="connsiteY114" fmla="*/ 355600 h 723900"/>
                      <a:gd name="connsiteX115" fmla="*/ 282575 w 909078"/>
                      <a:gd name="connsiteY115" fmla="*/ 333375 h 723900"/>
                      <a:gd name="connsiteX116" fmla="*/ 276225 w 909078"/>
                      <a:gd name="connsiteY116" fmla="*/ 304800 h 723900"/>
                      <a:gd name="connsiteX117" fmla="*/ 279400 w 909078"/>
                      <a:gd name="connsiteY117" fmla="*/ 276225 h 723900"/>
                      <a:gd name="connsiteX118" fmla="*/ 282575 w 909078"/>
                      <a:gd name="connsiteY118" fmla="*/ 292100 h 723900"/>
                      <a:gd name="connsiteX119" fmla="*/ 285750 w 909078"/>
                      <a:gd name="connsiteY119" fmla="*/ 314325 h 723900"/>
                      <a:gd name="connsiteX120" fmla="*/ 288925 w 909078"/>
                      <a:gd name="connsiteY120" fmla="*/ 323850 h 723900"/>
                      <a:gd name="connsiteX121" fmla="*/ 292100 w 909078"/>
                      <a:gd name="connsiteY121" fmla="*/ 339725 h 723900"/>
                      <a:gd name="connsiteX122" fmla="*/ 295275 w 909078"/>
                      <a:gd name="connsiteY122" fmla="*/ 365125 h 723900"/>
                      <a:gd name="connsiteX123" fmla="*/ 301625 w 909078"/>
                      <a:gd name="connsiteY123" fmla="*/ 390525 h 723900"/>
                      <a:gd name="connsiteX124" fmla="*/ 304800 w 909078"/>
                      <a:gd name="connsiteY124" fmla="*/ 412750 h 723900"/>
                      <a:gd name="connsiteX125" fmla="*/ 311150 w 909078"/>
                      <a:gd name="connsiteY125" fmla="*/ 434975 h 723900"/>
                      <a:gd name="connsiteX126" fmla="*/ 314325 w 909078"/>
                      <a:gd name="connsiteY126" fmla="*/ 447675 h 723900"/>
                      <a:gd name="connsiteX127" fmla="*/ 320675 w 909078"/>
                      <a:gd name="connsiteY127" fmla="*/ 457200 h 723900"/>
                      <a:gd name="connsiteX128" fmla="*/ 330200 w 909078"/>
                      <a:gd name="connsiteY128" fmla="*/ 488950 h 723900"/>
                      <a:gd name="connsiteX129" fmla="*/ 336550 w 909078"/>
                      <a:gd name="connsiteY129" fmla="*/ 498475 h 723900"/>
                      <a:gd name="connsiteX130" fmla="*/ 342900 w 909078"/>
                      <a:gd name="connsiteY130" fmla="*/ 536575 h 723900"/>
                      <a:gd name="connsiteX131" fmla="*/ 355600 w 909078"/>
                      <a:gd name="connsiteY131" fmla="*/ 555625 h 723900"/>
                      <a:gd name="connsiteX132" fmla="*/ 361950 w 909078"/>
                      <a:gd name="connsiteY132" fmla="*/ 574675 h 723900"/>
                      <a:gd name="connsiteX133" fmla="*/ 365125 w 909078"/>
                      <a:gd name="connsiteY133" fmla="*/ 596900 h 723900"/>
                      <a:gd name="connsiteX134" fmla="*/ 361950 w 909078"/>
                      <a:gd name="connsiteY134" fmla="*/ 584200 h 723900"/>
                      <a:gd name="connsiteX135" fmla="*/ 355600 w 909078"/>
                      <a:gd name="connsiteY135" fmla="*/ 565150 h 723900"/>
                      <a:gd name="connsiteX136" fmla="*/ 352425 w 909078"/>
                      <a:gd name="connsiteY136" fmla="*/ 552450 h 723900"/>
                      <a:gd name="connsiteX137" fmla="*/ 349250 w 909078"/>
                      <a:gd name="connsiteY137" fmla="*/ 542925 h 723900"/>
                      <a:gd name="connsiteX138" fmla="*/ 342900 w 909078"/>
                      <a:gd name="connsiteY138" fmla="*/ 511175 h 723900"/>
                      <a:gd name="connsiteX139" fmla="*/ 339725 w 909078"/>
                      <a:gd name="connsiteY139" fmla="*/ 498475 h 723900"/>
                      <a:gd name="connsiteX140" fmla="*/ 333375 w 909078"/>
                      <a:gd name="connsiteY140" fmla="*/ 485775 h 723900"/>
                      <a:gd name="connsiteX141" fmla="*/ 330200 w 909078"/>
                      <a:gd name="connsiteY141" fmla="*/ 473075 h 723900"/>
                      <a:gd name="connsiteX142" fmla="*/ 323850 w 909078"/>
                      <a:gd name="connsiteY142" fmla="*/ 460375 h 723900"/>
                      <a:gd name="connsiteX143" fmla="*/ 314325 w 909078"/>
                      <a:gd name="connsiteY143" fmla="*/ 419100 h 723900"/>
                      <a:gd name="connsiteX144" fmla="*/ 317500 w 909078"/>
                      <a:gd name="connsiteY144" fmla="*/ 314325 h 723900"/>
                      <a:gd name="connsiteX145" fmla="*/ 320675 w 909078"/>
                      <a:gd name="connsiteY145" fmla="*/ 323850 h 723900"/>
                      <a:gd name="connsiteX146" fmla="*/ 327025 w 909078"/>
                      <a:gd name="connsiteY146" fmla="*/ 349250 h 723900"/>
                      <a:gd name="connsiteX147" fmla="*/ 330200 w 909078"/>
                      <a:gd name="connsiteY147" fmla="*/ 377825 h 723900"/>
                      <a:gd name="connsiteX148" fmla="*/ 342900 w 909078"/>
                      <a:gd name="connsiteY148" fmla="*/ 434975 h 723900"/>
                      <a:gd name="connsiteX149" fmla="*/ 346075 w 909078"/>
                      <a:gd name="connsiteY149" fmla="*/ 444500 h 723900"/>
                      <a:gd name="connsiteX150" fmla="*/ 349250 w 909078"/>
                      <a:gd name="connsiteY150" fmla="*/ 457200 h 723900"/>
                      <a:gd name="connsiteX151" fmla="*/ 352425 w 909078"/>
                      <a:gd name="connsiteY151" fmla="*/ 466725 h 723900"/>
                      <a:gd name="connsiteX152" fmla="*/ 355600 w 909078"/>
                      <a:gd name="connsiteY152" fmla="*/ 479425 h 723900"/>
                      <a:gd name="connsiteX153" fmla="*/ 365125 w 909078"/>
                      <a:gd name="connsiteY153" fmla="*/ 508000 h 723900"/>
                      <a:gd name="connsiteX154" fmla="*/ 377825 w 909078"/>
                      <a:gd name="connsiteY154" fmla="*/ 546100 h 723900"/>
                      <a:gd name="connsiteX155" fmla="*/ 381000 w 909078"/>
                      <a:gd name="connsiteY155" fmla="*/ 555625 h 723900"/>
                      <a:gd name="connsiteX156" fmla="*/ 384175 w 909078"/>
                      <a:gd name="connsiteY156" fmla="*/ 565150 h 723900"/>
                      <a:gd name="connsiteX157" fmla="*/ 396875 w 909078"/>
                      <a:gd name="connsiteY157" fmla="*/ 584200 h 723900"/>
                      <a:gd name="connsiteX158" fmla="*/ 393700 w 909078"/>
                      <a:gd name="connsiteY158" fmla="*/ 574675 h 723900"/>
                      <a:gd name="connsiteX159" fmla="*/ 381000 w 909078"/>
                      <a:gd name="connsiteY159" fmla="*/ 542925 h 723900"/>
                      <a:gd name="connsiteX160" fmla="*/ 374650 w 909078"/>
                      <a:gd name="connsiteY160" fmla="*/ 523875 h 723900"/>
                      <a:gd name="connsiteX161" fmla="*/ 368300 w 909078"/>
                      <a:gd name="connsiteY161" fmla="*/ 511175 h 723900"/>
                      <a:gd name="connsiteX162" fmla="*/ 365125 w 909078"/>
                      <a:gd name="connsiteY162" fmla="*/ 498475 h 723900"/>
                      <a:gd name="connsiteX163" fmla="*/ 358775 w 909078"/>
                      <a:gd name="connsiteY163" fmla="*/ 485775 h 723900"/>
                      <a:gd name="connsiteX164" fmla="*/ 355600 w 909078"/>
                      <a:gd name="connsiteY164" fmla="*/ 473075 h 723900"/>
                      <a:gd name="connsiteX165" fmla="*/ 349250 w 909078"/>
                      <a:gd name="connsiteY165" fmla="*/ 454025 h 723900"/>
                      <a:gd name="connsiteX166" fmla="*/ 346075 w 909078"/>
                      <a:gd name="connsiteY166" fmla="*/ 441325 h 723900"/>
                      <a:gd name="connsiteX167" fmla="*/ 339725 w 909078"/>
                      <a:gd name="connsiteY167" fmla="*/ 431800 h 723900"/>
                      <a:gd name="connsiteX168" fmla="*/ 342900 w 909078"/>
                      <a:gd name="connsiteY168" fmla="*/ 349250 h 723900"/>
                      <a:gd name="connsiteX169" fmla="*/ 346075 w 909078"/>
                      <a:gd name="connsiteY169" fmla="*/ 336550 h 723900"/>
                      <a:gd name="connsiteX170" fmla="*/ 352425 w 909078"/>
                      <a:gd name="connsiteY170" fmla="*/ 298450 h 723900"/>
                      <a:gd name="connsiteX171" fmla="*/ 355600 w 909078"/>
                      <a:gd name="connsiteY171" fmla="*/ 260350 h 723900"/>
                      <a:gd name="connsiteX172" fmla="*/ 361950 w 909078"/>
                      <a:gd name="connsiteY172" fmla="*/ 298450 h 723900"/>
                      <a:gd name="connsiteX173" fmla="*/ 368300 w 909078"/>
                      <a:gd name="connsiteY173" fmla="*/ 330200 h 723900"/>
                      <a:gd name="connsiteX174" fmla="*/ 381000 w 909078"/>
                      <a:gd name="connsiteY174" fmla="*/ 352425 h 723900"/>
                      <a:gd name="connsiteX175" fmla="*/ 393700 w 909078"/>
                      <a:gd name="connsiteY175" fmla="*/ 374650 h 723900"/>
                      <a:gd name="connsiteX176" fmla="*/ 403225 w 909078"/>
                      <a:gd name="connsiteY176" fmla="*/ 381000 h 723900"/>
                      <a:gd name="connsiteX177" fmla="*/ 431800 w 909078"/>
                      <a:gd name="connsiteY177" fmla="*/ 406400 h 723900"/>
                      <a:gd name="connsiteX178" fmla="*/ 441325 w 909078"/>
                      <a:gd name="connsiteY178" fmla="*/ 422275 h 723900"/>
                      <a:gd name="connsiteX179" fmla="*/ 447675 w 909078"/>
                      <a:gd name="connsiteY179" fmla="*/ 434975 h 723900"/>
                      <a:gd name="connsiteX180" fmla="*/ 460375 w 909078"/>
                      <a:gd name="connsiteY180" fmla="*/ 457200 h 723900"/>
                      <a:gd name="connsiteX181" fmla="*/ 466725 w 909078"/>
                      <a:gd name="connsiteY181" fmla="*/ 476250 h 723900"/>
                      <a:gd name="connsiteX182" fmla="*/ 457200 w 909078"/>
                      <a:gd name="connsiteY182" fmla="*/ 457200 h 723900"/>
                      <a:gd name="connsiteX183" fmla="*/ 447675 w 909078"/>
                      <a:gd name="connsiteY183" fmla="*/ 441325 h 723900"/>
                      <a:gd name="connsiteX184" fmla="*/ 441325 w 909078"/>
                      <a:gd name="connsiteY184" fmla="*/ 422275 h 723900"/>
                      <a:gd name="connsiteX185" fmla="*/ 431800 w 909078"/>
                      <a:gd name="connsiteY185" fmla="*/ 403225 h 723900"/>
                      <a:gd name="connsiteX186" fmla="*/ 425450 w 909078"/>
                      <a:gd name="connsiteY186" fmla="*/ 384175 h 723900"/>
                      <a:gd name="connsiteX187" fmla="*/ 422275 w 909078"/>
                      <a:gd name="connsiteY187" fmla="*/ 374650 h 723900"/>
                      <a:gd name="connsiteX188" fmla="*/ 419100 w 909078"/>
                      <a:gd name="connsiteY188" fmla="*/ 365125 h 723900"/>
                      <a:gd name="connsiteX189" fmla="*/ 406400 w 909078"/>
                      <a:gd name="connsiteY189" fmla="*/ 333375 h 723900"/>
                      <a:gd name="connsiteX190" fmla="*/ 396875 w 909078"/>
                      <a:gd name="connsiteY190" fmla="*/ 304800 h 723900"/>
                      <a:gd name="connsiteX191" fmla="*/ 393700 w 909078"/>
                      <a:gd name="connsiteY191" fmla="*/ 295275 h 723900"/>
                      <a:gd name="connsiteX192" fmla="*/ 390525 w 909078"/>
                      <a:gd name="connsiteY192" fmla="*/ 285750 h 723900"/>
                      <a:gd name="connsiteX193" fmla="*/ 384175 w 909078"/>
                      <a:gd name="connsiteY193" fmla="*/ 276225 h 723900"/>
                      <a:gd name="connsiteX194" fmla="*/ 381000 w 909078"/>
                      <a:gd name="connsiteY194" fmla="*/ 266700 h 723900"/>
                      <a:gd name="connsiteX195" fmla="*/ 387350 w 909078"/>
                      <a:gd name="connsiteY195" fmla="*/ 276225 h 723900"/>
                      <a:gd name="connsiteX196" fmla="*/ 415925 w 909078"/>
                      <a:gd name="connsiteY196" fmla="*/ 307975 h 723900"/>
                      <a:gd name="connsiteX197" fmla="*/ 425450 w 909078"/>
                      <a:gd name="connsiteY197" fmla="*/ 317500 h 723900"/>
                      <a:gd name="connsiteX198" fmla="*/ 454025 w 909078"/>
                      <a:gd name="connsiteY198" fmla="*/ 330200 h 723900"/>
                      <a:gd name="connsiteX199" fmla="*/ 473075 w 909078"/>
                      <a:gd name="connsiteY199" fmla="*/ 336550 h 723900"/>
                      <a:gd name="connsiteX200" fmla="*/ 482600 w 909078"/>
                      <a:gd name="connsiteY200" fmla="*/ 339725 h 723900"/>
                      <a:gd name="connsiteX201" fmla="*/ 492125 w 909078"/>
                      <a:gd name="connsiteY201" fmla="*/ 342900 h 723900"/>
                      <a:gd name="connsiteX202" fmla="*/ 520700 w 909078"/>
                      <a:gd name="connsiteY202" fmla="*/ 365125 h 723900"/>
                      <a:gd name="connsiteX203" fmla="*/ 527050 w 909078"/>
                      <a:gd name="connsiteY203" fmla="*/ 387350 h 723900"/>
                      <a:gd name="connsiteX204" fmla="*/ 520700 w 909078"/>
                      <a:gd name="connsiteY204" fmla="*/ 377825 h 723900"/>
                      <a:gd name="connsiteX205" fmla="*/ 511175 w 909078"/>
                      <a:gd name="connsiteY205" fmla="*/ 365125 h 723900"/>
                      <a:gd name="connsiteX206" fmla="*/ 504825 w 909078"/>
                      <a:gd name="connsiteY206" fmla="*/ 355600 h 723900"/>
                      <a:gd name="connsiteX207" fmla="*/ 495300 w 909078"/>
                      <a:gd name="connsiteY207" fmla="*/ 342900 h 723900"/>
                      <a:gd name="connsiteX208" fmla="*/ 488950 w 909078"/>
                      <a:gd name="connsiteY208" fmla="*/ 330200 h 723900"/>
                      <a:gd name="connsiteX209" fmla="*/ 479425 w 909078"/>
                      <a:gd name="connsiteY209" fmla="*/ 320675 h 723900"/>
                      <a:gd name="connsiteX210" fmla="*/ 463550 w 909078"/>
                      <a:gd name="connsiteY210" fmla="*/ 292100 h 723900"/>
                      <a:gd name="connsiteX211" fmla="*/ 457200 w 909078"/>
                      <a:gd name="connsiteY211" fmla="*/ 282575 h 723900"/>
                      <a:gd name="connsiteX212" fmla="*/ 450850 w 909078"/>
                      <a:gd name="connsiteY212" fmla="*/ 260350 h 723900"/>
                      <a:gd name="connsiteX213" fmla="*/ 447675 w 909078"/>
                      <a:gd name="connsiteY213" fmla="*/ 212725 h 723900"/>
                      <a:gd name="connsiteX214" fmla="*/ 454025 w 909078"/>
                      <a:gd name="connsiteY214" fmla="*/ 196850 h 723900"/>
                      <a:gd name="connsiteX215" fmla="*/ 482600 w 909078"/>
                      <a:gd name="connsiteY215" fmla="*/ 209550 h 723900"/>
                      <a:gd name="connsiteX216" fmla="*/ 495300 w 909078"/>
                      <a:gd name="connsiteY216" fmla="*/ 215900 h 723900"/>
                      <a:gd name="connsiteX217" fmla="*/ 504825 w 909078"/>
                      <a:gd name="connsiteY217" fmla="*/ 219075 h 723900"/>
                      <a:gd name="connsiteX218" fmla="*/ 523875 w 909078"/>
                      <a:gd name="connsiteY218" fmla="*/ 228600 h 723900"/>
                      <a:gd name="connsiteX219" fmla="*/ 555625 w 909078"/>
                      <a:gd name="connsiteY219" fmla="*/ 238125 h 723900"/>
                      <a:gd name="connsiteX220" fmla="*/ 565150 w 909078"/>
                      <a:gd name="connsiteY220" fmla="*/ 241300 h 723900"/>
                      <a:gd name="connsiteX221" fmla="*/ 574675 w 909078"/>
                      <a:gd name="connsiteY221" fmla="*/ 247650 h 723900"/>
                      <a:gd name="connsiteX222" fmla="*/ 603250 w 909078"/>
                      <a:gd name="connsiteY222" fmla="*/ 250825 h 723900"/>
                      <a:gd name="connsiteX223" fmla="*/ 615950 w 909078"/>
                      <a:gd name="connsiteY223" fmla="*/ 254000 h 723900"/>
                      <a:gd name="connsiteX224" fmla="*/ 644525 w 909078"/>
                      <a:gd name="connsiteY224" fmla="*/ 269875 h 723900"/>
                      <a:gd name="connsiteX225" fmla="*/ 622300 w 909078"/>
                      <a:gd name="connsiteY225" fmla="*/ 234950 h 723900"/>
                      <a:gd name="connsiteX226" fmla="*/ 609600 w 909078"/>
                      <a:gd name="connsiteY226" fmla="*/ 219075 h 723900"/>
                      <a:gd name="connsiteX227" fmla="*/ 577850 w 909078"/>
                      <a:gd name="connsiteY227" fmla="*/ 190500 h 723900"/>
                      <a:gd name="connsiteX228" fmla="*/ 558800 w 909078"/>
                      <a:gd name="connsiteY228" fmla="*/ 168275 h 723900"/>
                      <a:gd name="connsiteX229" fmla="*/ 549275 w 909078"/>
                      <a:gd name="connsiteY229" fmla="*/ 161925 h 723900"/>
                      <a:gd name="connsiteX230" fmla="*/ 539750 w 909078"/>
                      <a:gd name="connsiteY230" fmla="*/ 152400 h 723900"/>
                      <a:gd name="connsiteX231" fmla="*/ 527050 w 909078"/>
                      <a:gd name="connsiteY231" fmla="*/ 146050 h 723900"/>
                      <a:gd name="connsiteX232" fmla="*/ 517525 w 909078"/>
                      <a:gd name="connsiteY232" fmla="*/ 139700 h 723900"/>
                      <a:gd name="connsiteX233" fmla="*/ 527050 w 909078"/>
                      <a:gd name="connsiteY233" fmla="*/ 142875 h 723900"/>
                      <a:gd name="connsiteX234" fmla="*/ 542925 w 909078"/>
                      <a:gd name="connsiteY234" fmla="*/ 152400 h 723900"/>
                      <a:gd name="connsiteX235" fmla="*/ 552450 w 909078"/>
                      <a:gd name="connsiteY235" fmla="*/ 161925 h 723900"/>
                      <a:gd name="connsiteX236" fmla="*/ 587375 w 909078"/>
                      <a:gd name="connsiteY236" fmla="*/ 184150 h 723900"/>
                      <a:gd name="connsiteX237" fmla="*/ 596900 w 909078"/>
                      <a:gd name="connsiteY237" fmla="*/ 190500 h 723900"/>
                      <a:gd name="connsiteX238" fmla="*/ 619125 w 909078"/>
                      <a:gd name="connsiteY238" fmla="*/ 206375 h 723900"/>
                      <a:gd name="connsiteX239" fmla="*/ 628650 w 909078"/>
                      <a:gd name="connsiteY239" fmla="*/ 215900 h 723900"/>
                      <a:gd name="connsiteX240" fmla="*/ 654050 w 909078"/>
                      <a:gd name="connsiteY240" fmla="*/ 228600 h 723900"/>
                      <a:gd name="connsiteX241" fmla="*/ 688975 w 909078"/>
                      <a:gd name="connsiteY241" fmla="*/ 257175 h 723900"/>
                      <a:gd name="connsiteX242" fmla="*/ 711200 w 909078"/>
                      <a:gd name="connsiteY242" fmla="*/ 276225 h 723900"/>
                      <a:gd name="connsiteX243" fmla="*/ 717550 w 909078"/>
                      <a:gd name="connsiteY243" fmla="*/ 285750 h 723900"/>
                      <a:gd name="connsiteX244" fmla="*/ 727075 w 909078"/>
                      <a:gd name="connsiteY244" fmla="*/ 292100 h 723900"/>
                      <a:gd name="connsiteX245" fmla="*/ 714375 w 909078"/>
                      <a:gd name="connsiteY245" fmla="*/ 285750 h 723900"/>
                      <a:gd name="connsiteX246" fmla="*/ 701675 w 909078"/>
                      <a:gd name="connsiteY246" fmla="*/ 269875 h 723900"/>
                      <a:gd name="connsiteX247" fmla="*/ 669925 w 909078"/>
                      <a:gd name="connsiteY247" fmla="*/ 238125 h 723900"/>
                      <a:gd name="connsiteX248" fmla="*/ 660400 w 909078"/>
                      <a:gd name="connsiteY248" fmla="*/ 228600 h 723900"/>
                      <a:gd name="connsiteX249" fmla="*/ 650875 w 909078"/>
                      <a:gd name="connsiteY249" fmla="*/ 219075 h 723900"/>
                      <a:gd name="connsiteX250" fmla="*/ 635000 w 909078"/>
                      <a:gd name="connsiteY250" fmla="*/ 200025 h 723900"/>
                      <a:gd name="connsiteX251" fmla="*/ 647700 w 909078"/>
                      <a:gd name="connsiteY251" fmla="*/ 193675 h 723900"/>
                      <a:gd name="connsiteX252" fmla="*/ 673100 w 909078"/>
                      <a:gd name="connsiteY252" fmla="*/ 219075 h 723900"/>
                      <a:gd name="connsiteX253" fmla="*/ 685800 w 909078"/>
                      <a:gd name="connsiteY253" fmla="*/ 231775 h 723900"/>
                      <a:gd name="connsiteX254" fmla="*/ 698500 w 909078"/>
                      <a:gd name="connsiteY254" fmla="*/ 250825 h 723900"/>
                      <a:gd name="connsiteX255" fmla="*/ 704850 w 909078"/>
                      <a:gd name="connsiteY255" fmla="*/ 260350 h 723900"/>
                      <a:gd name="connsiteX256" fmla="*/ 708025 w 909078"/>
                      <a:gd name="connsiteY256" fmla="*/ 269875 h 723900"/>
                      <a:gd name="connsiteX257" fmla="*/ 688975 w 909078"/>
                      <a:gd name="connsiteY257" fmla="*/ 244475 h 723900"/>
                      <a:gd name="connsiteX258" fmla="*/ 679450 w 909078"/>
                      <a:gd name="connsiteY258" fmla="*/ 228600 h 723900"/>
                      <a:gd name="connsiteX259" fmla="*/ 660400 w 909078"/>
                      <a:gd name="connsiteY259" fmla="*/ 200025 h 723900"/>
                      <a:gd name="connsiteX260" fmla="*/ 654050 w 909078"/>
                      <a:gd name="connsiteY260" fmla="*/ 187325 h 723900"/>
                      <a:gd name="connsiteX261" fmla="*/ 635000 w 909078"/>
                      <a:gd name="connsiteY261" fmla="*/ 155575 h 723900"/>
                      <a:gd name="connsiteX262" fmla="*/ 628650 w 909078"/>
                      <a:gd name="connsiteY262" fmla="*/ 142875 h 723900"/>
                      <a:gd name="connsiteX263" fmla="*/ 622300 w 909078"/>
                      <a:gd name="connsiteY263" fmla="*/ 133350 h 723900"/>
                      <a:gd name="connsiteX264" fmla="*/ 631825 w 909078"/>
                      <a:gd name="connsiteY264" fmla="*/ 139700 h 723900"/>
                      <a:gd name="connsiteX265" fmla="*/ 654050 w 909078"/>
                      <a:gd name="connsiteY265" fmla="*/ 158750 h 723900"/>
                      <a:gd name="connsiteX266" fmla="*/ 673100 w 909078"/>
                      <a:gd name="connsiteY266" fmla="*/ 184150 h 723900"/>
                      <a:gd name="connsiteX267" fmla="*/ 688975 w 909078"/>
                      <a:gd name="connsiteY267" fmla="*/ 200025 h 723900"/>
                      <a:gd name="connsiteX268" fmla="*/ 698500 w 909078"/>
                      <a:gd name="connsiteY268" fmla="*/ 215900 h 723900"/>
                      <a:gd name="connsiteX269" fmla="*/ 708025 w 909078"/>
                      <a:gd name="connsiteY269" fmla="*/ 228600 h 723900"/>
                      <a:gd name="connsiteX270" fmla="*/ 714375 w 909078"/>
                      <a:gd name="connsiteY270" fmla="*/ 238125 h 723900"/>
                      <a:gd name="connsiteX271" fmla="*/ 692150 w 909078"/>
                      <a:gd name="connsiteY271" fmla="*/ 206375 h 723900"/>
                      <a:gd name="connsiteX272" fmla="*/ 657225 w 909078"/>
                      <a:gd name="connsiteY272" fmla="*/ 158750 h 723900"/>
                      <a:gd name="connsiteX273" fmla="*/ 641350 w 909078"/>
                      <a:gd name="connsiteY273" fmla="*/ 133350 h 723900"/>
                      <a:gd name="connsiteX274" fmla="*/ 635000 w 909078"/>
                      <a:gd name="connsiteY274" fmla="*/ 123825 h 723900"/>
                      <a:gd name="connsiteX275" fmla="*/ 654050 w 909078"/>
                      <a:gd name="connsiteY275" fmla="*/ 130175 h 723900"/>
                      <a:gd name="connsiteX276" fmla="*/ 676275 w 909078"/>
                      <a:gd name="connsiteY276" fmla="*/ 146050 h 723900"/>
                      <a:gd name="connsiteX277" fmla="*/ 688975 w 909078"/>
                      <a:gd name="connsiteY277" fmla="*/ 155575 h 723900"/>
                      <a:gd name="connsiteX278" fmla="*/ 698500 w 909078"/>
                      <a:gd name="connsiteY278" fmla="*/ 161925 h 723900"/>
                      <a:gd name="connsiteX279" fmla="*/ 673100 w 909078"/>
                      <a:gd name="connsiteY279" fmla="*/ 136525 h 723900"/>
                      <a:gd name="connsiteX280" fmla="*/ 660400 w 909078"/>
                      <a:gd name="connsiteY280" fmla="*/ 120650 h 723900"/>
                      <a:gd name="connsiteX281" fmla="*/ 650875 w 909078"/>
                      <a:gd name="connsiteY281" fmla="*/ 111125 h 723900"/>
                      <a:gd name="connsiteX282" fmla="*/ 641350 w 909078"/>
                      <a:gd name="connsiteY282" fmla="*/ 98425 h 723900"/>
                      <a:gd name="connsiteX283" fmla="*/ 615950 w 909078"/>
                      <a:gd name="connsiteY283" fmla="*/ 73025 h 723900"/>
                      <a:gd name="connsiteX284" fmla="*/ 606425 w 909078"/>
                      <a:gd name="connsiteY284" fmla="*/ 60325 h 723900"/>
                      <a:gd name="connsiteX285" fmla="*/ 600075 w 909078"/>
                      <a:gd name="connsiteY285" fmla="*/ 50800 h 723900"/>
                      <a:gd name="connsiteX286" fmla="*/ 612775 w 909078"/>
                      <a:gd name="connsiteY286" fmla="*/ 53975 h 723900"/>
                      <a:gd name="connsiteX287" fmla="*/ 644525 w 909078"/>
                      <a:gd name="connsiteY287" fmla="*/ 66675 h 723900"/>
                      <a:gd name="connsiteX288" fmla="*/ 657225 w 909078"/>
                      <a:gd name="connsiteY288" fmla="*/ 69850 h 723900"/>
                      <a:gd name="connsiteX289" fmla="*/ 679450 w 909078"/>
                      <a:gd name="connsiteY289" fmla="*/ 82550 h 723900"/>
                      <a:gd name="connsiteX290" fmla="*/ 692150 w 909078"/>
                      <a:gd name="connsiteY290" fmla="*/ 88900 h 723900"/>
                      <a:gd name="connsiteX291" fmla="*/ 720725 w 909078"/>
                      <a:gd name="connsiteY291" fmla="*/ 98425 h 723900"/>
                      <a:gd name="connsiteX292" fmla="*/ 673100 w 909078"/>
                      <a:gd name="connsiteY292" fmla="*/ 88900 h 723900"/>
                      <a:gd name="connsiteX293" fmla="*/ 660400 w 909078"/>
                      <a:gd name="connsiteY293" fmla="*/ 82550 h 723900"/>
                      <a:gd name="connsiteX294" fmla="*/ 628650 w 909078"/>
                      <a:gd name="connsiteY294" fmla="*/ 76200 h 723900"/>
                      <a:gd name="connsiteX295" fmla="*/ 612775 w 909078"/>
                      <a:gd name="connsiteY295" fmla="*/ 73025 h 723900"/>
                      <a:gd name="connsiteX296" fmla="*/ 603250 w 909078"/>
                      <a:gd name="connsiteY296" fmla="*/ 69850 h 723900"/>
                      <a:gd name="connsiteX297" fmla="*/ 638175 w 909078"/>
                      <a:gd name="connsiteY297" fmla="*/ 73025 h 723900"/>
                      <a:gd name="connsiteX298" fmla="*/ 682625 w 909078"/>
                      <a:gd name="connsiteY298" fmla="*/ 82550 h 723900"/>
                      <a:gd name="connsiteX299" fmla="*/ 692150 w 909078"/>
                      <a:gd name="connsiteY299" fmla="*/ 85725 h 723900"/>
                      <a:gd name="connsiteX300" fmla="*/ 704850 w 909078"/>
                      <a:gd name="connsiteY300" fmla="*/ 88900 h 723900"/>
                      <a:gd name="connsiteX301" fmla="*/ 733425 w 909078"/>
                      <a:gd name="connsiteY301" fmla="*/ 98425 h 723900"/>
                      <a:gd name="connsiteX302" fmla="*/ 742950 w 909078"/>
                      <a:gd name="connsiteY302" fmla="*/ 101600 h 723900"/>
                      <a:gd name="connsiteX303" fmla="*/ 752475 w 909078"/>
                      <a:gd name="connsiteY303" fmla="*/ 104775 h 723900"/>
                      <a:gd name="connsiteX304" fmla="*/ 762000 w 909078"/>
                      <a:gd name="connsiteY304" fmla="*/ 101600 h 723900"/>
                      <a:gd name="connsiteX305" fmla="*/ 771525 w 909078"/>
                      <a:gd name="connsiteY305" fmla="*/ 95250 h 723900"/>
                      <a:gd name="connsiteX306" fmla="*/ 812800 w 909078"/>
                      <a:gd name="connsiteY306" fmla="*/ 98425 h 723900"/>
                      <a:gd name="connsiteX307" fmla="*/ 831850 w 909078"/>
                      <a:gd name="connsiteY307" fmla="*/ 101600 h 723900"/>
                      <a:gd name="connsiteX308" fmla="*/ 847725 w 909078"/>
                      <a:gd name="connsiteY308" fmla="*/ 104775 h 723900"/>
                      <a:gd name="connsiteX309" fmla="*/ 844550 w 909078"/>
                      <a:gd name="connsiteY309" fmla="*/ 95250 h 723900"/>
                      <a:gd name="connsiteX310" fmla="*/ 831850 w 909078"/>
                      <a:gd name="connsiteY310" fmla="*/ 88900 h 723900"/>
                      <a:gd name="connsiteX311" fmla="*/ 790575 w 909078"/>
                      <a:gd name="connsiteY311" fmla="*/ 63500 h 723900"/>
                      <a:gd name="connsiteX312" fmla="*/ 765175 w 909078"/>
                      <a:gd name="connsiteY312" fmla="*/ 57150 h 723900"/>
                      <a:gd name="connsiteX313" fmla="*/ 727075 w 909078"/>
                      <a:gd name="connsiteY313" fmla="*/ 47625 h 723900"/>
                      <a:gd name="connsiteX314" fmla="*/ 638175 w 909078"/>
                      <a:gd name="connsiteY314" fmla="*/ 50800 h 723900"/>
                      <a:gd name="connsiteX315" fmla="*/ 596900 w 909078"/>
                      <a:gd name="connsiteY315" fmla="*/ 57150 h 723900"/>
                      <a:gd name="connsiteX316" fmla="*/ 482600 w 909078"/>
                      <a:gd name="connsiteY316" fmla="*/ 53975 h 723900"/>
                      <a:gd name="connsiteX317" fmla="*/ 463550 w 909078"/>
                      <a:gd name="connsiteY317" fmla="*/ 47625 h 723900"/>
                      <a:gd name="connsiteX318" fmla="*/ 431800 w 909078"/>
                      <a:gd name="connsiteY318" fmla="*/ 38100 h 723900"/>
                      <a:gd name="connsiteX319" fmla="*/ 419100 w 909078"/>
                      <a:gd name="connsiteY319" fmla="*/ 31750 h 723900"/>
                      <a:gd name="connsiteX320" fmla="*/ 396875 w 909078"/>
                      <a:gd name="connsiteY320" fmla="*/ 25400 h 723900"/>
                      <a:gd name="connsiteX321" fmla="*/ 384175 w 909078"/>
                      <a:gd name="connsiteY321" fmla="*/ 19050 h 723900"/>
                      <a:gd name="connsiteX322" fmla="*/ 374650 w 909078"/>
                      <a:gd name="connsiteY322" fmla="*/ 15875 h 723900"/>
                      <a:gd name="connsiteX323" fmla="*/ 346075 w 909078"/>
                      <a:gd name="connsiteY323" fmla="*/ 0 h 723900"/>
                      <a:gd name="connsiteX324" fmla="*/ 304800 w 909078"/>
                      <a:gd name="connsiteY324" fmla="*/ 6350 h 723900"/>
                      <a:gd name="connsiteX325" fmla="*/ 282575 w 909078"/>
                      <a:gd name="connsiteY325" fmla="*/ 15875 h 723900"/>
                      <a:gd name="connsiteX326" fmla="*/ 269875 w 909078"/>
                      <a:gd name="connsiteY326" fmla="*/ 34925 h 723900"/>
                      <a:gd name="connsiteX327" fmla="*/ 266700 w 909078"/>
                      <a:gd name="connsiteY327" fmla="*/ 44450 h 723900"/>
                      <a:gd name="connsiteX328" fmla="*/ 250825 w 909078"/>
                      <a:gd name="connsiteY328" fmla="*/ 63500 h 723900"/>
                      <a:gd name="connsiteX329" fmla="*/ 238125 w 909078"/>
                      <a:gd name="connsiteY329" fmla="*/ 82550 h 723900"/>
                      <a:gd name="connsiteX330" fmla="*/ 215900 w 909078"/>
                      <a:gd name="connsiteY330" fmla="*/ 114300 h 723900"/>
                      <a:gd name="connsiteX331" fmla="*/ 206375 w 909078"/>
                      <a:gd name="connsiteY331" fmla="*/ 123825 h 723900"/>
                      <a:gd name="connsiteX332" fmla="*/ 193675 w 909078"/>
                      <a:gd name="connsiteY332" fmla="*/ 130175 h 723900"/>
                      <a:gd name="connsiteX333" fmla="*/ 184150 w 909078"/>
                      <a:gd name="connsiteY333" fmla="*/ 136525 h 723900"/>
                      <a:gd name="connsiteX334" fmla="*/ 165100 w 909078"/>
                      <a:gd name="connsiteY334" fmla="*/ 146050 h 723900"/>
                      <a:gd name="connsiteX335" fmla="*/ 155575 w 909078"/>
                      <a:gd name="connsiteY335" fmla="*/ 168275 h 723900"/>
                      <a:gd name="connsiteX336" fmla="*/ 152400 w 909078"/>
                      <a:gd name="connsiteY336" fmla="*/ 180975 h 723900"/>
                      <a:gd name="connsiteX337" fmla="*/ 136525 w 909078"/>
                      <a:gd name="connsiteY337" fmla="*/ 209550 h 723900"/>
                      <a:gd name="connsiteX338" fmla="*/ 139700 w 909078"/>
                      <a:gd name="connsiteY338" fmla="*/ 219075 h 723900"/>
                      <a:gd name="connsiteX339" fmla="*/ 171450 w 909078"/>
                      <a:gd name="connsiteY339" fmla="*/ 206375 h 723900"/>
                      <a:gd name="connsiteX340" fmla="*/ 180975 w 909078"/>
                      <a:gd name="connsiteY340" fmla="*/ 203200 h 723900"/>
                      <a:gd name="connsiteX341" fmla="*/ 228600 w 909078"/>
                      <a:gd name="connsiteY341" fmla="*/ 161925 h 723900"/>
                      <a:gd name="connsiteX342" fmla="*/ 238125 w 909078"/>
                      <a:gd name="connsiteY342" fmla="*/ 152400 h 723900"/>
                      <a:gd name="connsiteX343" fmla="*/ 247650 w 909078"/>
                      <a:gd name="connsiteY343" fmla="*/ 142875 h 723900"/>
                      <a:gd name="connsiteX344" fmla="*/ 250825 w 909078"/>
                      <a:gd name="connsiteY344" fmla="*/ 133350 h 723900"/>
                      <a:gd name="connsiteX345" fmla="*/ 269875 w 909078"/>
                      <a:gd name="connsiteY345" fmla="*/ 111125 h 723900"/>
                      <a:gd name="connsiteX346" fmla="*/ 285750 w 909078"/>
                      <a:gd name="connsiteY346" fmla="*/ 95250 h 723900"/>
                      <a:gd name="connsiteX347" fmla="*/ 301625 w 909078"/>
                      <a:gd name="connsiteY347" fmla="*/ 82550 h 723900"/>
                      <a:gd name="connsiteX348" fmla="*/ 304800 w 909078"/>
                      <a:gd name="connsiteY348" fmla="*/ 95250 h 723900"/>
                      <a:gd name="connsiteX349" fmla="*/ 269875 w 909078"/>
                      <a:gd name="connsiteY349" fmla="*/ 142875 h 723900"/>
                      <a:gd name="connsiteX350" fmla="*/ 244475 w 909078"/>
                      <a:gd name="connsiteY350" fmla="*/ 177800 h 723900"/>
                      <a:gd name="connsiteX351" fmla="*/ 212725 w 909078"/>
                      <a:gd name="connsiteY351" fmla="*/ 206375 h 723900"/>
                      <a:gd name="connsiteX352" fmla="*/ 193675 w 909078"/>
                      <a:gd name="connsiteY352" fmla="*/ 222250 h 723900"/>
                      <a:gd name="connsiteX353" fmla="*/ 187325 w 909078"/>
                      <a:gd name="connsiteY353" fmla="*/ 231775 h 723900"/>
                      <a:gd name="connsiteX354" fmla="*/ 180975 w 909078"/>
                      <a:gd name="connsiteY354" fmla="*/ 269875 h 723900"/>
                      <a:gd name="connsiteX355" fmla="*/ 203200 w 909078"/>
                      <a:gd name="connsiteY355" fmla="*/ 209550 h 723900"/>
                      <a:gd name="connsiteX356" fmla="*/ 219075 w 909078"/>
                      <a:gd name="connsiteY356" fmla="*/ 184150 h 723900"/>
                      <a:gd name="connsiteX357" fmla="*/ 228600 w 909078"/>
                      <a:gd name="connsiteY357" fmla="*/ 168275 h 723900"/>
                      <a:gd name="connsiteX358" fmla="*/ 260350 w 909078"/>
                      <a:gd name="connsiteY358" fmla="*/ 130175 h 723900"/>
                      <a:gd name="connsiteX359" fmla="*/ 269875 w 909078"/>
                      <a:gd name="connsiteY359" fmla="*/ 123825 h 723900"/>
                      <a:gd name="connsiteX360" fmla="*/ 295275 w 909078"/>
                      <a:gd name="connsiteY360" fmla="*/ 107950 h 723900"/>
                      <a:gd name="connsiteX361" fmla="*/ 342900 w 909078"/>
                      <a:gd name="connsiteY361" fmla="*/ 111125 h 723900"/>
                      <a:gd name="connsiteX362" fmla="*/ 355600 w 909078"/>
                      <a:gd name="connsiteY362" fmla="*/ 117475 h 723900"/>
                      <a:gd name="connsiteX363" fmla="*/ 374650 w 909078"/>
                      <a:gd name="connsiteY363" fmla="*/ 130175 h 723900"/>
                      <a:gd name="connsiteX364" fmla="*/ 387350 w 909078"/>
                      <a:gd name="connsiteY364" fmla="*/ 149225 h 723900"/>
                      <a:gd name="connsiteX365" fmla="*/ 393700 w 909078"/>
                      <a:gd name="connsiteY365" fmla="*/ 158750 h 723900"/>
                      <a:gd name="connsiteX366" fmla="*/ 396875 w 909078"/>
                      <a:gd name="connsiteY366" fmla="*/ 228600 h 723900"/>
                      <a:gd name="connsiteX367" fmla="*/ 384175 w 909078"/>
                      <a:gd name="connsiteY367" fmla="*/ 244475 h 723900"/>
                      <a:gd name="connsiteX368" fmla="*/ 374650 w 909078"/>
                      <a:gd name="connsiteY368" fmla="*/ 247650 h 723900"/>
                      <a:gd name="connsiteX369" fmla="*/ 317500 w 909078"/>
                      <a:gd name="connsiteY369" fmla="*/ 241300 h 723900"/>
                      <a:gd name="connsiteX370" fmla="*/ 298450 w 909078"/>
                      <a:gd name="connsiteY370" fmla="*/ 222250 h 723900"/>
                      <a:gd name="connsiteX371" fmla="*/ 282575 w 909078"/>
                      <a:gd name="connsiteY371" fmla="*/ 193675 h 723900"/>
                      <a:gd name="connsiteX372" fmla="*/ 279400 w 909078"/>
                      <a:gd name="connsiteY372" fmla="*/ 107950 h 723900"/>
                      <a:gd name="connsiteX373" fmla="*/ 295275 w 909078"/>
                      <a:gd name="connsiteY373" fmla="*/ 88900 h 723900"/>
                      <a:gd name="connsiteX374" fmla="*/ 320675 w 909078"/>
                      <a:gd name="connsiteY374" fmla="*/ 73025 h 723900"/>
                      <a:gd name="connsiteX375" fmla="*/ 330200 w 909078"/>
                      <a:gd name="connsiteY375" fmla="*/ 66675 h 723900"/>
                      <a:gd name="connsiteX376" fmla="*/ 349250 w 909078"/>
                      <a:gd name="connsiteY376" fmla="*/ 63500 h 723900"/>
                      <a:gd name="connsiteX377" fmla="*/ 425450 w 909078"/>
                      <a:gd name="connsiteY377" fmla="*/ 73025 h 723900"/>
                      <a:gd name="connsiteX378" fmla="*/ 434975 w 909078"/>
                      <a:gd name="connsiteY378" fmla="*/ 82550 h 723900"/>
                      <a:gd name="connsiteX379" fmla="*/ 434975 w 909078"/>
                      <a:gd name="connsiteY379" fmla="*/ 146050 h 723900"/>
                      <a:gd name="connsiteX380" fmla="*/ 428625 w 909078"/>
                      <a:gd name="connsiteY380" fmla="*/ 155575 h 723900"/>
                      <a:gd name="connsiteX381" fmla="*/ 406400 w 909078"/>
                      <a:gd name="connsiteY381" fmla="*/ 171450 h 723900"/>
                      <a:gd name="connsiteX382" fmla="*/ 387350 w 909078"/>
                      <a:gd name="connsiteY382" fmla="*/ 177800 h 723900"/>
                      <a:gd name="connsiteX383" fmla="*/ 336550 w 909078"/>
                      <a:gd name="connsiteY383" fmla="*/ 168275 h 723900"/>
                      <a:gd name="connsiteX384" fmla="*/ 311150 w 909078"/>
                      <a:gd name="connsiteY384" fmla="*/ 139700 h 723900"/>
                      <a:gd name="connsiteX385" fmla="*/ 304800 w 909078"/>
                      <a:gd name="connsiteY385" fmla="*/ 127000 h 723900"/>
                      <a:gd name="connsiteX386" fmla="*/ 304800 w 909078"/>
                      <a:gd name="connsiteY386" fmla="*/ 60325 h 723900"/>
                      <a:gd name="connsiteX387" fmla="*/ 314325 w 909078"/>
                      <a:gd name="connsiteY387" fmla="*/ 47625 h 723900"/>
                      <a:gd name="connsiteX388" fmla="*/ 355600 w 909078"/>
                      <a:gd name="connsiteY388" fmla="*/ 15875 h 723900"/>
                      <a:gd name="connsiteX389" fmla="*/ 377825 w 909078"/>
                      <a:gd name="connsiteY389" fmla="*/ 6350 h 723900"/>
                      <a:gd name="connsiteX390" fmla="*/ 444500 w 909078"/>
                      <a:gd name="connsiteY390" fmla="*/ 22225 h 723900"/>
                      <a:gd name="connsiteX391" fmla="*/ 454025 w 909078"/>
                      <a:gd name="connsiteY391" fmla="*/ 34925 h 723900"/>
                      <a:gd name="connsiteX392" fmla="*/ 460375 w 909078"/>
                      <a:gd name="connsiteY392" fmla="*/ 53975 h 723900"/>
                      <a:gd name="connsiteX393" fmla="*/ 466725 w 909078"/>
                      <a:gd name="connsiteY393" fmla="*/ 69850 h 723900"/>
                      <a:gd name="connsiteX394" fmla="*/ 469900 w 909078"/>
                      <a:gd name="connsiteY394" fmla="*/ 101600 h 723900"/>
                      <a:gd name="connsiteX395" fmla="*/ 457200 w 909078"/>
                      <a:gd name="connsiteY395" fmla="*/ 146050 h 723900"/>
                      <a:gd name="connsiteX396" fmla="*/ 447675 w 909078"/>
                      <a:gd name="connsiteY396" fmla="*/ 149225 h 723900"/>
                      <a:gd name="connsiteX397" fmla="*/ 412750 w 909078"/>
                      <a:gd name="connsiteY397" fmla="*/ 146050 h 723900"/>
                      <a:gd name="connsiteX398" fmla="*/ 393700 w 909078"/>
                      <a:gd name="connsiteY398" fmla="*/ 133350 h 723900"/>
                      <a:gd name="connsiteX399" fmla="*/ 384175 w 909078"/>
                      <a:gd name="connsiteY399" fmla="*/ 127000 h 723900"/>
                      <a:gd name="connsiteX400" fmla="*/ 374650 w 909078"/>
                      <a:gd name="connsiteY400" fmla="*/ 120650 h 723900"/>
                      <a:gd name="connsiteX401" fmla="*/ 352425 w 909078"/>
                      <a:gd name="connsiteY401" fmla="*/ 92075 h 723900"/>
                      <a:gd name="connsiteX402" fmla="*/ 349250 w 909078"/>
                      <a:gd name="connsiteY402" fmla="*/ 82550 h 723900"/>
                      <a:gd name="connsiteX403" fmla="*/ 352425 w 909078"/>
                      <a:gd name="connsiteY403" fmla="*/ 47625 h 723900"/>
                      <a:gd name="connsiteX404" fmla="*/ 355600 w 909078"/>
                      <a:gd name="connsiteY404" fmla="*/ 57150 h 723900"/>
                      <a:gd name="connsiteX405" fmla="*/ 352425 w 909078"/>
                      <a:gd name="connsiteY405" fmla="*/ 79375 h 723900"/>
                      <a:gd name="connsiteX406" fmla="*/ 339725 w 909078"/>
                      <a:gd name="connsiteY406" fmla="*/ 85725 h 723900"/>
                      <a:gd name="connsiteX407" fmla="*/ 311150 w 909078"/>
                      <a:gd name="connsiteY407" fmla="*/ 76200 h 723900"/>
                      <a:gd name="connsiteX408" fmla="*/ 304800 w 909078"/>
                      <a:gd name="connsiteY408" fmla="*/ 66675 h 723900"/>
                      <a:gd name="connsiteX409" fmla="*/ 295275 w 909078"/>
                      <a:gd name="connsiteY409" fmla="*/ 44450 h 723900"/>
                      <a:gd name="connsiteX410" fmla="*/ 298450 w 909078"/>
                      <a:gd name="connsiteY410" fmla="*/ 31750 h 723900"/>
                      <a:gd name="connsiteX411" fmla="*/ 307975 w 909078"/>
                      <a:gd name="connsiteY411" fmla="*/ 28575 h 723900"/>
                      <a:gd name="connsiteX412" fmla="*/ 339725 w 909078"/>
                      <a:gd name="connsiteY412" fmla="*/ 31750 h 723900"/>
                      <a:gd name="connsiteX413" fmla="*/ 355600 w 909078"/>
                      <a:gd name="connsiteY413" fmla="*/ 44450 h 723900"/>
                      <a:gd name="connsiteX414" fmla="*/ 358775 w 909078"/>
                      <a:gd name="connsiteY414" fmla="*/ 53975 h 723900"/>
                      <a:gd name="connsiteX415" fmla="*/ 339725 w 909078"/>
                      <a:gd name="connsiteY415" fmla="*/ 47625 h 723900"/>
                      <a:gd name="connsiteX416" fmla="*/ 317500 w 909078"/>
                      <a:gd name="connsiteY416" fmla="*/ 41275 h 723900"/>
                      <a:gd name="connsiteX417" fmla="*/ 307975 w 909078"/>
                      <a:gd name="connsiteY417" fmla="*/ 38100 h 723900"/>
                      <a:gd name="connsiteX418" fmla="*/ 273050 w 909078"/>
                      <a:gd name="connsiteY418" fmla="*/ 41275 h 723900"/>
                      <a:gd name="connsiteX419" fmla="*/ 263525 w 909078"/>
                      <a:gd name="connsiteY419" fmla="*/ 50800 h 723900"/>
                      <a:gd name="connsiteX420" fmla="*/ 250825 w 909078"/>
                      <a:gd name="connsiteY420" fmla="*/ 73025 h 723900"/>
                      <a:gd name="connsiteX421" fmla="*/ 238125 w 909078"/>
                      <a:gd name="connsiteY421" fmla="*/ 92075 h 723900"/>
                      <a:gd name="connsiteX422" fmla="*/ 219075 w 909078"/>
                      <a:gd name="connsiteY422" fmla="*/ 123825 h 723900"/>
                      <a:gd name="connsiteX423" fmla="*/ 206375 w 909078"/>
                      <a:gd name="connsiteY423" fmla="*/ 146050 h 723900"/>
                      <a:gd name="connsiteX424" fmla="*/ 203200 w 909078"/>
                      <a:gd name="connsiteY424" fmla="*/ 155575 h 723900"/>
                      <a:gd name="connsiteX425" fmla="*/ 190500 w 909078"/>
                      <a:gd name="connsiteY425" fmla="*/ 174625 h 723900"/>
                      <a:gd name="connsiteX426" fmla="*/ 187325 w 909078"/>
                      <a:gd name="connsiteY426" fmla="*/ 184150 h 723900"/>
                      <a:gd name="connsiteX427" fmla="*/ 180975 w 909078"/>
                      <a:gd name="connsiteY427" fmla="*/ 209550 h 723900"/>
                      <a:gd name="connsiteX428" fmla="*/ 174625 w 909078"/>
                      <a:gd name="connsiteY428" fmla="*/ 222250 h 723900"/>
                      <a:gd name="connsiteX429" fmla="*/ 168275 w 909078"/>
                      <a:gd name="connsiteY429" fmla="*/ 231775 h 723900"/>
                      <a:gd name="connsiteX430" fmla="*/ 165100 w 909078"/>
                      <a:gd name="connsiteY430" fmla="*/ 241300 h 723900"/>
                      <a:gd name="connsiteX431" fmla="*/ 136525 w 909078"/>
                      <a:gd name="connsiteY431" fmla="*/ 257175 h 723900"/>
                      <a:gd name="connsiteX432" fmla="*/ 127000 w 909078"/>
                      <a:gd name="connsiteY432" fmla="*/ 263525 h 723900"/>
                      <a:gd name="connsiteX433" fmla="*/ 127000 w 909078"/>
                      <a:gd name="connsiteY433" fmla="*/ 333375 h 723900"/>
                      <a:gd name="connsiteX434" fmla="*/ 155575 w 909078"/>
                      <a:gd name="connsiteY434" fmla="*/ 330200 h 723900"/>
                      <a:gd name="connsiteX435" fmla="*/ 193675 w 909078"/>
                      <a:gd name="connsiteY435" fmla="*/ 314325 h 723900"/>
                      <a:gd name="connsiteX436" fmla="*/ 209550 w 909078"/>
                      <a:gd name="connsiteY436" fmla="*/ 304800 h 723900"/>
                      <a:gd name="connsiteX437" fmla="*/ 222250 w 909078"/>
                      <a:gd name="connsiteY437" fmla="*/ 292100 h 723900"/>
                      <a:gd name="connsiteX438" fmla="*/ 254000 w 909078"/>
                      <a:gd name="connsiteY438" fmla="*/ 263525 h 723900"/>
                      <a:gd name="connsiteX439" fmla="*/ 263525 w 909078"/>
                      <a:gd name="connsiteY439" fmla="*/ 250825 h 723900"/>
                      <a:gd name="connsiteX440" fmla="*/ 276225 w 909078"/>
                      <a:gd name="connsiteY440" fmla="*/ 241300 h 723900"/>
                      <a:gd name="connsiteX441" fmla="*/ 282575 w 909078"/>
                      <a:gd name="connsiteY441" fmla="*/ 231775 h 723900"/>
                      <a:gd name="connsiteX442" fmla="*/ 304800 w 909078"/>
                      <a:gd name="connsiteY442" fmla="*/ 212725 h 723900"/>
                      <a:gd name="connsiteX443" fmla="*/ 320675 w 909078"/>
                      <a:gd name="connsiteY443" fmla="*/ 193675 h 723900"/>
                      <a:gd name="connsiteX444" fmla="*/ 330200 w 909078"/>
                      <a:gd name="connsiteY444" fmla="*/ 187325 h 723900"/>
                      <a:gd name="connsiteX445" fmla="*/ 365125 w 909078"/>
                      <a:gd name="connsiteY445" fmla="*/ 158750 h 723900"/>
                      <a:gd name="connsiteX446" fmla="*/ 374650 w 909078"/>
                      <a:gd name="connsiteY446" fmla="*/ 155575 h 723900"/>
                      <a:gd name="connsiteX447" fmla="*/ 384175 w 909078"/>
                      <a:gd name="connsiteY447" fmla="*/ 149225 h 723900"/>
                      <a:gd name="connsiteX448" fmla="*/ 403225 w 909078"/>
                      <a:gd name="connsiteY448" fmla="*/ 142875 h 723900"/>
                      <a:gd name="connsiteX449" fmla="*/ 390525 w 909078"/>
                      <a:gd name="connsiteY449" fmla="*/ 165100 h 723900"/>
                      <a:gd name="connsiteX450" fmla="*/ 374650 w 909078"/>
                      <a:gd name="connsiteY450" fmla="*/ 174625 h 723900"/>
                      <a:gd name="connsiteX451" fmla="*/ 355600 w 909078"/>
                      <a:gd name="connsiteY451" fmla="*/ 187325 h 723900"/>
                      <a:gd name="connsiteX452" fmla="*/ 346075 w 909078"/>
                      <a:gd name="connsiteY452" fmla="*/ 193675 h 723900"/>
                      <a:gd name="connsiteX453" fmla="*/ 333375 w 909078"/>
                      <a:gd name="connsiteY453" fmla="*/ 196850 h 723900"/>
                      <a:gd name="connsiteX454" fmla="*/ 323850 w 909078"/>
                      <a:gd name="connsiteY454" fmla="*/ 203200 h 723900"/>
                      <a:gd name="connsiteX455" fmla="*/ 276225 w 909078"/>
                      <a:gd name="connsiteY455" fmla="*/ 222250 h 723900"/>
                      <a:gd name="connsiteX456" fmla="*/ 266700 w 909078"/>
                      <a:gd name="connsiteY456" fmla="*/ 225425 h 723900"/>
                      <a:gd name="connsiteX457" fmla="*/ 250825 w 909078"/>
                      <a:gd name="connsiteY457" fmla="*/ 228600 h 723900"/>
                      <a:gd name="connsiteX458" fmla="*/ 234950 w 909078"/>
                      <a:gd name="connsiteY458" fmla="*/ 234950 h 723900"/>
                      <a:gd name="connsiteX459" fmla="*/ 212725 w 909078"/>
                      <a:gd name="connsiteY459" fmla="*/ 247650 h 723900"/>
                      <a:gd name="connsiteX460" fmla="*/ 200025 w 909078"/>
                      <a:gd name="connsiteY460" fmla="*/ 257175 h 723900"/>
                      <a:gd name="connsiteX461" fmla="*/ 180975 w 909078"/>
                      <a:gd name="connsiteY461" fmla="*/ 276225 h 723900"/>
                      <a:gd name="connsiteX462" fmla="*/ 161925 w 909078"/>
                      <a:gd name="connsiteY462" fmla="*/ 295275 h 723900"/>
                      <a:gd name="connsiteX463" fmla="*/ 149225 w 909078"/>
                      <a:gd name="connsiteY463" fmla="*/ 307975 h 723900"/>
                      <a:gd name="connsiteX464" fmla="*/ 136525 w 909078"/>
                      <a:gd name="connsiteY464" fmla="*/ 327025 h 723900"/>
                      <a:gd name="connsiteX465" fmla="*/ 130175 w 909078"/>
                      <a:gd name="connsiteY465" fmla="*/ 346075 h 723900"/>
                      <a:gd name="connsiteX466" fmla="*/ 123825 w 909078"/>
                      <a:gd name="connsiteY466" fmla="*/ 355600 h 723900"/>
                      <a:gd name="connsiteX467" fmla="*/ 120650 w 909078"/>
                      <a:gd name="connsiteY467" fmla="*/ 365125 h 723900"/>
                      <a:gd name="connsiteX468" fmla="*/ 114300 w 909078"/>
                      <a:gd name="connsiteY468" fmla="*/ 374650 h 723900"/>
                      <a:gd name="connsiteX469" fmla="*/ 111125 w 909078"/>
                      <a:gd name="connsiteY469" fmla="*/ 384175 h 723900"/>
                      <a:gd name="connsiteX470" fmla="*/ 98425 w 909078"/>
                      <a:gd name="connsiteY470" fmla="*/ 406400 h 723900"/>
                      <a:gd name="connsiteX471" fmla="*/ 95250 w 909078"/>
                      <a:gd name="connsiteY471" fmla="*/ 419100 h 723900"/>
                      <a:gd name="connsiteX472" fmla="*/ 88900 w 909078"/>
                      <a:gd name="connsiteY472" fmla="*/ 428625 h 723900"/>
                      <a:gd name="connsiteX473" fmla="*/ 76200 w 909078"/>
                      <a:gd name="connsiteY473" fmla="*/ 460375 h 723900"/>
                      <a:gd name="connsiteX474" fmla="*/ 63500 w 909078"/>
                      <a:gd name="connsiteY474" fmla="*/ 482600 h 723900"/>
                      <a:gd name="connsiteX475" fmla="*/ 50800 w 909078"/>
                      <a:gd name="connsiteY475" fmla="*/ 511175 h 723900"/>
                      <a:gd name="connsiteX476" fmla="*/ 38100 w 909078"/>
                      <a:gd name="connsiteY476" fmla="*/ 533400 h 723900"/>
                      <a:gd name="connsiteX477" fmla="*/ 25400 w 909078"/>
                      <a:gd name="connsiteY477" fmla="*/ 558800 h 723900"/>
                      <a:gd name="connsiteX478" fmla="*/ 22225 w 909078"/>
                      <a:gd name="connsiteY478" fmla="*/ 571500 h 723900"/>
                      <a:gd name="connsiteX479" fmla="*/ 9525 w 909078"/>
                      <a:gd name="connsiteY479" fmla="*/ 593725 h 723900"/>
                      <a:gd name="connsiteX480" fmla="*/ 0 w 909078"/>
                      <a:gd name="connsiteY480" fmla="*/ 612775 h 723900"/>
                      <a:gd name="connsiteX481" fmla="*/ 6350 w 909078"/>
                      <a:gd name="connsiteY481" fmla="*/ 577850 h 723900"/>
                      <a:gd name="connsiteX482" fmla="*/ 12700 w 909078"/>
                      <a:gd name="connsiteY482" fmla="*/ 565150 h 723900"/>
                      <a:gd name="connsiteX483" fmla="*/ 19050 w 909078"/>
                      <a:gd name="connsiteY483" fmla="*/ 546100 h 723900"/>
                      <a:gd name="connsiteX484" fmla="*/ 34925 w 909078"/>
                      <a:gd name="connsiteY484" fmla="*/ 523875 h 723900"/>
                      <a:gd name="connsiteX485" fmla="*/ 50800 w 909078"/>
                      <a:gd name="connsiteY485" fmla="*/ 492125 h 723900"/>
                      <a:gd name="connsiteX486" fmla="*/ 69850 w 909078"/>
                      <a:gd name="connsiteY486" fmla="*/ 466725 h 723900"/>
                      <a:gd name="connsiteX487" fmla="*/ 79375 w 909078"/>
                      <a:gd name="connsiteY487" fmla="*/ 454025 h 723900"/>
                      <a:gd name="connsiteX488" fmla="*/ 88900 w 909078"/>
                      <a:gd name="connsiteY488" fmla="*/ 444500 h 723900"/>
                      <a:gd name="connsiteX489" fmla="*/ 95250 w 909078"/>
                      <a:gd name="connsiteY489" fmla="*/ 434975 h 723900"/>
                      <a:gd name="connsiteX490" fmla="*/ 104775 w 909078"/>
                      <a:gd name="connsiteY490" fmla="*/ 428625 h 723900"/>
                      <a:gd name="connsiteX491" fmla="*/ 123825 w 909078"/>
                      <a:gd name="connsiteY491" fmla="*/ 406400 h 723900"/>
                      <a:gd name="connsiteX492" fmla="*/ 133350 w 909078"/>
                      <a:gd name="connsiteY492" fmla="*/ 396875 h 723900"/>
                      <a:gd name="connsiteX493" fmla="*/ 142875 w 909078"/>
                      <a:gd name="connsiteY493" fmla="*/ 377825 h 723900"/>
                      <a:gd name="connsiteX494" fmla="*/ 155575 w 909078"/>
                      <a:gd name="connsiteY494" fmla="*/ 358775 h 723900"/>
                      <a:gd name="connsiteX495" fmla="*/ 165100 w 909078"/>
                      <a:gd name="connsiteY495" fmla="*/ 330200 h 723900"/>
                      <a:gd name="connsiteX496" fmla="*/ 174625 w 909078"/>
                      <a:gd name="connsiteY496" fmla="*/ 304800 h 723900"/>
                      <a:gd name="connsiteX497" fmla="*/ 190500 w 909078"/>
                      <a:gd name="connsiteY497" fmla="*/ 285750 h 723900"/>
                      <a:gd name="connsiteX498" fmla="*/ 196850 w 909078"/>
                      <a:gd name="connsiteY498" fmla="*/ 276225 h 723900"/>
                      <a:gd name="connsiteX499" fmla="*/ 206375 w 909078"/>
                      <a:gd name="connsiteY499" fmla="*/ 266700 h 723900"/>
                      <a:gd name="connsiteX500" fmla="*/ 222250 w 909078"/>
                      <a:gd name="connsiteY500" fmla="*/ 247650 h 723900"/>
                      <a:gd name="connsiteX501" fmla="*/ 231775 w 909078"/>
                      <a:gd name="connsiteY501" fmla="*/ 241300 h 723900"/>
                      <a:gd name="connsiteX502" fmla="*/ 241300 w 909078"/>
                      <a:gd name="connsiteY502" fmla="*/ 231775 h 723900"/>
                      <a:gd name="connsiteX503" fmla="*/ 269875 w 909078"/>
                      <a:gd name="connsiteY503" fmla="*/ 209550 h 723900"/>
                      <a:gd name="connsiteX504" fmla="*/ 254000 w 909078"/>
                      <a:gd name="connsiteY504" fmla="*/ 234950 h 723900"/>
                      <a:gd name="connsiteX505" fmla="*/ 228600 w 909078"/>
                      <a:gd name="connsiteY505" fmla="*/ 260350 h 723900"/>
                      <a:gd name="connsiteX506" fmla="*/ 212725 w 909078"/>
                      <a:gd name="connsiteY506" fmla="*/ 279400 h 723900"/>
                      <a:gd name="connsiteX507" fmla="*/ 203200 w 909078"/>
                      <a:gd name="connsiteY507" fmla="*/ 292100 h 723900"/>
                      <a:gd name="connsiteX508" fmla="*/ 193675 w 909078"/>
                      <a:gd name="connsiteY508" fmla="*/ 301625 h 723900"/>
                      <a:gd name="connsiteX509" fmla="*/ 180975 w 909078"/>
                      <a:gd name="connsiteY509" fmla="*/ 320675 h 723900"/>
                      <a:gd name="connsiteX510" fmla="*/ 174625 w 909078"/>
                      <a:gd name="connsiteY510" fmla="*/ 330200 h 723900"/>
                      <a:gd name="connsiteX511" fmla="*/ 171450 w 909078"/>
                      <a:gd name="connsiteY511" fmla="*/ 339725 h 723900"/>
                      <a:gd name="connsiteX512" fmla="*/ 152400 w 909078"/>
                      <a:gd name="connsiteY512" fmla="*/ 358775 h 723900"/>
                      <a:gd name="connsiteX513" fmla="*/ 130175 w 909078"/>
                      <a:gd name="connsiteY513" fmla="*/ 384175 h 723900"/>
                      <a:gd name="connsiteX514" fmla="*/ 111125 w 909078"/>
                      <a:gd name="connsiteY514" fmla="*/ 396875 h 723900"/>
                      <a:gd name="connsiteX515" fmla="*/ 101600 w 909078"/>
                      <a:gd name="connsiteY515" fmla="*/ 406400 h 723900"/>
                      <a:gd name="connsiteX516" fmla="*/ 104775 w 909078"/>
                      <a:gd name="connsiteY516" fmla="*/ 425450 h 723900"/>
                      <a:gd name="connsiteX517" fmla="*/ 133350 w 909078"/>
                      <a:gd name="connsiteY517" fmla="*/ 447675 h 723900"/>
                      <a:gd name="connsiteX518" fmla="*/ 146050 w 909078"/>
                      <a:gd name="connsiteY518" fmla="*/ 450850 h 723900"/>
                      <a:gd name="connsiteX519" fmla="*/ 155575 w 909078"/>
                      <a:gd name="connsiteY519" fmla="*/ 447675 h 723900"/>
                      <a:gd name="connsiteX520" fmla="*/ 158750 w 909078"/>
                      <a:gd name="connsiteY520" fmla="*/ 434975 h 723900"/>
                      <a:gd name="connsiteX521" fmla="*/ 165100 w 909078"/>
                      <a:gd name="connsiteY521" fmla="*/ 422275 h 723900"/>
                      <a:gd name="connsiteX522" fmla="*/ 168275 w 909078"/>
                      <a:gd name="connsiteY522" fmla="*/ 412750 h 723900"/>
                      <a:gd name="connsiteX523" fmla="*/ 177800 w 909078"/>
                      <a:gd name="connsiteY523" fmla="*/ 403225 h 723900"/>
                      <a:gd name="connsiteX524" fmla="*/ 190500 w 909078"/>
                      <a:gd name="connsiteY524" fmla="*/ 377825 h 723900"/>
                      <a:gd name="connsiteX525" fmla="*/ 200025 w 909078"/>
                      <a:gd name="connsiteY525" fmla="*/ 346075 h 723900"/>
                      <a:gd name="connsiteX526" fmla="*/ 203200 w 909078"/>
                      <a:gd name="connsiteY526" fmla="*/ 336550 h 723900"/>
                      <a:gd name="connsiteX527" fmla="*/ 209550 w 909078"/>
                      <a:gd name="connsiteY527" fmla="*/ 346075 h 723900"/>
                      <a:gd name="connsiteX528" fmla="*/ 212725 w 909078"/>
                      <a:gd name="connsiteY528" fmla="*/ 355600 h 723900"/>
                      <a:gd name="connsiteX529" fmla="*/ 219075 w 909078"/>
                      <a:gd name="connsiteY529" fmla="*/ 381000 h 723900"/>
                      <a:gd name="connsiteX530" fmla="*/ 222250 w 909078"/>
                      <a:gd name="connsiteY530" fmla="*/ 393700 h 723900"/>
                      <a:gd name="connsiteX531" fmla="*/ 219075 w 909078"/>
                      <a:gd name="connsiteY531" fmla="*/ 663575 h 723900"/>
                      <a:gd name="connsiteX532" fmla="*/ 215900 w 909078"/>
                      <a:gd name="connsiteY532" fmla="*/ 622300 h 723900"/>
                      <a:gd name="connsiteX533" fmla="*/ 219075 w 909078"/>
                      <a:gd name="connsiteY533" fmla="*/ 409575 h 723900"/>
                      <a:gd name="connsiteX534" fmla="*/ 222250 w 909078"/>
                      <a:gd name="connsiteY534" fmla="*/ 390525 h 723900"/>
                      <a:gd name="connsiteX535" fmla="*/ 228600 w 909078"/>
                      <a:gd name="connsiteY535" fmla="*/ 361950 h 723900"/>
                      <a:gd name="connsiteX536" fmla="*/ 238125 w 909078"/>
                      <a:gd name="connsiteY536" fmla="*/ 320675 h 723900"/>
                      <a:gd name="connsiteX537" fmla="*/ 244475 w 909078"/>
                      <a:gd name="connsiteY537" fmla="*/ 273050 h 723900"/>
                      <a:gd name="connsiteX538" fmla="*/ 250825 w 909078"/>
                      <a:gd name="connsiteY538" fmla="*/ 247650 h 723900"/>
                      <a:gd name="connsiteX539" fmla="*/ 260350 w 909078"/>
                      <a:gd name="connsiteY539" fmla="*/ 234950 h 723900"/>
                      <a:gd name="connsiteX540" fmla="*/ 273050 w 909078"/>
                      <a:gd name="connsiteY540" fmla="*/ 212725 h 723900"/>
                      <a:gd name="connsiteX541" fmla="*/ 276225 w 909078"/>
                      <a:gd name="connsiteY541" fmla="*/ 203200 h 723900"/>
                      <a:gd name="connsiteX542" fmla="*/ 285750 w 909078"/>
                      <a:gd name="connsiteY542" fmla="*/ 403225 h 723900"/>
                      <a:gd name="connsiteX543" fmla="*/ 301625 w 909078"/>
                      <a:gd name="connsiteY543" fmla="*/ 419100 h 723900"/>
                      <a:gd name="connsiteX544" fmla="*/ 323850 w 909078"/>
                      <a:gd name="connsiteY544" fmla="*/ 434975 h 723900"/>
                      <a:gd name="connsiteX545" fmla="*/ 346075 w 909078"/>
                      <a:gd name="connsiteY545" fmla="*/ 450850 h 723900"/>
                      <a:gd name="connsiteX546" fmla="*/ 355600 w 909078"/>
                      <a:gd name="connsiteY546" fmla="*/ 454025 h 723900"/>
                      <a:gd name="connsiteX547" fmla="*/ 371475 w 909078"/>
                      <a:gd name="connsiteY547" fmla="*/ 466725 h 723900"/>
                      <a:gd name="connsiteX548" fmla="*/ 390525 w 909078"/>
                      <a:gd name="connsiteY548" fmla="*/ 482600 h 723900"/>
                      <a:gd name="connsiteX549" fmla="*/ 406400 w 909078"/>
                      <a:gd name="connsiteY549" fmla="*/ 508000 h 723900"/>
                      <a:gd name="connsiteX550" fmla="*/ 412750 w 909078"/>
                      <a:gd name="connsiteY550" fmla="*/ 517525 h 723900"/>
                      <a:gd name="connsiteX551" fmla="*/ 415925 w 909078"/>
                      <a:gd name="connsiteY551" fmla="*/ 527050 h 723900"/>
                      <a:gd name="connsiteX552" fmla="*/ 422275 w 909078"/>
                      <a:gd name="connsiteY552" fmla="*/ 536575 h 723900"/>
                      <a:gd name="connsiteX553" fmla="*/ 403225 w 909078"/>
                      <a:gd name="connsiteY553" fmla="*/ 508000 h 723900"/>
                      <a:gd name="connsiteX554" fmla="*/ 396875 w 909078"/>
                      <a:gd name="connsiteY554" fmla="*/ 498475 h 723900"/>
                      <a:gd name="connsiteX555" fmla="*/ 384175 w 909078"/>
                      <a:gd name="connsiteY555" fmla="*/ 473075 h 723900"/>
                      <a:gd name="connsiteX556" fmla="*/ 374650 w 909078"/>
                      <a:gd name="connsiteY556" fmla="*/ 460375 h 723900"/>
                      <a:gd name="connsiteX557" fmla="*/ 358775 w 909078"/>
                      <a:gd name="connsiteY557" fmla="*/ 428625 h 723900"/>
                      <a:gd name="connsiteX558" fmla="*/ 349250 w 909078"/>
                      <a:gd name="connsiteY558" fmla="*/ 403225 h 723900"/>
                      <a:gd name="connsiteX559" fmla="*/ 346075 w 909078"/>
                      <a:gd name="connsiteY559" fmla="*/ 393700 h 723900"/>
                      <a:gd name="connsiteX560" fmla="*/ 339725 w 909078"/>
                      <a:gd name="connsiteY560" fmla="*/ 381000 h 723900"/>
                      <a:gd name="connsiteX561" fmla="*/ 336550 w 909078"/>
                      <a:gd name="connsiteY561" fmla="*/ 371475 h 723900"/>
                      <a:gd name="connsiteX562" fmla="*/ 330200 w 909078"/>
                      <a:gd name="connsiteY562" fmla="*/ 339725 h 723900"/>
                      <a:gd name="connsiteX563" fmla="*/ 333375 w 909078"/>
                      <a:gd name="connsiteY563" fmla="*/ 260350 h 723900"/>
                      <a:gd name="connsiteX564" fmla="*/ 339725 w 909078"/>
                      <a:gd name="connsiteY564" fmla="*/ 234950 h 723900"/>
                      <a:gd name="connsiteX565" fmla="*/ 346075 w 909078"/>
                      <a:gd name="connsiteY565" fmla="*/ 206375 h 723900"/>
                      <a:gd name="connsiteX566" fmla="*/ 352425 w 909078"/>
                      <a:gd name="connsiteY566" fmla="*/ 190500 h 723900"/>
                      <a:gd name="connsiteX567" fmla="*/ 355600 w 909078"/>
                      <a:gd name="connsiteY567" fmla="*/ 177800 h 723900"/>
                      <a:gd name="connsiteX568" fmla="*/ 358775 w 909078"/>
                      <a:gd name="connsiteY568" fmla="*/ 168275 h 723900"/>
                      <a:gd name="connsiteX569" fmla="*/ 365125 w 909078"/>
                      <a:gd name="connsiteY569" fmla="*/ 114300 h 723900"/>
                      <a:gd name="connsiteX570" fmla="*/ 371475 w 909078"/>
                      <a:gd name="connsiteY570" fmla="*/ 152400 h 723900"/>
                      <a:gd name="connsiteX571" fmla="*/ 377825 w 909078"/>
                      <a:gd name="connsiteY571" fmla="*/ 165100 h 723900"/>
                      <a:gd name="connsiteX572" fmla="*/ 387350 w 909078"/>
                      <a:gd name="connsiteY572" fmla="*/ 184150 h 723900"/>
                      <a:gd name="connsiteX573" fmla="*/ 400050 w 909078"/>
                      <a:gd name="connsiteY573" fmla="*/ 196850 h 723900"/>
                      <a:gd name="connsiteX574" fmla="*/ 403225 w 909078"/>
                      <a:gd name="connsiteY574" fmla="*/ 206375 h 723900"/>
                      <a:gd name="connsiteX575" fmla="*/ 412750 w 909078"/>
                      <a:gd name="connsiteY575" fmla="*/ 212725 h 723900"/>
                      <a:gd name="connsiteX576" fmla="*/ 431800 w 909078"/>
                      <a:gd name="connsiteY576" fmla="*/ 228600 h 723900"/>
                      <a:gd name="connsiteX577" fmla="*/ 428625 w 909078"/>
                      <a:gd name="connsiteY577" fmla="*/ 273050 h 723900"/>
                      <a:gd name="connsiteX578" fmla="*/ 419100 w 909078"/>
                      <a:gd name="connsiteY578" fmla="*/ 250825 h 723900"/>
                      <a:gd name="connsiteX579" fmla="*/ 406400 w 909078"/>
                      <a:gd name="connsiteY579" fmla="*/ 203200 h 723900"/>
                      <a:gd name="connsiteX580" fmla="*/ 406400 w 909078"/>
                      <a:gd name="connsiteY580" fmla="*/ 127000 h 723900"/>
                      <a:gd name="connsiteX581" fmla="*/ 431800 w 909078"/>
                      <a:gd name="connsiteY581" fmla="*/ 130175 h 723900"/>
                      <a:gd name="connsiteX582" fmla="*/ 438150 w 909078"/>
                      <a:gd name="connsiteY582" fmla="*/ 139700 h 723900"/>
                      <a:gd name="connsiteX583" fmla="*/ 428625 w 909078"/>
                      <a:gd name="connsiteY583" fmla="*/ 193675 h 723900"/>
                      <a:gd name="connsiteX584" fmla="*/ 419100 w 909078"/>
                      <a:gd name="connsiteY584" fmla="*/ 234950 h 723900"/>
                      <a:gd name="connsiteX585" fmla="*/ 425450 w 909078"/>
                      <a:gd name="connsiteY585" fmla="*/ 292100 h 723900"/>
                      <a:gd name="connsiteX586" fmla="*/ 431800 w 909078"/>
                      <a:gd name="connsiteY586" fmla="*/ 301625 h 723900"/>
                      <a:gd name="connsiteX587" fmla="*/ 438150 w 909078"/>
                      <a:gd name="connsiteY587" fmla="*/ 314325 h 723900"/>
                      <a:gd name="connsiteX588" fmla="*/ 450850 w 909078"/>
                      <a:gd name="connsiteY588" fmla="*/ 333375 h 723900"/>
                      <a:gd name="connsiteX589" fmla="*/ 460375 w 909078"/>
                      <a:gd name="connsiteY589" fmla="*/ 365125 h 723900"/>
                      <a:gd name="connsiteX590" fmla="*/ 466725 w 909078"/>
                      <a:gd name="connsiteY590" fmla="*/ 409575 h 723900"/>
                      <a:gd name="connsiteX591" fmla="*/ 469900 w 909078"/>
                      <a:gd name="connsiteY591" fmla="*/ 419100 h 723900"/>
                      <a:gd name="connsiteX592" fmla="*/ 476250 w 909078"/>
                      <a:gd name="connsiteY592" fmla="*/ 450850 h 723900"/>
                      <a:gd name="connsiteX593" fmla="*/ 469900 w 909078"/>
                      <a:gd name="connsiteY593" fmla="*/ 403225 h 723900"/>
                      <a:gd name="connsiteX594" fmla="*/ 463550 w 909078"/>
                      <a:gd name="connsiteY594" fmla="*/ 377825 h 723900"/>
                      <a:gd name="connsiteX595" fmla="*/ 457200 w 909078"/>
                      <a:gd name="connsiteY595" fmla="*/ 368300 h 723900"/>
                      <a:gd name="connsiteX596" fmla="*/ 454025 w 909078"/>
                      <a:gd name="connsiteY596" fmla="*/ 346075 h 723900"/>
                      <a:gd name="connsiteX597" fmla="*/ 447675 w 909078"/>
                      <a:gd name="connsiteY597" fmla="*/ 327025 h 723900"/>
                      <a:gd name="connsiteX598" fmla="*/ 444500 w 909078"/>
                      <a:gd name="connsiteY598" fmla="*/ 317500 h 723900"/>
                      <a:gd name="connsiteX599" fmla="*/ 438150 w 909078"/>
                      <a:gd name="connsiteY599" fmla="*/ 285750 h 723900"/>
                      <a:gd name="connsiteX600" fmla="*/ 438150 w 909078"/>
                      <a:gd name="connsiteY600" fmla="*/ 180975 h 723900"/>
                      <a:gd name="connsiteX601" fmla="*/ 434975 w 909078"/>
                      <a:gd name="connsiteY601" fmla="*/ 130175 h 723900"/>
                      <a:gd name="connsiteX602" fmla="*/ 444500 w 909078"/>
                      <a:gd name="connsiteY602" fmla="*/ 146050 h 723900"/>
                      <a:gd name="connsiteX603" fmla="*/ 457200 w 909078"/>
                      <a:gd name="connsiteY603" fmla="*/ 165100 h 723900"/>
                      <a:gd name="connsiteX604" fmla="*/ 476250 w 909078"/>
                      <a:gd name="connsiteY604" fmla="*/ 200025 h 723900"/>
                      <a:gd name="connsiteX605" fmla="*/ 482600 w 909078"/>
                      <a:gd name="connsiteY605" fmla="*/ 215900 h 723900"/>
                      <a:gd name="connsiteX606" fmla="*/ 492125 w 909078"/>
                      <a:gd name="connsiteY606" fmla="*/ 225425 h 723900"/>
                      <a:gd name="connsiteX607" fmla="*/ 501650 w 909078"/>
                      <a:gd name="connsiteY607" fmla="*/ 244475 h 723900"/>
                      <a:gd name="connsiteX608" fmla="*/ 508000 w 909078"/>
                      <a:gd name="connsiteY608" fmla="*/ 254000 h 723900"/>
                      <a:gd name="connsiteX609" fmla="*/ 514350 w 909078"/>
                      <a:gd name="connsiteY609" fmla="*/ 273050 h 723900"/>
                      <a:gd name="connsiteX610" fmla="*/ 523875 w 909078"/>
                      <a:gd name="connsiteY610" fmla="*/ 301625 h 723900"/>
                      <a:gd name="connsiteX611" fmla="*/ 527050 w 909078"/>
                      <a:gd name="connsiteY611" fmla="*/ 311150 h 723900"/>
                      <a:gd name="connsiteX612" fmla="*/ 530225 w 909078"/>
                      <a:gd name="connsiteY612" fmla="*/ 320675 h 723900"/>
                      <a:gd name="connsiteX613" fmla="*/ 542925 w 909078"/>
                      <a:gd name="connsiteY613" fmla="*/ 339725 h 723900"/>
                      <a:gd name="connsiteX614" fmla="*/ 552450 w 909078"/>
                      <a:gd name="connsiteY614" fmla="*/ 358775 h 723900"/>
                      <a:gd name="connsiteX615" fmla="*/ 558800 w 909078"/>
                      <a:gd name="connsiteY615" fmla="*/ 381000 h 723900"/>
                      <a:gd name="connsiteX616" fmla="*/ 565150 w 909078"/>
                      <a:gd name="connsiteY616" fmla="*/ 390525 h 723900"/>
                      <a:gd name="connsiteX617" fmla="*/ 568325 w 909078"/>
                      <a:gd name="connsiteY617" fmla="*/ 400050 h 723900"/>
                      <a:gd name="connsiteX618" fmla="*/ 555625 w 909078"/>
                      <a:gd name="connsiteY618" fmla="*/ 377825 h 723900"/>
                      <a:gd name="connsiteX619" fmla="*/ 549275 w 909078"/>
                      <a:gd name="connsiteY619" fmla="*/ 368300 h 723900"/>
                      <a:gd name="connsiteX620" fmla="*/ 546100 w 909078"/>
                      <a:gd name="connsiteY620" fmla="*/ 358775 h 723900"/>
                      <a:gd name="connsiteX621" fmla="*/ 530225 w 909078"/>
                      <a:gd name="connsiteY621" fmla="*/ 330200 h 723900"/>
                      <a:gd name="connsiteX622" fmla="*/ 514350 w 909078"/>
                      <a:gd name="connsiteY622" fmla="*/ 273050 h 723900"/>
                      <a:gd name="connsiteX623" fmla="*/ 508000 w 909078"/>
                      <a:gd name="connsiteY623" fmla="*/ 244475 h 723900"/>
                      <a:gd name="connsiteX624" fmla="*/ 504825 w 909078"/>
                      <a:gd name="connsiteY624" fmla="*/ 225425 h 723900"/>
                      <a:gd name="connsiteX625" fmla="*/ 501650 w 909078"/>
                      <a:gd name="connsiteY625" fmla="*/ 190500 h 723900"/>
                      <a:gd name="connsiteX626" fmla="*/ 495300 w 909078"/>
                      <a:gd name="connsiteY626" fmla="*/ 139700 h 723900"/>
                      <a:gd name="connsiteX627" fmla="*/ 492125 w 909078"/>
                      <a:gd name="connsiteY627" fmla="*/ 120650 h 723900"/>
                      <a:gd name="connsiteX628" fmla="*/ 485775 w 909078"/>
                      <a:gd name="connsiteY628" fmla="*/ 101600 h 723900"/>
                      <a:gd name="connsiteX629" fmla="*/ 495300 w 909078"/>
                      <a:gd name="connsiteY629" fmla="*/ 123825 h 723900"/>
                      <a:gd name="connsiteX630" fmla="*/ 501650 w 909078"/>
                      <a:gd name="connsiteY630" fmla="*/ 133350 h 723900"/>
                      <a:gd name="connsiteX631" fmla="*/ 508000 w 909078"/>
                      <a:gd name="connsiteY631" fmla="*/ 149225 h 723900"/>
                      <a:gd name="connsiteX632" fmla="*/ 514350 w 909078"/>
                      <a:gd name="connsiteY632" fmla="*/ 158750 h 723900"/>
                      <a:gd name="connsiteX633" fmla="*/ 520700 w 909078"/>
                      <a:gd name="connsiteY633" fmla="*/ 177800 h 723900"/>
                      <a:gd name="connsiteX634" fmla="*/ 523875 w 909078"/>
                      <a:gd name="connsiteY634" fmla="*/ 187325 h 723900"/>
                      <a:gd name="connsiteX635" fmla="*/ 530225 w 909078"/>
                      <a:gd name="connsiteY635" fmla="*/ 200025 h 723900"/>
                      <a:gd name="connsiteX636" fmla="*/ 539750 w 909078"/>
                      <a:gd name="connsiteY636" fmla="*/ 225425 h 723900"/>
                      <a:gd name="connsiteX637" fmla="*/ 552450 w 909078"/>
                      <a:gd name="connsiteY637" fmla="*/ 244475 h 723900"/>
                      <a:gd name="connsiteX638" fmla="*/ 571500 w 909078"/>
                      <a:gd name="connsiteY638" fmla="*/ 266700 h 723900"/>
                      <a:gd name="connsiteX639" fmla="*/ 590550 w 909078"/>
                      <a:gd name="connsiteY639" fmla="*/ 292100 h 723900"/>
                      <a:gd name="connsiteX640" fmla="*/ 600075 w 909078"/>
                      <a:gd name="connsiteY640" fmla="*/ 301625 h 723900"/>
                      <a:gd name="connsiteX641" fmla="*/ 612775 w 909078"/>
                      <a:gd name="connsiteY641" fmla="*/ 323850 h 723900"/>
                      <a:gd name="connsiteX642" fmla="*/ 619125 w 909078"/>
                      <a:gd name="connsiteY642" fmla="*/ 333375 h 723900"/>
                      <a:gd name="connsiteX643" fmla="*/ 625475 w 909078"/>
                      <a:gd name="connsiteY643" fmla="*/ 352425 h 723900"/>
                      <a:gd name="connsiteX644" fmla="*/ 619125 w 909078"/>
                      <a:gd name="connsiteY644" fmla="*/ 342900 h 723900"/>
                      <a:gd name="connsiteX645" fmla="*/ 593725 w 909078"/>
                      <a:gd name="connsiteY645" fmla="*/ 307975 h 723900"/>
                      <a:gd name="connsiteX646" fmla="*/ 590550 w 909078"/>
                      <a:gd name="connsiteY646" fmla="*/ 298450 h 723900"/>
                      <a:gd name="connsiteX647" fmla="*/ 581025 w 909078"/>
                      <a:gd name="connsiteY647" fmla="*/ 282575 h 723900"/>
                      <a:gd name="connsiteX648" fmla="*/ 574675 w 909078"/>
                      <a:gd name="connsiteY648" fmla="*/ 269875 h 723900"/>
                      <a:gd name="connsiteX649" fmla="*/ 565150 w 909078"/>
                      <a:gd name="connsiteY649" fmla="*/ 254000 h 723900"/>
                      <a:gd name="connsiteX650" fmla="*/ 558800 w 909078"/>
                      <a:gd name="connsiteY650" fmla="*/ 234950 h 723900"/>
                      <a:gd name="connsiteX651" fmla="*/ 552450 w 909078"/>
                      <a:gd name="connsiteY651" fmla="*/ 219075 h 723900"/>
                      <a:gd name="connsiteX652" fmla="*/ 542925 w 909078"/>
                      <a:gd name="connsiteY652" fmla="*/ 184150 h 723900"/>
                      <a:gd name="connsiteX653" fmla="*/ 536575 w 909078"/>
                      <a:gd name="connsiteY653" fmla="*/ 174625 h 723900"/>
                      <a:gd name="connsiteX654" fmla="*/ 533400 w 909078"/>
                      <a:gd name="connsiteY654" fmla="*/ 165100 h 723900"/>
                      <a:gd name="connsiteX655" fmla="*/ 527050 w 909078"/>
                      <a:gd name="connsiteY655" fmla="*/ 152400 h 723900"/>
                      <a:gd name="connsiteX656" fmla="*/ 530225 w 909078"/>
                      <a:gd name="connsiteY656" fmla="*/ 279400 h 723900"/>
                      <a:gd name="connsiteX657" fmla="*/ 536575 w 909078"/>
                      <a:gd name="connsiteY657" fmla="*/ 288925 h 723900"/>
                      <a:gd name="connsiteX658" fmla="*/ 539750 w 909078"/>
                      <a:gd name="connsiteY658" fmla="*/ 298450 h 723900"/>
                      <a:gd name="connsiteX659" fmla="*/ 542925 w 909078"/>
                      <a:gd name="connsiteY659" fmla="*/ 330200 h 723900"/>
                      <a:gd name="connsiteX660" fmla="*/ 546100 w 909078"/>
                      <a:gd name="connsiteY660" fmla="*/ 342900 h 723900"/>
                      <a:gd name="connsiteX661" fmla="*/ 549275 w 909078"/>
                      <a:gd name="connsiteY661" fmla="*/ 358775 h 723900"/>
                      <a:gd name="connsiteX662" fmla="*/ 555625 w 909078"/>
                      <a:gd name="connsiteY662" fmla="*/ 384175 h 723900"/>
                      <a:gd name="connsiteX663" fmla="*/ 561975 w 909078"/>
                      <a:gd name="connsiteY663" fmla="*/ 393700 h 723900"/>
                      <a:gd name="connsiteX664" fmla="*/ 558800 w 909078"/>
                      <a:gd name="connsiteY664" fmla="*/ 384175 h 723900"/>
                      <a:gd name="connsiteX665" fmla="*/ 539750 w 909078"/>
                      <a:gd name="connsiteY665" fmla="*/ 358775 h 723900"/>
                      <a:gd name="connsiteX666" fmla="*/ 517525 w 909078"/>
                      <a:gd name="connsiteY666" fmla="*/ 320675 h 723900"/>
                      <a:gd name="connsiteX667" fmla="*/ 511175 w 909078"/>
                      <a:gd name="connsiteY667" fmla="*/ 307975 h 723900"/>
                      <a:gd name="connsiteX668" fmla="*/ 498475 w 909078"/>
                      <a:gd name="connsiteY668" fmla="*/ 288925 h 723900"/>
                      <a:gd name="connsiteX669" fmla="*/ 492125 w 909078"/>
                      <a:gd name="connsiteY669" fmla="*/ 269875 h 723900"/>
                      <a:gd name="connsiteX670" fmla="*/ 479425 w 909078"/>
                      <a:gd name="connsiteY670" fmla="*/ 222250 h 723900"/>
                      <a:gd name="connsiteX671" fmla="*/ 476250 w 909078"/>
                      <a:gd name="connsiteY671" fmla="*/ 209550 h 723900"/>
                      <a:gd name="connsiteX672" fmla="*/ 473075 w 909078"/>
                      <a:gd name="connsiteY672" fmla="*/ 190500 h 723900"/>
                      <a:gd name="connsiteX673" fmla="*/ 469900 w 909078"/>
                      <a:gd name="connsiteY673" fmla="*/ 139700 h 723900"/>
                      <a:gd name="connsiteX674" fmla="*/ 469900 w 909078"/>
                      <a:gd name="connsiteY674" fmla="*/ 346075 h 723900"/>
                      <a:gd name="connsiteX675" fmla="*/ 473075 w 909078"/>
                      <a:gd name="connsiteY675" fmla="*/ 368300 h 723900"/>
                      <a:gd name="connsiteX676" fmla="*/ 476250 w 909078"/>
                      <a:gd name="connsiteY676" fmla="*/ 409575 h 723900"/>
                      <a:gd name="connsiteX677" fmla="*/ 479425 w 909078"/>
                      <a:gd name="connsiteY677" fmla="*/ 431800 h 723900"/>
                      <a:gd name="connsiteX678" fmla="*/ 482600 w 909078"/>
                      <a:gd name="connsiteY678" fmla="*/ 447675 h 723900"/>
                      <a:gd name="connsiteX679" fmla="*/ 476250 w 909078"/>
                      <a:gd name="connsiteY679" fmla="*/ 428625 h 723900"/>
                      <a:gd name="connsiteX680" fmla="*/ 438150 w 909078"/>
                      <a:gd name="connsiteY680" fmla="*/ 314325 h 723900"/>
                      <a:gd name="connsiteX681" fmla="*/ 428625 w 909078"/>
                      <a:gd name="connsiteY681" fmla="*/ 282575 h 723900"/>
                      <a:gd name="connsiteX682" fmla="*/ 415925 w 909078"/>
                      <a:gd name="connsiteY682" fmla="*/ 215900 h 723900"/>
                      <a:gd name="connsiteX683" fmla="*/ 412750 w 909078"/>
                      <a:gd name="connsiteY683" fmla="*/ 196850 h 723900"/>
                      <a:gd name="connsiteX684" fmla="*/ 409575 w 909078"/>
                      <a:gd name="connsiteY684" fmla="*/ 184150 h 723900"/>
                      <a:gd name="connsiteX685" fmla="*/ 406400 w 909078"/>
                      <a:gd name="connsiteY685" fmla="*/ 152400 h 723900"/>
                      <a:gd name="connsiteX686" fmla="*/ 409575 w 909078"/>
                      <a:gd name="connsiteY686" fmla="*/ 69850 h 723900"/>
                      <a:gd name="connsiteX687" fmla="*/ 403225 w 909078"/>
                      <a:gd name="connsiteY687" fmla="*/ 85725 h 723900"/>
                      <a:gd name="connsiteX688" fmla="*/ 396875 w 909078"/>
                      <a:gd name="connsiteY688" fmla="*/ 95250 h 723900"/>
                      <a:gd name="connsiteX689" fmla="*/ 390525 w 909078"/>
                      <a:gd name="connsiteY689" fmla="*/ 107950 h 723900"/>
                      <a:gd name="connsiteX690" fmla="*/ 377825 w 909078"/>
                      <a:gd name="connsiteY690" fmla="*/ 139700 h 723900"/>
                      <a:gd name="connsiteX691" fmla="*/ 368300 w 909078"/>
                      <a:gd name="connsiteY691" fmla="*/ 158750 h 723900"/>
                      <a:gd name="connsiteX692" fmla="*/ 358775 w 909078"/>
                      <a:gd name="connsiteY692" fmla="*/ 174625 h 723900"/>
                      <a:gd name="connsiteX693" fmla="*/ 349250 w 909078"/>
                      <a:gd name="connsiteY693" fmla="*/ 193675 h 723900"/>
                      <a:gd name="connsiteX694" fmla="*/ 339725 w 909078"/>
                      <a:gd name="connsiteY694" fmla="*/ 203200 h 723900"/>
                      <a:gd name="connsiteX695" fmla="*/ 330200 w 909078"/>
                      <a:gd name="connsiteY695" fmla="*/ 215900 h 723900"/>
                      <a:gd name="connsiteX696" fmla="*/ 298450 w 909078"/>
                      <a:gd name="connsiteY696" fmla="*/ 231775 h 723900"/>
                      <a:gd name="connsiteX697" fmla="*/ 260350 w 909078"/>
                      <a:gd name="connsiteY697" fmla="*/ 238125 h 723900"/>
                      <a:gd name="connsiteX698" fmla="*/ 212725 w 909078"/>
                      <a:gd name="connsiteY698" fmla="*/ 234950 h 723900"/>
                      <a:gd name="connsiteX699" fmla="*/ 177800 w 909078"/>
                      <a:gd name="connsiteY699" fmla="*/ 219075 h 723900"/>
                      <a:gd name="connsiteX700" fmla="*/ 139700 w 909078"/>
                      <a:gd name="connsiteY700" fmla="*/ 193675 h 723900"/>
                      <a:gd name="connsiteX701" fmla="*/ 123825 w 909078"/>
                      <a:gd name="connsiteY701" fmla="*/ 174625 h 723900"/>
                      <a:gd name="connsiteX702" fmla="*/ 117475 w 909078"/>
                      <a:gd name="connsiteY702" fmla="*/ 158750 h 723900"/>
                      <a:gd name="connsiteX703" fmla="*/ 123825 w 909078"/>
                      <a:gd name="connsiteY703" fmla="*/ 111125 h 723900"/>
                      <a:gd name="connsiteX704" fmla="*/ 136525 w 909078"/>
                      <a:gd name="connsiteY704" fmla="*/ 98425 h 723900"/>
                      <a:gd name="connsiteX705" fmla="*/ 146050 w 909078"/>
                      <a:gd name="connsiteY705" fmla="*/ 85725 h 723900"/>
                      <a:gd name="connsiteX706" fmla="*/ 184150 w 909078"/>
                      <a:gd name="connsiteY706" fmla="*/ 63500 h 723900"/>
                      <a:gd name="connsiteX707" fmla="*/ 263525 w 909078"/>
                      <a:gd name="connsiteY707" fmla="*/ 50800 h 723900"/>
                      <a:gd name="connsiteX708" fmla="*/ 346075 w 909078"/>
                      <a:gd name="connsiteY708" fmla="*/ 66675 h 723900"/>
                      <a:gd name="connsiteX709" fmla="*/ 361950 w 909078"/>
                      <a:gd name="connsiteY709" fmla="*/ 76200 h 723900"/>
                      <a:gd name="connsiteX710" fmla="*/ 393700 w 909078"/>
                      <a:gd name="connsiteY710" fmla="*/ 107950 h 723900"/>
                      <a:gd name="connsiteX711" fmla="*/ 400050 w 909078"/>
                      <a:gd name="connsiteY711" fmla="*/ 123825 h 723900"/>
                      <a:gd name="connsiteX712" fmla="*/ 403225 w 909078"/>
                      <a:gd name="connsiteY712" fmla="*/ 146050 h 723900"/>
                      <a:gd name="connsiteX713" fmla="*/ 406400 w 909078"/>
                      <a:gd name="connsiteY713" fmla="*/ 158750 h 723900"/>
                      <a:gd name="connsiteX714" fmla="*/ 403225 w 909078"/>
                      <a:gd name="connsiteY714" fmla="*/ 193675 h 723900"/>
                      <a:gd name="connsiteX715" fmla="*/ 368300 w 909078"/>
                      <a:gd name="connsiteY715" fmla="*/ 225425 h 723900"/>
                      <a:gd name="connsiteX716" fmla="*/ 355600 w 909078"/>
                      <a:gd name="connsiteY716" fmla="*/ 231775 h 723900"/>
                      <a:gd name="connsiteX717" fmla="*/ 339725 w 909078"/>
                      <a:gd name="connsiteY717" fmla="*/ 234950 h 723900"/>
                      <a:gd name="connsiteX718" fmla="*/ 330200 w 909078"/>
                      <a:gd name="connsiteY718" fmla="*/ 238125 h 723900"/>
                      <a:gd name="connsiteX719" fmla="*/ 276225 w 909078"/>
                      <a:gd name="connsiteY719" fmla="*/ 257175 h 723900"/>
                      <a:gd name="connsiteX720" fmla="*/ 266700 w 909078"/>
                      <a:gd name="connsiteY720" fmla="*/ 260350 h 723900"/>
                      <a:gd name="connsiteX721" fmla="*/ 228600 w 909078"/>
                      <a:gd name="connsiteY721" fmla="*/ 266700 h 723900"/>
                      <a:gd name="connsiteX722" fmla="*/ 219075 w 909078"/>
                      <a:gd name="connsiteY722" fmla="*/ 263525 h 723900"/>
                      <a:gd name="connsiteX723" fmla="*/ 212725 w 909078"/>
                      <a:gd name="connsiteY723" fmla="*/ 254000 h 723900"/>
                      <a:gd name="connsiteX724" fmla="*/ 222250 w 909078"/>
                      <a:gd name="connsiteY724" fmla="*/ 155575 h 723900"/>
                      <a:gd name="connsiteX725" fmla="*/ 238125 w 909078"/>
                      <a:gd name="connsiteY725" fmla="*/ 133350 h 723900"/>
                      <a:gd name="connsiteX726" fmla="*/ 279400 w 909078"/>
                      <a:gd name="connsiteY726" fmla="*/ 95250 h 723900"/>
                      <a:gd name="connsiteX727" fmla="*/ 292100 w 909078"/>
                      <a:gd name="connsiteY727" fmla="*/ 88900 h 723900"/>
                      <a:gd name="connsiteX728" fmla="*/ 352425 w 909078"/>
                      <a:gd name="connsiteY728" fmla="*/ 79375 h 723900"/>
                      <a:gd name="connsiteX729" fmla="*/ 387350 w 909078"/>
                      <a:gd name="connsiteY729" fmla="*/ 82550 h 723900"/>
                      <a:gd name="connsiteX730" fmla="*/ 403225 w 909078"/>
                      <a:gd name="connsiteY730" fmla="*/ 98425 h 723900"/>
                      <a:gd name="connsiteX731" fmla="*/ 428625 w 909078"/>
                      <a:gd name="connsiteY731" fmla="*/ 136525 h 723900"/>
                      <a:gd name="connsiteX732" fmla="*/ 431800 w 909078"/>
                      <a:gd name="connsiteY732" fmla="*/ 149225 h 723900"/>
                      <a:gd name="connsiteX733" fmla="*/ 431800 w 909078"/>
                      <a:gd name="connsiteY733" fmla="*/ 219075 h 723900"/>
                      <a:gd name="connsiteX734" fmla="*/ 428625 w 909078"/>
                      <a:gd name="connsiteY734" fmla="*/ 231775 h 723900"/>
                      <a:gd name="connsiteX735" fmla="*/ 419100 w 909078"/>
                      <a:gd name="connsiteY735" fmla="*/ 244475 h 723900"/>
                      <a:gd name="connsiteX736" fmla="*/ 374650 w 909078"/>
                      <a:gd name="connsiteY736" fmla="*/ 285750 h 723900"/>
                      <a:gd name="connsiteX737" fmla="*/ 330200 w 909078"/>
                      <a:gd name="connsiteY737" fmla="*/ 304800 h 723900"/>
                      <a:gd name="connsiteX738" fmla="*/ 292100 w 909078"/>
                      <a:gd name="connsiteY738" fmla="*/ 314325 h 723900"/>
                      <a:gd name="connsiteX739" fmla="*/ 225425 w 909078"/>
                      <a:gd name="connsiteY739" fmla="*/ 288925 h 723900"/>
                      <a:gd name="connsiteX740" fmla="*/ 215900 w 909078"/>
                      <a:gd name="connsiteY740" fmla="*/ 263525 h 723900"/>
                      <a:gd name="connsiteX741" fmla="*/ 222250 w 909078"/>
                      <a:gd name="connsiteY741" fmla="*/ 92075 h 723900"/>
                      <a:gd name="connsiteX742" fmla="*/ 260350 w 909078"/>
                      <a:gd name="connsiteY742" fmla="*/ 34925 h 723900"/>
                      <a:gd name="connsiteX743" fmla="*/ 292100 w 909078"/>
                      <a:gd name="connsiteY743" fmla="*/ 12700 h 723900"/>
                      <a:gd name="connsiteX744" fmla="*/ 301625 w 909078"/>
                      <a:gd name="connsiteY744" fmla="*/ 9525 h 723900"/>
                      <a:gd name="connsiteX745" fmla="*/ 371475 w 909078"/>
                      <a:gd name="connsiteY745" fmla="*/ 19050 h 723900"/>
                      <a:gd name="connsiteX746" fmla="*/ 412750 w 909078"/>
                      <a:gd name="connsiteY746" fmla="*/ 73025 h 723900"/>
                      <a:gd name="connsiteX747" fmla="*/ 419100 w 909078"/>
                      <a:gd name="connsiteY747" fmla="*/ 92075 h 723900"/>
                      <a:gd name="connsiteX748" fmla="*/ 422275 w 909078"/>
                      <a:gd name="connsiteY748" fmla="*/ 123825 h 723900"/>
                      <a:gd name="connsiteX749" fmla="*/ 415925 w 909078"/>
                      <a:gd name="connsiteY749" fmla="*/ 184150 h 723900"/>
                      <a:gd name="connsiteX750" fmla="*/ 371475 w 909078"/>
                      <a:gd name="connsiteY750" fmla="*/ 225425 h 723900"/>
                      <a:gd name="connsiteX751" fmla="*/ 317500 w 909078"/>
                      <a:gd name="connsiteY751" fmla="*/ 263525 h 723900"/>
                      <a:gd name="connsiteX752" fmla="*/ 247650 w 909078"/>
                      <a:gd name="connsiteY752" fmla="*/ 288925 h 723900"/>
                      <a:gd name="connsiteX753" fmla="*/ 206375 w 909078"/>
                      <a:gd name="connsiteY753" fmla="*/ 298450 h 723900"/>
                      <a:gd name="connsiteX754" fmla="*/ 171450 w 909078"/>
                      <a:gd name="connsiteY754" fmla="*/ 304800 h 723900"/>
                      <a:gd name="connsiteX755" fmla="*/ 155575 w 909078"/>
                      <a:gd name="connsiteY755" fmla="*/ 301625 h 723900"/>
                      <a:gd name="connsiteX756" fmla="*/ 152400 w 909078"/>
                      <a:gd name="connsiteY756" fmla="*/ 276225 h 723900"/>
                      <a:gd name="connsiteX757" fmla="*/ 168275 w 909078"/>
                      <a:gd name="connsiteY757" fmla="*/ 203200 h 723900"/>
                      <a:gd name="connsiteX758" fmla="*/ 174625 w 909078"/>
                      <a:gd name="connsiteY758" fmla="*/ 193675 h 723900"/>
                      <a:gd name="connsiteX759" fmla="*/ 196850 w 909078"/>
                      <a:gd name="connsiteY759" fmla="*/ 165100 h 723900"/>
                      <a:gd name="connsiteX760" fmla="*/ 219075 w 909078"/>
                      <a:gd name="connsiteY760" fmla="*/ 142875 h 723900"/>
                      <a:gd name="connsiteX761" fmla="*/ 250825 w 909078"/>
                      <a:gd name="connsiteY761" fmla="*/ 127000 h 723900"/>
                      <a:gd name="connsiteX762" fmla="*/ 314325 w 909078"/>
                      <a:gd name="connsiteY762" fmla="*/ 139700 h 723900"/>
                      <a:gd name="connsiteX763" fmla="*/ 323850 w 909078"/>
                      <a:gd name="connsiteY763" fmla="*/ 149225 h 723900"/>
                      <a:gd name="connsiteX764" fmla="*/ 352425 w 909078"/>
                      <a:gd name="connsiteY764" fmla="*/ 196850 h 723900"/>
                      <a:gd name="connsiteX765" fmla="*/ 355600 w 909078"/>
                      <a:gd name="connsiteY765" fmla="*/ 219075 h 723900"/>
                      <a:gd name="connsiteX766" fmla="*/ 346075 w 909078"/>
                      <a:gd name="connsiteY766" fmla="*/ 263525 h 723900"/>
                      <a:gd name="connsiteX767" fmla="*/ 339725 w 909078"/>
                      <a:gd name="connsiteY767" fmla="*/ 273050 h 723900"/>
                      <a:gd name="connsiteX768" fmla="*/ 314325 w 909078"/>
                      <a:gd name="connsiteY768" fmla="*/ 292100 h 723900"/>
                      <a:gd name="connsiteX769" fmla="*/ 304800 w 909078"/>
                      <a:gd name="connsiteY769" fmla="*/ 295275 h 723900"/>
                      <a:gd name="connsiteX770" fmla="*/ 282575 w 909078"/>
                      <a:gd name="connsiteY770" fmla="*/ 304800 h 723900"/>
                      <a:gd name="connsiteX771" fmla="*/ 250825 w 909078"/>
                      <a:gd name="connsiteY771" fmla="*/ 307975 h 723900"/>
                      <a:gd name="connsiteX772" fmla="*/ 196850 w 909078"/>
                      <a:gd name="connsiteY772" fmla="*/ 288925 h 723900"/>
                      <a:gd name="connsiteX773" fmla="*/ 193675 w 909078"/>
                      <a:gd name="connsiteY773" fmla="*/ 273050 h 723900"/>
                      <a:gd name="connsiteX774" fmla="*/ 222250 w 909078"/>
                      <a:gd name="connsiteY774" fmla="*/ 171450 h 723900"/>
                      <a:gd name="connsiteX775" fmla="*/ 244475 w 909078"/>
                      <a:gd name="connsiteY775" fmla="*/ 139700 h 723900"/>
                      <a:gd name="connsiteX776" fmla="*/ 266700 w 909078"/>
                      <a:gd name="connsiteY776" fmla="*/ 107950 h 723900"/>
                      <a:gd name="connsiteX777" fmla="*/ 276225 w 909078"/>
                      <a:gd name="connsiteY777" fmla="*/ 88900 h 723900"/>
                      <a:gd name="connsiteX778" fmla="*/ 266700 w 909078"/>
                      <a:gd name="connsiteY778" fmla="*/ 82550 h 723900"/>
                      <a:gd name="connsiteX779" fmla="*/ 215900 w 909078"/>
                      <a:gd name="connsiteY779" fmla="*/ 88900 h 723900"/>
                      <a:gd name="connsiteX780" fmla="*/ 196850 w 909078"/>
                      <a:gd name="connsiteY780" fmla="*/ 101600 h 723900"/>
                      <a:gd name="connsiteX781" fmla="*/ 174625 w 909078"/>
                      <a:gd name="connsiteY781" fmla="*/ 117475 h 723900"/>
                      <a:gd name="connsiteX782" fmla="*/ 161925 w 909078"/>
                      <a:gd name="connsiteY782" fmla="*/ 127000 h 723900"/>
                      <a:gd name="connsiteX783" fmla="*/ 142875 w 909078"/>
                      <a:gd name="connsiteY783" fmla="*/ 146050 h 723900"/>
                      <a:gd name="connsiteX784" fmla="*/ 123825 w 909078"/>
                      <a:gd name="connsiteY784" fmla="*/ 177800 h 723900"/>
                      <a:gd name="connsiteX785" fmla="*/ 117475 w 909078"/>
                      <a:gd name="connsiteY785" fmla="*/ 187325 h 723900"/>
                      <a:gd name="connsiteX786" fmla="*/ 104775 w 909078"/>
                      <a:gd name="connsiteY786" fmla="*/ 200025 h 723900"/>
                      <a:gd name="connsiteX787" fmla="*/ 88900 w 909078"/>
                      <a:gd name="connsiteY787" fmla="*/ 215900 h 723900"/>
                      <a:gd name="connsiteX788" fmla="*/ 85725 w 909078"/>
                      <a:gd name="connsiteY788" fmla="*/ 225425 h 723900"/>
                      <a:gd name="connsiteX789" fmla="*/ 85725 w 909078"/>
                      <a:gd name="connsiteY789" fmla="*/ 317500 h 723900"/>
                      <a:gd name="connsiteX790" fmla="*/ 92075 w 909078"/>
                      <a:gd name="connsiteY790" fmla="*/ 327025 h 723900"/>
                      <a:gd name="connsiteX791" fmla="*/ 101600 w 909078"/>
                      <a:gd name="connsiteY791" fmla="*/ 339725 h 723900"/>
                      <a:gd name="connsiteX792" fmla="*/ 107950 w 909078"/>
                      <a:gd name="connsiteY792" fmla="*/ 352425 h 723900"/>
                      <a:gd name="connsiteX793" fmla="*/ 117475 w 909078"/>
                      <a:gd name="connsiteY793" fmla="*/ 358775 h 723900"/>
                      <a:gd name="connsiteX794" fmla="*/ 139700 w 909078"/>
                      <a:gd name="connsiteY794" fmla="*/ 371475 h 723900"/>
                      <a:gd name="connsiteX795" fmla="*/ 184150 w 909078"/>
                      <a:gd name="connsiteY795" fmla="*/ 368300 h 723900"/>
                      <a:gd name="connsiteX796" fmla="*/ 193675 w 909078"/>
                      <a:gd name="connsiteY796" fmla="*/ 361950 h 723900"/>
                      <a:gd name="connsiteX797" fmla="*/ 158750 w 909078"/>
                      <a:gd name="connsiteY797" fmla="*/ 368300 h 723900"/>
                      <a:gd name="connsiteX798" fmla="*/ 149225 w 909078"/>
                      <a:gd name="connsiteY798" fmla="*/ 377825 h 723900"/>
                      <a:gd name="connsiteX799" fmla="*/ 136525 w 909078"/>
                      <a:gd name="connsiteY799" fmla="*/ 400050 h 723900"/>
                      <a:gd name="connsiteX800" fmla="*/ 133350 w 909078"/>
                      <a:gd name="connsiteY800" fmla="*/ 412750 h 723900"/>
                      <a:gd name="connsiteX801" fmla="*/ 130175 w 909078"/>
                      <a:gd name="connsiteY801" fmla="*/ 422275 h 723900"/>
                      <a:gd name="connsiteX802" fmla="*/ 120650 w 909078"/>
                      <a:gd name="connsiteY802" fmla="*/ 409575 h 723900"/>
                      <a:gd name="connsiteX803" fmla="*/ 104775 w 909078"/>
                      <a:gd name="connsiteY803" fmla="*/ 323850 h 723900"/>
                      <a:gd name="connsiteX804" fmla="*/ 127000 w 909078"/>
                      <a:gd name="connsiteY804" fmla="*/ 193675 h 723900"/>
                      <a:gd name="connsiteX805" fmla="*/ 146050 w 909078"/>
                      <a:gd name="connsiteY805" fmla="*/ 174625 h 723900"/>
                      <a:gd name="connsiteX806" fmla="*/ 174625 w 909078"/>
                      <a:gd name="connsiteY806" fmla="*/ 155575 h 723900"/>
                      <a:gd name="connsiteX807" fmla="*/ 184150 w 909078"/>
                      <a:gd name="connsiteY807" fmla="*/ 149225 h 723900"/>
                      <a:gd name="connsiteX808" fmla="*/ 206375 w 909078"/>
                      <a:gd name="connsiteY808" fmla="*/ 136525 h 723900"/>
                      <a:gd name="connsiteX809" fmla="*/ 225425 w 909078"/>
                      <a:gd name="connsiteY809" fmla="*/ 123825 h 723900"/>
                      <a:gd name="connsiteX810" fmla="*/ 260350 w 909078"/>
                      <a:gd name="connsiteY810" fmla="*/ 104775 h 723900"/>
                      <a:gd name="connsiteX811" fmla="*/ 269875 w 909078"/>
                      <a:gd name="connsiteY811" fmla="*/ 98425 h 723900"/>
                      <a:gd name="connsiteX812" fmla="*/ 238125 w 909078"/>
                      <a:gd name="connsiteY812" fmla="*/ 101600 h 723900"/>
                      <a:gd name="connsiteX813" fmla="*/ 222250 w 909078"/>
                      <a:gd name="connsiteY813" fmla="*/ 107950 h 723900"/>
                      <a:gd name="connsiteX814" fmla="*/ 193675 w 909078"/>
                      <a:gd name="connsiteY814" fmla="*/ 127000 h 723900"/>
                      <a:gd name="connsiteX815" fmla="*/ 155575 w 909078"/>
                      <a:gd name="connsiteY815" fmla="*/ 155575 h 723900"/>
                      <a:gd name="connsiteX816" fmla="*/ 142875 w 909078"/>
                      <a:gd name="connsiteY816" fmla="*/ 165100 h 723900"/>
                      <a:gd name="connsiteX817" fmla="*/ 114300 w 909078"/>
                      <a:gd name="connsiteY817" fmla="*/ 190500 h 723900"/>
                      <a:gd name="connsiteX818" fmla="*/ 88900 w 909078"/>
                      <a:gd name="connsiteY818" fmla="*/ 212725 h 723900"/>
                      <a:gd name="connsiteX819" fmla="*/ 60325 w 909078"/>
                      <a:gd name="connsiteY819" fmla="*/ 231775 h 723900"/>
                      <a:gd name="connsiteX820" fmla="*/ 50800 w 909078"/>
                      <a:gd name="connsiteY820" fmla="*/ 238125 h 723900"/>
                      <a:gd name="connsiteX821" fmla="*/ 22225 w 909078"/>
                      <a:gd name="connsiteY821" fmla="*/ 247650 h 723900"/>
                      <a:gd name="connsiteX822" fmla="*/ 12700 w 909078"/>
                      <a:gd name="connsiteY822" fmla="*/ 250825 h 723900"/>
                      <a:gd name="connsiteX823" fmla="*/ 6350 w 909078"/>
                      <a:gd name="connsiteY823" fmla="*/ 260350 h 723900"/>
                      <a:gd name="connsiteX824" fmla="*/ 19050 w 909078"/>
                      <a:gd name="connsiteY824" fmla="*/ 273050 h 723900"/>
                      <a:gd name="connsiteX825" fmla="*/ 92075 w 909078"/>
                      <a:gd name="connsiteY825" fmla="*/ 276225 h 723900"/>
                      <a:gd name="connsiteX826" fmla="*/ 104775 w 909078"/>
                      <a:gd name="connsiteY826" fmla="*/ 279400 h 723900"/>
                      <a:gd name="connsiteX827" fmla="*/ 123825 w 909078"/>
                      <a:gd name="connsiteY827" fmla="*/ 292100 h 723900"/>
                      <a:gd name="connsiteX828" fmla="*/ 139700 w 909078"/>
                      <a:gd name="connsiteY828" fmla="*/ 330200 h 723900"/>
                      <a:gd name="connsiteX829" fmla="*/ 136525 w 909078"/>
                      <a:gd name="connsiteY829" fmla="*/ 339725 h 723900"/>
                      <a:gd name="connsiteX830" fmla="*/ 111125 w 909078"/>
                      <a:gd name="connsiteY830" fmla="*/ 323850 h 723900"/>
                      <a:gd name="connsiteX831" fmla="*/ 101600 w 909078"/>
                      <a:gd name="connsiteY831" fmla="*/ 311150 h 723900"/>
                      <a:gd name="connsiteX832" fmla="*/ 92075 w 909078"/>
                      <a:gd name="connsiteY832" fmla="*/ 282575 h 723900"/>
                      <a:gd name="connsiteX833" fmla="*/ 88900 w 909078"/>
                      <a:gd name="connsiteY833" fmla="*/ 273050 h 723900"/>
                      <a:gd name="connsiteX834" fmla="*/ 79375 w 909078"/>
                      <a:gd name="connsiteY834" fmla="*/ 250825 h 723900"/>
                      <a:gd name="connsiteX835" fmla="*/ 76200 w 909078"/>
                      <a:gd name="connsiteY835" fmla="*/ 241300 h 723900"/>
                      <a:gd name="connsiteX836" fmla="*/ 73025 w 909078"/>
                      <a:gd name="connsiteY836" fmla="*/ 228600 h 723900"/>
                      <a:gd name="connsiteX837" fmla="*/ 63500 w 909078"/>
                      <a:gd name="connsiteY837" fmla="*/ 215900 h 723900"/>
                      <a:gd name="connsiteX838" fmla="*/ 60325 w 909078"/>
                      <a:gd name="connsiteY838" fmla="*/ 206375 h 723900"/>
                      <a:gd name="connsiteX839" fmla="*/ 53975 w 909078"/>
                      <a:gd name="connsiteY839" fmla="*/ 180975 h 723900"/>
                      <a:gd name="connsiteX840" fmla="*/ 69850 w 909078"/>
                      <a:gd name="connsiteY840" fmla="*/ 120650 h 723900"/>
                      <a:gd name="connsiteX841" fmla="*/ 82550 w 909078"/>
                      <a:gd name="connsiteY841" fmla="*/ 111125 h 723900"/>
                      <a:gd name="connsiteX842" fmla="*/ 107950 w 909078"/>
                      <a:gd name="connsiteY842" fmla="*/ 95250 h 723900"/>
                      <a:gd name="connsiteX843" fmla="*/ 127000 w 909078"/>
                      <a:gd name="connsiteY843" fmla="*/ 82550 h 723900"/>
                      <a:gd name="connsiteX844" fmla="*/ 146050 w 909078"/>
                      <a:gd name="connsiteY844" fmla="*/ 76200 h 723900"/>
                      <a:gd name="connsiteX845" fmla="*/ 234950 w 909078"/>
                      <a:gd name="connsiteY845" fmla="*/ 76200 h 723900"/>
                      <a:gd name="connsiteX846" fmla="*/ 247650 w 909078"/>
                      <a:gd name="connsiteY846" fmla="*/ 63500 h 723900"/>
                      <a:gd name="connsiteX847" fmla="*/ 260350 w 909078"/>
                      <a:gd name="connsiteY847" fmla="*/ 53975 h 723900"/>
                      <a:gd name="connsiteX848" fmla="*/ 238125 w 909078"/>
                      <a:gd name="connsiteY848" fmla="*/ 63500 h 723900"/>
                      <a:gd name="connsiteX849" fmla="*/ 219075 w 909078"/>
                      <a:gd name="connsiteY849" fmla="*/ 73025 h 723900"/>
                      <a:gd name="connsiteX850" fmla="*/ 206375 w 909078"/>
                      <a:gd name="connsiteY850" fmla="*/ 76200 h 723900"/>
                      <a:gd name="connsiteX851" fmla="*/ 190500 w 909078"/>
                      <a:gd name="connsiteY851" fmla="*/ 82550 h 723900"/>
                      <a:gd name="connsiteX852" fmla="*/ 180975 w 909078"/>
                      <a:gd name="connsiteY852" fmla="*/ 85725 h 723900"/>
                      <a:gd name="connsiteX853" fmla="*/ 168275 w 909078"/>
                      <a:gd name="connsiteY853" fmla="*/ 92075 h 723900"/>
                      <a:gd name="connsiteX854" fmla="*/ 158750 w 909078"/>
                      <a:gd name="connsiteY854" fmla="*/ 95250 h 723900"/>
                      <a:gd name="connsiteX855" fmla="*/ 149225 w 909078"/>
                      <a:gd name="connsiteY855" fmla="*/ 101600 h 723900"/>
                      <a:gd name="connsiteX856" fmla="*/ 133350 w 909078"/>
                      <a:gd name="connsiteY856" fmla="*/ 107950 h 723900"/>
                      <a:gd name="connsiteX857" fmla="*/ 123825 w 909078"/>
                      <a:gd name="connsiteY857" fmla="*/ 114300 h 723900"/>
                      <a:gd name="connsiteX858" fmla="*/ 98425 w 909078"/>
                      <a:gd name="connsiteY858" fmla="*/ 127000 h 723900"/>
                      <a:gd name="connsiteX859" fmla="*/ 88900 w 909078"/>
                      <a:gd name="connsiteY859" fmla="*/ 133350 h 723900"/>
                      <a:gd name="connsiteX860" fmla="*/ 79375 w 909078"/>
                      <a:gd name="connsiteY860" fmla="*/ 136525 h 723900"/>
                      <a:gd name="connsiteX861" fmla="*/ 57150 w 909078"/>
                      <a:gd name="connsiteY861" fmla="*/ 152400 h 723900"/>
                      <a:gd name="connsiteX862" fmla="*/ 50800 w 909078"/>
                      <a:gd name="connsiteY862" fmla="*/ 161925 h 723900"/>
                      <a:gd name="connsiteX863" fmla="*/ 31750 w 909078"/>
                      <a:gd name="connsiteY863" fmla="*/ 180975 h 723900"/>
                      <a:gd name="connsiteX864" fmla="*/ 22225 w 909078"/>
                      <a:gd name="connsiteY864" fmla="*/ 190500 h 723900"/>
                      <a:gd name="connsiteX865" fmla="*/ 6350 w 909078"/>
                      <a:gd name="connsiteY865" fmla="*/ 193675 h 723900"/>
                      <a:gd name="connsiteX866" fmla="*/ 95250 w 909078"/>
                      <a:gd name="connsiteY866" fmla="*/ 190500 h 723900"/>
                      <a:gd name="connsiteX867" fmla="*/ 107950 w 909078"/>
                      <a:gd name="connsiteY867" fmla="*/ 184150 h 723900"/>
                      <a:gd name="connsiteX868" fmla="*/ 133350 w 909078"/>
                      <a:gd name="connsiteY868" fmla="*/ 168275 h 723900"/>
                      <a:gd name="connsiteX869" fmla="*/ 165100 w 909078"/>
                      <a:gd name="connsiteY869" fmla="*/ 152400 h 723900"/>
                      <a:gd name="connsiteX870" fmla="*/ 193675 w 909078"/>
                      <a:gd name="connsiteY870" fmla="*/ 139700 h 723900"/>
                      <a:gd name="connsiteX871" fmla="*/ 206375 w 909078"/>
                      <a:gd name="connsiteY871" fmla="*/ 130175 h 723900"/>
                      <a:gd name="connsiteX872" fmla="*/ 219075 w 909078"/>
                      <a:gd name="connsiteY872" fmla="*/ 123825 h 723900"/>
                      <a:gd name="connsiteX873" fmla="*/ 234950 w 909078"/>
                      <a:gd name="connsiteY873" fmla="*/ 114300 h 723900"/>
                      <a:gd name="connsiteX874" fmla="*/ 263525 w 909078"/>
                      <a:gd name="connsiteY874" fmla="*/ 98425 h 723900"/>
                      <a:gd name="connsiteX875" fmla="*/ 298450 w 909078"/>
                      <a:gd name="connsiteY875" fmla="*/ 73025 h 723900"/>
                      <a:gd name="connsiteX876" fmla="*/ 292100 w 909078"/>
                      <a:gd name="connsiteY876" fmla="*/ 82550 h 723900"/>
                      <a:gd name="connsiteX877" fmla="*/ 269875 w 909078"/>
                      <a:gd name="connsiteY877" fmla="*/ 98425 h 723900"/>
                      <a:gd name="connsiteX878" fmla="*/ 257175 w 909078"/>
                      <a:gd name="connsiteY878" fmla="*/ 104775 h 723900"/>
                      <a:gd name="connsiteX879" fmla="*/ 244475 w 909078"/>
                      <a:gd name="connsiteY879" fmla="*/ 114300 h 723900"/>
                      <a:gd name="connsiteX880" fmla="*/ 231775 w 909078"/>
                      <a:gd name="connsiteY880" fmla="*/ 117475 h 723900"/>
                      <a:gd name="connsiteX881" fmla="*/ 212725 w 909078"/>
                      <a:gd name="connsiteY881" fmla="*/ 123825 h 723900"/>
                      <a:gd name="connsiteX882" fmla="*/ 311150 w 909078"/>
                      <a:gd name="connsiteY882" fmla="*/ 107950 h 723900"/>
                      <a:gd name="connsiteX883" fmla="*/ 346075 w 909078"/>
                      <a:gd name="connsiteY883" fmla="*/ 104775 h 723900"/>
                      <a:gd name="connsiteX884" fmla="*/ 393700 w 909078"/>
                      <a:gd name="connsiteY884" fmla="*/ 98425 h 723900"/>
                      <a:gd name="connsiteX885" fmla="*/ 422275 w 909078"/>
                      <a:gd name="connsiteY885" fmla="*/ 95250 h 723900"/>
                      <a:gd name="connsiteX886" fmla="*/ 485775 w 909078"/>
                      <a:gd name="connsiteY886" fmla="*/ 98425 h 723900"/>
                      <a:gd name="connsiteX887" fmla="*/ 482600 w 909078"/>
                      <a:gd name="connsiteY887" fmla="*/ 130175 h 723900"/>
                      <a:gd name="connsiteX888" fmla="*/ 438150 w 909078"/>
                      <a:gd name="connsiteY888" fmla="*/ 161925 h 723900"/>
                      <a:gd name="connsiteX889" fmla="*/ 371475 w 909078"/>
                      <a:gd name="connsiteY889" fmla="*/ 190500 h 723900"/>
                      <a:gd name="connsiteX890" fmla="*/ 358775 w 909078"/>
                      <a:gd name="connsiteY890" fmla="*/ 196850 h 723900"/>
                      <a:gd name="connsiteX891" fmla="*/ 285750 w 909078"/>
                      <a:gd name="connsiteY891" fmla="*/ 215900 h 723900"/>
                      <a:gd name="connsiteX892" fmla="*/ 254000 w 909078"/>
                      <a:gd name="connsiteY892" fmla="*/ 222250 h 723900"/>
                      <a:gd name="connsiteX893" fmla="*/ 234950 w 909078"/>
                      <a:gd name="connsiteY893" fmla="*/ 215900 h 723900"/>
                      <a:gd name="connsiteX894" fmla="*/ 250825 w 909078"/>
                      <a:gd name="connsiteY894" fmla="*/ 165100 h 723900"/>
                      <a:gd name="connsiteX895" fmla="*/ 273050 w 909078"/>
                      <a:gd name="connsiteY895" fmla="*/ 142875 h 723900"/>
                      <a:gd name="connsiteX896" fmla="*/ 304800 w 909078"/>
                      <a:gd name="connsiteY896" fmla="*/ 127000 h 723900"/>
                      <a:gd name="connsiteX897" fmla="*/ 339725 w 909078"/>
                      <a:gd name="connsiteY897" fmla="*/ 117475 h 723900"/>
                      <a:gd name="connsiteX898" fmla="*/ 358775 w 909078"/>
                      <a:gd name="connsiteY898" fmla="*/ 127000 h 723900"/>
                      <a:gd name="connsiteX899" fmla="*/ 355600 w 909078"/>
                      <a:gd name="connsiteY899" fmla="*/ 155575 h 723900"/>
                      <a:gd name="connsiteX900" fmla="*/ 330200 w 909078"/>
                      <a:gd name="connsiteY900" fmla="*/ 187325 h 723900"/>
                      <a:gd name="connsiteX901" fmla="*/ 317500 w 909078"/>
                      <a:gd name="connsiteY901" fmla="*/ 193675 h 723900"/>
                      <a:gd name="connsiteX902" fmla="*/ 320675 w 909078"/>
                      <a:gd name="connsiteY902" fmla="*/ 174625 h 723900"/>
                      <a:gd name="connsiteX903" fmla="*/ 336550 w 909078"/>
                      <a:gd name="connsiteY903" fmla="*/ 158750 h 723900"/>
                      <a:gd name="connsiteX904" fmla="*/ 342900 w 909078"/>
                      <a:gd name="connsiteY904" fmla="*/ 146050 h 723900"/>
                      <a:gd name="connsiteX905" fmla="*/ 358775 w 909078"/>
                      <a:gd name="connsiteY905" fmla="*/ 133350 h 723900"/>
                      <a:gd name="connsiteX906" fmla="*/ 377825 w 909078"/>
                      <a:gd name="connsiteY906" fmla="*/ 120650 h 723900"/>
                      <a:gd name="connsiteX907" fmla="*/ 381000 w 909078"/>
                      <a:gd name="connsiteY907" fmla="*/ 136525 h 723900"/>
                      <a:gd name="connsiteX908" fmla="*/ 371475 w 909078"/>
                      <a:gd name="connsiteY908" fmla="*/ 149225 h 723900"/>
                      <a:gd name="connsiteX909" fmla="*/ 365125 w 909078"/>
                      <a:gd name="connsiteY909" fmla="*/ 161925 h 723900"/>
                      <a:gd name="connsiteX910" fmla="*/ 333375 w 909078"/>
                      <a:gd name="connsiteY910" fmla="*/ 190500 h 723900"/>
                      <a:gd name="connsiteX911" fmla="*/ 307975 w 909078"/>
                      <a:gd name="connsiteY911" fmla="*/ 187325 h 723900"/>
                      <a:gd name="connsiteX912" fmla="*/ 301625 w 909078"/>
                      <a:gd name="connsiteY912" fmla="*/ 177800 h 723900"/>
                      <a:gd name="connsiteX913" fmla="*/ 317500 w 909078"/>
                      <a:gd name="connsiteY913" fmla="*/ 133350 h 723900"/>
                      <a:gd name="connsiteX914" fmla="*/ 336550 w 909078"/>
                      <a:gd name="connsiteY914" fmla="*/ 139700 h 723900"/>
                      <a:gd name="connsiteX915" fmla="*/ 323850 w 909078"/>
                      <a:gd name="connsiteY915" fmla="*/ 174625 h 723900"/>
                      <a:gd name="connsiteX916" fmla="*/ 282575 w 909078"/>
                      <a:gd name="connsiteY916" fmla="*/ 215900 h 723900"/>
                      <a:gd name="connsiteX917" fmla="*/ 269875 w 909078"/>
                      <a:gd name="connsiteY917" fmla="*/ 228600 h 723900"/>
                      <a:gd name="connsiteX918" fmla="*/ 247650 w 909078"/>
                      <a:gd name="connsiteY918" fmla="*/ 244475 h 723900"/>
                      <a:gd name="connsiteX919" fmla="*/ 209550 w 909078"/>
                      <a:gd name="connsiteY919" fmla="*/ 263525 h 723900"/>
                      <a:gd name="connsiteX920" fmla="*/ 206375 w 909078"/>
                      <a:gd name="connsiteY920" fmla="*/ 254000 h 723900"/>
                      <a:gd name="connsiteX921" fmla="*/ 222250 w 909078"/>
                      <a:gd name="connsiteY921" fmla="*/ 206375 h 723900"/>
                      <a:gd name="connsiteX922" fmla="*/ 234950 w 909078"/>
                      <a:gd name="connsiteY922" fmla="*/ 193675 h 723900"/>
                      <a:gd name="connsiteX923" fmla="*/ 247650 w 909078"/>
                      <a:gd name="connsiteY923" fmla="*/ 190500 h 723900"/>
                      <a:gd name="connsiteX924" fmla="*/ 273050 w 909078"/>
                      <a:gd name="connsiteY924" fmla="*/ 200025 h 723900"/>
                      <a:gd name="connsiteX925" fmla="*/ 282575 w 909078"/>
                      <a:gd name="connsiteY925" fmla="*/ 215900 h 723900"/>
                      <a:gd name="connsiteX926" fmla="*/ 260350 w 909078"/>
                      <a:gd name="connsiteY926" fmla="*/ 219075 h 723900"/>
                      <a:gd name="connsiteX927" fmla="*/ 234950 w 909078"/>
                      <a:gd name="connsiteY927" fmla="*/ 228600 h 723900"/>
                      <a:gd name="connsiteX928" fmla="*/ 206375 w 909078"/>
                      <a:gd name="connsiteY928" fmla="*/ 238125 h 723900"/>
                      <a:gd name="connsiteX929" fmla="*/ 196850 w 909078"/>
                      <a:gd name="connsiteY929" fmla="*/ 244475 h 723900"/>
                      <a:gd name="connsiteX930" fmla="*/ 165100 w 909078"/>
                      <a:gd name="connsiteY930" fmla="*/ 257175 h 723900"/>
                      <a:gd name="connsiteX931" fmla="*/ 152400 w 909078"/>
                      <a:gd name="connsiteY931" fmla="*/ 266700 h 723900"/>
                      <a:gd name="connsiteX932" fmla="*/ 133350 w 909078"/>
                      <a:gd name="connsiteY932" fmla="*/ 292100 h 723900"/>
                      <a:gd name="connsiteX933" fmla="*/ 130175 w 909078"/>
                      <a:gd name="connsiteY933" fmla="*/ 304800 h 723900"/>
                      <a:gd name="connsiteX934" fmla="*/ 127000 w 909078"/>
                      <a:gd name="connsiteY934" fmla="*/ 314325 h 723900"/>
                      <a:gd name="connsiteX935" fmla="*/ 146050 w 909078"/>
                      <a:gd name="connsiteY935" fmla="*/ 317500 h 723900"/>
                      <a:gd name="connsiteX936" fmla="*/ 219075 w 909078"/>
                      <a:gd name="connsiteY936" fmla="*/ 314325 h 723900"/>
                      <a:gd name="connsiteX937" fmla="*/ 231775 w 909078"/>
                      <a:gd name="connsiteY937" fmla="*/ 307975 h 723900"/>
                      <a:gd name="connsiteX938" fmla="*/ 250825 w 909078"/>
                      <a:gd name="connsiteY938" fmla="*/ 301625 h 723900"/>
                      <a:gd name="connsiteX939" fmla="*/ 279400 w 909078"/>
                      <a:gd name="connsiteY939" fmla="*/ 304800 h 723900"/>
                      <a:gd name="connsiteX940" fmla="*/ 288925 w 909078"/>
                      <a:gd name="connsiteY940" fmla="*/ 342900 h 723900"/>
                      <a:gd name="connsiteX941" fmla="*/ 285750 w 909078"/>
                      <a:gd name="connsiteY941" fmla="*/ 384175 h 723900"/>
                      <a:gd name="connsiteX942" fmla="*/ 263525 w 909078"/>
                      <a:gd name="connsiteY942" fmla="*/ 412750 h 723900"/>
                      <a:gd name="connsiteX943" fmla="*/ 247650 w 909078"/>
                      <a:gd name="connsiteY943" fmla="*/ 425450 h 723900"/>
                      <a:gd name="connsiteX944" fmla="*/ 238125 w 909078"/>
                      <a:gd name="connsiteY944" fmla="*/ 431800 h 723900"/>
                      <a:gd name="connsiteX945" fmla="*/ 196850 w 909078"/>
                      <a:gd name="connsiteY945" fmla="*/ 438150 h 723900"/>
                      <a:gd name="connsiteX946" fmla="*/ 174625 w 909078"/>
                      <a:gd name="connsiteY946" fmla="*/ 434975 h 723900"/>
                      <a:gd name="connsiteX947" fmla="*/ 174625 w 909078"/>
                      <a:gd name="connsiteY947" fmla="*/ 412750 h 723900"/>
                      <a:gd name="connsiteX948" fmla="*/ 203200 w 909078"/>
                      <a:gd name="connsiteY948" fmla="*/ 384175 h 723900"/>
                      <a:gd name="connsiteX949" fmla="*/ 241300 w 909078"/>
                      <a:gd name="connsiteY949" fmla="*/ 371475 h 723900"/>
                      <a:gd name="connsiteX950" fmla="*/ 279400 w 909078"/>
                      <a:gd name="connsiteY950" fmla="*/ 377825 h 723900"/>
                      <a:gd name="connsiteX951" fmla="*/ 279400 w 909078"/>
                      <a:gd name="connsiteY951" fmla="*/ 403225 h 723900"/>
                      <a:gd name="connsiteX952" fmla="*/ 250825 w 909078"/>
                      <a:gd name="connsiteY952" fmla="*/ 412750 h 723900"/>
                      <a:gd name="connsiteX953" fmla="*/ 241300 w 909078"/>
                      <a:gd name="connsiteY953" fmla="*/ 409575 h 723900"/>
                      <a:gd name="connsiteX954" fmla="*/ 241300 w 909078"/>
                      <a:gd name="connsiteY954" fmla="*/ 377825 h 723900"/>
                      <a:gd name="connsiteX955" fmla="*/ 250825 w 909078"/>
                      <a:gd name="connsiteY955" fmla="*/ 365125 h 723900"/>
                      <a:gd name="connsiteX956" fmla="*/ 295275 w 909078"/>
                      <a:gd name="connsiteY956" fmla="*/ 346075 h 723900"/>
                      <a:gd name="connsiteX957" fmla="*/ 323850 w 909078"/>
                      <a:gd name="connsiteY957" fmla="*/ 352425 h 723900"/>
                      <a:gd name="connsiteX958" fmla="*/ 320675 w 909078"/>
                      <a:gd name="connsiteY958" fmla="*/ 368300 h 723900"/>
                      <a:gd name="connsiteX959" fmla="*/ 301625 w 909078"/>
                      <a:gd name="connsiteY959" fmla="*/ 393700 h 723900"/>
                      <a:gd name="connsiteX960" fmla="*/ 292100 w 909078"/>
                      <a:gd name="connsiteY960" fmla="*/ 396875 h 723900"/>
                      <a:gd name="connsiteX961" fmla="*/ 279400 w 909078"/>
                      <a:gd name="connsiteY961" fmla="*/ 390525 h 723900"/>
                      <a:gd name="connsiteX962" fmla="*/ 269875 w 909078"/>
                      <a:gd name="connsiteY962" fmla="*/ 336550 h 723900"/>
                      <a:gd name="connsiteX963" fmla="*/ 273050 w 909078"/>
                      <a:gd name="connsiteY963" fmla="*/ 260350 h 723900"/>
                      <a:gd name="connsiteX964" fmla="*/ 285750 w 909078"/>
                      <a:gd name="connsiteY964" fmla="*/ 234950 h 723900"/>
                      <a:gd name="connsiteX965" fmla="*/ 311150 w 909078"/>
                      <a:gd name="connsiteY965" fmla="*/ 209550 h 723900"/>
                      <a:gd name="connsiteX966" fmla="*/ 323850 w 909078"/>
                      <a:gd name="connsiteY966" fmla="*/ 206375 h 723900"/>
                      <a:gd name="connsiteX967" fmla="*/ 403225 w 909078"/>
                      <a:gd name="connsiteY967" fmla="*/ 200025 h 723900"/>
                      <a:gd name="connsiteX968" fmla="*/ 444500 w 909078"/>
                      <a:gd name="connsiteY968" fmla="*/ 190500 h 723900"/>
                      <a:gd name="connsiteX969" fmla="*/ 460375 w 909078"/>
                      <a:gd name="connsiteY969" fmla="*/ 184150 h 723900"/>
                      <a:gd name="connsiteX970" fmla="*/ 473075 w 909078"/>
                      <a:gd name="connsiteY970" fmla="*/ 177800 h 723900"/>
                      <a:gd name="connsiteX971" fmla="*/ 498475 w 909078"/>
                      <a:gd name="connsiteY971" fmla="*/ 158750 h 723900"/>
                      <a:gd name="connsiteX972" fmla="*/ 508000 w 909078"/>
                      <a:gd name="connsiteY972" fmla="*/ 152400 h 723900"/>
                      <a:gd name="connsiteX973" fmla="*/ 523875 w 909078"/>
                      <a:gd name="connsiteY973" fmla="*/ 136525 h 723900"/>
                      <a:gd name="connsiteX974" fmla="*/ 533400 w 909078"/>
                      <a:gd name="connsiteY974" fmla="*/ 127000 h 723900"/>
                      <a:gd name="connsiteX975" fmla="*/ 552450 w 909078"/>
                      <a:gd name="connsiteY975" fmla="*/ 114300 h 723900"/>
                      <a:gd name="connsiteX976" fmla="*/ 581025 w 909078"/>
                      <a:gd name="connsiteY976" fmla="*/ 107950 h 723900"/>
                      <a:gd name="connsiteX977" fmla="*/ 615950 w 909078"/>
                      <a:gd name="connsiteY977" fmla="*/ 117475 h 723900"/>
                      <a:gd name="connsiteX978" fmla="*/ 622300 w 909078"/>
                      <a:gd name="connsiteY978" fmla="*/ 127000 h 723900"/>
                      <a:gd name="connsiteX979" fmla="*/ 606425 w 909078"/>
                      <a:gd name="connsiteY979" fmla="*/ 133350 h 723900"/>
                      <a:gd name="connsiteX980" fmla="*/ 539750 w 909078"/>
                      <a:gd name="connsiteY980" fmla="*/ 127000 h 723900"/>
                      <a:gd name="connsiteX981" fmla="*/ 485775 w 909078"/>
                      <a:gd name="connsiteY981" fmla="*/ 114300 h 723900"/>
                      <a:gd name="connsiteX982" fmla="*/ 469900 w 909078"/>
                      <a:gd name="connsiteY982" fmla="*/ 107950 h 723900"/>
                      <a:gd name="connsiteX983" fmla="*/ 498475 w 909078"/>
                      <a:gd name="connsiteY983" fmla="*/ 98425 h 723900"/>
                      <a:gd name="connsiteX984" fmla="*/ 523875 w 909078"/>
                      <a:gd name="connsiteY984" fmla="*/ 88900 h 723900"/>
                      <a:gd name="connsiteX985" fmla="*/ 533400 w 909078"/>
                      <a:gd name="connsiteY985" fmla="*/ 76200 h 723900"/>
                      <a:gd name="connsiteX986" fmla="*/ 536575 w 909078"/>
                      <a:gd name="connsiteY986" fmla="*/ 85725 h 723900"/>
                      <a:gd name="connsiteX987" fmla="*/ 746125 w 909078"/>
                      <a:gd name="connsiteY987" fmla="*/ 88900 h 723900"/>
                      <a:gd name="connsiteX988" fmla="*/ 901700 w 909078"/>
                      <a:gd name="connsiteY988" fmla="*/ 85725 h 723900"/>
                      <a:gd name="connsiteX989" fmla="*/ 904875 w 909078"/>
                      <a:gd name="connsiteY989" fmla="*/ 73025 h 723900"/>
                      <a:gd name="connsiteX990" fmla="*/ 908050 w 909078"/>
                      <a:gd name="connsiteY990" fmla="*/ 63500 h 723900"/>
                      <a:gd name="connsiteX991" fmla="*/ 889000 w 909078"/>
                      <a:gd name="connsiteY991" fmla="*/ 69850 h 723900"/>
                      <a:gd name="connsiteX992" fmla="*/ 876300 w 909078"/>
                      <a:gd name="connsiteY992" fmla="*/ 73025 h 723900"/>
                      <a:gd name="connsiteX993" fmla="*/ 866775 w 909078"/>
                      <a:gd name="connsiteY993" fmla="*/ 76200 h 723900"/>
                      <a:gd name="connsiteX994" fmla="*/ 796925 w 909078"/>
                      <a:gd name="connsiteY994" fmla="*/ 73025 h 723900"/>
                      <a:gd name="connsiteX995" fmla="*/ 787400 w 909078"/>
                      <a:gd name="connsiteY995" fmla="*/ 69850 h 723900"/>
                      <a:gd name="connsiteX996" fmla="*/ 749300 w 909078"/>
                      <a:gd name="connsiteY996" fmla="*/ 66675 h 723900"/>
                      <a:gd name="connsiteX997" fmla="*/ 676275 w 909078"/>
                      <a:gd name="connsiteY997" fmla="*/ 69850 h 723900"/>
                      <a:gd name="connsiteX998" fmla="*/ 663575 w 909078"/>
                      <a:gd name="connsiteY998" fmla="*/ 73025 h 723900"/>
                      <a:gd name="connsiteX999" fmla="*/ 625475 w 909078"/>
                      <a:gd name="connsiteY999" fmla="*/ 88900 h 723900"/>
                      <a:gd name="connsiteX1000" fmla="*/ 606425 w 909078"/>
                      <a:gd name="connsiteY1000" fmla="*/ 95250 h 723900"/>
                      <a:gd name="connsiteX1001" fmla="*/ 577850 w 909078"/>
                      <a:gd name="connsiteY1001" fmla="*/ 101600 h 723900"/>
                      <a:gd name="connsiteX1002" fmla="*/ 565150 w 909078"/>
                      <a:gd name="connsiteY1002" fmla="*/ 104775 h 723900"/>
                      <a:gd name="connsiteX1003" fmla="*/ 619125 w 909078"/>
                      <a:gd name="connsiteY1003" fmla="*/ 111125 h 723900"/>
                      <a:gd name="connsiteX1004" fmla="*/ 746125 w 909078"/>
                      <a:gd name="connsiteY1004" fmla="*/ 117475 h 723900"/>
                      <a:gd name="connsiteX1005" fmla="*/ 815975 w 909078"/>
                      <a:gd name="connsiteY1005" fmla="*/ 123825 h 723900"/>
                      <a:gd name="connsiteX1006" fmla="*/ 704850 w 909078"/>
                      <a:gd name="connsiteY1006" fmla="*/ 123825 h 723900"/>
                      <a:gd name="connsiteX1007" fmla="*/ 596900 w 909078"/>
                      <a:gd name="connsiteY1007" fmla="*/ 127000 h 723900"/>
                      <a:gd name="connsiteX1008" fmla="*/ 565150 w 909078"/>
                      <a:gd name="connsiteY1008" fmla="*/ 130175 h 723900"/>
                      <a:gd name="connsiteX1009" fmla="*/ 533400 w 909078"/>
                      <a:gd name="connsiteY1009" fmla="*/ 139700 h 723900"/>
                      <a:gd name="connsiteX1010" fmla="*/ 517525 w 909078"/>
                      <a:gd name="connsiteY1010" fmla="*/ 142875 h 723900"/>
                      <a:gd name="connsiteX1011" fmla="*/ 542925 w 909078"/>
                      <a:gd name="connsiteY1011" fmla="*/ 152400 h 723900"/>
                      <a:gd name="connsiteX1012" fmla="*/ 552450 w 909078"/>
                      <a:gd name="connsiteY1012" fmla="*/ 158750 h 723900"/>
                      <a:gd name="connsiteX1013" fmla="*/ 565150 w 909078"/>
                      <a:gd name="connsiteY1013" fmla="*/ 161925 h 723900"/>
                      <a:gd name="connsiteX1014" fmla="*/ 577850 w 909078"/>
                      <a:gd name="connsiteY1014" fmla="*/ 168275 h 723900"/>
                      <a:gd name="connsiteX1015" fmla="*/ 587375 w 909078"/>
                      <a:gd name="connsiteY1015" fmla="*/ 171450 h 723900"/>
                      <a:gd name="connsiteX1016" fmla="*/ 590550 w 909078"/>
                      <a:gd name="connsiteY1016" fmla="*/ 180975 h 723900"/>
                      <a:gd name="connsiteX1017" fmla="*/ 587375 w 909078"/>
                      <a:gd name="connsiteY1017" fmla="*/ 190500 h 723900"/>
                      <a:gd name="connsiteX1018" fmla="*/ 581025 w 909078"/>
                      <a:gd name="connsiteY1018" fmla="*/ 174625 h 723900"/>
                      <a:gd name="connsiteX1019" fmla="*/ 577850 w 909078"/>
                      <a:gd name="connsiteY1019" fmla="*/ 161925 h 723900"/>
                      <a:gd name="connsiteX1020" fmla="*/ 574675 w 909078"/>
                      <a:gd name="connsiteY1020" fmla="*/ 152400 h 723900"/>
                      <a:gd name="connsiteX1021" fmla="*/ 577850 w 909078"/>
                      <a:gd name="connsiteY1021" fmla="*/ 133350 h 723900"/>
                      <a:gd name="connsiteX1022" fmla="*/ 587375 w 909078"/>
                      <a:gd name="connsiteY1022" fmla="*/ 130175 h 723900"/>
                      <a:gd name="connsiteX1023" fmla="*/ 574675 w 909078"/>
                      <a:gd name="connsiteY1023" fmla="*/ 168275 h 723900"/>
                      <a:gd name="connsiteX1024" fmla="*/ 561975 w 909078"/>
                      <a:gd name="connsiteY1024" fmla="*/ 177800 h 723900"/>
                      <a:gd name="connsiteX1025" fmla="*/ 552450 w 909078"/>
                      <a:gd name="connsiteY1025" fmla="*/ 184150 h 723900"/>
                      <a:gd name="connsiteX1026" fmla="*/ 542925 w 909078"/>
                      <a:gd name="connsiteY1026" fmla="*/ 187325 h 723900"/>
                      <a:gd name="connsiteX1027" fmla="*/ 552450 w 909078"/>
                      <a:gd name="connsiteY1027" fmla="*/ 177800 h 723900"/>
                      <a:gd name="connsiteX1028" fmla="*/ 574675 w 909078"/>
                      <a:gd name="connsiteY1028" fmla="*/ 168275 h 723900"/>
                      <a:gd name="connsiteX1029" fmla="*/ 600075 w 909078"/>
                      <a:gd name="connsiteY1029" fmla="*/ 171450 h 723900"/>
                      <a:gd name="connsiteX1030" fmla="*/ 590550 w 909078"/>
                      <a:gd name="connsiteY1030" fmla="*/ 184150 h 723900"/>
                      <a:gd name="connsiteX1031" fmla="*/ 565150 w 909078"/>
                      <a:gd name="connsiteY1031" fmla="*/ 206375 h 723900"/>
                      <a:gd name="connsiteX1032" fmla="*/ 542925 w 909078"/>
                      <a:gd name="connsiteY1032" fmla="*/ 215900 h 723900"/>
                      <a:gd name="connsiteX1033" fmla="*/ 530225 w 909078"/>
                      <a:gd name="connsiteY1033" fmla="*/ 222250 h 723900"/>
                      <a:gd name="connsiteX1034" fmla="*/ 466725 w 909078"/>
                      <a:gd name="connsiteY1034" fmla="*/ 231775 h 723900"/>
                      <a:gd name="connsiteX1035" fmla="*/ 390525 w 909078"/>
                      <a:gd name="connsiteY1035" fmla="*/ 228600 h 723900"/>
                      <a:gd name="connsiteX1036" fmla="*/ 365125 w 909078"/>
                      <a:gd name="connsiteY1036" fmla="*/ 225425 h 723900"/>
                      <a:gd name="connsiteX1037" fmla="*/ 285750 w 909078"/>
                      <a:gd name="connsiteY1037" fmla="*/ 228600 h 723900"/>
                      <a:gd name="connsiteX1038" fmla="*/ 250825 w 909078"/>
                      <a:gd name="connsiteY1038" fmla="*/ 228600 h 723900"/>
                      <a:gd name="connsiteX1039" fmla="*/ 260350 w 909078"/>
                      <a:gd name="connsiteY1039" fmla="*/ 209550 h 723900"/>
                      <a:gd name="connsiteX1040" fmla="*/ 263525 w 909078"/>
                      <a:gd name="connsiteY1040" fmla="*/ 200025 h 723900"/>
                      <a:gd name="connsiteX1041" fmla="*/ 292100 w 909078"/>
                      <a:gd name="connsiteY1041" fmla="*/ 174625 h 723900"/>
                      <a:gd name="connsiteX1042" fmla="*/ 307975 w 909078"/>
                      <a:gd name="connsiteY1042" fmla="*/ 158750 h 723900"/>
                      <a:gd name="connsiteX1043" fmla="*/ 349250 w 909078"/>
                      <a:gd name="connsiteY1043" fmla="*/ 146050 h 723900"/>
                      <a:gd name="connsiteX1044" fmla="*/ 377825 w 909078"/>
                      <a:gd name="connsiteY1044" fmla="*/ 158750 h 723900"/>
                      <a:gd name="connsiteX1045" fmla="*/ 330200 w 909078"/>
                      <a:gd name="connsiteY1045" fmla="*/ 247650 h 723900"/>
                      <a:gd name="connsiteX1046" fmla="*/ 295275 w 909078"/>
                      <a:gd name="connsiteY1046" fmla="*/ 301625 h 723900"/>
                      <a:gd name="connsiteX1047" fmla="*/ 273050 w 909078"/>
                      <a:gd name="connsiteY1047" fmla="*/ 336550 h 723900"/>
                      <a:gd name="connsiteX1048" fmla="*/ 254000 w 909078"/>
                      <a:gd name="connsiteY1048" fmla="*/ 371475 h 723900"/>
                      <a:gd name="connsiteX1049" fmla="*/ 266700 w 909078"/>
                      <a:gd name="connsiteY1049" fmla="*/ 384175 h 723900"/>
                      <a:gd name="connsiteX1050" fmla="*/ 292100 w 909078"/>
                      <a:gd name="connsiteY1050" fmla="*/ 346075 h 723900"/>
                      <a:gd name="connsiteX1051" fmla="*/ 317500 w 909078"/>
                      <a:gd name="connsiteY1051" fmla="*/ 311150 h 723900"/>
                      <a:gd name="connsiteX1052" fmla="*/ 333375 w 909078"/>
                      <a:gd name="connsiteY1052" fmla="*/ 292100 h 723900"/>
                      <a:gd name="connsiteX1053" fmla="*/ 339725 w 909078"/>
                      <a:gd name="connsiteY1053" fmla="*/ 282575 h 723900"/>
                      <a:gd name="connsiteX1054" fmla="*/ 358775 w 909078"/>
                      <a:gd name="connsiteY1054" fmla="*/ 263525 h 723900"/>
                      <a:gd name="connsiteX1055" fmla="*/ 346075 w 909078"/>
                      <a:gd name="connsiteY1055" fmla="*/ 301625 h 723900"/>
                      <a:gd name="connsiteX1056" fmla="*/ 336550 w 909078"/>
                      <a:gd name="connsiteY1056" fmla="*/ 311150 h 723900"/>
                      <a:gd name="connsiteX1057" fmla="*/ 320675 w 909078"/>
                      <a:gd name="connsiteY1057" fmla="*/ 333375 h 723900"/>
                      <a:gd name="connsiteX1058" fmla="*/ 292100 w 909078"/>
                      <a:gd name="connsiteY1058" fmla="*/ 352425 h 723900"/>
                      <a:gd name="connsiteX1059" fmla="*/ 260350 w 909078"/>
                      <a:gd name="connsiteY1059" fmla="*/ 342900 h 723900"/>
                      <a:gd name="connsiteX1060" fmla="*/ 231775 w 909078"/>
                      <a:gd name="connsiteY1060" fmla="*/ 301625 h 723900"/>
                      <a:gd name="connsiteX1061" fmla="*/ 212725 w 909078"/>
                      <a:gd name="connsiteY1061" fmla="*/ 266700 h 723900"/>
                      <a:gd name="connsiteX1062" fmla="*/ 196850 w 909078"/>
                      <a:gd name="connsiteY1062" fmla="*/ 222250 h 723900"/>
                      <a:gd name="connsiteX1063" fmla="*/ 219075 w 909078"/>
                      <a:gd name="connsiteY1063" fmla="*/ 142875 h 723900"/>
                      <a:gd name="connsiteX1064" fmla="*/ 234950 w 909078"/>
                      <a:gd name="connsiteY1064" fmla="*/ 133350 h 723900"/>
                      <a:gd name="connsiteX1065" fmla="*/ 250825 w 909078"/>
                      <a:gd name="connsiteY1065" fmla="*/ 130175 h 723900"/>
                      <a:gd name="connsiteX1066" fmla="*/ 371475 w 909078"/>
                      <a:gd name="connsiteY1066" fmla="*/ 152400 h 723900"/>
                      <a:gd name="connsiteX1067" fmla="*/ 384175 w 909078"/>
                      <a:gd name="connsiteY1067" fmla="*/ 171450 h 723900"/>
                      <a:gd name="connsiteX1068" fmla="*/ 381000 w 909078"/>
                      <a:gd name="connsiteY1068" fmla="*/ 254000 h 723900"/>
                      <a:gd name="connsiteX1069" fmla="*/ 349250 w 909078"/>
                      <a:gd name="connsiteY1069" fmla="*/ 298450 h 723900"/>
                      <a:gd name="connsiteX1070" fmla="*/ 330200 w 909078"/>
                      <a:gd name="connsiteY1070" fmla="*/ 317500 h 723900"/>
                      <a:gd name="connsiteX1071" fmla="*/ 292100 w 909078"/>
                      <a:gd name="connsiteY1071" fmla="*/ 349250 h 723900"/>
                      <a:gd name="connsiteX1072" fmla="*/ 266700 w 909078"/>
                      <a:gd name="connsiteY1072" fmla="*/ 361950 h 723900"/>
                      <a:gd name="connsiteX1073" fmla="*/ 203200 w 909078"/>
                      <a:gd name="connsiteY1073" fmla="*/ 355600 h 723900"/>
                      <a:gd name="connsiteX1074" fmla="*/ 187325 w 909078"/>
                      <a:gd name="connsiteY1074" fmla="*/ 336550 h 723900"/>
                      <a:gd name="connsiteX1075" fmla="*/ 168275 w 909078"/>
                      <a:gd name="connsiteY1075" fmla="*/ 311150 h 723900"/>
                      <a:gd name="connsiteX1076" fmla="*/ 155575 w 909078"/>
                      <a:gd name="connsiteY1076" fmla="*/ 276225 h 723900"/>
                      <a:gd name="connsiteX1077" fmla="*/ 168275 w 909078"/>
                      <a:gd name="connsiteY1077" fmla="*/ 225425 h 723900"/>
                      <a:gd name="connsiteX1078" fmla="*/ 177800 w 909078"/>
                      <a:gd name="connsiteY1078" fmla="*/ 215900 h 723900"/>
                      <a:gd name="connsiteX1079" fmla="*/ 200025 w 909078"/>
                      <a:gd name="connsiteY1079" fmla="*/ 200025 h 723900"/>
                      <a:gd name="connsiteX1080" fmla="*/ 260350 w 909078"/>
                      <a:gd name="connsiteY1080" fmla="*/ 171450 h 723900"/>
                      <a:gd name="connsiteX1081" fmla="*/ 292100 w 909078"/>
                      <a:gd name="connsiteY1081" fmla="*/ 161925 h 723900"/>
                      <a:gd name="connsiteX1082" fmla="*/ 323850 w 909078"/>
                      <a:gd name="connsiteY1082" fmla="*/ 158750 h 723900"/>
                      <a:gd name="connsiteX1083" fmla="*/ 374650 w 909078"/>
                      <a:gd name="connsiteY1083" fmla="*/ 161925 h 723900"/>
                      <a:gd name="connsiteX1084" fmla="*/ 390525 w 909078"/>
                      <a:gd name="connsiteY1084" fmla="*/ 174625 h 723900"/>
                      <a:gd name="connsiteX1085" fmla="*/ 403225 w 909078"/>
                      <a:gd name="connsiteY1085" fmla="*/ 203200 h 723900"/>
                      <a:gd name="connsiteX1086" fmla="*/ 393700 w 909078"/>
                      <a:gd name="connsiteY1086" fmla="*/ 241300 h 723900"/>
                      <a:gd name="connsiteX1087" fmla="*/ 390525 w 909078"/>
                      <a:gd name="connsiteY1087" fmla="*/ 2413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909078" h="723900">
                        <a:moveTo>
                          <a:pt x="184150" y="161925"/>
                        </a:moveTo>
                        <a:cubicBezTo>
                          <a:pt x="178858" y="167217"/>
                          <a:pt x="173014" y="172008"/>
                          <a:pt x="168275" y="177800"/>
                        </a:cubicBezTo>
                        <a:cubicBezTo>
                          <a:pt x="163442" y="183707"/>
                          <a:pt x="159808" y="190500"/>
                          <a:pt x="155575" y="196850"/>
                        </a:cubicBezTo>
                        <a:cubicBezTo>
                          <a:pt x="153458" y="200025"/>
                          <a:pt x="150432" y="202755"/>
                          <a:pt x="149225" y="206375"/>
                        </a:cubicBezTo>
                        <a:cubicBezTo>
                          <a:pt x="148167" y="209550"/>
                          <a:pt x="147675" y="212974"/>
                          <a:pt x="146050" y="215900"/>
                        </a:cubicBezTo>
                        <a:cubicBezTo>
                          <a:pt x="142344" y="222571"/>
                          <a:pt x="137583" y="228600"/>
                          <a:pt x="133350" y="234950"/>
                        </a:cubicBezTo>
                        <a:lnTo>
                          <a:pt x="127000" y="244475"/>
                        </a:lnTo>
                        <a:cubicBezTo>
                          <a:pt x="124883" y="247650"/>
                          <a:pt x="121857" y="250380"/>
                          <a:pt x="120650" y="254000"/>
                        </a:cubicBezTo>
                        <a:lnTo>
                          <a:pt x="114300" y="273050"/>
                        </a:lnTo>
                        <a:cubicBezTo>
                          <a:pt x="113242" y="282575"/>
                          <a:pt x="112620" y="292159"/>
                          <a:pt x="111125" y="301625"/>
                        </a:cubicBezTo>
                        <a:cubicBezTo>
                          <a:pt x="100379" y="369681"/>
                          <a:pt x="108824" y="309956"/>
                          <a:pt x="101600" y="346075"/>
                        </a:cubicBezTo>
                        <a:cubicBezTo>
                          <a:pt x="100337" y="352388"/>
                          <a:pt x="99483" y="358775"/>
                          <a:pt x="98425" y="365125"/>
                        </a:cubicBezTo>
                        <a:cubicBezTo>
                          <a:pt x="102913" y="387564"/>
                          <a:pt x="99893" y="375880"/>
                          <a:pt x="107950" y="400050"/>
                        </a:cubicBezTo>
                        <a:cubicBezTo>
                          <a:pt x="109008" y="403225"/>
                          <a:pt x="109269" y="406790"/>
                          <a:pt x="111125" y="409575"/>
                        </a:cubicBezTo>
                        <a:cubicBezTo>
                          <a:pt x="119331" y="421885"/>
                          <a:pt x="116268" y="415480"/>
                          <a:pt x="120650" y="428625"/>
                        </a:cubicBezTo>
                        <a:cubicBezTo>
                          <a:pt x="119592" y="514350"/>
                          <a:pt x="119423" y="600091"/>
                          <a:pt x="117475" y="685800"/>
                        </a:cubicBezTo>
                        <a:cubicBezTo>
                          <a:pt x="117191" y="698314"/>
                          <a:pt x="114070" y="708946"/>
                          <a:pt x="111125" y="720725"/>
                        </a:cubicBezTo>
                        <a:cubicBezTo>
                          <a:pt x="112183" y="709083"/>
                          <a:pt x="113496" y="697462"/>
                          <a:pt x="114300" y="685800"/>
                        </a:cubicBezTo>
                        <a:cubicBezTo>
                          <a:pt x="115613" y="666766"/>
                          <a:pt x="115108" y="647582"/>
                          <a:pt x="117475" y="628650"/>
                        </a:cubicBezTo>
                        <a:cubicBezTo>
                          <a:pt x="118305" y="622008"/>
                          <a:pt x="122202" y="616094"/>
                          <a:pt x="123825" y="609600"/>
                        </a:cubicBezTo>
                        <a:cubicBezTo>
                          <a:pt x="124883" y="605367"/>
                          <a:pt x="126144" y="601179"/>
                          <a:pt x="127000" y="596900"/>
                        </a:cubicBezTo>
                        <a:cubicBezTo>
                          <a:pt x="128263" y="590587"/>
                          <a:pt x="129220" y="584216"/>
                          <a:pt x="130175" y="577850"/>
                        </a:cubicBezTo>
                        <a:cubicBezTo>
                          <a:pt x="132395" y="563048"/>
                          <a:pt x="132895" y="547920"/>
                          <a:pt x="136525" y="533400"/>
                        </a:cubicBezTo>
                        <a:cubicBezTo>
                          <a:pt x="141515" y="513440"/>
                          <a:pt x="139083" y="525020"/>
                          <a:pt x="142875" y="498475"/>
                        </a:cubicBezTo>
                        <a:cubicBezTo>
                          <a:pt x="143933" y="463550"/>
                          <a:pt x="144261" y="428595"/>
                          <a:pt x="146050" y="393700"/>
                        </a:cubicBezTo>
                        <a:cubicBezTo>
                          <a:pt x="146380" y="387271"/>
                          <a:pt x="147664" y="380895"/>
                          <a:pt x="149225" y="374650"/>
                        </a:cubicBezTo>
                        <a:cubicBezTo>
                          <a:pt x="151321" y="366266"/>
                          <a:pt x="154975" y="353025"/>
                          <a:pt x="161925" y="346075"/>
                        </a:cubicBezTo>
                        <a:cubicBezTo>
                          <a:pt x="164623" y="343377"/>
                          <a:pt x="168275" y="341842"/>
                          <a:pt x="171450" y="339725"/>
                        </a:cubicBezTo>
                        <a:cubicBezTo>
                          <a:pt x="174625" y="342900"/>
                          <a:pt x="178967" y="345234"/>
                          <a:pt x="180975" y="349250"/>
                        </a:cubicBezTo>
                        <a:cubicBezTo>
                          <a:pt x="183388" y="354077"/>
                          <a:pt x="182979" y="359857"/>
                          <a:pt x="184150" y="365125"/>
                        </a:cubicBezTo>
                        <a:cubicBezTo>
                          <a:pt x="185097" y="369385"/>
                          <a:pt x="186071" y="373645"/>
                          <a:pt x="187325" y="377825"/>
                        </a:cubicBezTo>
                        <a:cubicBezTo>
                          <a:pt x="189248" y="384236"/>
                          <a:pt x="193675" y="396875"/>
                          <a:pt x="193675" y="396875"/>
                        </a:cubicBezTo>
                        <a:cubicBezTo>
                          <a:pt x="192617" y="408517"/>
                          <a:pt x="192531" y="420288"/>
                          <a:pt x="190500" y="431800"/>
                        </a:cubicBezTo>
                        <a:cubicBezTo>
                          <a:pt x="188595" y="442595"/>
                          <a:pt x="183515" y="450215"/>
                          <a:pt x="180975" y="460375"/>
                        </a:cubicBezTo>
                        <a:cubicBezTo>
                          <a:pt x="179917" y="464608"/>
                          <a:pt x="179054" y="468895"/>
                          <a:pt x="177800" y="473075"/>
                        </a:cubicBezTo>
                        <a:cubicBezTo>
                          <a:pt x="175877" y="479486"/>
                          <a:pt x="171450" y="492125"/>
                          <a:pt x="171450" y="492125"/>
                        </a:cubicBezTo>
                        <a:cubicBezTo>
                          <a:pt x="172508" y="505883"/>
                          <a:pt x="172473" y="519770"/>
                          <a:pt x="174625" y="533400"/>
                        </a:cubicBezTo>
                        <a:cubicBezTo>
                          <a:pt x="175669" y="540012"/>
                          <a:pt x="180975" y="552450"/>
                          <a:pt x="180975" y="552450"/>
                        </a:cubicBezTo>
                        <a:cubicBezTo>
                          <a:pt x="179917" y="587375"/>
                          <a:pt x="179545" y="622328"/>
                          <a:pt x="177800" y="657225"/>
                        </a:cubicBezTo>
                        <a:cubicBezTo>
                          <a:pt x="176851" y="676208"/>
                          <a:pt x="174782" y="676599"/>
                          <a:pt x="171450" y="692150"/>
                        </a:cubicBezTo>
                        <a:cubicBezTo>
                          <a:pt x="169189" y="702703"/>
                          <a:pt x="165100" y="723900"/>
                          <a:pt x="165100" y="723900"/>
                        </a:cubicBezTo>
                        <a:cubicBezTo>
                          <a:pt x="166672" y="703470"/>
                          <a:pt x="167960" y="678167"/>
                          <a:pt x="171450" y="657225"/>
                        </a:cubicBezTo>
                        <a:cubicBezTo>
                          <a:pt x="172167" y="652921"/>
                          <a:pt x="173711" y="648792"/>
                          <a:pt x="174625" y="644525"/>
                        </a:cubicBezTo>
                        <a:cubicBezTo>
                          <a:pt x="176886" y="633972"/>
                          <a:pt x="178858" y="623358"/>
                          <a:pt x="180975" y="612775"/>
                        </a:cubicBezTo>
                        <a:cubicBezTo>
                          <a:pt x="182033" y="607483"/>
                          <a:pt x="182443" y="602020"/>
                          <a:pt x="184150" y="596900"/>
                        </a:cubicBezTo>
                        <a:cubicBezTo>
                          <a:pt x="189032" y="582255"/>
                          <a:pt x="186669" y="590657"/>
                          <a:pt x="190500" y="571500"/>
                        </a:cubicBezTo>
                        <a:cubicBezTo>
                          <a:pt x="191558" y="530225"/>
                          <a:pt x="191842" y="488923"/>
                          <a:pt x="193675" y="447675"/>
                        </a:cubicBezTo>
                        <a:cubicBezTo>
                          <a:pt x="193961" y="441244"/>
                          <a:pt x="196850" y="435063"/>
                          <a:pt x="196850" y="428625"/>
                        </a:cubicBezTo>
                        <a:cubicBezTo>
                          <a:pt x="196850" y="410602"/>
                          <a:pt x="194733" y="392642"/>
                          <a:pt x="193675" y="374650"/>
                        </a:cubicBezTo>
                        <a:cubicBezTo>
                          <a:pt x="190500" y="376767"/>
                          <a:pt x="186267" y="377825"/>
                          <a:pt x="184150" y="381000"/>
                        </a:cubicBezTo>
                        <a:cubicBezTo>
                          <a:pt x="181729" y="384631"/>
                          <a:pt x="182174" y="389504"/>
                          <a:pt x="180975" y="393700"/>
                        </a:cubicBezTo>
                        <a:cubicBezTo>
                          <a:pt x="180056" y="396918"/>
                          <a:pt x="178719" y="400007"/>
                          <a:pt x="177800" y="403225"/>
                        </a:cubicBezTo>
                        <a:cubicBezTo>
                          <a:pt x="176601" y="407421"/>
                          <a:pt x="175879" y="411745"/>
                          <a:pt x="174625" y="415925"/>
                        </a:cubicBezTo>
                        <a:cubicBezTo>
                          <a:pt x="172702" y="422336"/>
                          <a:pt x="168275" y="434975"/>
                          <a:pt x="168275" y="434975"/>
                        </a:cubicBezTo>
                        <a:cubicBezTo>
                          <a:pt x="167217" y="445558"/>
                          <a:pt x="166275" y="456154"/>
                          <a:pt x="165100" y="466725"/>
                        </a:cubicBezTo>
                        <a:cubicBezTo>
                          <a:pt x="164158" y="475205"/>
                          <a:pt x="162734" y="483631"/>
                          <a:pt x="161925" y="492125"/>
                        </a:cubicBezTo>
                        <a:cubicBezTo>
                          <a:pt x="160617" y="505862"/>
                          <a:pt x="160274" y="519685"/>
                          <a:pt x="158750" y="533400"/>
                        </a:cubicBezTo>
                        <a:cubicBezTo>
                          <a:pt x="158154" y="538763"/>
                          <a:pt x="156884" y="544040"/>
                          <a:pt x="155575" y="549275"/>
                        </a:cubicBezTo>
                        <a:cubicBezTo>
                          <a:pt x="151800" y="564374"/>
                          <a:pt x="152194" y="553683"/>
                          <a:pt x="149225" y="571500"/>
                        </a:cubicBezTo>
                        <a:cubicBezTo>
                          <a:pt x="146466" y="588054"/>
                          <a:pt x="147037" y="597515"/>
                          <a:pt x="142875" y="612775"/>
                        </a:cubicBezTo>
                        <a:cubicBezTo>
                          <a:pt x="141114" y="619233"/>
                          <a:pt x="138642" y="625475"/>
                          <a:pt x="136525" y="631825"/>
                        </a:cubicBezTo>
                        <a:lnTo>
                          <a:pt x="133350" y="641350"/>
                        </a:lnTo>
                        <a:cubicBezTo>
                          <a:pt x="132292" y="644525"/>
                          <a:pt x="129363" y="654122"/>
                          <a:pt x="130175" y="650875"/>
                        </a:cubicBezTo>
                        <a:lnTo>
                          <a:pt x="133350" y="638175"/>
                        </a:lnTo>
                        <a:cubicBezTo>
                          <a:pt x="134408" y="633942"/>
                          <a:pt x="135145" y="629615"/>
                          <a:pt x="136525" y="625475"/>
                        </a:cubicBezTo>
                        <a:lnTo>
                          <a:pt x="142875" y="606425"/>
                        </a:lnTo>
                        <a:lnTo>
                          <a:pt x="146050" y="596900"/>
                        </a:lnTo>
                        <a:cubicBezTo>
                          <a:pt x="147108" y="593725"/>
                          <a:pt x="147369" y="590160"/>
                          <a:pt x="149225" y="587375"/>
                        </a:cubicBezTo>
                        <a:cubicBezTo>
                          <a:pt x="151342" y="584200"/>
                          <a:pt x="154025" y="581337"/>
                          <a:pt x="155575" y="577850"/>
                        </a:cubicBezTo>
                        <a:cubicBezTo>
                          <a:pt x="158293" y="571733"/>
                          <a:pt x="159808" y="565150"/>
                          <a:pt x="161925" y="558800"/>
                        </a:cubicBezTo>
                        <a:cubicBezTo>
                          <a:pt x="166480" y="545135"/>
                          <a:pt x="164288" y="552522"/>
                          <a:pt x="168275" y="536575"/>
                        </a:cubicBezTo>
                        <a:cubicBezTo>
                          <a:pt x="169549" y="514918"/>
                          <a:pt x="171147" y="475195"/>
                          <a:pt x="174625" y="450850"/>
                        </a:cubicBezTo>
                        <a:cubicBezTo>
                          <a:pt x="175825" y="442453"/>
                          <a:pt x="181940" y="425729"/>
                          <a:pt x="184150" y="419100"/>
                        </a:cubicBezTo>
                        <a:lnTo>
                          <a:pt x="187325" y="409575"/>
                        </a:lnTo>
                        <a:cubicBezTo>
                          <a:pt x="188383" y="406400"/>
                          <a:pt x="188644" y="402835"/>
                          <a:pt x="190500" y="400050"/>
                        </a:cubicBezTo>
                        <a:cubicBezTo>
                          <a:pt x="192617" y="396875"/>
                          <a:pt x="195143" y="393938"/>
                          <a:pt x="196850" y="390525"/>
                        </a:cubicBezTo>
                        <a:cubicBezTo>
                          <a:pt x="198347" y="387532"/>
                          <a:pt x="198169" y="383785"/>
                          <a:pt x="200025" y="381000"/>
                        </a:cubicBezTo>
                        <a:cubicBezTo>
                          <a:pt x="202516" y="377264"/>
                          <a:pt x="206793" y="375019"/>
                          <a:pt x="209550" y="371475"/>
                        </a:cubicBezTo>
                        <a:cubicBezTo>
                          <a:pt x="229496" y="345831"/>
                          <a:pt x="213336" y="358368"/>
                          <a:pt x="231775" y="346075"/>
                        </a:cubicBezTo>
                        <a:cubicBezTo>
                          <a:pt x="244624" y="350358"/>
                          <a:pt x="241551" y="346358"/>
                          <a:pt x="244475" y="361950"/>
                        </a:cubicBezTo>
                        <a:cubicBezTo>
                          <a:pt x="246848" y="374605"/>
                          <a:pt x="250825" y="400050"/>
                          <a:pt x="250825" y="400050"/>
                        </a:cubicBezTo>
                        <a:cubicBezTo>
                          <a:pt x="251883" y="422275"/>
                          <a:pt x="252415" y="444531"/>
                          <a:pt x="254000" y="466725"/>
                        </a:cubicBezTo>
                        <a:cubicBezTo>
                          <a:pt x="254538" y="474252"/>
                          <a:pt x="258160" y="496063"/>
                          <a:pt x="260350" y="504825"/>
                        </a:cubicBezTo>
                        <a:cubicBezTo>
                          <a:pt x="261162" y="508072"/>
                          <a:pt x="262606" y="511132"/>
                          <a:pt x="263525" y="514350"/>
                        </a:cubicBezTo>
                        <a:cubicBezTo>
                          <a:pt x="264724" y="518546"/>
                          <a:pt x="265642" y="522817"/>
                          <a:pt x="266700" y="527050"/>
                        </a:cubicBezTo>
                        <a:cubicBezTo>
                          <a:pt x="265642" y="570442"/>
                          <a:pt x="263525" y="613820"/>
                          <a:pt x="263525" y="657225"/>
                        </a:cubicBezTo>
                        <a:cubicBezTo>
                          <a:pt x="263525" y="674191"/>
                          <a:pt x="265230" y="623328"/>
                          <a:pt x="266700" y="606425"/>
                        </a:cubicBezTo>
                        <a:cubicBezTo>
                          <a:pt x="267912" y="592490"/>
                          <a:pt x="270373" y="581708"/>
                          <a:pt x="273050" y="568325"/>
                        </a:cubicBezTo>
                        <a:cubicBezTo>
                          <a:pt x="271992" y="538692"/>
                          <a:pt x="269875" y="509077"/>
                          <a:pt x="269875" y="479425"/>
                        </a:cubicBezTo>
                        <a:cubicBezTo>
                          <a:pt x="269875" y="436020"/>
                          <a:pt x="271165" y="392614"/>
                          <a:pt x="273050" y="349250"/>
                        </a:cubicBezTo>
                        <a:cubicBezTo>
                          <a:pt x="273262" y="344371"/>
                          <a:pt x="278004" y="326259"/>
                          <a:pt x="279400" y="320675"/>
                        </a:cubicBezTo>
                        <a:cubicBezTo>
                          <a:pt x="283736" y="338019"/>
                          <a:pt x="285322" y="343508"/>
                          <a:pt x="288925" y="365125"/>
                        </a:cubicBezTo>
                        <a:cubicBezTo>
                          <a:pt x="289983" y="371475"/>
                          <a:pt x="290751" y="377880"/>
                          <a:pt x="292100" y="384175"/>
                        </a:cubicBezTo>
                        <a:cubicBezTo>
                          <a:pt x="293929" y="392709"/>
                          <a:pt x="295690" y="401296"/>
                          <a:pt x="298450" y="409575"/>
                        </a:cubicBezTo>
                        <a:cubicBezTo>
                          <a:pt x="299508" y="412750"/>
                          <a:pt x="300899" y="415833"/>
                          <a:pt x="301625" y="419100"/>
                        </a:cubicBezTo>
                        <a:cubicBezTo>
                          <a:pt x="307286" y="444576"/>
                          <a:pt x="302197" y="430913"/>
                          <a:pt x="307975" y="454025"/>
                        </a:cubicBezTo>
                        <a:cubicBezTo>
                          <a:pt x="308787" y="457272"/>
                          <a:pt x="310424" y="460283"/>
                          <a:pt x="311150" y="463550"/>
                        </a:cubicBezTo>
                        <a:cubicBezTo>
                          <a:pt x="312547" y="469834"/>
                          <a:pt x="312976" y="476305"/>
                          <a:pt x="314325" y="482600"/>
                        </a:cubicBezTo>
                        <a:cubicBezTo>
                          <a:pt x="316154" y="491134"/>
                          <a:pt x="318963" y="499442"/>
                          <a:pt x="320675" y="508000"/>
                        </a:cubicBezTo>
                        <a:lnTo>
                          <a:pt x="323850" y="523875"/>
                        </a:lnTo>
                        <a:cubicBezTo>
                          <a:pt x="322792" y="545042"/>
                          <a:pt x="322653" y="566274"/>
                          <a:pt x="320675" y="587375"/>
                        </a:cubicBezTo>
                        <a:cubicBezTo>
                          <a:pt x="319473" y="600194"/>
                          <a:pt x="315922" y="612699"/>
                          <a:pt x="314325" y="625475"/>
                        </a:cubicBezTo>
                        <a:cubicBezTo>
                          <a:pt x="313267" y="633942"/>
                          <a:pt x="309477" y="642508"/>
                          <a:pt x="311150" y="650875"/>
                        </a:cubicBezTo>
                        <a:cubicBezTo>
                          <a:pt x="311898" y="654617"/>
                          <a:pt x="315607" y="644663"/>
                          <a:pt x="317500" y="641350"/>
                        </a:cubicBezTo>
                        <a:cubicBezTo>
                          <a:pt x="324975" y="628269"/>
                          <a:pt x="324996" y="625212"/>
                          <a:pt x="330200" y="609600"/>
                        </a:cubicBezTo>
                        <a:lnTo>
                          <a:pt x="333375" y="600075"/>
                        </a:lnTo>
                        <a:cubicBezTo>
                          <a:pt x="335143" y="548807"/>
                          <a:pt x="340220" y="520743"/>
                          <a:pt x="333375" y="476250"/>
                        </a:cubicBezTo>
                        <a:cubicBezTo>
                          <a:pt x="331332" y="462968"/>
                          <a:pt x="329390" y="469666"/>
                          <a:pt x="323850" y="457200"/>
                        </a:cubicBezTo>
                        <a:lnTo>
                          <a:pt x="314325" y="428625"/>
                        </a:lnTo>
                        <a:cubicBezTo>
                          <a:pt x="313267" y="425450"/>
                          <a:pt x="313006" y="421885"/>
                          <a:pt x="311150" y="419100"/>
                        </a:cubicBezTo>
                        <a:cubicBezTo>
                          <a:pt x="309033" y="415925"/>
                          <a:pt x="306350" y="413062"/>
                          <a:pt x="304800" y="409575"/>
                        </a:cubicBezTo>
                        <a:cubicBezTo>
                          <a:pt x="302082" y="403458"/>
                          <a:pt x="300567" y="396875"/>
                          <a:pt x="298450" y="390525"/>
                        </a:cubicBezTo>
                        <a:lnTo>
                          <a:pt x="295275" y="381000"/>
                        </a:lnTo>
                        <a:cubicBezTo>
                          <a:pt x="294217" y="377825"/>
                          <a:pt x="292756" y="374757"/>
                          <a:pt x="292100" y="371475"/>
                        </a:cubicBezTo>
                        <a:cubicBezTo>
                          <a:pt x="291042" y="366183"/>
                          <a:pt x="290096" y="360868"/>
                          <a:pt x="288925" y="355600"/>
                        </a:cubicBezTo>
                        <a:cubicBezTo>
                          <a:pt x="283962" y="333267"/>
                          <a:pt x="287879" y="351937"/>
                          <a:pt x="282575" y="333375"/>
                        </a:cubicBezTo>
                        <a:cubicBezTo>
                          <a:pt x="279586" y="322913"/>
                          <a:pt x="278407" y="315712"/>
                          <a:pt x="276225" y="304800"/>
                        </a:cubicBezTo>
                        <a:cubicBezTo>
                          <a:pt x="277283" y="295275"/>
                          <a:pt x="275114" y="284797"/>
                          <a:pt x="279400" y="276225"/>
                        </a:cubicBezTo>
                        <a:cubicBezTo>
                          <a:pt x="281813" y="271398"/>
                          <a:pt x="281688" y="286777"/>
                          <a:pt x="282575" y="292100"/>
                        </a:cubicBezTo>
                        <a:cubicBezTo>
                          <a:pt x="283805" y="299482"/>
                          <a:pt x="284282" y="306987"/>
                          <a:pt x="285750" y="314325"/>
                        </a:cubicBezTo>
                        <a:cubicBezTo>
                          <a:pt x="286406" y="317607"/>
                          <a:pt x="288113" y="320603"/>
                          <a:pt x="288925" y="323850"/>
                        </a:cubicBezTo>
                        <a:cubicBezTo>
                          <a:pt x="290234" y="329085"/>
                          <a:pt x="291279" y="334391"/>
                          <a:pt x="292100" y="339725"/>
                        </a:cubicBezTo>
                        <a:cubicBezTo>
                          <a:pt x="293397" y="348158"/>
                          <a:pt x="293978" y="356692"/>
                          <a:pt x="295275" y="365125"/>
                        </a:cubicBezTo>
                        <a:cubicBezTo>
                          <a:pt x="297464" y="379356"/>
                          <a:pt x="297762" y="378935"/>
                          <a:pt x="301625" y="390525"/>
                        </a:cubicBezTo>
                        <a:cubicBezTo>
                          <a:pt x="302683" y="397933"/>
                          <a:pt x="303461" y="405387"/>
                          <a:pt x="304800" y="412750"/>
                        </a:cubicBezTo>
                        <a:cubicBezTo>
                          <a:pt x="307281" y="426398"/>
                          <a:pt x="307750" y="423074"/>
                          <a:pt x="311150" y="434975"/>
                        </a:cubicBezTo>
                        <a:cubicBezTo>
                          <a:pt x="312349" y="439171"/>
                          <a:pt x="312606" y="443664"/>
                          <a:pt x="314325" y="447675"/>
                        </a:cubicBezTo>
                        <a:cubicBezTo>
                          <a:pt x="315828" y="451182"/>
                          <a:pt x="318558" y="454025"/>
                          <a:pt x="320675" y="457200"/>
                        </a:cubicBezTo>
                        <a:cubicBezTo>
                          <a:pt x="322450" y="464299"/>
                          <a:pt x="327108" y="484312"/>
                          <a:pt x="330200" y="488950"/>
                        </a:cubicBezTo>
                        <a:lnTo>
                          <a:pt x="336550" y="498475"/>
                        </a:lnTo>
                        <a:cubicBezTo>
                          <a:pt x="337133" y="503721"/>
                          <a:pt x="337729" y="527267"/>
                          <a:pt x="342900" y="536575"/>
                        </a:cubicBezTo>
                        <a:cubicBezTo>
                          <a:pt x="346606" y="543246"/>
                          <a:pt x="353187" y="548385"/>
                          <a:pt x="355600" y="555625"/>
                        </a:cubicBezTo>
                        <a:lnTo>
                          <a:pt x="361950" y="574675"/>
                        </a:lnTo>
                        <a:cubicBezTo>
                          <a:pt x="363008" y="582083"/>
                          <a:pt x="365125" y="589416"/>
                          <a:pt x="365125" y="596900"/>
                        </a:cubicBezTo>
                        <a:cubicBezTo>
                          <a:pt x="365125" y="601264"/>
                          <a:pt x="363204" y="588380"/>
                          <a:pt x="361950" y="584200"/>
                        </a:cubicBezTo>
                        <a:cubicBezTo>
                          <a:pt x="360027" y="577789"/>
                          <a:pt x="357717" y="571500"/>
                          <a:pt x="355600" y="565150"/>
                        </a:cubicBezTo>
                        <a:cubicBezTo>
                          <a:pt x="354220" y="561010"/>
                          <a:pt x="353624" y="556646"/>
                          <a:pt x="352425" y="552450"/>
                        </a:cubicBezTo>
                        <a:cubicBezTo>
                          <a:pt x="351506" y="549232"/>
                          <a:pt x="350003" y="546186"/>
                          <a:pt x="349250" y="542925"/>
                        </a:cubicBezTo>
                        <a:cubicBezTo>
                          <a:pt x="346823" y="532408"/>
                          <a:pt x="345518" y="521646"/>
                          <a:pt x="342900" y="511175"/>
                        </a:cubicBezTo>
                        <a:cubicBezTo>
                          <a:pt x="341842" y="506942"/>
                          <a:pt x="341257" y="502561"/>
                          <a:pt x="339725" y="498475"/>
                        </a:cubicBezTo>
                        <a:cubicBezTo>
                          <a:pt x="338063" y="494043"/>
                          <a:pt x="335037" y="490207"/>
                          <a:pt x="333375" y="485775"/>
                        </a:cubicBezTo>
                        <a:cubicBezTo>
                          <a:pt x="331843" y="481689"/>
                          <a:pt x="331732" y="477161"/>
                          <a:pt x="330200" y="473075"/>
                        </a:cubicBezTo>
                        <a:cubicBezTo>
                          <a:pt x="328538" y="468643"/>
                          <a:pt x="325347" y="464865"/>
                          <a:pt x="323850" y="460375"/>
                        </a:cubicBezTo>
                        <a:cubicBezTo>
                          <a:pt x="320021" y="448887"/>
                          <a:pt x="316844" y="431693"/>
                          <a:pt x="314325" y="419100"/>
                        </a:cubicBezTo>
                        <a:cubicBezTo>
                          <a:pt x="315383" y="384175"/>
                          <a:pt x="315176" y="349189"/>
                          <a:pt x="317500" y="314325"/>
                        </a:cubicBezTo>
                        <a:cubicBezTo>
                          <a:pt x="317723" y="310986"/>
                          <a:pt x="319794" y="320621"/>
                          <a:pt x="320675" y="323850"/>
                        </a:cubicBezTo>
                        <a:cubicBezTo>
                          <a:pt x="322971" y="332270"/>
                          <a:pt x="327025" y="349250"/>
                          <a:pt x="327025" y="349250"/>
                        </a:cubicBezTo>
                        <a:cubicBezTo>
                          <a:pt x="328083" y="358775"/>
                          <a:pt x="328705" y="368359"/>
                          <a:pt x="330200" y="377825"/>
                        </a:cubicBezTo>
                        <a:cubicBezTo>
                          <a:pt x="331710" y="387387"/>
                          <a:pt x="339230" y="423965"/>
                          <a:pt x="342900" y="434975"/>
                        </a:cubicBezTo>
                        <a:cubicBezTo>
                          <a:pt x="343958" y="438150"/>
                          <a:pt x="345156" y="441282"/>
                          <a:pt x="346075" y="444500"/>
                        </a:cubicBezTo>
                        <a:cubicBezTo>
                          <a:pt x="347274" y="448696"/>
                          <a:pt x="348051" y="453004"/>
                          <a:pt x="349250" y="457200"/>
                        </a:cubicBezTo>
                        <a:cubicBezTo>
                          <a:pt x="350169" y="460418"/>
                          <a:pt x="351506" y="463507"/>
                          <a:pt x="352425" y="466725"/>
                        </a:cubicBezTo>
                        <a:cubicBezTo>
                          <a:pt x="353624" y="470921"/>
                          <a:pt x="354346" y="475245"/>
                          <a:pt x="355600" y="479425"/>
                        </a:cubicBezTo>
                        <a:lnTo>
                          <a:pt x="365125" y="508000"/>
                        </a:lnTo>
                        <a:lnTo>
                          <a:pt x="377825" y="546100"/>
                        </a:lnTo>
                        <a:lnTo>
                          <a:pt x="381000" y="555625"/>
                        </a:lnTo>
                        <a:cubicBezTo>
                          <a:pt x="382058" y="558800"/>
                          <a:pt x="382319" y="562365"/>
                          <a:pt x="384175" y="565150"/>
                        </a:cubicBezTo>
                        <a:cubicBezTo>
                          <a:pt x="388408" y="571500"/>
                          <a:pt x="399288" y="591440"/>
                          <a:pt x="396875" y="584200"/>
                        </a:cubicBezTo>
                        <a:cubicBezTo>
                          <a:pt x="395817" y="581025"/>
                          <a:pt x="394901" y="577799"/>
                          <a:pt x="393700" y="574675"/>
                        </a:cubicBezTo>
                        <a:cubicBezTo>
                          <a:pt x="389608" y="564036"/>
                          <a:pt x="384605" y="553739"/>
                          <a:pt x="381000" y="542925"/>
                        </a:cubicBezTo>
                        <a:cubicBezTo>
                          <a:pt x="378883" y="536575"/>
                          <a:pt x="377643" y="529862"/>
                          <a:pt x="374650" y="523875"/>
                        </a:cubicBezTo>
                        <a:cubicBezTo>
                          <a:pt x="372533" y="519642"/>
                          <a:pt x="369962" y="515607"/>
                          <a:pt x="368300" y="511175"/>
                        </a:cubicBezTo>
                        <a:cubicBezTo>
                          <a:pt x="366768" y="507089"/>
                          <a:pt x="366657" y="502561"/>
                          <a:pt x="365125" y="498475"/>
                        </a:cubicBezTo>
                        <a:cubicBezTo>
                          <a:pt x="363463" y="494043"/>
                          <a:pt x="360437" y="490207"/>
                          <a:pt x="358775" y="485775"/>
                        </a:cubicBezTo>
                        <a:cubicBezTo>
                          <a:pt x="357243" y="481689"/>
                          <a:pt x="356854" y="477255"/>
                          <a:pt x="355600" y="473075"/>
                        </a:cubicBezTo>
                        <a:cubicBezTo>
                          <a:pt x="353677" y="466664"/>
                          <a:pt x="350873" y="460519"/>
                          <a:pt x="349250" y="454025"/>
                        </a:cubicBezTo>
                        <a:cubicBezTo>
                          <a:pt x="348192" y="449792"/>
                          <a:pt x="347794" y="445336"/>
                          <a:pt x="346075" y="441325"/>
                        </a:cubicBezTo>
                        <a:cubicBezTo>
                          <a:pt x="344572" y="437818"/>
                          <a:pt x="341842" y="434975"/>
                          <a:pt x="339725" y="431800"/>
                        </a:cubicBezTo>
                        <a:cubicBezTo>
                          <a:pt x="340783" y="404283"/>
                          <a:pt x="341068" y="376726"/>
                          <a:pt x="342900" y="349250"/>
                        </a:cubicBezTo>
                        <a:cubicBezTo>
                          <a:pt x="343190" y="344896"/>
                          <a:pt x="345271" y="340839"/>
                          <a:pt x="346075" y="336550"/>
                        </a:cubicBezTo>
                        <a:cubicBezTo>
                          <a:pt x="348448" y="323895"/>
                          <a:pt x="351356" y="311281"/>
                          <a:pt x="352425" y="298450"/>
                        </a:cubicBezTo>
                        <a:lnTo>
                          <a:pt x="355600" y="260350"/>
                        </a:lnTo>
                        <a:cubicBezTo>
                          <a:pt x="362745" y="288930"/>
                          <a:pt x="354518" y="253855"/>
                          <a:pt x="361950" y="298450"/>
                        </a:cubicBezTo>
                        <a:cubicBezTo>
                          <a:pt x="363724" y="309096"/>
                          <a:pt x="363473" y="320547"/>
                          <a:pt x="368300" y="330200"/>
                        </a:cubicBezTo>
                        <a:cubicBezTo>
                          <a:pt x="387489" y="368578"/>
                          <a:pt x="363049" y="321011"/>
                          <a:pt x="381000" y="352425"/>
                        </a:cubicBezTo>
                        <a:cubicBezTo>
                          <a:pt x="384320" y="358235"/>
                          <a:pt x="388543" y="369493"/>
                          <a:pt x="393700" y="374650"/>
                        </a:cubicBezTo>
                        <a:cubicBezTo>
                          <a:pt x="396398" y="377348"/>
                          <a:pt x="400373" y="378465"/>
                          <a:pt x="403225" y="381000"/>
                        </a:cubicBezTo>
                        <a:cubicBezTo>
                          <a:pt x="435847" y="409998"/>
                          <a:pt x="410182" y="391988"/>
                          <a:pt x="431800" y="406400"/>
                        </a:cubicBezTo>
                        <a:cubicBezTo>
                          <a:pt x="434975" y="411692"/>
                          <a:pt x="438328" y="416880"/>
                          <a:pt x="441325" y="422275"/>
                        </a:cubicBezTo>
                        <a:cubicBezTo>
                          <a:pt x="443624" y="426412"/>
                          <a:pt x="445327" y="430866"/>
                          <a:pt x="447675" y="434975"/>
                        </a:cubicBezTo>
                        <a:cubicBezTo>
                          <a:pt x="455312" y="448340"/>
                          <a:pt x="453979" y="441209"/>
                          <a:pt x="460375" y="457200"/>
                        </a:cubicBezTo>
                        <a:cubicBezTo>
                          <a:pt x="462861" y="463415"/>
                          <a:pt x="470438" y="481819"/>
                          <a:pt x="466725" y="476250"/>
                        </a:cubicBezTo>
                        <a:cubicBezTo>
                          <a:pt x="448527" y="448953"/>
                          <a:pt x="470345" y="483490"/>
                          <a:pt x="457200" y="457200"/>
                        </a:cubicBezTo>
                        <a:cubicBezTo>
                          <a:pt x="454440" y="451680"/>
                          <a:pt x="450229" y="446943"/>
                          <a:pt x="447675" y="441325"/>
                        </a:cubicBezTo>
                        <a:cubicBezTo>
                          <a:pt x="444905" y="435231"/>
                          <a:pt x="444318" y="428262"/>
                          <a:pt x="441325" y="422275"/>
                        </a:cubicBezTo>
                        <a:cubicBezTo>
                          <a:pt x="438150" y="415925"/>
                          <a:pt x="434531" y="409778"/>
                          <a:pt x="431800" y="403225"/>
                        </a:cubicBezTo>
                        <a:cubicBezTo>
                          <a:pt x="429226" y="397046"/>
                          <a:pt x="427567" y="390525"/>
                          <a:pt x="425450" y="384175"/>
                        </a:cubicBezTo>
                        <a:lnTo>
                          <a:pt x="422275" y="374650"/>
                        </a:lnTo>
                        <a:cubicBezTo>
                          <a:pt x="421217" y="371475"/>
                          <a:pt x="420597" y="368118"/>
                          <a:pt x="419100" y="365125"/>
                        </a:cubicBezTo>
                        <a:cubicBezTo>
                          <a:pt x="409757" y="346438"/>
                          <a:pt x="414247" y="356915"/>
                          <a:pt x="406400" y="333375"/>
                        </a:cubicBezTo>
                        <a:lnTo>
                          <a:pt x="396875" y="304800"/>
                        </a:lnTo>
                        <a:lnTo>
                          <a:pt x="393700" y="295275"/>
                        </a:lnTo>
                        <a:cubicBezTo>
                          <a:pt x="392642" y="292100"/>
                          <a:pt x="392381" y="288535"/>
                          <a:pt x="390525" y="285750"/>
                        </a:cubicBezTo>
                        <a:cubicBezTo>
                          <a:pt x="388408" y="282575"/>
                          <a:pt x="385882" y="279638"/>
                          <a:pt x="384175" y="276225"/>
                        </a:cubicBezTo>
                        <a:cubicBezTo>
                          <a:pt x="382678" y="273232"/>
                          <a:pt x="377653" y="266700"/>
                          <a:pt x="381000" y="266700"/>
                        </a:cubicBezTo>
                        <a:cubicBezTo>
                          <a:pt x="384816" y="266700"/>
                          <a:pt x="385106" y="273139"/>
                          <a:pt x="387350" y="276225"/>
                        </a:cubicBezTo>
                        <a:cubicBezTo>
                          <a:pt x="422691" y="324819"/>
                          <a:pt x="392546" y="288492"/>
                          <a:pt x="415925" y="307975"/>
                        </a:cubicBezTo>
                        <a:cubicBezTo>
                          <a:pt x="419374" y="310850"/>
                          <a:pt x="422001" y="314625"/>
                          <a:pt x="425450" y="317500"/>
                        </a:cubicBezTo>
                        <a:cubicBezTo>
                          <a:pt x="435513" y="325886"/>
                          <a:pt x="440181" y="325585"/>
                          <a:pt x="454025" y="330200"/>
                        </a:cubicBezTo>
                        <a:lnTo>
                          <a:pt x="473075" y="336550"/>
                        </a:lnTo>
                        <a:lnTo>
                          <a:pt x="482600" y="339725"/>
                        </a:lnTo>
                        <a:cubicBezTo>
                          <a:pt x="485775" y="340783"/>
                          <a:pt x="489340" y="341044"/>
                          <a:pt x="492125" y="342900"/>
                        </a:cubicBezTo>
                        <a:cubicBezTo>
                          <a:pt x="514911" y="358091"/>
                          <a:pt x="505779" y="350204"/>
                          <a:pt x="520700" y="365125"/>
                        </a:cubicBezTo>
                        <a:cubicBezTo>
                          <a:pt x="521433" y="367323"/>
                          <a:pt x="528047" y="386353"/>
                          <a:pt x="527050" y="387350"/>
                        </a:cubicBezTo>
                        <a:cubicBezTo>
                          <a:pt x="524352" y="390048"/>
                          <a:pt x="522918" y="380930"/>
                          <a:pt x="520700" y="377825"/>
                        </a:cubicBezTo>
                        <a:cubicBezTo>
                          <a:pt x="517624" y="373519"/>
                          <a:pt x="514251" y="369431"/>
                          <a:pt x="511175" y="365125"/>
                        </a:cubicBezTo>
                        <a:cubicBezTo>
                          <a:pt x="508957" y="362020"/>
                          <a:pt x="507043" y="358705"/>
                          <a:pt x="504825" y="355600"/>
                        </a:cubicBezTo>
                        <a:cubicBezTo>
                          <a:pt x="501749" y="351294"/>
                          <a:pt x="498105" y="347387"/>
                          <a:pt x="495300" y="342900"/>
                        </a:cubicBezTo>
                        <a:cubicBezTo>
                          <a:pt x="492792" y="338886"/>
                          <a:pt x="491701" y="334051"/>
                          <a:pt x="488950" y="330200"/>
                        </a:cubicBezTo>
                        <a:cubicBezTo>
                          <a:pt x="486340" y="326546"/>
                          <a:pt x="482119" y="324267"/>
                          <a:pt x="479425" y="320675"/>
                        </a:cubicBezTo>
                        <a:cubicBezTo>
                          <a:pt x="469906" y="307983"/>
                          <a:pt x="470787" y="304765"/>
                          <a:pt x="463550" y="292100"/>
                        </a:cubicBezTo>
                        <a:cubicBezTo>
                          <a:pt x="461657" y="288787"/>
                          <a:pt x="458907" y="285988"/>
                          <a:pt x="457200" y="282575"/>
                        </a:cubicBezTo>
                        <a:cubicBezTo>
                          <a:pt x="454923" y="278020"/>
                          <a:pt x="451867" y="264419"/>
                          <a:pt x="450850" y="260350"/>
                        </a:cubicBezTo>
                        <a:cubicBezTo>
                          <a:pt x="449792" y="244475"/>
                          <a:pt x="449925" y="228475"/>
                          <a:pt x="447675" y="212725"/>
                        </a:cubicBezTo>
                        <a:cubicBezTo>
                          <a:pt x="444526" y="190680"/>
                          <a:pt x="431845" y="191305"/>
                          <a:pt x="454025" y="196850"/>
                        </a:cubicBezTo>
                        <a:cubicBezTo>
                          <a:pt x="482043" y="215529"/>
                          <a:pt x="437260" y="186880"/>
                          <a:pt x="482600" y="209550"/>
                        </a:cubicBezTo>
                        <a:cubicBezTo>
                          <a:pt x="486833" y="211667"/>
                          <a:pt x="490950" y="214036"/>
                          <a:pt x="495300" y="215900"/>
                        </a:cubicBezTo>
                        <a:cubicBezTo>
                          <a:pt x="498376" y="217218"/>
                          <a:pt x="501832" y="217578"/>
                          <a:pt x="504825" y="219075"/>
                        </a:cubicBezTo>
                        <a:cubicBezTo>
                          <a:pt x="523378" y="228352"/>
                          <a:pt x="505254" y="223280"/>
                          <a:pt x="523875" y="228600"/>
                        </a:cubicBezTo>
                        <a:cubicBezTo>
                          <a:pt x="557464" y="238197"/>
                          <a:pt x="510354" y="223035"/>
                          <a:pt x="555625" y="238125"/>
                        </a:cubicBezTo>
                        <a:cubicBezTo>
                          <a:pt x="558800" y="239183"/>
                          <a:pt x="562365" y="239444"/>
                          <a:pt x="565150" y="241300"/>
                        </a:cubicBezTo>
                        <a:cubicBezTo>
                          <a:pt x="568325" y="243417"/>
                          <a:pt x="570973" y="246725"/>
                          <a:pt x="574675" y="247650"/>
                        </a:cubicBezTo>
                        <a:cubicBezTo>
                          <a:pt x="583972" y="249974"/>
                          <a:pt x="593725" y="249767"/>
                          <a:pt x="603250" y="250825"/>
                        </a:cubicBezTo>
                        <a:cubicBezTo>
                          <a:pt x="607483" y="251883"/>
                          <a:pt x="612047" y="252049"/>
                          <a:pt x="615950" y="254000"/>
                        </a:cubicBezTo>
                        <a:cubicBezTo>
                          <a:pt x="659619" y="275835"/>
                          <a:pt x="618185" y="261095"/>
                          <a:pt x="644525" y="269875"/>
                        </a:cubicBezTo>
                        <a:cubicBezTo>
                          <a:pt x="639237" y="243433"/>
                          <a:pt x="645752" y="260747"/>
                          <a:pt x="622300" y="234950"/>
                        </a:cubicBezTo>
                        <a:cubicBezTo>
                          <a:pt x="617742" y="229936"/>
                          <a:pt x="614179" y="224070"/>
                          <a:pt x="609600" y="219075"/>
                        </a:cubicBezTo>
                        <a:cubicBezTo>
                          <a:pt x="590017" y="197712"/>
                          <a:pt x="594147" y="201365"/>
                          <a:pt x="577850" y="190500"/>
                        </a:cubicBezTo>
                        <a:cubicBezTo>
                          <a:pt x="570360" y="179265"/>
                          <a:pt x="570776" y="178540"/>
                          <a:pt x="558800" y="168275"/>
                        </a:cubicBezTo>
                        <a:cubicBezTo>
                          <a:pt x="555903" y="165792"/>
                          <a:pt x="552206" y="164368"/>
                          <a:pt x="549275" y="161925"/>
                        </a:cubicBezTo>
                        <a:cubicBezTo>
                          <a:pt x="545826" y="159050"/>
                          <a:pt x="543404" y="155010"/>
                          <a:pt x="539750" y="152400"/>
                        </a:cubicBezTo>
                        <a:cubicBezTo>
                          <a:pt x="535899" y="149649"/>
                          <a:pt x="531159" y="148398"/>
                          <a:pt x="527050" y="146050"/>
                        </a:cubicBezTo>
                        <a:cubicBezTo>
                          <a:pt x="523737" y="144157"/>
                          <a:pt x="517525" y="143516"/>
                          <a:pt x="517525" y="139700"/>
                        </a:cubicBezTo>
                        <a:cubicBezTo>
                          <a:pt x="517525" y="136353"/>
                          <a:pt x="524057" y="141378"/>
                          <a:pt x="527050" y="142875"/>
                        </a:cubicBezTo>
                        <a:cubicBezTo>
                          <a:pt x="532570" y="145635"/>
                          <a:pt x="537988" y="148697"/>
                          <a:pt x="542925" y="152400"/>
                        </a:cubicBezTo>
                        <a:cubicBezTo>
                          <a:pt x="546517" y="155094"/>
                          <a:pt x="548796" y="159315"/>
                          <a:pt x="552450" y="161925"/>
                        </a:cubicBezTo>
                        <a:cubicBezTo>
                          <a:pt x="563679" y="169945"/>
                          <a:pt x="575768" y="176688"/>
                          <a:pt x="587375" y="184150"/>
                        </a:cubicBezTo>
                        <a:cubicBezTo>
                          <a:pt x="590585" y="186213"/>
                          <a:pt x="593725" y="188383"/>
                          <a:pt x="596900" y="190500"/>
                        </a:cubicBezTo>
                        <a:cubicBezTo>
                          <a:pt x="604438" y="195526"/>
                          <a:pt x="612233" y="200468"/>
                          <a:pt x="619125" y="206375"/>
                        </a:cubicBezTo>
                        <a:cubicBezTo>
                          <a:pt x="622534" y="209297"/>
                          <a:pt x="624862" y="213489"/>
                          <a:pt x="628650" y="215900"/>
                        </a:cubicBezTo>
                        <a:cubicBezTo>
                          <a:pt x="636636" y="220982"/>
                          <a:pt x="647357" y="221907"/>
                          <a:pt x="654050" y="228600"/>
                        </a:cubicBezTo>
                        <a:cubicBezTo>
                          <a:pt x="680284" y="254834"/>
                          <a:pt x="638239" y="213687"/>
                          <a:pt x="688975" y="257175"/>
                        </a:cubicBezTo>
                        <a:cubicBezTo>
                          <a:pt x="696383" y="263525"/>
                          <a:pt x="704301" y="269326"/>
                          <a:pt x="711200" y="276225"/>
                        </a:cubicBezTo>
                        <a:cubicBezTo>
                          <a:pt x="713898" y="278923"/>
                          <a:pt x="714852" y="283052"/>
                          <a:pt x="717550" y="285750"/>
                        </a:cubicBezTo>
                        <a:cubicBezTo>
                          <a:pt x="720248" y="288448"/>
                          <a:pt x="730891" y="292100"/>
                          <a:pt x="727075" y="292100"/>
                        </a:cubicBezTo>
                        <a:cubicBezTo>
                          <a:pt x="722342" y="292100"/>
                          <a:pt x="718608" y="287867"/>
                          <a:pt x="714375" y="285750"/>
                        </a:cubicBezTo>
                        <a:cubicBezTo>
                          <a:pt x="710142" y="280458"/>
                          <a:pt x="706233" y="274889"/>
                          <a:pt x="701675" y="269875"/>
                        </a:cubicBezTo>
                        <a:lnTo>
                          <a:pt x="669925" y="238125"/>
                        </a:lnTo>
                        <a:lnTo>
                          <a:pt x="660400" y="228600"/>
                        </a:lnTo>
                        <a:cubicBezTo>
                          <a:pt x="657225" y="225425"/>
                          <a:pt x="653366" y="222811"/>
                          <a:pt x="650875" y="219075"/>
                        </a:cubicBezTo>
                        <a:cubicBezTo>
                          <a:pt x="642034" y="205814"/>
                          <a:pt x="647223" y="212248"/>
                          <a:pt x="635000" y="200025"/>
                        </a:cubicBezTo>
                        <a:cubicBezTo>
                          <a:pt x="632653" y="192984"/>
                          <a:pt x="624456" y="177583"/>
                          <a:pt x="647700" y="193675"/>
                        </a:cubicBezTo>
                        <a:cubicBezTo>
                          <a:pt x="657545" y="200491"/>
                          <a:pt x="664633" y="210608"/>
                          <a:pt x="673100" y="219075"/>
                        </a:cubicBezTo>
                        <a:cubicBezTo>
                          <a:pt x="677333" y="223308"/>
                          <a:pt x="682479" y="226794"/>
                          <a:pt x="685800" y="231775"/>
                        </a:cubicBezTo>
                        <a:lnTo>
                          <a:pt x="698500" y="250825"/>
                        </a:lnTo>
                        <a:cubicBezTo>
                          <a:pt x="700617" y="254000"/>
                          <a:pt x="703643" y="256730"/>
                          <a:pt x="704850" y="260350"/>
                        </a:cubicBezTo>
                        <a:cubicBezTo>
                          <a:pt x="705908" y="263525"/>
                          <a:pt x="711200" y="270933"/>
                          <a:pt x="708025" y="269875"/>
                        </a:cubicBezTo>
                        <a:cubicBezTo>
                          <a:pt x="697715" y="266438"/>
                          <a:pt x="693467" y="252561"/>
                          <a:pt x="688975" y="244475"/>
                        </a:cubicBezTo>
                        <a:cubicBezTo>
                          <a:pt x="685978" y="239080"/>
                          <a:pt x="682787" y="233791"/>
                          <a:pt x="679450" y="228600"/>
                        </a:cubicBezTo>
                        <a:cubicBezTo>
                          <a:pt x="673260" y="218971"/>
                          <a:pt x="665520" y="210264"/>
                          <a:pt x="660400" y="200025"/>
                        </a:cubicBezTo>
                        <a:cubicBezTo>
                          <a:pt x="658283" y="195792"/>
                          <a:pt x="656398" y="191434"/>
                          <a:pt x="654050" y="187325"/>
                        </a:cubicBezTo>
                        <a:cubicBezTo>
                          <a:pt x="647927" y="176609"/>
                          <a:pt x="640520" y="166614"/>
                          <a:pt x="635000" y="155575"/>
                        </a:cubicBezTo>
                        <a:cubicBezTo>
                          <a:pt x="632883" y="151342"/>
                          <a:pt x="630998" y="146984"/>
                          <a:pt x="628650" y="142875"/>
                        </a:cubicBezTo>
                        <a:cubicBezTo>
                          <a:pt x="626757" y="139562"/>
                          <a:pt x="619602" y="136048"/>
                          <a:pt x="622300" y="133350"/>
                        </a:cubicBezTo>
                        <a:cubicBezTo>
                          <a:pt x="624998" y="130652"/>
                          <a:pt x="628928" y="137217"/>
                          <a:pt x="631825" y="139700"/>
                        </a:cubicBezTo>
                        <a:cubicBezTo>
                          <a:pt x="658772" y="162797"/>
                          <a:pt x="632183" y="144172"/>
                          <a:pt x="654050" y="158750"/>
                        </a:cubicBezTo>
                        <a:cubicBezTo>
                          <a:pt x="661126" y="169363"/>
                          <a:pt x="663403" y="173376"/>
                          <a:pt x="673100" y="184150"/>
                        </a:cubicBezTo>
                        <a:cubicBezTo>
                          <a:pt x="678106" y="189712"/>
                          <a:pt x="684300" y="194181"/>
                          <a:pt x="688975" y="200025"/>
                        </a:cubicBezTo>
                        <a:cubicBezTo>
                          <a:pt x="692830" y="204844"/>
                          <a:pt x="695077" y="210765"/>
                          <a:pt x="698500" y="215900"/>
                        </a:cubicBezTo>
                        <a:cubicBezTo>
                          <a:pt x="701435" y="220303"/>
                          <a:pt x="704949" y="224294"/>
                          <a:pt x="708025" y="228600"/>
                        </a:cubicBezTo>
                        <a:cubicBezTo>
                          <a:pt x="710243" y="231705"/>
                          <a:pt x="716082" y="241538"/>
                          <a:pt x="714375" y="238125"/>
                        </a:cubicBezTo>
                        <a:cubicBezTo>
                          <a:pt x="705985" y="221345"/>
                          <a:pt x="703630" y="221682"/>
                          <a:pt x="692150" y="206375"/>
                        </a:cubicBezTo>
                        <a:cubicBezTo>
                          <a:pt x="680338" y="190626"/>
                          <a:pt x="669037" y="174499"/>
                          <a:pt x="657225" y="158750"/>
                        </a:cubicBezTo>
                        <a:cubicBezTo>
                          <a:pt x="639013" y="134467"/>
                          <a:pt x="655296" y="157756"/>
                          <a:pt x="641350" y="133350"/>
                        </a:cubicBezTo>
                        <a:cubicBezTo>
                          <a:pt x="639457" y="130037"/>
                          <a:pt x="631298" y="124750"/>
                          <a:pt x="635000" y="123825"/>
                        </a:cubicBezTo>
                        <a:cubicBezTo>
                          <a:pt x="641494" y="122202"/>
                          <a:pt x="647700" y="128058"/>
                          <a:pt x="654050" y="130175"/>
                        </a:cubicBezTo>
                        <a:cubicBezTo>
                          <a:pt x="695555" y="161304"/>
                          <a:pt x="643776" y="122837"/>
                          <a:pt x="676275" y="146050"/>
                        </a:cubicBezTo>
                        <a:cubicBezTo>
                          <a:pt x="680581" y="149126"/>
                          <a:pt x="684669" y="152499"/>
                          <a:pt x="688975" y="155575"/>
                        </a:cubicBezTo>
                        <a:cubicBezTo>
                          <a:pt x="692080" y="157793"/>
                          <a:pt x="700943" y="164856"/>
                          <a:pt x="698500" y="161925"/>
                        </a:cubicBezTo>
                        <a:cubicBezTo>
                          <a:pt x="690835" y="152727"/>
                          <a:pt x="680580" y="145875"/>
                          <a:pt x="673100" y="136525"/>
                        </a:cubicBezTo>
                        <a:cubicBezTo>
                          <a:pt x="668867" y="131233"/>
                          <a:pt x="664862" y="125750"/>
                          <a:pt x="660400" y="120650"/>
                        </a:cubicBezTo>
                        <a:cubicBezTo>
                          <a:pt x="657443" y="117271"/>
                          <a:pt x="653797" y="114534"/>
                          <a:pt x="650875" y="111125"/>
                        </a:cubicBezTo>
                        <a:cubicBezTo>
                          <a:pt x="647431" y="107107"/>
                          <a:pt x="644926" y="102326"/>
                          <a:pt x="641350" y="98425"/>
                        </a:cubicBezTo>
                        <a:cubicBezTo>
                          <a:pt x="633259" y="89599"/>
                          <a:pt x="623134" y="82604"/>
                          <a:pt x="615950" y="73025"/>
                        </a:cubicBezTo>
                        <a:cubicBezTo>
                          <a:pt x="612775" y="68792"/>
                          <a:pt x="609501" y="64631"/>
                          <a:pt x="606425" y="60325"/>
                        </a:cubicBezTo>
                        <a:cubicBezTo>
                          <a:pt x="604207" y="57220"/>
                          <a:pt x="597377" y="53498"/>
                          <a:pt x="600075" y="50800"/>
                        </a:cubicBezTo>
                        <a:cubicBezTo>
                          <a:pt x="603161" y="47714"/>
                          <a:pt x="608595" y="52721"/>
                          <a:pt x="612775" y="53975"/>
                        </a:cubicBezTo>
                        <a:cubicBezTo>
                          <a:pt x="669898" y="71112"/>
                          <a:pt x="602091" y="50762"/>
                          <a:pt x="644525" y="66675"/>
                        </a:cubicBezTo>
                        <a:cubicBezTo>
                          <a:pt x="648611" y="68207"/>
                          <a:pt x="653139" y="68318"/>
                          <a:pt x="657225" y="69850"/>
                        </a:cubicBezTo>
                        <a:cubicBezTo>
                          <a:pt x="671181" y="75083"/>
                          <a:pt x="667726" y="75851"/>
                          <a:pt x="679450" y="82550"/>
                        </a:cubicBezTo>
                        <a:cubicBezTo>
                          <a:pt x="683559" y="84898"/>
                          <a:pt x="687732" y="87201"/>
                          <a:pt x="692150" y="88900"/>
                        </a:cubicBezTo>
                        <a:cubicBezTo>
                          <a:pt x="701521" y="92504"/>
                          <a:pt x="730664" y="99845"/>
                          <a:pt x="720725" y="98425"/>
                        </a:cubicBezTo>
                        <a:cubicBezTo>
                          <a:pt x="709465" y="96816"/>
                          <a:pt x="682898" y="93799"/>
                          <a:pt x="673100" y="88900"/>
                        </a:cubicBezTo>
                        <a:cubicBezTo>
                          <a:pt x="668867" y="86783"/>
                          <a:pt x="664951" y="83850"/>
                          <a:pt x="660400" y="82550"/>
                        </a:cubicBezTo>
                        <a:cubicBezTo>
                          <a:pt x="650022" y="79585"/>
                          <a:pt x="639233" y="78317"/>
                          <a:pt x="628650" y="76200"/>
                        </a:cubicBezTo>
                        <a:cubicBezTo>
                          <a:pt x="623358" y="75142"/>
                          <a:pt x="617895" y="74732"/>
                          <a:pt x="612775" y="73025"/>
                        </a:cubicBezTo>
                        <a:cubicBezTo>
                          <a:pt x="609600" y="71967"/>
                          <a:pt x="599903" y="69850"/>
                          <a:pt x="603250" y="69850"/>
                        </a:cubicBezTo>
                        <a:cubicBezTo>
                          <a:pt x="614940" y="69850"/>
                          <a:pt x="626565" y="71659"/>
                          <a:pt x="638175" y="73025"/>
                        </a:cubicBezTo>
                        <a:cubicBezTo>
                          <a:pt x="650529" y="74478"/>
                          <a:pt x="671728" y="78918"/>
                          <a:pt x="682625" y="82550"/>
                        </a:cubicBezTo>
                        <a:cubicBezTo>
                          <a:pt x="685800" y="83608"/>
                          <a:pt x="688932" y="84806"/>
                          <a:pt x="692150" y="85725"/>
                        </a:cubicBezTo>
                        <a:cubicBezTo>
                          <a:pt x="696346" y="86924"/>
                          <a:pt x="700670" y="87646"/>
                          <a:pt x="704850" y="88900"/>
                        </a:cubicBezTo>
                        <a:cubicBezTo>
                          <a:pt x="714467" y="91785"/>
                          <a:pt x="723900" y="95250"/>
                          <a:pt x="733425" y="98425"/>
                        </a:cubicBezTo>
                        <a:lnTo>
                          <a:pt x="742950" y="101600"/>
                        </a:lnTo>
                        <a:lnTo>
                          <a:pt x="752475" y="104775"/>
                        </a:lnTo>
                        <a:cubicBezTo>
                          <a:pt x="755650" y="103717"/>
                          <a:pt x="759007" y="103097"/>
                          <a:pt x="762000" y="101600"/>
                        </a:cubicBezTo>
                        <a:cubicBezTo>
                          <a:pt x="765413" y="99893"/>
                          <a:pt x="767717" y="95488"/>
                          <a:pt x="771525" y="95250"/>
                        </a:cubicBezTo>
                        <a:cubicBezTo>
                          <a:pt x="785297" y="94389"/>
                          <a:pt x="799042" y="97367"/>
                          <a:pt x="812800" y="98425"/>
                        </a:cubicBezTo>
                        <a:lnTo>
                          <a:pt x="831850" y="101600"/>
                        </a:lnTo>
                        <a:cubicBezTo>
                          <a:pt x="837159" y="102565"/>
                          <a:pt x="842898" y="107188"/>
                          <a:pt x="847725" y="104775"/>
                        </a:cubicBezTo>
                        <a:cubicBezTo>
                          <a:pt x="850718" y="103278"/>
                          <a:pt x="846917" y="97617"/>
                          <a:pt x="844550" y="95250"/>
                        </a:cubicBezTo>
                        <a:cubicBezTo>
                          <a:pt x="841203" y="91903"/>
                          <a:pt x="835881" y="91381"/>
                          <a:pt x="831850" y="88900"/>
                        </a:cubicBezTo>
                        <a:cubicBezTo>
                          <a:pt x="826210" y="85429"/>
                          <a:pt x="802403" y="67443"/>
                          <a:pt x="790575" y="63500"/>
                        </a:cubicBezTo>
                        <a:cubicBezTo>
                          <a:pt x="782296" y="60740"/>
                          <a:pt x="773278" y="60391"/>
                          <a:pt x="765175" y="57150"/>
                        </a:cubicBezTo>
                        <a:cubicBezTo>
                          <a:pt x="742352" y="48021"/>
                          <a:pt x="754942" y="51606"/>
                          <a:pt x="727075" y="47625"/>
                        </a:cubicBezTo>
                        <a:cubicBezTo>
                          <a:pt x="697442" y="48683"/>
                          <a:pt x="667779" y="49108"/>
                          <a:pt x="638175" y="50800"/>
                        </a:cubicBezTo>
                        <a:cubicBezTo>
                          <a:pt x="631958" y="51155"/>
                          <a:pt x="604079" y="55954"/>
                          <a:pt x="596900" y="57150"/>
                        </a:cubicBezTo>
                        <a:cubicBezTo>
                          <a:pt x="558800" y="56092"/>
                          <a:pt x="520618" y="56691"/>
                          <a:pt x="482600" y="53975"/>
                        </a:cubicBezTo>
                        <a:cubicBezTo>
                          <a:pt x="475924" y="53498"/>
                          <a:pt x="470044" y="49248"/>
                          <a:pt x="463550" y="47625"/>
                        </a:cubicBezTo>
                        <a:cubicBezTo>
                          <a:pt x="454435" y="45346"/>
                          <a:pt x="439530" y="41965"/>
                          <a:pt x="431800" y="38100"/>
                        </a:cubicBezTo>
                        <a:cubicBezTo>
                          <a:pt x="427567" y="35983"/>
                          <a:pt x="423532" y="33412"/>
                          <a:pt x="419100" y="31750"/>
                        </a:cubicBezTo>
                        <a:cubicBezTo>
                          <a:pt x="397618" y="23694"/>
                          <a:pt x="414785" y="33076"/>
                          <a:pt x="396875" y="25400"/>
                        </a:cubicBezTo>
                        <a:cubicBezTo>
                          <a:pt x="392525" y="23536"/>
                          <a:pt x="388525" y="20914"/>
                          <a:pt x="384175" y="19050"/>
                        </a:cubicBezTo>
                        <a:cubicBezTo>
                          <a:pt x="381099" y="17732"/>
                          <a:pt x="377576" y="17500"/>
                          <a:pt x="374650" y="15875"/>
                        </a:cubicBezTo>
                        <a:cubicBezTo>
                          <a:pt x="341898" y="-2321"/>
                          <a:pt x="367628" y="7184"/>
                          <a:pt x="346075" y="0"/>
                        </a:cubicBezTo>
                        <a:cubicBezTo>
                          <a:pt x="330652" y="1928"/>
                          <a:pt x="319345" y="2714"/>
                          <a:pt x="304800" y="6350"/>
                        </a:cubicBezTo>
                        <a:cubicBezTo>
                          <a:pt x="295457" y="8686"/>
                          <a:pt x="291662" y="11332"/>
                          <a:pt x="282575" y="15875"/>
                        </a:cubicBezTo>
                        <a:cubicBezTo>
                          <a:pt x="278342" y="22225"/>
                          <a:pt x="272288" y="27685"/>
                          <a:pt x="269875" y="34925"/>
                        </a:cubicBezTo>
                        <a:cubicBezTo>
                          <a:pt x="268817" y="38100"/>
                          <a:pt x="268197" y="41457"/>
                          <a:pt x="266700" y="44450"/>
                        </a:cubicBezTo>
                        <a:cubicBezTo>
                          <a:pt x="259893" y="58065"/>
                          <a:pt x="260656" y="50861"/>
                          <a:pt x="250825" y="63500"/>
                        </a:cubicBezTo>
                        <a:cubicBezTo>
                          <a:pt x="246140" y="69524"/>
                          <a:pt x="242358" y="76200"/>
                          <a:pt x="238125" y="82550"/>
                        </a:cubicBezTo>
                        <a:cubicBezTo>
                          <a:pt x="231027" y="93198"/>
                          <a:pt x="224258" y="104549"/>
                          <a:pt x="215900" y="114300"/>
                        </a:cubicBezTo>
                        <a:cubicBezTo>
                          <a:pt x="212978" y="117709"/>
                          <a:pt x="210029" y="121215"/>
                          <a:pt x="206375" y="123825"/>
                        </a:cubicBezTo>
                        <a:cubicBezTo>
                          <a:pt x="202524" y="126576"/>
                          <a:pt x="197784" y="127827"/>
                          <a:pt x="193675" y="130175"/>
                        </a:cubicBezTo>
                        <a:cubicBezTo>
                          <a:pt x="190362" y="132068"/>
                          <a:pt x="187563" y="134818"/>
                          <a:pt x="184150" y="136525"/>
                        </a:cubicBezTo>
                        <a:cubicBezTo>
                          <a:pt x="157860" y="149670"/>
                          <a:pt x="192397" y="127852"/>
                          <a:pt x="165100" y="146050"/>
                        </a:cubicBezTo>
                        <a:cubicBezTo>
                          <a:pt x="159456" y="157339"/>
                          <a:pt x="158689" y="157374"/>
                          <a:pt x="155575" y="168275"/>
                        </a:cubicBezTo>
                        <a:cubicBezTo>
                          <a:pt x="154376" y="172471"/>
                          <a:pt x="154351" y="177072"/>
                          <a:pt x="152400" y="180975"/>
                        </a:cubicBezTo>
                        <a:cubicBezTo>
                          <a:pt x="130565" y="224644"/>
                          <a:pt x="145305" y="183210"/>
                          <a:pt x="136525" y="209550"/>
                        </a:cubicBezTo>
                        <a:cubicBezTo>
                          <a:pt x="137583" y="212725"/>
                          <a:pt x="136387" y="218602"/>
                          <a:pt x="139700" y="219075"/>
                        </a:cubicBezTo>
                        <a:cubicBezTo>
                          <a:pt x="146927" y="220107"/>
                          <a:pt x="164298" y="209440"/>
                          <a:pt x="171450" y="206375"/>
                        </a:cubicBezTo>
                        <a:cubicBezTo>
                          <a:pt x="174526" y="205057"/>
                          <a:pt x="177800" y="204258"/>
                          <a:pt x="180975" y="203200"/>
                        </a:cubicBezTo>
                        <a:cubicBezTo>
                          <a:pt x="212943" y="180365"/>
                          <a:pt x="196762" y="193763"/>
                          <a:pt x="228600" y="161925"/>
                        </a:cubicBezTo>
                        <a:lnTo>
                          <a:pt x="238125" y="152400"/>
                        </a:lnTo>
                        <a:lnTo>
                          <a:pt x="247650" y="142875"/>
                        </a:lnTo>
                        <a:cubicBezTo>
                          <a:pt x="248708" y="139700"/>
                          <a:pt x="249165" y="136256"/>
                          <a:pt x="250825" y="133350"/>
                        </a:cubicBezTo>
                        <a:cubicBezTo>
                          <a:pt x="259473" y="118217"/>
                          <a:pt x="259639" y="123409"/>
                          <a:pt x="269875" y="111125"/>
                        </a:cubicBezTo>
                        <a:cubicBezTo>
                          <a:pt x="283104" y="95250"/>
                          <a:pt x="268288" y="106892"/>
                          <a:pt x="285750" y="95250"/>
                        </a:cubicBezTo>
                        <a:cubicBezTo>
                          <a:pt x="286740" y="93765"/>
                          <a:pt x="294809" y="77438"/>
                          <a:pt x="301625" y="82550"/>
                        </a:cubicBezTo>
                        <a:cubicBezTo>
                          <a:pt x="305116" y="85168"/>
                          <a:pt x="303742" y="91017"/>
                          <a:pt x="304800" y="95250"/>
                        </a:cubicBezTo>
                        <a:cubicBezTo>
                          <a:pt x="263169" y="157696"/>
                          <a:pt x="306073" y="95540"/>
                          <a:pt x="269875" y="142875"/>
                        </a:cubicBezTo>
                        <a:cubicBezTo>
                          <a:pt x="261131" y="154310"/>
                          <a:pt x="254654" y="167621"/>
                          <a:pt x="244475" y="177800"/>
                        </a:cubicBezTo>
                        <a:cubicBezTo>
                          <a:pt x="196375" y="225900"/>
                          <a:pt x="247522" y="176549"/>
                          <a:pt x="212725" y="206375"/>
                        </a:cubicBezTo>
                        <a:cubicBezTo>
                          <a:pt x="191334" y="224710"/>
                          <a:pt x="214727" y="208215"/>
                          <a:pt x="193675" y="222250"/>
                        </a:cubicBezTo>
                        <a:cubicBezTo>
                          <a:pt x="191558" y="225425"/>
                          <a:pt x="187920" y="228006"/>
                          <a:pt x="187325" y="231775"/>
                        </a:cubicBezTo>
                        <a:cubicBezTo>
                          <a:pt x="180653" y="274031"/>
                          <a:pt x="189094" y="302352"/>
                          <a:pt x="180975" y="269875"/>
                        </a:cubicBezTo>
                        <a:cubicBezTo>
                          <a:pt x="188075" y="248575"/>
                          <a:pt x="193617" y="230086"/>
                          <a:pt x="203200" y="209550"/>
                        </a:cubicBezTo>
                        <a:cubicBezTo>
                          <a:pt x="207522" y="200288"/>
                          <a:pt x="213733" y="192697"/>
                          <a:pt x="219075" y="184150"/>
                        </a:cubicBezTo>
                        <a:cubicBezTo>
                          <a:pt x="222346" y="178917"/>
                          <a:pt x="225177" y="173410"/>
                          <a:pt x="228600" y="168275"/>
                        </a:cubicBezTo>
                        <a:cubicBezTo>
                          <a:pt x="235995" y="157182"/>
                          <a:pt x="253520" y="137005"/>
                          <a:pt x="260350" y="130175"/>
                        </a:cubicBezTo>
                        <a:cubicBezTo>
                          <a:pt x="263048" y="127477"/>
                          <a:pt x="266770" y="126043"/>
                          <a:pt x="269875" y="123825"/>
                        </a:cubicBezTo>
                        <a:cubicBezTo>
                          <a:pt x="289109" y="110086"/>
                          <a:pt x="275384" y="117895"/>
                          <a:pt x="295275" y="107950"/>
                        </a:cubicBezTo>
                        <a:cubicBezTo>
                          <a:pt x="311150" y="109008"/>
                          <a:pt x="327184" y="108644"/>
                          <a:pt x="342900" y="111125"/>
                        </a:cubicBezTo>
                        <a:cubicBezTo>
                          <a:pt x="347575" y="111863"/>
                          <a:pt x="351541" y="115040"/>
                          <a:pt x="355600" y="117475"/>
                        </a:cubicBezTo>
                        <a:cubicBezTo>
                          <a:pt x="362144" y="121402"/>
                          <a:pt x="374650" y="130175"/>
                          <a:pt x="374650" y="130175"/>
                        </a:cubicBezTo>
                        <a:lnTo>
                          <a:pt x="387350" y="149225"/>
                        </a:lnTo>
                        <a:lnTo>
                          <a:pt x="393700" y="158750"/>
                        </a:lnTo>
                        <a:cubicBezTo>
                          <a:pt x="400736" y="186893"/>
                          <a:pt x="405637" y="195305"/>
                          <a:pt x="396875" y="228600"/>
                        </a:cubicBezTo>
                        <a:cubicBezTo>
                          <a:pt x="395150" y="235154"/>
                          <a:pt x="389320" y="240065"/>
                          <a:pt x="384175" y="244475"/>
                        </a:cubicBezTo>
                        <a:cubicBezTo>
                          <a:pt x="381634" y="246653"/>
                          <a:pt x="377825" y="246592"/>
                          <a:pt x="374650" y="247650"/>
                        </a:cubicBezTo>
                        <a:cubicBezTo>
                          <a:pt x="355600" y="245533"/>
                          <a:pt x="335684" y="247361"/>
                          <a:pt x="317500" y="241300"/>
                        </a:cubicBezTo>
                        <a:cubicBezTo>
                          <a:pt x="308981" y="238460"/>
                          <a:pt x="304137" y="229200"/>
                          <a:pt x="298450" y="222250"/>
                        </a:cubicBezTo>
                        <a:cubicBezTo>
                          <a:pt x="293324" y="215985"/>
                          <a:pt x="286443" y="201411"/>
                          <a:pt x="282575" y="193675"/>
                        </a:cubicBezTo>
                        <a:cubicBezTo>
                          <a:pt x="276090" y="161251"/>
                          <a:pt x="269914" y="144313"/>
                          <a:pt x="279400" y="107950"/>
                        </a:cubicBezTo>
                        <a:cubicBezTo>
                          <a:pt x="281486" y="99952"/>
                          <a:pt x="289430" y="94745"/>
                          <a:pt x="295275" y="88900"/>
                        </a:cubicBezTo>
                        <a:cubicBezTo>
                          <a:pt x="317136" y="67039"/>
                          <a:pt x="303055" y="81835"/>
                          <a:pt x="320675" y="73025"/>
                        </a:cubicBezTo>
                        <a:cubicBezTo>
                          <a:pt x="324088" y="71318"/>
                          <a:pt x="326580" y="67882"/>
                          <a:pt x="330200" y="66675"/>
                        </a:cubicBezTo>
                        <a:cubicBezTo>
                          <a:pt x="336307" y="64639"/>
                          <a:pt x="342900" y="64558"/>
                          <a:pt x="349250" y="63500"/>
                        </a:cubicBezTo>
                        <a:cubicBezTo>
                          <a:pt x="385057" y="65205"/>
                          <a:pt x="403359" y="54616"/>
                          <a:pt x="425450" y="73025"/>
                        </a:cubicBezTo>
                        <a:cubicBezTo>
                          <a:pt x="428899" y="75900"/>
                          <a:pt x="431800" y="79375"/>
                          <a:pt x="434975" y="82550"/>
                        </a:cubicBezTo>
                        <a:cubicBezTo>
                          <a:pt x="443180" y="107165"/>
                          <a:pt x="441951" y="99546"/>
                          <a:pt x="434975" y="146050"/>
                        </a:cubicBezTo>
                        <a:cubicBezTo>
                          <a:pt x="434409" y="149824"/>
                          <a:pt x="431477" y="153040"/>
                          <a:pt x="428625" y="155575"/>
                        </a:cubicBezTo>
                        <a:cubicBezTo>
                          <a:pt x="421820" y="161623"/>
                          <a:pt x="414416" y="167134"/>
                          <a:pt x="406400" y="171450"/>
                        </a:cubicBezTo>
                        <a:cubicBezTo>
                          <a:pt x="400507" y="174623"/>
                          <a:pt x="387350" y="177800"/>
                          <a:pt x="387350" y="177800"/>
                        </a:cubicBezTo>
                        <a:cubicBezTo>
                          <a:pt x="370417" y="174625"/>
                          <a:pt x="352496" y="174798"/>
                          <a:pt x="336550" y="168275"/>
                        </a:cubicBezTo>
                        <a:cubicBezTo>
                          <a:pt x="329358" y="165333"/>
                          <a:pt x="316296" y="148706"/>
                          <a:pt x="311150" y="139700"/>
                        </a:cubicBezTo>
                        <a:cubicBezTo>
                          <a:pt x="308802" y="135591"/>
                          <a:pt x="306917" y="131233"/>
                          <a:pt x="304800" y="127000"/>
                        </a:cubicBezTo>
                        <a:cubicBezTo>
                          <a:pt x="301605" y="101438"/>
                          <a:pt x="298235" y="88225"/>
                          <a:pt x="304800" y="60325"/>
                        </a:cubicBezTo>
                        <a:cubicBezTo>
                          <a:pt x="306012" y="55174"/>
                          <a:pt x="310785" y="51558"/>
                          <a:pt x="314325" y="47625"/>
                        </a:cubicBezTo>
                        <a:cubicBezTo>
                          <a:pt x="335722" y="23851"/>
                          <a:pt x="329081" y="31787"/>
                          <a:pt x="355600" y="15875"/>
                        </a:cubicBezTo>
                        <a:cubicBezTo>
                          <a:pt x="371262" y="6478"/>
                          <a:pt x="358557" y="11167"/>
                          <a:pt x="377825" y="6350"/>
                        </a:cubicBezTo>
                        <a:cubicBezTo>
                          <a:pt x="386924" y="7867"/>
                          <a:pt x="429143" y="6868"/>
                          <a:pt x="444500" y="22225"/>
                        </a:cubicBezTo>
                        <a:cubicBezTo>
                          <a:pt x="448242" y="25967"/>
                          <a:pt x="450850" y="30692"/>
                          <a:pt x="454025" y="34925"/>
                        </a:cubicBezTo>
                        <a:cubicBezTo>
                          <a:pt x="456142" y="41275"/>
                          <a:pt x="458088" y="47685"/>
                          <a:pt x="460375" y="53975"/>
                        </a:cubicBezTo>
                        <a:cubicBezTo>
                          <a:pt x="462323" y="59331"/>
                          <a:pt x="465607" y="64261"/>
                          <a:pt x="466725" y="69850"/>
                        </a:cubicBezTo>
                        <a:cubicBezTo>
                          <a:pt x="468811" y="80280"/>
                          <a:pt x="468842" y="91017"/>
                          <a:pt x="469900" y="101600"/>
                        </a:cubicBezTo>
                        <a:cubicBezTo>
                          <a:pt x="467382" y="131811"/>
                          <a:pt x="477037" y="136132"/>
                          <a:pt x="457200" y="146050"/>
                        </a:cubicBezTo>
                        <a:cubicBezTo>
                          <a:pt x="454207" y="147547"/>
                          <a:pt x="450850" y="148167"/>
                          <a:pt x="447675" y="149225"/>
                        </a:cubicBezTo>
                        <a:cubicBezTo>
                          <a:pt x="436033" y="148167"/>
                          <a:pt x="423965" y="149348"/>
                          <a:pt x="412750" y="146050"/>
                        </a:cubicBezTo>
                        <a:cubicBezTo>
                          <a:pt x="405428" y="143897"/>
                          <a:pt x="400050" y="137583"/>
                          <a:pt x="393700" y="133350"/>
                        </a:cubicBezTo>
                        <a:lnTo>
                          <a:pt x="384175" y="127000"/>
                        </a:lnTo>
                        <a:cubicBezTo>
                          <a:pt x="381000" y="124883"/>
                          <a:pt x="377348" y="123348"/>
                          <a:pt x="374650" y="120650"/>
                        </a:cubicBezTo>
                        <a:cubicBezTo>
                          <a:pt x="366432" y="112432"/>
                          <a:pt x="356223" y="103468"/>
                          <a:pt x="352425" y="92075"/>
                        </a:cubicBezTo>
                        <a:lnTo>
                          <a:pt x="349250" y="82550"/>
                        </a:lnTo>
                        <a:cubicBezTo>
                          <a:pt x="350308" y="70908"/>
                          <a:pt x="349590" y="58966"/>
                          <a:pt x="352425" y="47625"/>
                        </a:cubicBezTo>
                        <a:cubicBezTo>
                          <a:pt x="353237" y="44378"/>
                          <a:pt x="355600" y="53803"/>
                          <a:pt x="355600" y="57150"/>
                        </a:cubicBezTo>
                        <a:cubicBezTo>
                          <a:pt x="355600" y="64634"/>
                          <a:pt x="356059" y="72833"/>
                          <a:pt x="352425" y="79375"/>
                        </a:cubicBezTo>
                        <a:cubicBezTo>
                          <a:pt x="350126" y="83512"/>
                          <a:pt x="343958" y="83608"/>
                          <a:pt x="339725" y="85725"/>
                        </a:cubicBezTo>
                        <a:cubicBezTo>
                          <a:pt x="330200" y="82550"/>
                          <a:pt x="319964" y="81008"/>
                          <a:pt x="311150" y="76200"/>
                        </a:cubicBezTo>
                        <a:cubicBezTo>
                          <a:pt x="307800" y="74373"/>
                          <a:pt x="306693" y="69988"/>
                          <a:pt x="304800" y="66675"/>
                        </a:cubicBezTo>
                        <a:cubicBezTo>
                          <a:pt x="298523" y="55690"/>
                          <a:pt x="298837" y="55136"/>
                          <a:pt x="295275" y="44450"/>
                        </a:cubicBezTo>
                        <a:cubicBezTo>
                          <a:pt x="296333" y="40217"/>
                          <a:pt x="295724" y="35157"/>
                          <a:pt x="298450" y="31750"/>
                        </a:cubicBezTo>
                        <a:cubicBezTo>
                          <a:pt x="300541" y="29137"/>
                          <a:pt x="304628" y="28575"/>
                          <a:pt x="307975" y="28575"/>
                        </a:cubicBezTo>
                        <a:cubicBezTo>
                          <a:pt x="318611" y="28575"/>
                          <a:pt x="329142" y="30692"/>
                          <a:pt x="339725" y="31750"/>
                        </a:cubicBezTo>
                        <a:cubicBezTo>
                          <a:pt x="350711" y="35412"/>
                          <a:pt x="349855" y="32961"/>
                          <a:pt x="355600" y="44450"/>
                        </a:cubicBezTo>
                        <a:cubicBezTo>
                          <a:pt x="357097" y="47443"/>
                          <a:pt x="362057" y="53319"/>
                          <a:pt x="358775" y="53975"/>
                        </a:cubicBezTo>
                        <a:cubicBezTo>
                          <a:pt x="352211" y="55288"/>
                          <a:pt x="346075" y="49742"/>
                          <a:pt x="339725" y="47625"/>
                        </a:cubicBezTo>
                        <a:cubicBezTo>
                          <a:pt x="316887" y="40012"/>
                          <a:pt x="345407" y="49248"/>
                          <a:pt x="317500" y="41275"/>
                        </a:cubicBezTo>
                        <a:cubicBezTo>
                          <a:pt x="314282" y="40356"/>
                          <a:pt x="311150" y="39158"/>
                          <a:pt x="307975" y="38100"/>
                        </a:cubicBezTo>
                        <a:cubicBezTo>
                          <a:pt x="296333" y="39158"/>
                          <a:pt x="284290" y="38064"/>
                          <a:pt x="273050" y="41275"/>
                        </a:cubicBezTo>
                        <a:cubicBezTo>
                          <a:pt x="268733" y="42509"/>
                          <a:pt x="266400" y="47351"/>
                          <a:pt x="263525" y="50800"/>
                        </a:cubicBezTo>
                        <a:cubicBezTo>
                          <a:pt x="255680" y="60214"/>
                          <a:pt x="257479" y="61934"/>
                          <a:pt x="250825" y="73025"/>
                        </a:cubicBezTo>
                        <a:cubicBezTo>
                          <a:pt x="246898" y="79569"/>
                          <a:pt x="242170" y="85603"/>
                          <a:pt x="238125" y="92075"/>
                        </a:cubicBezTo>
                        <a:cubicBezTo>
                          <a:pt x="231584" y="102541"/>
                          <a:pt x="219075" y="123825"/>
                          <a:pt x="219075" y="123825"/>
                        </a:cubicBezTo>
                        <a:cubicBezTo>
                          <a:pt x="212360" y="150685"/>
                          <a:pt x="221508" y="123351"/>
                          <a:pt x="206375" y="146050"/>
                        </a:cubicBezTo>
                        <a:cubicBezTo>
                          <a:pt x="204519" y="148835"/>
                          <a:pt x="204825" y="152649"/>
                          <a:pt x="203200" y="155575"/>
                        </a:cubicBezTo>
                        <a:cubicBezTo>
                          <a:pt x="199494" y="162246"/>
                          <a:pt x="192913" y="167385"/>
                          <a:pt x="190500" y="174625"/>
                        </a:cubicBezTo>
                        <a:cubicBezTo>
                          <a:pt x="189442" y="177800"/>
                          <a:pt x="188206" y="180921"/>
                          <a:pt x="187325" y="184150"/>
                        </a:cubicBezTo>
                        <a:cubicBezTo>
                          <a:pt x="185029" y="192570"/>
                          <a:pt x="184878" y="201744"/>
                          <a:pt x="180975" y="209550"/>
                        </a:cubicBezTo>
                        <a:cubicBezTo>
                          <a:pt x="178858" y="213783"/>
                          <a:pt x="176973" y="218141"/>
                          <a:pt x="174625" y="222250"/>
                        </a:cubicBezTo>
                        <a:cubicBezTo>
                          <a:pt x="172732" y="225563"/>
                          <a:pt x="169982" y="228362"/>
                          <a:pt x="168275" y="231775"/>
                        </a:cubicBezTo>
                        <a:cubicBezTo>
                          <a:pt x="166778" y="234768"/>
                          <a:pt x="167467" y="238933"/>
                          <a:pt x="165100" y="241300"/>
                        </a:cubicBezTo>
                        <a:cubicBezTo>
                          <a:pt x="145078" y="261322"/>
                          <a:pt x="152495" y="249190"/>
                          <a:pt x="136525" y="257175"/>
                        </a:cubicBezTo>
                        <a:cubicBezTo>
                          <a:pt x="133112" y="258882"/>
                          <a:pt x="130175" y="261408"/>
                          <a:pt x="127000" y="263525"/>
                        </a:cubicBezTo>
                        <a:cubicBezTo>
                          <a:pt x="119453" y="286166"/>
                          <a:pt x="111642" y="305730"/>
                          <a:pt x="127000" y="333375"/>
                        </a:cubicBezTo>
                        <a:cubicBezTo>
                          <a:pt x="131654" y="341753"/>
                          <a:pt x="146050" y="331258"/>
                          <a:pt x="155575" y="330200"/>
                        </a:cubicBezTo>
                        <a:cubicBezTo>
                          <a:pt x="168682" y="325831"/>
                          <a:pt x="181557" y="321057"/>
                          <a:pt x="193675" y="314325"/>
                        </a:cubicBezTo>
                        <a:cubicBezTo>
                          <a:pt x="199070" y="311328"/>
                          <a:pt x="204679" y="308589"/>
                          <a:pt x="209550" y="304800"/>
                        </a:cubicBezTo>
                        <a:cubicBezTo>
                          <a:pt x="214276" y="301124"/>
                          <a:pt x="217820" y="296127"/>
                          <a:pt x="222250" y="292100"/>
                        </a:cubicBezTo>
                        <a:cubicBezTo>
                          <a:pt x="229960" y="285091"/>
                          <a:pt x="245824" y="273064"/>
                          <a:pt x="254000" y="263525"/>
                        </a:cubicBezTo>
                        <a:cubicBezTo>
                          <a:pt x="257444" y="259507"/>
                          <a:pt x="259783" y="254567"/>
                          <a:pt x="263525" y="250825"/>
                        </a:cubicBezTo>
                        <a:cubicBezTo>
                          <a:pt x="267267" y="247083"/>
                          <a:pt x="272483" y="245042"/>
                          <a:pt x="276225" y="241300"/>
                        </a:cubicBezTo>
                        <a:cubicBezTo>
                          <a:pt x="278923" y="238602"/>
                          <a:pt x="280132" y="234706"/>
                          <a:pt x="282575" y="231775"/>
                        </a:cubicBezTo>
                        <a:cubicBezTo>
                          <a:pt x="299855" y="211039"/>
                          <a:pt x="283778" y="233747"/>
                          <a:pt x="304800" y="212725"/>
                        </a:cubicBezTo>
                        <a:cubicBezTo>
                          <a:pt x="329775" y="187750"/>
                          <a:pt x="289467" y="219682"/>
                          <a:pt x="320675" y="193675"/>
                        </a:cubicBezTo>
                        <a:cubicBezTo>
                          <a:pt x="323606" y="191232"/>
                          <a:pt x="327328" y="189838"/>
                          <a:pt x="330200" y="187325"/>
                        </a:cubicBezTo>
                        <a:cubicBezTo>
                          <a:pt x="341127" y="177763"/>
                          <a:pt x="350397" y="163659"/>
                          <a:pt x="365125" y="158750"/>
                        </a:cubicBezTo>
                        <a:cubicBezTo>
                          <a:pt x="368300" y="157692"/>
                          <a:pt x="371657" y="157072"/>
                          <a:pt x="374650" y="155575"/>
                        </a:cubicBezTo>
                        <a:cubicBezTo>
                          <a:pt x="378063" y="153868"/>
                          <a:pt x="380688" y="150775"/>
                          <a:pt x="384175" y="149225"/>
                        </a:cubicBezTo>
                        <a:cubicBezTo>
                          <a:pt x="390292" y="146507"/>
                          <a:pt x="403225" y="142875"/>
                          <a:pt x="403225" y="142875"/>
                        </a:cubicBezTo>
                        <a:cubicBezTo>
                          <a:pt x="399950" y="152700"/>
                          <a:pt x="399571" y="157185"/>
                          <a:pt x="390525" y="165100"/>
                        </a:cubicBezTo>
                        <a:cubicBezTo>
                          <a:pt x="385881" y="169164"/>
                          <a:pt x="379856" y="171312"/>
                          <a:pt x="374650" y="174625"/>
                        </a:cubicBezTo>
                        <a:cubicBezTo>
                          <a:pt x="368211" y="178722"/>
                          <a:pt x="361950" y="183092"/>
                          <a:pt x="355600" y="187325"/>
                        </a:cubicBezTo>
                        <a:cubicBezTo>
                          <a:pt x="352425" y="189442"/>
                          <a:pt x="349777" y="192750"/>
                          <a:pt x="346075" y="193675"/>
                        </a:cubicBezTo>
                        <a:lnTo>
                          <a:pt x="333375" y="196850"/>
                        </a:lnTo>
                        <a:cubicBezTo>
                          <a:pt x="330200" y="198967"/>
                          <a:pt x="327163" y="201307"/>
                          <a:pt x="323850" y="203200"/>
                        </a:cubicBezTo>
                        <a:cubicBezTo>
                          <a:pt x="308901" y="211742"/>
                          <a:pt x="292458" y="216839"/>
                          <a:pt x="276225" y="222250"/>
                        </a:cubicBezTo>
                        <a:cubicBezTo>
                          <a:pt x="273050" y="223308"/>
                          <a:pt x="269982" y="224769"/>
                          <a:pt x="266700" y="225425"/>
                        </a:cubicBezTo>
                        <a:cubicBezTo>
                          <a:pt x="261408" y="226483"/>
                          <a:pt x="255994" y="227049"/>
                          <a:pt x="250825" y="228600"/>
                        </a:cubicBezTo>
                        <a:cubicBezTo>
                          <a:pt x="245366" y="230238"/>
                          <a:pt x="239932" y="232182"/>
                          <a:pt x="234950" y="234950"/>
                        </a:cubicBezTo>
                        <a:cubicBezTo>
                          <a:pt x="206117" y="250968"/>
                          <a:pt x="235780" y="239965"/>
                          <a:pt x="212725" y="247650"/>
                        </a:cubicBezTo>
                        <a:cubicBezTo>
                          <a:pt x="208492" y="250825"/>
                          <a:pt x="203958" y="253635"/>
                          <a:pt x="200025" y="257175"/>
                        </a:cubicBezTo>
                        <a:cubicBezTo>
                          <a:pt x="193350" y="263182"/>
                          <a:pt x="188159" y="270837"/>
                          <a:pt x="180975" y="276225"/>
                        </a:cubicBezTo>
                        <a:cubicBezTo>
                          <a:pt x="154921" y="295765"/>
                          <a:pt x="178639" y="275776"/>
                          <a:pt x="161925" y="295275"/>
                        </a:cubicBezTo>
                        <a:cubicBezTo>
                          <a:pt x="158029" y="299821"/>
                          <a:pt x="152965" y="303300"/>
                          <a:pt x="149225" y="307975"/>
                        </a:cubicBezTo>
                        <a:cubicBezTo>
                          <a:pt x="144457" y="313934"/>
                          <a:pt x="138938" y="319785"/>
                          <a:pt x="136525" y="327025"/>
                        </a:cubicBezTo>
                        <a:cubicBezTo>
                          <a:pt x="134408" y="333375"/>
                          <a:pt x="133888" y="340506"/>
                          <a:pt x="130175" y="346075"/>
                        </a:cubicBezTo>
                        <a:cubicBezTo>
                          <a:pt x="128058" y="349250"/>
                          <a:pt x="125532" y="352187"/>
                          <a:pt x="123825" y="355600"/>
                        </a:cubicBezTo>
                        <a:cubicBezTo>
                          <a:pt x="122328" y="358593"/>
                          <a:pt x="122147" y="362132"/>
                          <a:pt x="120650" y="365125"/>
                        </a:cubicBezTo>
                        <a:cubicBezTo>
                          <a:pt x="118943" y="368538"/>
                          <a:pt x="116007" y="371237"/>
                          <a:pt x="114300" y="374650"/>
                        </a:cubicBezTo>
                        <a:cubicBezTo>
                          <a:pt x="112803" y="377643"/>
                          <a:pt x="112622" y="381182"/>
                          <a:pt x="111125" y="384175"/>
                        </a:cubicBezTo>
                        <a:cubicBezTo>
                          <a:pt x="101913" y="402598"/>
                          <a:pt x="106774" y="384135"/>
                          <a:pt x="98425" y="406400"/>
                        </a:cubicBezTo>
                        <a:cubicBezTo>
                          <a:pt x="96893" y="410486"/>
                          <a:pt x="96969" y="415089"/>
                          <a:pt x="95250" y="419100"/>
                        </a:cubicBezTo>
                        <a:cubicBezTo>
                          <a:pt x="93747" y="422607"/>
                          <a:pt x="90499" y="425160"/>
                          <a:pt x="88900" y="428625"/>
                        </a:cubicBezTo>
                        <a:cubicBezTo>
                          <a:pt x="84123" y="438974"/>
                          <a:pt x="82523" y="450891"/>
                          <a:pt x="76200" y="460375"/>
                        </a:cubicBezTo>
                        <a:cubicBezTo>
                          <a:pt x="69390" y="470590"/>
                          <a:pt x="68871" y="470515"/>
                          <a:pt x="63500" y="482600"/>
                        </a:cubicBezTo>
                        <a:cubicBezTo>
                          <a:pt x="56696" y="497909"/>
                          <a:pt x="58616" y="497497"/>
                          <a:pt x="50800" y="511175"/>
                        </a:cubicBezTo>
                        <a:cubicBezTo>
                          <a:pt x="44101" y="522899"/>
                          <a:pt x="43333" y="519444"/>
                          <a:pt x="38100" y="533400"/>
                        </a:cubicBezTo>
                        <a:cubicBezTo>
                          <a:pt x="29183" y="557178"/>
                          <a:pt x="42950" y="535400"/>
                          <a:pt x="25400" y="558800"/>
                        </a:cubicBezTo>
                        <a:cubicBezTo>
                          <a:pt x="24342" y="563033"/>
                          <a:pt x="23757" y="567414"/>
                          <a:pt x="22225" y="571500"/>
                        </a:cubicBezTo>
                        <a:cubicBezTo>
                          <a:pt x="13876" y="593765"/>
                          <a:pt x="18737" y="575302"/>
                          <a:pt x="9525" y="593725"/>
                        </a:cubicBezTo>
                        <a:cubicBezTo>
                          <a:pt x="-3620" y="620015"/>
                          <a:pt x="18198" y="585478"/>
                          <a:pt x="0" y="612775"/>
                        </a:cubicBezTo>
                        <a:cubicBezTo>
                          <a:pt x="2117" y="601133"/>
                          <a:pt x="3301" y="589283"/>
                          <a:pt x="6350" y="577850"/>
                        </a:cubicBezTo>
                        <a:cubicBezTo>
                          <a:pt x="7570" y="573277"/>
                          <a:pt x="10942" y="569544"/>
                          <a:pt x="12700" y="565150"/>
                        </a:cubicBezTo>
                        <a:cubicBezTo>
                          <a:pt x="15186" y="558935"/>
                          <a:pt x="16332" y="552217"/>
                          <a:pt x="19050" y="546100"/>
                        </a:cubicBezTo>
                        <a:cubicBezTo>
                          <a:pt x="21507" y="540572"/>
                          <a:pt x="32580" y="527979"/>
                          <a:pt x="34925" y="523875"/>
                        </a:cubicBezTo>
                        <a:cubicBezTo>
                          <a:pt x="40796" y="513601"/>
                          <a:pt x="44630" y="502221"/>
                          <a:pt x="50800" y="492125"/>
                        </a:cubicBezTo>
                        <a:cubicBezTo>
                          <a:pt x="56319" y="483094"/>
                          <a:pt x="63500" y="475192"/>
                          <a:pt x="69850" y="466725"/>
                        </a:cubicBezTo>
                        <a:cubicBezTo>
                          <a:pt x="73025" y="462492"/>
                          <a:pt x="75633" y="457767"/>
                          <a:pt x="79375" y="454025"/>
                        </a:cubicBezTo>
                        <a:cubicBezTo>
                          <a:pt x="82550" y="450850"/>
                          <a:pt x="86025" y="447949"/>
                          <a:pt x="88900" y="444500"/>
                        </a:cubicBezTo>
                        <a:cubicBezTo>
                          <a:pt x="91343" y="441569"/>
                          <a:pt x="92552" y="437673"/>
                          <a:pt x="95250" y="434975"/>
                        </a:cubicBezTo>
                        <a:cubicBezTo>
                          <a:pt x="97948" y="432277"/>
                          <a:pt x="101844" y="431068"/>
                          <a:pt x="104775" y="428625"/>
                        </a:cubicBezTo>
                        <a:cubicBezTo>
                          <a:pt x="116593" y="418777"/>
                          <a:pt x="113314" y="418663"/>
                          <a:pt x="123825" y="406400"/>
                        </a:cubicBezTo>
                        <a:cubicBezTo>
                          <a:pt x="126747" y="402991"/>
                          <a:pt x="130475" y="400324"/>
                          <a:pt x="133350" y="396875"/>
                        </a:cubicBezTo>
                        <a:cubicBezTo>
                          <a:pt x="147445" y="379961"/>
                          <a:pt x="133329" y="395008"/>
                          <a:pt x="142875" y="377825"/>
                        </a:cubicBezTo>
                        <a:cubicBezTo>
                          <a:pt x="146581" y="371154"/>
                          <a:pt x="153162" y="366015"/>
                          <a:pt x="155575" y="358775"/>
                        </a:cubicBezTo>
                        <a:lnTo>
                          <a:pt x="165100" y="330200"/>
                        </a:lnTo>
                        <a:cubicBezTo>
                          <a:pt x="167848" y="321956"/>
                          <a:pt x="170829" y="312393"/>
                          <a:pt x="174625" y="304800"/>
                        </a:cubicBezTo>
                        <a:cubicBezTo>
                          <a:pt x="180537" y="292976"/>
                          <a:pt x="181723" y="296283"/>
                          <a:pt x="190500" y="285750"/>
                        </a:cubicBezTo>
                        <a:cubicBezTo>
                          <a:pt x="192943" y="282819"/>
                          <a:pt x="194407" y="279156"/>
                          <a:pt x="196850" y="276225"/>
                        </a:cubicBezTo>
                        <a:cubicBezTo>
                          <a:pt x="199725" y="272776"/>
                          <a:pt x="203500" y="270149"/>
                          <a:pt x="206375" y="266700"/>
                        </a:cubicBezTo>
                        <a:cubicBezTo>
                          <a:pt x="217727" y="253077"/>
                          <a:pt x="207071" y="260299"/>
                          <a:pt x="222250" y="247650"/>
                        </a:cubicBezTo>
                        <a:cubicBezTo>
                          <a:pt x="225181" y="245207"/>
                          <a:pt x="228844" y="243743"/>
                          <a:pt x="231775" y="241300"/>
                        </a:cubicBezTo>
                        <a:cubicBezTo>
                          <a:pt x="235224" y="238425"/>
                          <a:pt x="237756" y="234532"/>
                          <a:pt x="241300" y="231775"/>
                        </a:cubicBezTo>
                        <a:cubicBezTo>
                          <a:pt x="275479" y="205191"/>
                          <a:pt x="248250" y="231175"/>
                          <a:pt x="269875" y="209550"/>
                        </a:cubicBezTo>
                        <a:cubicBezTo>
                          <a:pt x="264805" y="229828"/>
                          <a:pt x="270393" y="216736"/>
                          <a:pt x="254000" y="234950"/>
                        </a:cubicBezTo>
                        <a:cubicBezTo>
                          <a:pt x="232019" y="259374"/>
                          <a:pt x="246694" y="248287"/>
                          <a:pt x="228600" y="260350"/>
                        </a:cubicBezTo>
                        <a:cubicBezTo>
                          <a:pt x="214565" y="281402"/>
                          <a:pt x="231060" y="258009"/>
                          <a:pt x="212725" y="279400"/>
                        </a:cubicBezTo>
                        <a:cubicBezTo>
                          <a:pt x="209281" y="283418"/>
                          <a:pt x="206644" y="288082"/>
                          <a:pt x="203200" y="292100"/>
                        </a:cubicBezTo>
                        <a:cubicBezTo>
                          <a:pt x="200278" y="295509"/>
                          <a:pt x="196432" y="298081"/>
                          <a:pt x="193675" y="301625"/>
                        </a:cubicBezTo>
                        <a:cubicBezTo>
                          <a:pt x="188990" y="307649"/>
                          <a:pt x="185208" y="314325"/>
                          <a:pt x="180975" y="320675"/>
                        </a:cubicBezTo>
                        <a:cubicBezTo>
                          <a:pt x="178858" y="323850"/>
                          <a:pt x="175832" y="326580"/>
                          <a:pt x="174625" y="330200"/>
                        </a:cubicBezTo>
                        <a:cubicBezTo>
                          <a:pt x="173567" y="333375"/>
                          <a:pt x="173505" y="337083"/>
                          <a:pt x="171450" y="339725"/>
                        </a:cubicBezTo>
                        <a:cubicBezTo>
                          <a:pt x="165937" y="346814"/>
                          <a:pt x="157381" y="351303"/>
                          <a:pt x="152400" y="358775"/>
                        </a:cubicBezTo>
                        <a:cubicBezTo>
                          <a:pt x="129646" y="392906"/>
                          <a:pt x="150019" y="367639"/>
                          <a:pt x="130175" y="384175"/>
                        </a:cubicBezTo>
                        <a:cubicBezTo>
                          <a:pt x="114320" y="397388"/>
                          <a:pt x="127864" y="391295"/>
                          <a:pt x="111125" y="396875"/>
                        </a:cubicBezTo>
                        <a:cubicBezTo>
                          <a:pt x="107950" y="400050"/>
                          <a:pt x="102574" y="402017"/>
                          <a:pt x="101600" y="406400"/>
                        </a:cubicBezTo>
                        <a:cubicBezTo>
                          <a:pt x="100203" y="412684"/>
                          <a:pt x="101531" y="419889"/>
                          <a:pt x="104775" y="425450"/>
                        </a:cubicBezTo>
                        <a:cubicBezTo>
                          <a:pt x="113869" y="441040"/>
                          <a:pt x="119898" y="443832"/>
                          <a:pt x="133350" y="447675"/>
                        </a:cubicBezTo>
                        <a:cubicBezTo>
                          <a:pt x="137546" y="448874"/>
                          <a:pt x="141817" y="449792"/>
                          <a:pt x="146050" y="450850"/>
                        </a:cubicBezTo>
                        <a:cubicBezTo>
                          <a:pt x="149225" y="449792"/>
                          <a:pt x="153484" y="450288"/>
                          <a:pt x="155575" y="447675"/>
                        </a:cubicBezTo>
                        <a:cubicBezTo>
                          <a:pt x="158301" y="444268"/>
                          <a:pt x="157218" y="439061"/>
                          <a:pt x="158750" y="434975"/>
                        </a:cubicBezTo>
                        <a:cubicBezTo>
                          <a:pt x="160412" y="430543"/>
                          <a:pt x="163236" y="426625"/>
                          <a:pt x="165100" y="422275"/>
                        </a:cubicBezTo>
                        <a:cubicBezTo>
                          <a:pt x="166418" y="419199"/>
                          <a:pt x="166419" y="415535"/>
                          <a:pt x="168275" y="412750"/>
                        </a:cubicBezTo>
                        <a:cubicBezTo>
                          <a:pt x="170766" y="409014"/>
                          <a:pt x="174625" y="406400"/>
                          <a:pt x="177800" y="403225"/>
                        </a:cubicBezTo>
                        <a:cubicBezTo>
                          <a:pt x="186993" y="375647"/>
                          <a:pt x="171755" y="419064"/>
                          <a:pt x="190500" y="377825"/>
                        </a:cubicBezTo>
                        <a:cubicBezTo>
                          <a:pt x="196304" y="365056"/>
                          <a:pt x="196482" y="358475"/>
                          <a:pt x="200025" y="346075"/>
                        </a:cubicBezTo>
                        <a:cubicBezTo>
                          <a:pt x="200944" y="342857"/>
                          <a:pt x="202142" y="339725"/>
                          <a:pt x="203200" y="336550"/>
                        </a:cubicBezTo>
                        <a:cubicBezTo>
                          <a:pt x="205317" y="339725"/>
                          <a:pt x="207843" y="342662"/>
                          <a:pt x="209550" y="346075"/>
                        </a:cubicBezTo>
                        <a:cubicBezTo>
                          <a:pt x="211047" y="349068"/>
                          <a:pt x="211844" y="352371"/>
                          <a:pt x="212725" y="355600"/>
                        </a:cubicBezTo>
                        <a:cubicBezTo>
                          <a:pt x="215021" y="364020"/>
                          <a:pt x="216958" y="372533"/>
                          <a:pt x="219075" y="381000"/>
                        </a:cubicBezTo>
                        <a:lnTo>
                          <a:pt x="222250" y="393700"/>
                        </a:lnTo>
                        <a:cubicBezTo>
                          <a:pt x="221192" y="483658"/>
                          <a:pt x="221573" y="573645"/>
                          <a:pt x="219075" y="663575"/>
                        </a:cubicBezTo>
                        <a:cubicBezTo>
                          <a:pt x="218692" y="677369"/>
                          <a:pt x="215900" y="636099"/>
                          <a:pt x="215900" y="622300"/>
                        </a:cubicBezTo>
                        <a:cubicBezTo>
                          <a:pt x="215900" y="551384"/>
                          <a:pt x="217133" y="480465"/>
                          <a:pt x="219075" y="409575"/>
                        </a:cubicBezTo>
                        <a:cubicBezTo>
                          <a:pt x="219251" y="403140"/>
                          <a:pt x="221098" y="396859"/>
                          <a:pt x="222250" y="390525"/>
                        </a:cubicBezTo>
                        <a:cubicBezTo>
                          <a:pt x="228298" y="357259"/>
                          <a:pt x="222485" y="390488"/>
                          <a:pt x="228600" y="361950"/>
                        </a:cubicBezTo>
                        <a:cubicBezTo>
                          <a:pt x="237008" y="322714"/>
                          <a:pt x="231102" y="341743"/>
                          <a:pt x="238125" y="320675"/>
                        </a:cubicBezTo>
                        <a:cubicBezTo>
                          <a:pt x="238898" y="314494"/>
                          <a:pt x="243014" y="280353"/>
                          <a:pt x="244475" y="273050"/>
                        </a:cubicBezTo>
                        <a:cubicBezTo>
                          <a:pt x="246187" y="264492"/>
                          <a:pt x="245589" y="254632"/>
                          <a:pt x="250825" y="247650"/>
                        </a:cubicBezTo>
                        <a:lnTo>
                          <a:pt x="260350" y="234950"/>
                        </a:lnTo>
                        <a:cubicBezTo>
                          <a:pt x="267630" y="213111"/>
                          <a:pt x="257673" y="239635"/>
                          <a:pt x="273050" y="212725"/>
                        </a:cubicBezTo>
                        <a:cubicBezTo>
                          <a:pt x="274710" y="209819"/>
                          <a:pt x="275167" y="206375"/>
                          <a:pt x="276225" y="203200"/>
                        </a:cubicBezTo>
                        <a:cubicBezTo>
                          <a:pt x="318193" y="266151"/>
                          <a:pt x="276034" y="199194"/>
                          <a:pt x="285750" y="403225"/>
                        </a:cubicBezTo>
                        <a:cubicBezTo>
                          <a:pt x="286135" y="411307"/>
                          <a:pt x="297007" y="415252"/>
                          <a:pt x="301625" y="419100"/>
                        </a:cubicBezTo>
                        <a:cubicBezTo>
                          <a:pt x="334309" y="446337"/>
                          <a:pt x="286250" y="411475"/>
                          <a:pt x="323850" y="434975"/>
                        </a:cubicBezTo>
                        <a:cubicBezTo>
                          <a:pt x="329603" y="438570"/>
                          <a:pt x="339358" y="447492"/>
                          <a:pt x="346075" y="450850"/>
                        </a:cubicBezTo>
                        <a:cubicBezTo>
                          <a:pt x="349068" y="452347"/>
                          <a:pt x="352425" y="452967"/>
                          <a:pt x="355600" y="454025"/>
                        </a:cubicBezTo>
                        <a:cubicBezTo>
                          <a:pt x="360892" y="458258"/>
                          <a:pt x="366054" y="462659"/>
                          <a:pt x="371475" y="466725"/>
                        </a:cubicBezTo>
                        <a:cubicBezTo>
                          <a:pt x="383233" y="475544"/>
                          <a:pt x="380070" y="470403"/>
                          <a:pt x="390525" y="482600"/>
                        </a:cubicBezTo>
                        <a:cubicBezTo>
                          <a:pt x="403534" y="497777"/>
                          <a:pt x="397108" y="491738"/>
                          <a:pt x="406400" y="508000"/>
                        </a:cubicBezTo>
                        <a:cubicBezTo>
                          <a:pt x="408293" y="511313"/>
                          <a:pt x="411043" y="514112"/>
                          <a:pt x="412750" y="517525"/>
                        </a:cubicBezTo>
                        <a:cubicBezTo>
                          <a:pt x="414247" y="520518"/>
                          <a:pt x="414428" y="524057"/>
                          <a:pt x="415925" y="527050"/>
                        </a:cubicBezTo>
                        <a:cubicBezTo>
                          <a:pt x="417632" y="530463"/>
                          <a:pt x="424973" y="539273"/>
                          <a:pt x="422275" y="536575"/>
                        </a:cubicBezTo>
                        <a:cubicBezTo>
                          <a:pt x="407360" y="521660"/>
                          <a:pt x="412087" y="523509"/>
                          <a:pt x="403225" y="508000"/>
                        </a:cubicBezTo>
                        <a:cubicBezTo>
                          <a:pt x="401332" y="504687"/>
                          <a:pt x="398702" y="501825"/>
                          <a:pt x="396875" y="498475"/>
                        </a:cubicBezTo>
                        <a:cubicBezTo>
                          <a:pt x="392342" y="490165"/>
                          <a:pt x="388945" y="481252"/>
                          <a:pt x="384175" y="473075"/>
                        </a:cubicBezTo>
                        <a:cubicBezTo>
                          <a:pt x="381509" y="468504"/>
                          <a:pt x="377275" y="464969"/>
                          <a:pt x="374650" y="460375"/>
                        </a:cubicBezTo>
                        <a:cubicBezTo>
                          <a:pt x="368779" y="450101"/>
                          <a:pt x="362517" y="439850"/>
                          <a:pt x="358775" y="428625"/>
                        </a:cubicBezTo>
                        <a:cubicBezTo>
                          <a:pt x="351568" y="407005"/>
                          <a:pt x="360639" y="433597"/>
                          <a:pt x="349250" y="403225"/>
                        </a:cubicBezTo>
                        <a:cubicBezTo>
                          <a:pt x="348075" y="400091"/>
                          <a:pt x="347393" y="396776"/>
                          <a:pt x="346075" y="393700"/>
                        </a:cubicBezTo>
                        <a:cubicBezTo>
                          <a:pt x="344211" y="389350"/>
                          <a:pt x="341589" y="385350"/>
                          <a:pt x="339725" y="381000"/>
                        </a:cubicBezTo>
                        <a:cubicBezTo>
                          <a:pt x="338407" y="377924"/>
                          <a:pt x="337469" y="374693"/>
                          <a:pt x="336550" y="371475"/>
                        </a:cubicBezTo>
                        <a:cubicBezTo>
                          <a:pt x="332761" y="358213"/>
                          <a:pt x="332695" y="354694"/>
                          <a:pt x="330200" y="339725"/>
                        </a:cubicBezTo>
                        <a:cubicBezTo>
                          <a:pt x="331258" y="313267"/>
                          <a:pt x="331614" y="286771"/>
                          <a:pt x="333375" y="260350"/>
                        </a:cubicBezTo>
                        <a:cubicBezTo>
                          <a:pt x="334439" y="244392"/>
                          <a:pt x="336560" y="247611"/>
                          <a:pt x="339725" y="234950"/>
                        </a:cubicBezTo>
                        <a:cubicBezTo>
                          <a:pt x="342241" y="224884"/>
                          <a:pt x="342816" y="216153"/>
                          <a:pt x="346075" y="206375"/>
                        </a:cubicBezTo>
                        <a:cubicBezTo>
                          <a:pt x="347877" y="200968"/>
                          <a:pt x="350623" y="195907"/>
                          <a:pt x="352425" y="190500"/>
                        </a:cubicBezTo>
                        <a:cubicBezTo>
                          <a:pt x="353805" y="186360"/>
                          <a:pt x="354401" y="181996"/>
                          <a:pt x="355600" y="177800"/>
                        </a:cubicBezTo>
                        <a:cubicBezTo>
                          <a:pt x="356519" y="174582"/>
                          <a:pt x="358049" y="171542"/>
                          <a:pt x="358775" y="168275"/>
                        </a:cubicBezTo>
                        <a:cubicBezTo>
                          <a:pt x="362696" y="150632"/>
                          <a:pt x="363503" y="132143"/>
                          <a:pt x="365125" y="114300"/>
                        </a:cubicBezTo>
                        <a:cubicBezTo>
                          <a:pt x="366278" y="123520"/>
                          <a:pt x="367542" y="141911"/>
                          <a:pt x="371475" y="152400"/>
                        </a:cubicBezTo>
                        <a:cubicBezTo>
                          <a:pt x="373137" y="156832"/>
                          <a:pt x="375961" y="160750"/>
                          <a:pt x="377825" y="165100"/>
                        </a:cubicBezTo>
                        <a:cubicBezTo>
                          <a:pt x="382654" y="176368"/>
                          <a:pt x="378633" y="173981"/>
                          <a:pt x="387350" y="184150"/>
                        </a:cubicBezTo>
                        <a:cubicBezTo>
                          <a:pt x="391246" y="188696"/>
                          <a:pt x="395817" y="192617"/>
                          <a:pt x="400050" y="196850"/>
                        </a:cubicBezTo>
                        <a:cubicBezTo>
                          <a:pt x="401108" y="200025"/>
                          <a:pt x="401134" y="203762"/>
                          <a:pt x="403225" y="206375"/>
                        </a:cubicBezTo>
                        <a:cubicBezTo>
                          <a:pt x="405609" y="209355"/>
                          <a:pt x="409819" y="210282"/>
                          <a:pt x="412750" y="212725"/>
                        </a:cubicBezTo>
                        <a:cubicBezTo>
                          <a:pt x="437196" y="233097"/>
                          <a:pt x="408151" y="212834"/>
                          <a:pt x="431800" y="228600"/>
                        </a:cubicBezTo>
                        <a:cubicBezTo>
                          <a:pt x="430742" y="243417"/>
                          <a:pt x="435995" y="260153"/>
                          <a:pt x="428625" y="273050"/>
                        </a:cubicBezTo>
                        <a:cubicBezTo>
                          <a:pt x="424626" y="280048"/>
                          <a:pt x="421374" y="258558"/>
                          <a:pt x="419100" y="250825"/>
                        </a:cubicBezTo>
                        <a:cubicBezTo>
                          <a:pt x="398356" y="180296"/>
                          <a:pt x="423769" y="246622"/>
                          <a:pt x="406400" y="203200"/>
                        </a:cubicBezTo>
                        <a:cubicBezTo>
                          <a:pt x="405617" y="193808"/>
                          <a:pt x="398716" y="136392"/>
                          <a:pt x="406400" y="127000"/>
                        </a:cubicBezTo>
                        <a:cubicBezTo>
                          <a:pt x="411803" y="120396"/>
                          <a:pt x="423333" y="129117"/>
                          <a:pt x="431800" y="130175"/>
                        </a:cubicBezTo>
                        <a:cubicBezTo>
                          <a:pt x="433917" y="133350"/>
                          <a:pt x="437896" y="135893"/>
                          <a:pt x="438150" y="139700"/>
                        </a:cubicBezTo>
                        <a:cubicBezTo>
                          <a:pt x="440918" y="181215"/>
                          <a:pt x="436839" y="166980"/>
                          <a:pt x="428625" y="193675"/>
                        </a:cubicBezTo>
                        <a:cubicBezTo>
                          <a:pt x="424249" y="207899"/>
                          <a:pt x="421957" y="220665"/>
                          <a:pt x="419100" y="234950"/>
                        </a:cubicBezTo>
                        <a:cubicBezTo>
                          <a:pt x="419497" y="240900"/>
                          <a:pt x="417875" y="276950"/>
                          <a:pt x="425450" y="292100"/>
                        </a:cubicBezTo>
                        <a:cubicBezTo>
                          <a:pt x="427157" y="295513"/>
                          <a:pt x="429907" y="298312"/>
                          <a:pt x="431800" y="301625"/>
                        </a:cubicBezTo>
                        <a:cubicBezTo>
                          <a:pt x="434148" y="305734"/>
                          <a:pt x="435715" y="310266"/>
                          <a:pt x="438150" y="314325"/>
                        </a:cubicBezTo>
                        <a:cubicBezTo>
                          <a:pt x="442077" y="320869"/>
                          <a:pt x="448437" y="326135"/>
                          <a:pt x="450850" y="333375"/>
                        </a:cubicBezTo>
                        <a:cubicBezTo>
                          <a:pt x="454900" y="345524"/>
                          <a:pt x="457976" y="353129"/>
                          <a:pt x="460375" y="365125"/>
                        </a:cubicBezTo>
                        <a:cubicBezTo>
                          <a:pt x="470787" y="417184"/>
                          <a:pt x="455019" y="345192"/>
                          <a:pt x="466725" y="409575"/>
                        </a:cubicBezTo>
                        <a:cubicBezTo>
                          <a:pt x="467324" y="412868"/>
                          <a:pt x="469147" y="415839"/>
                          <a:pt x="469900" y="419100"/>
                        </a:cubicBezTo>
                        <a:cubicBezTo>
                          <a:pt x="472327" y="429617"/>
                          <a:pt x="477676" y="461548"/>
                          <a:pt x="476250" y="450850"/>
                        </a:cubicBezTo>
                        <a:cubicBezTo>
                          <a:pt x="474133" y="434975"/>
                          <a:pt x="472644" y="419004"/>
                          <a:pt x="469900" y="403225"/>
                        </a:cubicBezTo>
                        <a:cubicBezTo>
                          <a:pt x="468405" y="394627"/>
                          <a:pt x="468391" y="385087"/>
                          <a:pt x="463550" y="377825"/>
                        </a:cubicBezTo>
                        <a:lnTo>
                          <a:pt x="457200" y="368300"/>
                        </a:lnTo>
                        <a:cubicBezTo>
                          <a:pt x="456142" y="360892"/>
                          <a:pt x="455708" y="353367"/>
                          <a:pt x="454025" y="346075"/>
                        </a:cubicBezTo>
                        <a:cubicBezTo>
                          <a:pt x="452520" y="339553"/>
                          <a:pt x="449792" y="333375"/>
                          <a:pt x="447675" y="327025"/>
                        </a:cubicBezTo>
                        <a:cubicBezTo>
                          <a:pt x="446617" y="323850"/>
                          <a:pt x="445050" y="320801"/>
                          <a:pt x="444500" y="317500"/>
                        </a:cubicBezTo>
                        <a:cubicBezTo>
                          <a:pt x="440608" y="294146"/>
                          <a:pt x="442886" y="304695"/>
                          <a:pt x="438150" y="285750"/>
                        </a:cubicBezTo>
                        <a:cubicBezTo>
                          <a:pt x="430963" y="213879"/>
                          <a:pt x="438150" y="300996"/>
                          <a:pt x="438150" y="180975"/>
                        </a:cubicBezTo>
                        <a:cubicBezTo>
                          <a:pt x="438150" y="164009"/>
                          <a:pt x="431940" y="146868"/>
                          <a:pt x="434975" y="130175"/>
                        </a:cubicBezTo>
                        <a:cubicBezTo>
                          <a:pt x="436079" y="124103"/>
                          <a:pt x="441187" y="140844"/>
                          <a:pt x="444500" y="146050"/>
                        </a:cubicBezTo>
                        <a:cubicBezTo>
                          <a:pt x="448597" y="152489"/>
                          <a:pt x="453414" y="158474"/>
                          <a:pt x="457200" y="165100"/>
                        </a:cubicBezTo>
                        <a:cubicBezTo>
                          <a:pt x="463085" y="175398"/>
                          <a:pt x="471167" y="188588"/>
                          <a:pt x="476250" y="200025"/>
                        </a:cubicBezTo>
                        <a:cubicBezTo>
                          <a:pt x="478565" y="205233"/>
                          <a:pt x="479579" y="211067"/>
                          <a:pt x="482600" y="215900"/>
                        </a:cubicBezTo>
                        <a:cubicBezTo>
                          <a:pt x="484980" y="219708"/>
                          <a:pt x="489250" y="221976"/>
                          <a:pt x="492125" y="225425"/>
                        </a:cubicBezTo>
                        <a:cubicBezTo>
                          <a:pt x="503499" y="239074"/>
                          <a:pt x="494490" y="230156"/>
                          <a:pt x="501650" y="244475"/>
                        </a:cubicBezTo>
                        <a:cubicBezTo>
                          <a:pt x="503357" y="247888"/>
                          <a:pt x="506450" y="250513"/>
                          <a:pt x="508000" y="254000"/>
                        </a:cubicBezTo>
                        <a:cubicBezTo>
                          <a:pt x="510718" y="260117"/>
                          <a:pt x="512233" y="266700"/>
                          <a:pt x="514350" y="273050"/>
                        </a:cubicBezTo>
                        <a:lnTo>
                          <a:pt x="523875" y="301625"/>
                        </a:lnTo>
                        <a:lnTo>
                          <a:pt x="527050" y="311150"/>
                        </a:lnTo>
                        <a:cubicBezTo>
                          <a:pt x="528108" y="314325"/>
                          <a:pt x="528369" y="317890"/>
                          <a:pt x="530225" y="320675"/>
                        </a:cubicBezTo>
                        <a:cubicBezTo>
                          <a:pt x="534458" y="327025"/>
                          <a:pt x="540512" y="332485"/>
                          <a:pt x="542925" y="339725"/>
                        </a:cubicBezTo>
                        <a:cubicBezTo>
                          <a:pt x="550905" y="363666"/>
                          <a:pt x="540140" y="334156"/>
                          <a:pt x="552450" y="358775"/>
                        </a:cubicBezTo>
                        <a:cubicBezTo>
                          <a:pt x="558629" y="371132"/>
                          <a:pt x="552696" y="366758"/>
                          <a:pt x="558800" y="381000"/>
                        </a:cubicBezTo>
                        <a:cubicBezTo>
                          <a:pt x="560303" y="384507"/>
                          <a:pt x="563443" y="387112"/>
                          <a:pt x="565150" y="390525"/>
                        </a:cubicBezTo>
                        <a:cubicBezTo>
                          <a:pt x="566647" y="393518"/>
                          <a:pt x="570333" y="402727"/>
                          <a:pt x="568325" y="400050"/>
                        </a:cubicBezTo>
                        <a:cubicBezTo>
                          <a:pt x="563205" y="393224"/>
                          <a:pt x="560015" y="385142"/>
                          <a:pt x="555625" y="377825"/>
                        </a:cubicBezTo>
                        <a:cubicBezTo>
                          <a:pt x="553662" y="374553"/>
                          <a:pt x="550982" y="371713"/>
                          <a:pt x="549275" y="368300"/>
                        </a:cubicBezTo>
                        <a:cubicBezTo>
                          <a:pt x="547778" y="365307"/>
                          <a:pt x="547597" y="361768"/>
                          <a:pt x="546100" y="358775"/>
                        </a:cubicBezTo>
                        <a:cubicBezTo>
                          <a:pt x="528989" y="324552"/>
                          <a:pt x="554152" y="387624"/>
                          <a:pt x="530225" y="330200"/>
                        </a:cubicBezTo>
                        <a:cubicBezTo>
                          <a:pt x="523669" y="314465"/>
                          <a:pt x="517805" y="286871"/>
                          <a:pt x="514350" y="273050"/>
                        </a:cubicBezTo>
                        <a:cubicBezTo>
                          <a:pt x="510953" y="259460"/>
                          <a:pt x="510687" y="259255"/>
                          <a:pt x="508000" y="244475"/>
                        </a:cubicBezTo>
                        <a:cubicBezTo>
                          <a:pt x="506848" y="238141"/>
                          <a:pt x="505577" y="231818"/>
                          <a:pt x="504825" y="225425"/>
                        </a:cubicBezTo>
                        <a:cubicBezTo>
                          <a:pt x="503459" y="213815"/>
                          <a:pt x="502813" y="202132"/>
                          <a:pt x="501650" y="190500"/>
                        </a:cubicBezTo>
                        <a:cubicBezTo>
                          <a:pt x="499621" y="170207"/>
                          <a:pt x="498290" y="159138"/>
                          <a:pt x="495300" y="139700"/>
                        </a:cubicBezTo>
                        <a:cubicBezTo>
                          <a:pt x="494321" y="133337"/>
                          <a:pt x="493686" y="126895"/>
                          <a:pt x="492125" y="120650"/>
                        </a:cubicBezTo>
                        <a:cubicBezTo>
                          <a:pt x="490502" y="114156"/>
                          <a:pt x="483138" y="95448"/>
                          <a:pt x="485775" y="101600"/>
                        </a:cubicBezTo>
                        <a:cubicBezTo>
                          <a:pt x="488950" y="109008"/>
                          <a:pt x="491695" y="116616"/>
                          <a:pt x="495300" y="123825"/>
                        </a:cubicBezTo>
                        <a:cubicBezTo>
                          <a:pt x="497007" y="127238"/>
                          <a:pt x="499943" y="129937"/>
                          <a:pt x="501650" y="133350"/>
                        </a:cubicBezTo>
                        <a:cubicBezTo>
                          <a:pt x="504199" y="138448"/>
                          <a:pt x="505451" y="144127"/>
                          <a:pt x="508000" y="149225"/>
                        </a:cubicBezTo>
                        <a:cubicBezTo>
                          <a:pt x="509707" y="152638"/>
                          <a:pt x="512800" y="155263"/>
                          <a:pt x="514350" y="158750"/>
                        </a:cubicBezTo>
                        <a:cubicBezTo>
                          <a:pt x="517068" y="164867"/>
                          <a:pt x="518583" y="171450"/>
                          <a:pt x="520700" y="177800"/>
                        </a:cubicBezTo>
                        <a:cubicBezTo>
                          <a:pt x="521758" y="180975"/>
                          <a:pt x="522378" y="184332"/>
                          <a:pt x="523875" y="187325"/>
                        </a:cubicBezTo>
                        <a:cubicBezTo>
                          <a:pt x="525992" y="191558"/>
                          <a:pt x="528563" y="195593"/>
                          <a:pt x="530225" y="200025"/>
                        </a:cubicBezTo>
                        <a:cubicBezTo>
                          <a:pt x="537761" y="220120"/>
                          <a:pt x="527964" y="205781"/>
                          <a:pt x="539750" y="225425"/>
                        </a:cubicBezTo>
                        <a:cubicBezTo>
                          <a:pt x="543677" y="231969"/>
                          <a:pt x="547054" y="239079"/>
                          <a:pt x="552450" y="244475"/>
                        </a:cubicBezTo>
                        <a:cubicBezTo>
                          <a:pt x="572906" y="264931"/>
                          <a:pt x="558605" y="248970"/>
                          <a:pt x="571500" y="266700"/>
                        </a:cubicBezTo>
                        <a:cubicBezTo>
                          <a:pt x="577725" y="275259"/>
                          <a:pt x="583066" y="284616"/>
                          <a:pt x="590550" y="292100"/>
                        </a:cubicBezTo>
                        <a:cubicBezTo>
                          <a:pt x="593725" y="295275"/>
                          <a:pt x="597500" y="297947"/>
                          <a:pt x="600075" y="301625"/>
                        </a:cubicBezTo>
                        <a:cubicBezTo>
                          <a:pt x="604968" y="308615"/>
                          <a:pt x="608385" y="316533"/>
                          <a:pt x="612775" y="323850"/>
                        </a:cubicBezTo>
                        <a:cubicBezTo>
                          <a:pt x="614738" y="327122"/>
                          <a:pt x="617575" y="329888"/>
                          <a:pt x="619125" y="333375"/>
                        </a:cubicBezTo>
                        <a:cubicBezTo>
                          <a:pt x="621843" y="339492"/>
                          <a:pt x="629188" y="357994"/>
                          <a:pt x="625475" y="352425"/>
                        </a:cubicBezTo>
                        <a:cubicBezTo>
                          <a:pt x="623358" y="349250"/>
                          <a:pt x="621415" y="345953"/>
                          <a:pt x="619125" y="342900"/>
                        </a:cubicBezTo>
                        <a:cubicBezTo>
                          <a:pt x="607934" y="327978"/>
                          <a:pt x="603116" y="324879"/>
                          <a:pt x="593725" y="307975"/>
                        </a:cubicBezTo>
                        <a:cubicBezTo>
                          <a:pt x="592100" y="305049"/>
                          <a:pt x="592047" y="301443"/>
                          <a:pt x="590550" y="298450"/>
                        </a:cubicBezTo>
                        <a:cubicBezTo>
                          <a:pt x="587790" y="292930"/>
                          <a:pt x="584022" y="287970"/>
                          <a:pt x="581025" y="282575"/>
                        </a:cubicBezTo>
                        <a:cubicBezTo>
                          <a:pt x="578726" y="278438"/>
                          <a:pt x="576974" y="274012"/>
                          <a:pt x="574675" y="269875"/>
                        </a:cubicBezTo>
                        <a:cubicBezTo>
                          <a:pt x="571678" y="264480"/>
                          <a:pt x="567704" y="259618"/>
                          <a:pt x="565150" y="254000"/>
                        </a:cubicBezTo>
                        <a:cubicBezTo>
                          <a:pt x="562380" y="247906"/>
                          <a:pt x="561286" y="241165"/>
                          <a:pt x="558800" y="234950"/>
                        </a:cubicBezTo>
                        <a:cubicBezTo>
                          <a:pt x="556683" y="229658"/>
                          <a:pt x="554088" y="224534"/>
                          <a:pt x="552450" y="219075"/>
                        </a:cubicBezTo>
                        <a:cubicBezTo>
                          <a:pt x="545555" y="196091"/>
                          <a:pt x="553967" y="208996"/>
                          <a:pt x="542925" y="184150"/>
                        </a:cubicBezTo>
                        <a:cubicBezTo>
                          <a:pt x="541375" y="180663"/>
                          <a:pt x="538282" y="178038"/>
                          <a:pt x="536575" y="174625"/>
                        </a:cubicBezTo>
                        <a:cubicBezTo>
                          <a:pt x="535078" y="171632"/>
                          <a:pt x="534718" y="168176"/>
                          <a:pt x="533400" y="165100"/>
                        </a:cubicBezTo>
                        <a:cubicBezTo>
                          <a:pt x="531536" y="160750"/>
                          <a:pt x="529167" y="156633"/>
                          <a:pt x="527050" y="152400"/>
                        </a:cubicBezTo>
                        <a:cubicBezTo>
                          <a:pt x="528108" y="194733"/>
                          <a:pt x="527278" y="237156"/>
                          <a:pt x="530225" y="279400"/>
                        </a:cubicBezTo>
                        <a:cubicBezTo>
                          <a:pt x="530491" y="283207"/>
                          <a:pt x="534868" y="285512"/>
                          <a:pt x="536575" y="288925"/>
                        </a:cubicBezTo>
                        <a:cubicBezTo>
                          <a:pt x="538072" y="291918"/>
                          <a:pt x="538692" y="295275"/>
                          <a:pt x="539750" y="298450"/>
                        </a:cubicBezTo>
                        <a:cubicBezTo>
                          <a:pt x="540808" y="309033"/>
                          <a:pt x="541421" y="319671"/>
                          <a:pt x="542925" y="330200"/>
                        </a:cubicBezTo>
                        <a:cubicBezTo>
                          <a:pt x="543542" y="334520"/>
                          <a:pt x="545153" y="338640"/>
                          <a:pt x="546100" y="342900"/>
                        </a:cubicBezTo>
                        <a:cubicBezTo>
                          <a:pt x="547271" y="348168"/>
                          <a:pt x="548062" y="353517"/>
                          <a:pt x="549275" y="358775"/>
                        </a:cubicBezTo>
                        <a:cubicBezTo>
                          <a:pt x="551237" y="367279"/>
                          <a:pt x="550784" y="376913"/>
                          <a:pt x="555625" y="384175"/>
                        </a:cubicBezTo>
                        <a:cubicBezTo>
                          <a:pt x="557742" y="387350"/>
                          <a:pt x="558159" y="393700"/>
                          <a:pt x="561975" y="393700"/>
                        </a:cubicBezTo>
                        <a:cubicBezTo>
                          <a:pt x="565322" y="393700"/>
                          <a:pt x="560808" y="386852"/>
                          <a:pt x="558800" y="384175"/>
                        </a:cubicBezTo>
                        <a:cubicBezTo>
                          <a:pt x="552450" y="375708"/>
                          <a:pt x="545975" y="367334"/>
                          <a:pt x="539750" y="358775"/>
                        </a:cubicBezTo>
                        <a:cubicBezTo>
                          <a:pt x="531305" y="347163"/>
                          <a:pt x="523977" y="332656"/>
                          <a:pt x="517525" y="320675"/>
                        </a:cubicBezTo>
                        <a:cubicBezTo>
                          <a:pt x="515281" y="316508"/>
                          <a:pt x="513610" y="312034"/>
                          <a:pt x="511175" y="307975"/>
                        </a:cubicBezTo>
                        <a:cubicBezTo>
                          <a:pt x="507248" y="301431"/>
                          <a:pt x="501888" y="295751"/>
                          <a:pt x="498475" y="288925"/>
                        </a:cubicBezTo>
                        <a:cubicBezTo>
                          <a:pt x="495482" y="282938"/>
                          <a:pt x="494242" y="276225"/>
                          <a:pt x="492125" y="269875"/>
                        </a:cubicBezTo>
                        <a:cubicBezTo>
                          <a:pt x="484810" y="247931"/>
                          <a:pt x="489762" y="263597"/>
                          <a:pt x="479425" y="222250"/>
                        </a:cubicBezTo>
                        <a:cubicBezTo>
                          <a:pt x="478367" y="218017"/>
                          <a:pt x="476967" y="213854"/>
                          <a:pt x="476250" y="209550"/>
                        </a:cubicBezTo>
                        <a:lnTo>
                          <a:pt x="473075" y="190500"/>
                        </a:lnTo>
                        <a:cubicBezTo>
                          <a:pt x="472017" y="173567"/>
                          <a:pt x="471588" y="122818"/>
                          <a:pt x="469900" y="139700"/>
                        </a:cubicBezTo>
                        <a:cubicBezTo>
                          <a:pt x="464321" y="195492"/>
                          <a:pt x="466662" y="287783"/>
                          <a:pt x="469900" y="346075"/>
                        </a:cubicBezTo>
                        <a:cubicBezTo>
                          <a:pt x="470315" y="353547"/>
                          <a:pt x="472330" y="360854"/>
                          <a:pt x="473075" y="368300"/>
                        </a:cubicBezTo>
                        <a:cubicBezTo>
                          <a:pt x="474448" y="382030"/>
                          <a:pt x="474877" y="395845"/>
                          <a:pt x="476250" y="409575"/>
                        </a:cubicBezTo>
                        <a:cubicBezTo>
                          <a:pt x="476995" y="417021"/>
                          <a:pt x="478195" y="424418"/>
                          <a:pt x="479425" y="431800"/>
                        </a:cubicBezTo>
                        <a:cubicBezTo>
                          <a:pt x="480312" y="437123"/>
                          <a:pt x="486416" y="451491"/>
                          <a:pt x="482600" y="447675"/>
                        </a:cubicBezTo>
                        <a:cubicBezTo>
                          <a:pt x="477867" y="442942"/>
                          <a:pt x="478676" y="434863"/>
                          <a:pt x="476250" y="428625"/>
                        </a:cubicBezTo>
                        <a:cubicBezTo>
                          <a:pt x="444341" y="346574"/>
                          <a:pt x="475492" y="441287"/>
                          <a:pt x="438150" y="314325"/>
                        </a:cubicBezTo>
                        <a:cubicBezTo>
                          <a:pt x="435032" y="303725"/>
                          <a:pt x="428625" y="282575"/>
                          <a:pt x="428625" y="282575"/>
                        </a:cubicBezTo>
                        <a:cubicBezTo>
                          <a:pt x="423147" y="227798"/>
                          <a:pt x="429499" y="273588"/>
                          <a:pt x="415925" y="215900"/>
                        </a:cubicBezTo>
                        <a:cubicBezTo>
                          <a:pt x="414451" y="209634"/>
                          <a:pt x="414013" y="203163"/>
                          <a:pt x="412750" y="196850"/>
                        </a:cubicBezTo>
                        <a:cubicBezTo>
                          <a:pt x="411894" y="192571"/>
                          <a:pt x="410633" y="188383"/>
                          <a:pt x="409575" y="184150"/>
                        </a:cubicBezTo>
                        <a:cubicBezTo>
                          <a:pt x="408517" y="173567"/>
                          <a:pt x="406400" y="163036"/>
                          <a:pt x="406400" y="152400"/>
                        </a:cubicBezTo>
                        <a:cubicBezTo>
                          <a:pt x="406400" y="124863"/>
                          <a:pt x="410885" y="97356"/>
                          <a:pt x="409575" y="69850"/>
                        </a:cubicBezTo>
                        <a:cubicBezTo>
                          <a:pt x="409304" y="64157"/>
                          <a:pt x="405774" y="80627"/>
                          <a:pt x="403225" y="85725"/>
                        </a:cubicBezTo>
                        <a:cubicBezTo>
                          <a:pt x="401518" y="89138"/>
                          <a:pt x="398768" y="91937"/>
                          <a:pt x="396875" y="95250"/>
                        </a:cubicBezTo>
                        <a:cubicBezTo>
                          <a:pt x="394527" y="99359"/>
                          <a:pt x="392389" y="103600"/>
                          <a:pt x="390525" y="107950"/>
                        </a:cubicBezTo>
                        <a:cubicBezTo>
                          <a:pt x="386035" y="118427"/>
                          <a:pt x="384148" y="130216"/>
                          <a:pt x="377825" y="139700"/>
                        </a:cubicBezTo>
                        <a:cubicBezTo>
                          <a:pt x="359627" y="166997"/>
                          <a:pt x="381445" y="132460"/>
                          <a:pt x="368300" y="158750"/>
                        </a:cubicBezTo>
                        <a:cubicBezTo>
                          <a:pt x="365540" y="164270"/>
                          <a:pt x="361730" y="169207"/>
                          <a:pt x="358775" y="174625"/>
                        </a:cubicBezTo>
                        <a:cubicBezTo>
                          <a:pt x="355375" y="180858"/>
                          <a:pt x="353188" y="187768"/>
                          <a:pt x="349250" y="193675"/>
                        </a:cubicBezTo>
                        <a:cubicBezTo>
                          <a:pt x="346759" y="197411"/>
                          <a:pt x="342647" y="199791"/>
                          <a:pt x="339725" y="203200"/>
                        </a:cubicBezTo>
                        <a:cubicBezTo>
                          <a:pt x="336281" y="207218"/>
                          <a:pt x="334551" y="212888"/>
                          <a:pt x="330200" y="215900"/>
                        </a:cubicBezTo>
                        <a:cubicBezTo>
                          <a:pt x="320471" y="222635"/>
                          <a:pt x="310164" y="230102"/>
                          <a:pt x="298450" y="231775"/>
                        </a:cubicBezTo>
                        <a:cubicBezTo>
                          <a:pt x="270883" y="235713"/>
                          <a:pt x="283563" y="233482"/>
                          <a:pt x="260350" y="238125"/>
                        </a:cubicBezTo>
                        <a:cubicBezTo>
                          <a:pt x="244475" y="237067"/>
                          <a:pt x="228379" y="237796"/>
                          <a:pt x="212725" y="234950"/>
                        </a:cubicBezTo>
                        <a:cubicBezTo>
                          <a:pt x="208421" y="234167"/>
                          <a:pt x="184631" y="222801"/>
                          <a:pt x="177800" y="219075"/>
                        </a:cubicBezTo>
                        <a:cubicBezTo>
                          <a:pt x="158365" y="208474"/>
                          <a:pt x="155349" y="207368"/>
                          <a:pt x="139700" y="193675"/>
                        </a:cubicBezTo>
                        <a:cubicBezTo>
                          <a:pt x="133458" y="188214"/>
                          <a:pt x="127582" y="182140"/>
                          <a:pt x="123825" y="174625"/>
                        </a:cubicBezTo>
                        <a:cubicBezTo>
                          <a:pt x="121276" y="169527"/>
                          <a:pt x="119592" y="164042"/>
                          <a:pt x="117475" y="158750"/>
                        </a:cubicBezTo>
                        <a:cubicBezTo>
                          <a:pt x="119592" y="142875"/>
                          <a:pt x="119002" y="126397"/>
                          <a:pt x="123825" y="111125"/>
                        </a:cubicBezTo>
                        <a:cubicBezTo>
                          <a:pt x="125628" y="105416"/>
                          <a:pt x="132583" y="102931"/>
                          <a:pt x="136525" y="98425"/>
                        </a:cubicBezTo>
                        <a:cubicBezTo>
                          <a:pt x="140010" y="94443"/>
                          <a:pt x="141783" y="88854"/>
                          <a:pt x="146050" y="85725"/>
                        </a:cubicBezTo>
                        <a:cubicBezTo>
                          <a:pt x="157906" y="77030"/>
                          <a:pt x="170742" y="69534"/>
                          <a:pt x="184150" y="63500"/>
                        </a:cubicBezTo>
                        <a:cubicBezTo>
                          <a:pt x="201264" y="55799"/>
                          <a:pt x="254564" y="51854"/>
                          <a:pt x="263525" y="50800"/>
                        </a:cubicBezTo>
                        <a:cubicBezTo>
                          <a:pt x="322448" y="56692"/>
                          <a:pt x="311884" y="48025"/>
                          <a:pt x="346075" y="66675"/>
                        </a:cubicBezTo>
                        <a:cubicBezTo>
                          <a:pt x="351493" y="69630"/>
                          <a:pt x="357287" y="72158"/>
                          <a:pt x="361950" y="76200"/>
                        </a:cubicBezTo>
                        <a:cubicBezTo>
                          <a:pt x="373260" y="86002"/>
                          <a:pt x="393700" y="107950"/>
                          <a:pt x="393700" y="107950"/>
                        </a:cubicBezTo>
                        <a:cubicBezTo>
                          <a:pt x="395817" y="113242"/>
                          <a:pt x="398668" y="118296"/>
                          <a:pt x="400050" y="123825"/>
                        </a:cubicBezTo>
                        <a:cubicBezTo>
                          <a:pt x="401865" y="131085"/>
                          <a:pt x="401886" y="138687"/>
                          <a:pt x="403225" y="146050"/>
                        </a:cubicBezTo>
                        <a:cubicBezTo>
                          <a:pt x="404006" y="150343"/>
                          <a:pt x="405342" y="154517"/>
                          <a:pt x="406400" y="158750"/>
                        </a:cubicBezTo>
                        <a:cubicBezTo>
                          <a:pt x="405342" y="170392"/>
                          <a:pt x="406237" y="182380"/>
                          <a:pt x="403225" y="193675"/>
                        </a:cubicBezTo>
                        <a:cubicBezTo>
                          <a:pt x="400294" y="204665"/>
                          <a:pt x="372045" y="223553"/>
                          <a:pt x="368300" y="225425"/>
                        </a:cubicBezTo>
                        <a:cubicBezTo>
                          <a:pt x="364067" y="227542"/>
                          <a:pt x="360090" y="230278"/>
                          <a:pt x="355600" y="231775"/>
                        </a:cubicBezTo>
                        <a:cubicBezTo>
                          <a:pt x="350480" y="233482"/>
                          <a:pt x="344960" y="233641"/>
                          <a:pt x="339725" y="234950"/>
                        </a:cubicBezTo>
                        <a:cubicBezTo>
                          <a:pt x="336478" y="235762"/>
                          <a:pt x="333345" y="236981"/>
                          <a:pt x="330200" y="238125"/>
                        </a:cubicBezTo>
                        <a:cubicBezTo>
                          <a:pt x="282349" y="255525"/>
                          <a:pt x="327869" y="239960"/>
                          <a:pt x="276225" y="257175"/>
                        </a:cubicBezTo>
                        <a:cubicBezTo>
                          <a:pt x="273050" y="258233"/>
                          <a:pt x="269982" y="259694"/>
                          <a:pt x="266700" y="260350"/>
                        </a:cubicBezTo>
                        <a:cubicBezTo>
                          <a:pt x="243487" y="264993"/>
                          <a:pt x="256167" y="262762"/>
                          <a:pt x="228600" y="266700"/>
                        </a:cubicBezTo>
                        <a:cubicBezTo>
                          <a:pt x="225425" y="265642"/>
                          <a:pt x="221688" y="265616"/>
                          <a:pt x="219075" y="263525"/>
                        </a:cubicBezTo>
                        <a:cubicBezTo>
                          <a:pt x="216095" y="261141"/>
                          <a:pt x="212613" y="257814"/>
                          <a:pt x="212725" y="254000"/>
                        </a:cubicBezTo>
                        <a:cubicBezTo>
                          <a:pt x="213694" y="221053"/>
                          <a:pt x="215460" y="187830"/>
                          <a:pt x="222250" y="155575"/>
                        </a:cubicBezTo>
                        <a:cubicBezTo>
                          <a:pt x="224126" y="146666"/>
                          <a:pt x="232663" y="140633"/>
                          <a:pt x="238125" y="133350"/>
                        </a:cubicBezTo>
                        <a:cubicBezTo>
                          <a:pt x="253192" y="113261"/>
                          <a:pt x="254684" y="112361"/>
                          <a:pt x="279400" y="95250"/>
                        </a:cubicBezTo>
                        <a:cubicBezTo>
                          <a:pt x="283291" y="92556"/>
                          <a:pt x="287549" y="90200"/>
                          <a:pt x="292100" y="88900"/>
                        </a:cubicBezTo>
                        <a:cubicBezTo>
                          <a:pt x="313048" y="82915"/>
                          <a:pt x="331059" y="81749"/>
                          <a:pt x="352425" y="79375"/>
                        </a:cubicBezTo>
                        <a:cubicBezTo>
                          <a:pt x="364067" y="80433"/>
                          <a:pt x="376405" y="78445"/>
                          <a:pt x="387350" y="82550"/>
                        </a:cubicBezTo>
                        <a:cubicBezTo>
                          <a:pt x="394357" y="85178"/>
                          <a:pt x="398391" y="92712"/>
                          <a:pt x="403225" y="98425"/>
                        </a:cubicBezTo>
                        <a:cubicBezTo>
                          <a:pt x="411754" y="108505"/>
                          <a:pt x="423517" y="122904"/>
                          <a:pt x="428625" y="136525"/>
                        </a:cubicBezTo>
                        <a:cubicBezTo>
                          <a:pt x="430157" y="140611"/>
                          <a:pt x="430742" y="144992"/>
                          <a:pt x="431800" y="149225"/>
                        </a:cubicBezTo>
                        <a:cubicBezTo>
                          <a:pt x="435801" y="185230"/>
                          <a:pt x="436715" y="177294"/>
                          <a:pt x="431800" y="219075"/>
                        </a:cubicBezTo>
                        <a:cubicBezTo>
                          <a:pt x="431290" y="223409"/>
                          <a:pt x="430576" y="227872"/>
                          <a:pt x="428625" y="231775"/>
                        </a:cubicBezTo>
                        <a:cubicBezTo>
                          <a:pt x="426258" y="236508"/>
                          <a:pt x="422701" y="240597"/>
                          <a:pt x="419100" y="244475"/>
                        </a:cubicBezTo>
                        <a:cubicBezTo>
                          <a:pt x="409878" y="254406"/>
                          <a:pt x="390036" y="276282"/>
                          <a:pt x="374650" y="285750"/>
                        </a:cubicBezTo>
                        <a:cubicBezTo>
                          <a:pt x="341618" y="306077"/>
                          <a:pt x="356630" y="298581"/>
                          <a:pt x="330200" y="304800"/>
                        </a:cubicBezTo>
                        <a:cubicBezTo>
                          <a:pt x="317457" y="307798"/>
                          <a:pt x="292100" y="314325"/>
                          <a:pt x="292100" y="314325"/>
                        </a:cubicBezTo>
                        <a:cubicBezTo>
                          <a:pt x="254936" y="307767"/>
                          <a:pt x="240827" y="317529"/>
                          <a:pt x="225425" y="288925"/>
                        </a:cubicBezTo>
                        <a:cubicBezTo>
                          <a:pt x="221138" y="280963"/>
                          <a:pt x="219075" y="271992"/>
                          <a:pt x="215900" y="263525"/>
                        </a:cubicBezTo>
                        <a:cubicBezTo>
                          <a:pt x="208912" y="200629"/>
                          <a:pt x="204829" y="179182"/>
                          <a:pt x="222250" y="92075"/>
                        </a:cubicBezTo>
                        <a:cubicBezTo>
                          <a:pt x="223715" y="84749"/>
                          <a:pt x="244870" y="46833"/>
                          <a:pt x="260350" y="34925"/>
                        </a:cubicBezTo>
                        <a:cubicBezTo>
                          <a:pt x="270590" y="27048"/>
                          <a:pt x="279844" y="16785"/>
                          <a:pt x="292100" y="12700"/>
                        </a:cubicBezTo>
                        <a:lnTo>
                          <a:pt x="301625" y="9525"/>
                        </a:lnTo>
                        <a:cubicBezTo>
                          <a:pt x="324908" y="12700"/>
                          <a:pt x="349561" y="10567"/>
                          <a:pt x="371475" y="19050"/>
                        </a:cubicBezTo>
                        <a:cubicBezTo>
                          <a:pt x="391073" y="26636"/>
                          <a:pt x="405038" y="55030"/>
                          <a:pt x="412750" y="73025"/>
                        </a:cubicBezTo>
                        <a:cubicBezTo>
                          <a:pt x="415387" y="79177"/>
                          <a:pt x="416983" y="85725"/>
                          <a:pt x="419100" y="92075"/>
                        </a:cubicBezTo>
                        <a:cubicBezTo>
                          <a:pt x="420158" y="102658"/>
                          <a:pt x="420869" y="113282"/>
                          <a:pt x="422275" y="123825"/>
                        </a:cubicBezTo>
                        <a:cubicBezTo>
                          <a:pt x="425589" y="148684"/>
                          <a:pt x="434534" y="150920"/>
                          <a:pt x="415925" y="184150"/>
                        </a:cubicBezTo>
                        <a:cubicBezTo>
                          <a:pt x="402453" y="208208"/>
                          <a:pt x="389101" y="213087"/>
                          <a:pt x="371475" y="225425"/>
                        </a:cubicBezTo>
                        <a:cubicBezTo>
                          <a:pt x="353433" y="238054"/>
                          <a:pt x="338120" y="255792"/>
                          <a:pt x="317500" y="263525"/>
                        </a:cubicBezTo>
                        <a:cubicBezTo>
                          <a:pt x="305200" y="268137"/>
                          <a:pt x="252190" y="288168"/>
                          <a:pt x="247650" y="288925"/>
                        </a:cubicBezTo>
                        <a:cubicBezTo>
                          <a:pt x="185388" y="299302"/>
                          <a:pt x="277412" y="283228"/>
                          <a:pt x="206375" y="298450"/>
                        </a:cubicBezTo>
                        <a:cubicBezTo>
                          <a:pt x="126741" y="315514"/>
                          <a:pt x="222366" y="292071"/>
                          <a:pt x="171450" y="304800"/>
                        </a:cubicBezTo>
                        <a:cubicBezTo>
                          <a:pt x="166158" y="303742"/>
                          <a:pt x="158568" y="306115"/>
                          <a:pt x="155575" y="301625"/>
                        </a:cubicBezTo>
                        <a:cubicBezTo>
                          <a:pt x="150842" y="294525"/>
                          <a:pt x="151308" y="284687"/>
                          <a:pt x="152400" y="276225"/>
                        </a:cubicBezTo>
                        <a:cubicBezTo>
                          <a:pt x="155588" y="251520"/>
                          <a:pt x="161799" y="227254"/>
                          <a:pt x="168275" y="203200"/>
                        </a:cubicBezTo>
                        <a:cubicBezTo>
                          <a:pt x="169267" y="199515"/>
                          <a:pt x="172335" y="196728"/>
                          <a:pt x="174625" y="193675"/>
                        </a:cubicBezTo>
                        <a:cubicBezTo>
                          <a:pt x="181865" y="184022"/>
                          <a:pt x="188904" y="174181"/>
                          <a:pt x="196850" y="165100"/>
                        </a:cubicBezTo>
                        <a:cubicBezTo>
                          <a:pt x="203749" y="157215"/>
                          <a:pt x="210837" y="149348"/>
                          <a:pt x="219075" y="142875"/>
                        </a:cubicBezTo>
                        <a:cubicBezTo>
                          <a:pt x="232302" y="132483"/>
                          <a:pt x="237874" y="131317"/>
                          <a:pt x="250825" y="127000"/>
                        </a:cubicBezTo>
                        <a:cubicBezTo>
                          <a:pt x="271992" y="131233"/>
                          <a:pt x="293674" y="133415"/>
                          <a:pt x="314325" y="139700"/>
                        </a:cubicBezTo>
                        <a:cubicBezTo>
                          <a:pt x="318621" y="141007"/>
                          <a:pt x="321112" y="145666"/>
                          <a:pt x="323850" y="149225"/>
                        </a:cubicBezTo>
                        <a:cubicBezTo>
                          <a:pt x="346612" y="178815"/>
                          <a:pt x="342482" y="171993"/>
                          <a:pt x="352425" y="196850"/>
                        </a:cubicBezTo>
                        <a:cubicBezTo>
                          <a:pt x="353483" y="204258"/>
                          <a:pt x="356310" y="211625"/>
                          <a:pt x="355600" y="219075"/>
                        </a:cubicBezTo>
                        <a:cubicBezTo>
                          <a:pt x="354163" y="234160"/>
                          <a:pt x="350351" y="248988"/>
                          <a:pt x="346075" y="263525"/>
                        </a:cubicBezTo>
                        <a:cubicBezTo>
                          <a:pt x="344998" y="267186"/>
                          <a:pt x="342423" y="270352"/>
                          <a:pt x="339725" y="273050"/>
                        </a:cubicBezTo>
                        <a:cubicBezTo>
                          <a:pt x="337389" y="275386"/>
                          <a:pt x="320187" y="289169"/>
                          <a:pt x="314325" y="292100"/>
                        </a:cubicBezTo>
                        <a:cubicBezTo>
                          <a:pt x="311332" y="293597"/>
                          <a:pt x="307907" y="294032"/>
                          <a:pt x="304800" y="295275"/>
                        </a:cubicBezTo>
                        <a:cubicBezTo>
                          <a:pt x="297316" y="298268"/>
                          <a:pt x="290421" y="302954"/>
                          <a:pt x="282575" y="304800"/>
                        </a:cubicBezTo>
                        <a:cubicBezTo>
                          <a:pt x="272222" y="307236"/>
                          <a:pt x="261408" y="306917"/>
                          <a:pt x="250825" y="307975"/>
                        </a:cubicBezTo>
                        <a:cubicBezTo>
                          <a:pt x="230221" y="303854"/>
                          <a:pt x="204929" y="310470"/>
                          <a:pt x="196850" y="288925"/>
                        </a:cubicBezTo>
                        <a:cubicBezTo>
                          <a:pt x="194955" y="283872"/>
                          <a:pt x="194733" y="278342"/>
                          <a:pt x="193675" y="273050"/>
                        </a:cubicBezTo>
                        <a:cubicBezTo>
                          <a:pt x="200600" y="226886"/>
                          <a:pt x="196750" y="207878"/>
                          <a:pt x="222250" y="171450"/>
                        </a:cubicBezTo>
                        <a:cubicBezTo>
                          <a:pt x="229658" y="160867"/>
                          <a:pt x="236405" y="149788"/>
                          <a:pt x="244475" y="139700"/>
                        </a:cubicBezTo>
                        <a:cubicBezTo>
                          <a:pt x="263752" y="115604"/>
                          <a:pt x="251210" y="132734"/>
                          <a:pt x="266700" y="107950"/>
                        </a:cubicBezTo>
                        <a:cubicBezTo>
                          <a:pt x="275493" y="93882"/>
                          <a:pt x="271329" y="103587"/>
                          <a:pt x="276225" y="88900"/>
                        </a:cubicBezTo>
                        <a:cubicBezTo>
                          <a:pt x="273050" y="86783"/>
                          <a:pt x="270508" y="82788"/>
                          <a:pt x="266700" y="82550"/>
                        </a:cubicBezTo>
                        <a:cubicBezTo>
                          <a:pt x="265679" y="82486"/>
                          <a:pt x="227944" y="82209"/>
                          <a:pt x="215900" y="88900"/>
                        </a:cubicBezTo>
                        <a:cubicBezTo>
                          <a:pt x="209229" y="92606"/>
                          <a:pt x="203676" y="98187"/>
                          <a:pt x="196850" y="101600"/>
                        </a:cubicBezTo>
                        <a:cubicBezTo>
                          <a:pt x="174707" y="112672"/>
                          <a:pt x="192645" y="102029"/>
                          <a:pt x="174625" y="117475"/>
                        </a:cubicBezTo>
                        <a:cubicBezTo>
                          <a:pt x="170607" y="120919"/>
                          <a:pt x="165858" y="123460"/>
                          <a:pt x="161925" y="127000"/>
                        </a:cubicBezTo>
                        <a:cubicBezTo>
                          <a:pt x="155250" y="133007"/>
                          <a:pt x="146891" y="138018"/>
                          <a:pt x="142875" y="146050"/>
                        </a:cubicBezTo>
                        <a:cubicBezTo>
                          <a:pt x="133112" y="165576"/>
                          <a:pt x="139150" y="154812"/>
                          <a:pt x="123825" y="177800"/>
                        </a:cubicBezTo>
                        <a:cubicBezTo>
                          <a:pt x="121708" y="180975"/>
                          <a:pt x="120173" y="184627"/>
                          <a:pt x="117475" y="187325"/>
                        </a:cubicBezTo>
                        <a:cubicBezTo>
                          <a:pt x="113242" y="191558"/>
                          <a:pt x="108671" y="195479"/>
                          <a:pt x="104775" y="200025"/>
                        </a:cubicBezTo>
                        <a:cubicBezTo>
                          <a:pt x="90664" y="216488"/>
                          <a:pt x="107244" y="203670"/>
                          <a:pt x="88900" y="215900"/>
                        </a:cubicBezTo>
                        <a:cubicBezTo>
                          <a:pt x="87842" y="219075"/>
                          <a:pt x="86167" y="222108"/>
                          <a:pt x="85725" y="225425"/>
                        </a:cubicBezTo>
                        <a:cubicBezTo>
                          <a:pt x="81593" y="256416"/>
                          <a:pt x="81039" y="286257"/>
                          <a:pt x="85725" y="317500"/>
                        </a:cubicBezTo>
                        <a:cubicBezTo>
                          <a:pt x="86291" y="321274"/>
                          <a:pt x="89857" y="323920"/>
                          <a:pt x="92075" y="327025"/>
                        </a:cubicBezTo>
                        <a:cubicBezTo>
                          <a:pt x="95151" y="331331"/>
                          <a:pt x="98795" y="335238"/>
                          <a:pt x="101600" y="339725"/>
                        </a:cubicBezTo>
                        <a:cubicBezTo>
                          <a:pt x="104108" y="343739"/>
                          <a:pt x="104920" y="348789"/>
                          <a:pt x="107950" y="352425"/>
                        </a:cubicBezTo>
                        <a:cubicBezTo>
                          <a:pt x="110393" y="355356"/>
                          <a:pt x="114544" y="356332"/>
                          <a:pt x="117475" y="358775"/>
                        </a:cubicBezTo>
                        <a:cubicBezTo>
                          <a:pt x="133689" y="372286"/>
                          <a:pt x="119142" y="366336"/>
                          <a:pt x="139700" y="371475"/>
                        </a:cubicBezTo>
                        <a:cubicBezTo>
                          <a:pt x="154517" y="370417"/>
                          <a:pt x="169522" y="370881"/>
                          <a:pt x="184150" y="368300"/>
                        </a:cubicBezTo>
                        <a:cubicBezTo>
                          <a:pt x="187908" y="367637"/>
                          <a:pt x="197491" y="361950"/>
                          <a:pt x="193675" y="361950"/>
                        </a:cubicBezTo>
                        <a:cubicBezTo>
                          <a:pt x="181842" y="361950"/>
                          <a:pt x="170392" y="366183"/>
                          <a:pt x="158750" y="368300"/>
                        </a:cubicBezTo>
                        <a:cubicBezTo>
                          <a:pt x="155575" y="371475"/>
                          <a:pt x="152100" y="374376"/>
                          <a:pt x="149225" y="377825"/>
                        </a:cubicBezTo>
                        <a:cubicBezTo>
                          <a:pt x="145038" y="382850"/>
                          <a:pt x="138642" y="394404"/>
                          <a:pt x="136525" y="400050"/>
                        </a:cubicBezTo>
                        <a:cubicBezTo>
                          <a:pt x="134993" y="404136"/>
                          <a:pt x="134549" y="408554"/>
                          <a:pt x="133350" y="412750"/>
                        </a:cubicBezTo>
                        <a:cubicBezTo>
                          <a:pt x="132431" y="415968"/>
                          <a:pt x="131233" y="419100"/>
                          <a:pt x="130175" y="422275"/>
                        </a:cubicBezTo>
                        <a:cubicBezTo>
                          <a:pt x="127000" y="418042"/>
                          <a:pt x="122132" y="414655"/>
                          <a:pt x="120650" y="409575"/>
                        </a:cubicBezTo>
                        <a:cubicBezTo>
                          <a:pt x="112716" y="382373"/>
                          <a:pt x="108842" y="352316"/>
                          <a:pt x="104775" y="323850"/>
                        </a:cubicBezTo>
                        <a:cubicBezTo>
                          <a:pt x="108206" y="203748"/>
                          <a:pt x="81747" y="238928"/>
                          <a:pt x="127000" y="193675"/>
                        </a:cubicBezTo>
                        <a:cubicBezTo>
                          <a:pt x="133350" y="187325"/>
                          <a:pt x="138578" y="179606"/>
                          <a:pt x="146050" y="174625"/>
                        </a:cubicBezTo>
                        <a:lnTo>
                          <a:pt x="174625" y="155575"/>
                        </a:lnTo>
                        <a:cubicBezTo>
                          <a:pt x="177800" y="153458"/>
                          <a:pt x="180837" y="151118"/>
                          <a:pt x="184150" y="149225"/>
                        </a:cubicBezTo>
                        <a:cubicBezTo>
                          <a:pt x="191558" y="144992"/>
                          <a:pt x="199108" y="140997"/>
                          <a:pt x="206375" y="136525"/>
                        </a:cubicBezTo>
                        <a:cubicBezTo>
                          <a:pt x="212875" y="132525"/>
                          <a:pt x="218833" y="127670"/>
                          <a:pt x="225425" y="123825"/>
                        </a:cubicBezTo>
                        <a:cubicBezTo>
                          <a:pt x="283974" y="89672"/>
                          <a:pt x="208852" y="136961"/>
                          <a:pt x="260350" y="104775"/>
                        </a:cubicBezTo>
                        <a:cubicBezTo>
                          <a:pt x="263586" y="102753"/>
                          <a:pt x="273653" y="98965"/>
                          <a:pt x="269875" y="98425"/>
                        </a:cubicBezTo>
                        <a:cubicBezTo>
                          <a:pt x="259346" y="96921"/>
                          <a:pt x="248708" y="100542"/>
                          <a:pt x="238125" y="101600"/>
                        </a:cubicBezTo>
                        <a:cubicBezTo>
                          <a:pt x="232833" y="103717"/>
                          <a:pt x="227198" y="105122"/>
                          <a:pt x="222250" y="107950"/>
                        </a:cubicBezTo>
                        <a:cubicBezTo>
                          <a:pt x="212311" y="113630"/>
                          <a:pt x="203200" y="120650"/>
                          <a:pt x="193675" y="127000"/>
                        </a:cubicBezTo>
                        <a:cubicBezTo>
                          <a:pt x="173277" y="140598"/>
                          <a:pt x="189794" y="129252"/>
                          <a:pt x="155575" y="155575"/>
                        </a:cubicBezTo>
                        <a:cubicBezTo>
                          <a:pt x="151381" y="158801"/>
                          <a:pt x="146050" y="160867"/>
                          <a:pt x="142875" y="165100"/>
                        </a:cubicBezTo>
                        <a:cubicBezTo>
                          <a:pt x="124706" y="189326"/>
                          <a:pt x="143616" y="167047"/>
                          <a:pt x="114300" y="190500"/>
                        </a:cubicBezTo>
                        <a:cubicBezTo>
                          <a:pt x="74868" y="222045"/>
                          <a:pt x="126710" y="186258"/>
                          <a:pt x="88900" y="212725"/>
                        </a:cubicBezTo>
                        <a:cubicBezTo>
                          <a:pt x="79522" y="219290"/>
                          <a:pt x="69850" y="225425"/>
                          <a:pt x="60325" y="231775"/>
                        </a:cubicBezTo>
                        <a:cubicBezTo>
                          <a:pt x="57150" y="233892"/>
                          <a:pt x="54420" y="236918"/>
                          <a:pt x="50800" y="238125"/>
                        </a:cubicBezTo>
                        <a:lnTo>
                          <a:pt x="22225" y="247650"/>
                        </a:lnTo>
                        <a:lnTo>
                          <a:pt x="12700" y="250825"/>
                        </a:lnTo>
                        <a:cubicBezTo>
                          <a:pt x="10583" y="254000"/>
                          <a:pt x="6977" y="256586"/>
                          <a:pt x="6350" y="260350"/>
                        </a:cubicBezTo>
                        <a:cubicBezTo>
                          <a:pt x="4850" y="269353"/>
                          <a:pt x="12084" y="272514"/>
                          <a:pt x="19050" y="273050"/>
                        </a:cubicBezTo>
                        <a:cubicBezTo>
                          <a:pt x="43343" y="274919"/>
                          <a:pt x="67733" y="275167"/>
                          <a:pt x="92075" y="276225"/>
                        </a:cubicBezTo>
                        <a:cubicBezTo>
                          <a:pt x="96308" y="277283"/>
                          <a:pt x="100872" y="277449"/>
                          <a:pt x="104775" y="279400"/>
                        </a:cubicBezTo>
                        <a:cubicBezTo>
                          <a:pt x="111601" y="282813"/>
                          <a:pt x="123825" y="292100"/>
                          <a:pt x="123825" y="292100"/>
                        </a:cubicBezTo>
                        <a:cubicBezTo>
                          <a:pt x="138476" y="321403"/>
                          <a:pt x="134229" y="308317"/>
                          <a:pt x="139700" y="330200"/>
                        </a:cubicBezTo>
                        <a:cubicBezTo>
                          <a:pt x="138642" y="333375"/>
                          <a:pt x="139838" y="339252"/>
                          <a:pt x="136525" y="339725"/>
                        </a:cubicBezTo>
                        <a:cubicBezTo>
                          <a:pt x="119708" y="342127"/>
                          <a:pt x="117851" y="333267"/>
                          <a:pt x="111125" y="323850"/>
                        </a:cubicBezTo>
                        <a:cubicBezTo>
                          <a:pt x="108049" y="319544"/>
                          <a:pt x="104775" y="315383"/>
                          <a:pt x="101600" y="311150"/>
                        </a:cubicBezTo>
                        <a:lnTo>
                          <a:pt x="92075" y="282575"/>
                        </a:lnTo>
                        <a:cubicBezTo>
                          <a:pt x="91017" y="279400"/>
                          <a:pt x="90218" y="276126"/>
                          <a:pt x="88900" y="273050"/>
                        </a:cubicBezTo>
                        <a:cubicBezTo>
                          <a:pt x="85725" y="265642"/>
                          <a:pt x="82368" y="258309"/>
                          <a:pt x="79375" y="250825"/>
                        </a:cubicBezTo>
                        <a:cubicBezTo>
                          <a:pt x="78132" y="247718"/>
                          <a:pt x="77119" y="244518"/>
                          <a:pt x="76200" y="241300"/>
                        </a:cubicBezTo>
                        <a:cubicBezTo>
                          <a:pt x="75001" y="237104"/>
                          <a:pt x="74976" y="232503"/>
                          <a:pt x="73025" y="228600"/>
                        </a:cubicBezTo>
                        <a:cubicBezTo>
                          <a:pt x="70658" y="223867"/>
                          <a:pt x="66675" y="220133"/>
                          <a:pt x="63500" y="215900"/>
                        </a:cubicBezTo>
                        <a:cubicBezTo>
                          <a:pt x="62442" y="212725"/>
                          <a:pt x="61206" y="209604"/>
                          <a:pt x="60325" y="206375"/>
                        </a:cubicBezTo>
                        <a:cubicBezTo>
                          <a:pt x="58029" y="197955"/>
                          <a:pt x="53975" y="180975"/>
                          <a:pt x="53975" y="180975"/>
                        </a:cubicBezTo>
                        <a:cubicBezTo>
                          <a:pt x="56706" y="142737"/>
                          <a:pt x="48293" y="142207"/>
                          <a:pt x="69850" y="120650"/>
                        </a:cubicBezTo>
                        <a:cubicBezTo>
                          <a:pt x="73592" y="116908"/>
                          <a:pt x="78147" y="114060"/>
                          <a:pt x="82550" y="111125"/>
                        </a:cubicBezTo>
                        <a:cubicBezTo>
                          <a:pt x="90857" y="105587"/>
                          <a:pt x="99643" y="100788"/>
                          <a:pt x="107950" y="95250"/>
                        </a:cubicBezTo>
                        <a:cubicBezTo>
                          <a:pt x="114300" y="91017"/>
                          <a:pt x="119760" y="84963"/>
                          <a:pt x="127000" y="82550"/>
                        </a:cubicBezTo>
                        <a:lnTo>
                          <a:pt x="146050" y="76200"/>
                        </a:lnTo>
                        <a:cubicBezTo>
                          <a:pt x="167783" y="77649"/>
                          <a:pt x="212209" y="82888"/>
                          <a:pt x="234950" y="76200"/>
                        </a:cubicBezTo>
                        <a:cubicBezTo>
                          <a:pt x="240694" y="74511"/>
                          <a:pt x="243144" y="67442"/>
                          <a:pt x="247650" y="63500"/>
                        </a:cubicBezTo>
                        <a:cubicBezTo>
                          <a:pt x="251632" y="60015"/>
                          <a:pt x="264753" y="51040"/>
                          <a:pt x="260350" y="53975"/>
                        </a:cubicBezTo>
                        <a:cubicBezTo>
                          <a:pt x="239126" y="68124"/>
                          <a:pt x="263753" y="53249"/>
                          <a:pt x="238125" y="63500"/>
                        </a:cubicBezTo>
                        <a:cubicBezTo>
                          <a:pt x="231533" y="66137"/>
                          <a:pt x="225667" y="70388"/>
                          <a:pt x="219075" y="73025"/>
                        </a:cubicBezTo>
                        <a:cubicBezTo>
                          <a:pt x="215023" y="74646"/>
                          <a:pt x="210515" y="74820"/>
                          <a:pt x="206375" y="76200"/>
                        </a:cubicBezTo>
                        <a:cubicBezTo>
                          <a:pt x="200968" y="78002"/>
                          <a:pt x="195836" y="80549"/>
                          <a:pt x="190500" y="82550"/>
                        </a:cubicBezTo>
                        <a:cubicBezTo>
                          <a:pt x="187366" y="83725"/>
                          <a:pt x="184051" y="84407"/>
                          <a:pt x="180975" y="85725"/>
                        </a:cubicBezTo>
                        <a:cubicBezTo>
                          <a:pt x="176625" y="87589"/>
                          <a:pt x="172625" y="90211"/>
                          <a:pt x="168275" y="92075"/>
                        </a:cubicBezTo>
                        <a:cubicBezTo>
                          <a:pt x="165199" y="93393"/>
                          <a:pt x="161743" y="93753"/>
                          <a:pt x="158750" y="95250"/>
                        </a:cubicBezTo>
                        <a:cubicBezTo>
                          <a:pt x="155337" y="96957"/>
                          <a:pt x="152638" y="99893"/>
                          <a:pt x="149225" y="101600"/>
                        </a:cubicBezTo>
                        <a:cubicBezTo>
                          <a:pt x="144127" y="104149"/>
                          <a:pt x="138448" y="105401"/>
                          <a:pt x="133350" y="107950"/>
                        </a:cubicBezTo>
                        <a:cubicBezTo>
                          <a:pt x="129937" y="109657"/>
                          <a:pt x="127175" y="112473"/>
                          <a:pt x="123825" y="114300"/>
                        </a:cubicBezTo>
                        <a:cubicBezTo>
                          <a:pt x="115515" y="118833"/>
                          <a:pt x="106301" y="121749"/>
                          <a:pt x="98425" y="127000"/>
                        </a:cubicBezTo>
                        <a:cubicBezTo>
                          <a:pt x="95250" y="129117"/>
                          <a:pt x="92313" y="131643"/>
                          <a:pt x="88900" y="133350"/>
                        </a:cubicBezTo>
                        <a:cubicBezTo>
                          <a:pt x="85907" y="134847"/>
                          <a:pt x="82368" y="135028"/>
                          <a:pt x="79375" y="136525"/>
                        </a:cubicBezTo>
                        <a:cubicBezTo>
                          <a:pt x="75769" y="138328"/>
                          <a:pt x="58588" y="150962"/>
                          <a:pt x="57150" y="152400"/>
                        </a:cubicBezTo>
                        <a:cubicBezTo>
                          <a:pt x="54452" y="155098"/>
                          <a:pt x="53335" y="159073"/>
                          <a:pt x="50800" y="161925"/>
                        </a:cubicBezTo>
                        <a:cubicBezTo>
                          <a:pt x="44834" y="168637"/>
                          <a:pt x="38100" y="174625"/>
                          <a:pt x="31750" y="180975"/>
                        </a:cubicBezTo>
                        <a:cubicBezTo>
                          <a:pt x="28575" y="184150"/>
                          <a:pt x="26628" y="189619"/>
                          <a:pt x="22225" y="190500"/>
                        </a:cubicBezTo>
                        <a:cubicBezTo>
                          <a:pt x="16933" y="191558"/>
                          <a:pt x="954" y="193675"/>
                          <a:pt x="6350" y="193675"/>
                        </a:cubicBezTo>
                        <a:cubicBezTo>
                          <a:pt x="36002" y="193675"/>
                          <a:pt x="65617" y="191558"/>
                          <a:pt x="95250" y="190500"/>
                        </a:cubicBezTo>
                        <a:cubicBezTo>
                          <a:pt x="99483" y="188383"/>
                          <a:pt x="103862" y="186535"/>
                          <a:pt x="107950" y="184150"/>
                        </a:cubicBezTo>
                        <a:cubicBezTo>
                          <a:pt x="116574" y="179119"/>
                          <a:pt x="124420" y="172740"/>
                          <a:pt x="133350" y="168275"/>
                        </a:cubicBezTo>
                        <a:cubicBezTo>
                          <a:pt x="143933" y="162983"/>
                          <a:pt x="154114" y="156794"/>
                          <a:pt x="165100" y="152400"/>
                        </a:cubicBezTo>
                        <a:cubicBezTo>
                          <a:pt x="173463" y="149055"/>
                          <a:pt x="185765" y="144644"/>
                          <a:pt x="193675" y="139700"/>
                        </a:cubicBezTo>
                        <a:cubicBezTo>
                          <a:pt x="198162" y="136895"/>
                          <a:pt x="201888" y="132980"/>
                          <a:pt x="206375" y="130175"/>
                        </a:cubicBezTo>
                        <a:cubicBezTo>
                          <a:pt x="210389" y="127667"/>
                          <a:pt x="214938" y="126124"/>
                          <a:pt x="219075" y="123825"/>
                        </a:cubicBezTo>
                        <a:cubicBezTo>
                          <a:pt x="224470" y="120828"/>
                          <a:pt x="229744" y="117613"/>
                          <a:pt x="234950" y="114300"/>
                        </a:cubicBezTo>
                        <a:cubicBezTo>
                          <a:pt x="258968" y="99016"/>
                          <a:pt x="245802" y="104333"/>
                          <a:pt x="263525" y="98425"/>
                        </a:cubicBezTo>
                        <a:cubicBezTo>
                          <a:pt x="291978" y="77085"/>
                          <a:pt x="280119" y="85246"/>
                          <a:pt x="298450" y="73025"/>
                        </a:cubicBezTo>
                        <a:cubicBezTo>
                          <a:pt x="296333" y="76200"/>
                          <a:pt x="294798" y="79852"/>
                          <a:pt x="292100" y="82550"/>
                        </a:cubicBezTo>
                        <a:cubicBezTo>
                          <a:pt x="289829" y="84821"/>
                          <a:pt x="274082" y="96021"/>
                          <a:pt x="269875" y="98425"/>
                        </a:cubicBezTo>
                        <a:cubicBezTo>
                          <a:pt x="265766" y="100773"/>
                          <a:pt x="261189" y="102267"/>
                          <a:pt x="257175" y="104775"/>
                        </a:cubicBezTo>
                        <a:cubicBezTo>
                          <a:pt x="252688" y="107580"/>
                          <a:pt x="249208" y="111933"/>
                          <a:pt x="244475" y="114300"/>
                        </a:cubicBezTo>
                        <a:cubicBezTo>
                          <a:pt x="240572" y="116251"/>
                          <a:pt x="235955" y="116221"/>
                          <a:pt x="231775" y="117475"/>
                        </a:cubicBezTo>
                        <a:cubicBezTo>
                          <a:pt x="225364" y="119398"/>
                          <a:pt x="206117" y="124891"/>
                          <a:pt x="212725" y="123825"/>
                        </a:cubicBezTo>
                        <a:cubicBezTo>
                          <a:pt x="245533" y="118533"/>
                          <a:pt x="278054" y="110959"/>
                          <a:pt x="311150" y="107950"/>
                        </a:cubicBezTo>
                        <a:cubicBezTo>
                          <a:pt x="322792" y="106892"/>
                          <a:pt x="334462" y="106115"/>
                          <a:pt x="346075" y="104775"/>
                        </a:cubicBezTo>
                        <a:cubicBezTo>
                          <a:pt x="361985" y="102939"/>
                          <a:pt x="377808" y="100411"/>
                          <a:pt x="393700" y="98425"/>
                        </a:cubicBezTo>
                        <a:cubicBezTo>
                          <a:pt x="403210" y="97236"/>
                          <a:pt x="412750" y="96308"/>
                          <a:pt x="422275" y="95250"/>
                        </a:cubicBezTo>
                        <a:cubicBezTo>
                          <a:pt x="443442" y="96308"/>
                          <a:pt x="467434" y="87806"/>
                          <a:pt x="485775" y="98425"/>
                        </a:cubicBezTo>
                        <a:cubicBezTo>
                          <a:pt x="494980" y="103754"/>
                          <a:pt x="487993" y="121007"/>
                          <a:pt x="482600" y="130175"/>
                        </a:cubicBezTo>
                        <a:cubicBezTo>
                          <a:pt x="479792" y="134948"/>
                          <a:pt x="448704" y="157054"/>
                          <a:pt x="438150" y="161925"/>
                        </a:cubicBezTo>
                        <a:cubicBezTo>
                          <a:pt x="416195" y="172058"/>
                          <a:pt x="393102" y="179686"/>
                          <a:pt x="371475" y="190500"/>
                        </a:cubicBezTo>
                        <a:cubicBezTo>
                          <a:pt x="367242" y="192617"/>
                          <a:pt x="363265" y="195353"/>
                          <a:pt x="358775" y="196850"/>
                        </a:cubicBezTo>
                        <a:cubicBezTo>
                          <a:pt x="324196" y="208376"/>
                          <a:pt x="317177" y="208648"/>
                          <a:pt x="285750" y="215900"/>
                        </a:cubicBezTo>
                        <a:cubicBezTo>
                          <a:pt x="261121" y="221584"/>
                          <a:pt x="285739" y="216960"/>
                          <a:pt x="254000" y="222250"/>
                        </a:cubicBezTo>
                        <a:cubicBezTo>
                          <a:pt x="247650" y="220133"/>
                          <a:pt x="236263" y="222464"/>
                          <a:pt x="234950" y="215900"/>
                        </a:cubicBezTo>
                        <a:cubicBezTo>
                          <a:pt x="232815" y="205224"/>
                          <a:pt x="240026" y="177099"/>
                          <a:pt x="250825" y="165100"/>
                        </a:cubicBezTo>
                        <a:cubicBezTo>
                          <a:pt x="257834" y="157313"/>
                          <a:pt x="265263" y="149884"/>
                          <a:pt x="273050" y="142875"/>
                        </a:cubicBezTo>
                        <a:cubicBezTo>
                          <a:pt x="280894" y="135816"/>
                          <a:pt x="296784" y="130083"/>
                          <a:pt x="304800" y="127000"/>
                        </a:cubicBezTo>
                        <a:cubicBezTo>
                          <a:pt x="322256" y="120286"/>
                          <a:pt x="322699" y="120880"/>
                          <a:pt x="339725" y="117475"/>
                        </a:cubicBezTo>
                        <a:cubicBezTo>
                          <a:pt x="346075" y="120650"/>
                          <a:pt x="356044" y="120447"/>
                          <a:pt x="358775" y="127000"/>
                        </a:cubicBezTo>
                        <a:cubicBezTo>
                          <a:pt x="362461" y="135846"/>
                          <a:pt x="358233" y="146360"/>
                          <a:pt x="355600" y="155575"/>
                        </a:cubicBezTo>
                        <a:cubicBezTo>
                          <a:pt x="352595" y="166093"/>
                          <a:pt x="337863" y="181365"/>
                          <a:pt x="330200" y="187325"/>
                        </a:cubicBezTo>
                        <a:cubicBezTo>
                          <a:pt x="326464" y="190231"/>
                          <a:pt x="321733" y="191558"/>
                          <a:pt x="317500" y="193675"/>
                        </a:cubicBezTo>
                        <a:cubicBezTo>
                          <a:pt x="318558" y="187325"/>
                          <a:pt x="317592" y="180277"/>
                          <a:pt x="320675" y="174625"/>
                        </a:cubicBezTo>
                        <a:cubicBezTo>
                          <a:pt x="324259" y="168055"/>
                          <a:pt x="331956" y="164657"/>
                          <a:pt x="336550" y="158750"/>
                        </a:cubicBezTo>
                        <a:cubicBezTo>
                          <a:pt x="339456" y="155014"/>
                          <a:pt x="339783" y="149612"/>
                          <a:pt x="342900" y="146050"/>
                        </a:cubicBezTo>
                        <a:cubicBezTo>
                          <a:pt x="347362" y="140950"/>
                          <a:pt x="353675" y="137812"/>
                          <a:pt x="358775" y="133350"/>
                        </a:cubicBezTo>
                        <a:cubicBezTo>
                          <a:pt x="373411" y="120544"/>
                          <a:pt x="361995" y="125927"/>
                          <a:pt x="377825" y="120650"/>
                        </a:cubicBezTo>
                        <a:cubicBezTo>
                          <a:pt x="378883" y="125942"/>
                          <a:pt x="382171" y="131257"/>
                          <a:pt x="381000" y="136525"/>
                        </a:cubicBezTo>
                        <a:cubicBezTo>
                          <a:pt x="379852" y="141691"/>
                          <a:pt x="374280" y="144738"/>
                          <a:pt x="371475" y="149225"/>
                        </a:cubicBezTo>
                        <a:cubicBezTo>
                          <a:pt x="368967" y="153239"/>
                          <a:pt x="368031" y="158189"/>
                          <a:pt x="365125" y="161925"/>
                        </a:cubicBezTo>
                        <a:cubicBezTo>
                          <a:pt x="356615" y="172866"/>
                          <a:pt x="344085" y="181932"/>
                          <a:pt x="333375" y="190500"/>
                        </a:cubicBezTo>
                        <a:cubicBezTo>
                          <a:pt x="324908" y="189442"/>
                          <a:pt x="315897" y="190494"/>
                          <a:pt x="307975" y="187325"/>
                        </a:cubicBezTo>
                        <a:cubicBezTo>
                          <a:pt x="304432" y="185908"/>
                          <a:pt x="301625" y="181616"/>
                          <a:pt x="301625" y="177800"/>
                        </a:cubicBezTo>
                        <a:cubicBezTo>
                          <a:pt x="301625" y="135503"/>
                          <a:pt x="296418" y="140377"/>
                          <a:pt x="317500" y="133350"/>
                        </a:cubicBezTo>
                        <a:cubicBezTo>
                          <a:pt x="323850" y="135467"/>
                          <a:pt x="334064" y="133485"/>
                          <a:pt x="336550" y="139700"/>
                        </a:cubicBezTo>
                        <a:cubicBezTo>
                          <a:pt x="339424" y="146885"/>
                          <a:pt x="330603" y="167421"/>
                          <a:pt x="323850" y="174625"/>
                        </a:cubicBezTo>
                        <a:cubicBezTo>
                          <a:pt x="310542" y="188820"/>
                          <a:pt x="296333" y="202142"/>
                          <a:pt x="282575" y="215900"/>
                        </a:cubicBezTo>
                        <a:cubicBezTo>
                          <a:pt x="278342" y="220133"/>
                          <a:pt x="274747" y="225120"/>
                          <a:pt x="269875" y="228600"/>
                        </a:cubicBezTo>
                        <a:cubicBezTo>
                          <a:pt x="262467" y="233892"/>
                          <a:pt x="255225" y="239425"/>
                          <a:pt x="247650" y="244475"/>
                        </a:cubicBezTo>
                        <a:cubicBezTo>
                          <a:pt x="221460" y="261935"/>
                          <a:pt x="230664" y="258246"/>
                          <a:pt x="209550" y="263525"/>
                        </a:cubicBezTo>
                        <a:cubicBezTo>
                          <a:pt x="208492" y="260350"/>
                          <a:pt x="206375" y="257347"/>
                          <a:pt x="206375" y="254000"/>
                        </a:cubicBezTo>
                        <a:cubicBezTo>
                          <a:pt x="206375" y="228518"/>
                          <a:pt x="207433" y="224896"/>
                          <a:pt x="222250" y="206375"/>
                        </a:cubicBezTo>
                        <a:cubicBezTo>
                          <a:pt x="225990" y="201700"/>
                          <a:pt x="229873" y="196848"/>
                          <a:pt x="234950" y="193675"/>
                        </a:cubicBezTo>
                        <a:cubicBezTo>
                          <a:pt x="238650" y="191362"/>
                          <a:pt x="243417" y="191558"/>
                          <a:pt x="247650" y="190500"/>
                        </a:cubicBezTo>
                        <a:cubicBezTo>
                          <a:pt x="256117" y="193675"/>
                          <a:pt x="265737" y="194707"/>
                          <a:pt x="273050" y="200025"/>
                        </a:cubicBezTo>
                        <a:cubicBezTo>
                          <a:pt x="278041" y="203655"/>
                          <a:pt x="285998" y="210765"/>
                          <a:pt x="282575" y="215900"/>
                        </a:cubicBezTo>
                        <a:cubicBezTo>
                          <a:pt x="278424" y="222127"/>
                          <a:pt x="267758" y="218017"/>
                          <a:pt x="260350" y="219075"/>
                        </a:cubicBezTo>
                        <a:cubicBezTo>
                          <a:pt x="251883" y="222250"/>
                          <a:pt x="243477" y="225591"/>
                          <a:pt x="234950" y="228600"/>
                        </a:cubicBezTo>
                        <a:cubicBezTo>
                          <a:pt x="225482" y="231942"/>
                          <a:pt x="215643" y="234263"/>
                          <a:pt x="206375" y="238125"/>
                        </a:cubicBezTo>
                        <a:cubicBezTo>
                          <a:pt x="202853" y="239593"/>
                          <a:pt x="200357" y="242972"/>
                          <a:pt x="196850" y="244475"/>
                        </a:cubicBezTo>
                        <a:cubicBezTo>
                          <a:pt x="165088" y="258087"/>
                          <a:pt x="207860" y="231519"/>
                          <a:pt x="165100" y="257175"/>
                        </a:cubicBezTo>
                        <a:cubicBezTo>
                          <a:pt x="160562" y="259898"/>
                          <a:pt x="155960" y="262784"/>
                          <a:pt x="152400" y="266700"/>
                        </a:cubicBezTo>
                        <a:cubicBezTo>
                          <a:pt x="145281" y="274531"/>
                          <a:pt x="133350" y="292100"/>
                          <a:pt x="133350" y="292100"/>
                        </a:cubicBezTo>
                        <a:cubicBezTo>
                          <a:pt x="132292" y="296333"/>
                          <a:pt x="131374" y="300604"/>
                          <a:pt x="130175" y="304800"/>
                        </a:cubicBezTo>
                        <a:cubicBezTo>
                          <a:pt x="129256" y="308018"/>
                          <a:pt x="124387" y="312234"/>
                          <a:pt x="127000" y="314325"/>
                        </a:cubicBezTo>
                        <a:cubicBezTo>
                          <a:pt x="132027" y="318347"/>
                          <a:pt x="139700" y="316442"/>
                          <a:pt x="146050" y="317500"/>
                        </a:cubicBezTo>
                        <a:cubicBezTo>
                          <a:pt x="170392" y="316442"/>
                          <a:pt x="194859" y="317016"/>
                          <a:pt x="219075" y="314325"/>
                        </a:cubicBezTo>
                        <a:cubicBezTo>
                          <a:pt x="223779" y="313802"/>
                          <a:pt x="227381" y="309733"/>
                          <a:pt x="231775" y="307975"/>
                        </a:cubicBezTo>
                        <a:cubicBezTo>
                          <a:pt x="237990" y="305489"/>
                          <a:pt x="244475" y="303742"/>
                          <a:pt x="250825" y="301625"/>
                        </a:cubicBezTo>
                        <a:cubicBezTo>
                          <a:pt x="260350" y="302683"/>
                          <a:pt x="271315" y="299655"/>
                          <a:pt x="279400" y="304800"/>
                        </a:cubicBezTo>
                        <a:cubicBezTo>
                          <a:pt x="284090" y="307785"/>
                          <a:pt x="288204" y="338572"/>
                          <a:pt x="288925" y="342900"/>
                        </a:cubicBezTo>
                        <a:cubicBezTo>
                          <a:pt x="287867" y="356658"/>
                          <a:pt x="289097" y="370788"/>
                          <a:pt x="285750" y="384175"/>
                        </a:cubicBezTo>
                        <a:cubicBezTo>
                          <a:pt x="280307" y="405949"/>
                          <a:pt x="276058" y="403351"/>
                          <a:pt x="263525" y="412750"/>
                        </a:cubicBezTo>
                        <a:cubicBezTo>
                          <a:pt x="258104" y="416816"/>
                          <a:pt x="253071" y="421384"/>
                          <a:pt x="247650" y="425450"/>
                        </a:cubicBezTo>
                        <a:cubicBezTo>
                          <a:pt x="244597" y="427740"/>
                          <a:pt x="241745" y="430593"/>
                          <a:pt x="238125" y="431800"/>
                        </a:cubicBezTo>
                        <a:cubicBezTo>
                          <a:pt x="234821" y="432901"/>
                          <a:pt x="198562" y="437905"/>
                          <a:pt x="196850" y="438150"/>
                        </a:cubicBezTo>
                        <a:cubicBezTo>
                          <a:pt x="189442" y="437092"/>
                          <a:pt x="180971" y="438941"/>
                          <a:pt x="174625" y="434975"/>
                        </a:cubicBezTo>
                        <a:cubicBezTo>
                          <a:pt x="169123" y="431536"/>
                          <a:pt x="171232" y="416821"/>
                          <a:pt x="174625" y="412750"/>
                        </a:cubicBezTo>
                        <a:cubicBezTo>
                          <a:pt x="183249" y="402402"/>
                          <a:pt x="190421" y="388435"/>
                          <a:pt x="203200" y="384175"/>
                        </a:cubicBezTo>
                        <a:lnTo>
                          <a:pt x="241300" y="371475"/>
                        </a:lnTo>
                        <a:cubicBezTo>
                          <a:pt x="254000" y="373592"/>
                          <a:pt x="267275" y="373495"/>
                          <a:pt x="279400" y="377825"/>
                        </a:cubicBezTo>
                        <a:cubicBezTo>
                          <a:pt x="291495" y="382145"/>
                          <a:pt x="283309" y="398665"/>
                          <a:pt x="279400" y="403225"/>
                        </a:cubicBezTo>
                        <a:cubicBezTo>
                          <a:pt x="273961" y="409571"/>
                          <a:pt x="257559" y="411403"/>
                          <a:pt x="250825" y="412750"/>
                        </a:cubicBezTo>
                        <a:cubicBezTo>
                          <a:pt x="247650" y="411692"/>
                          <a:pt x="243156" y="412360"/>
                          <a:pt x="241300" y="409575"/>
                        </a:cubicBezTo>
                        <a:cubicBezTo>
                          <a:pt x="236220" y="401955"/>
                          <a:pt x="237913" y="385445"/>
                          <a:pt x="241300" y="377825"/>
                        </a:cubicBezTo>
                        <a:cubicBezTo>
                          <a:pt x="243449" y="372989"/>
                          <a:pt x="246474" y="368137"/>
                          <a:pt x="250825" y="365125"/>
                        </a:cubicBezTo>
                        <a:cubicBezTo>
                          <a:pt x="270977" y="351174"/>
                          <a:pt x="276812" y="350691"/>
                          <a:pt x="295275" y="346075"/>
                        </a:cubicBezTo>
                        <a:cubicBezTo>
                          <a:pt x="304800" y="348192"/>
                          <a:pt x="316507" y="346000"/>
                          <a:pt x="323850" y="352425"/>
                        </a:cubicBezTo>
                        <a:cubicBezTo>
                          <a:pt x="327911" y="355979"/>
                          <a:pt x="322382" y="363180"/>
                          <a:pt x="320675" y="368300"/>
                        </a:cubicBezTo>
                        <a:cubicBezTo>
                          <a:pt x="317183" y="378776"/>
                          <a:pt x="310670" y="387239"/>
                          <a:pt x="301625" y="393700"/>
                        </a:cubicBezTo>
                        <a:cubicBezTo>
                          <a:pt x="298902" y="395645"/>
                          <a:pt x="295275" y="395817"/>
                          <a:pt x="292100" y="396875"/>
                        </a:cubicBezTo>
                        <a:cubicBezTo>
                          <a:pt x="287867" y="394758"/>
                          <a:pt x="281517" y="394758"/>
                          <a:pt x="279400" y="390525"/>
                        </a:cubicBezTo>
                        <a:cubicBezTo>
                          <a:pt x="276273" y="384271"/>
                          <a:pt x="271324" y="346693"/>
                          <a:pt x="269875" y="336550"/>
                        </a:cubicBezTo>
                        <a:cubicBezTo>
                          <a:pt x="270933" y="311150"/>
                          <a:pt x="269125" y="285467"/>
                          <a:pt x="273050" y="260350"/>
                        </a:cubicBezTo>
                        <a:cubicBezTo>
                          <a:pt x="274511" y="250997"/>
                          <a:pt x="280631" y="242913"/>
                          <a:pt x="285750" y="234950"/>
                        </a:cubicBezTo>
                        <a:cubicBezTo>
                          <a:pt x="290782" y="227122"/>
                          <a:pt x="300881" y="213951"/>
                          <a:pt x="311150" y="209550"/>
                        </a:cubicBezTo>
                        <a:cubicBezTo>
                          <a:pt x="315161" y="207831"/>
                          <a:pt x="319571" y="207231"/>
                          <a:pt x="323850" y="206375"/>
                        </a:cubicBezTo>
                        <a:cubicBezTo>
                          <a:pt x="353961" y="200353"/>
                          <a:pt x="364002" y="202089"/>
                          <a:pt x="403225" y="200025"/>
                        </a:cubicBezTo>
                        <a:cubicBezTo>
                          <a:pt x="439987" y="185320"/>
                          <a:pt x="394035" y="202146"/>
                          <a:pt x="444500" y="190500"/>
                        </a:cubicBezTo>
                        <a:cubicBezTo>
                          <a:pt x="450053" y="189218"/>
                          <a:pt x="455167" y="186465"/>
                          <a:pt x="460375" y="184150"/>
                        </a:cubicBezTo>
                        <a:cubicBezTo>
                          <a:pt x="464700" y="182228"/>
                          <a:pt x="469137" y="180425"/>
                          <a:pt x="473075" y="177800"/>
                        </a:cubicBezTo>
                        <a:cubicBezTo>
                          <a:pt x="481881" y="171929"/>
                          <a:pt x="489669" y="164621"/>
                          <a:pt x="498475" y="158750"/>
                        </a:cubicBezTo>
                        <a:lnTo>
                          <a:pt x="508000" y="152400"/>
                        </a:lnTo>
                        <a:cubicBezTo>
                          <a:pt x="519642" y="134938"/>
                          <a:pt x="508000" y="149754"/>
                          <a:pt x="523875" y="136525"/>
                        </a:cubicBezTo>
                        <a:cubicBezTo>
                          <a:pt x="527324" y="133650"/>
                          <a:pt x="529856" y="129757"/>
                          <a:pt x="533400" y="127000"/>
                        </a:cubicBezTo>
                        <a:cubicBezTo>
                          <a:pt x="539424" y="122315"/>
                          <a:pt x="545046" y="116151"/>
                          <a:pt x="552450" y="114300"/>
                        </a:cubicBezTo>
                        <a:cubicBezTo>
                          <a:pt x="570385" y="109816"/>
                          <a:pt x="560871" y="111981"/>
                          <a:pt x="581025" y="107950"/>
                        </a:cubicBezTo>
                        <a:cubicBezTo>
                          <a:pt x="596050" y="109828"/>
                          <a:pt x="605659" y="107184"/>
                          <a:pt x="615950" y="117475"/>
                        </a:cubicBezTo>
                        <a:cubicBezTo>
                          <a:pt x="618648" y="120173"/>
                          <a:pt x="620183" y="123825"/>
                          <a:pt x="622300" y="127000"/>
                        </a:cubicBezTo>
                        <a:cubicBezTo>
                          <a:pt x="617008" y="129117"/>
                          <a:pt x="612118" y="133079"/>
                          <a:pt x="606425" y="133350"/>
                        </a:cubicBezTo>
                        <a:cubicBezTo>
                          <a:pt x="579438" y="134635"/>
                          <a:pt x="562975" y="131977"/>
                          <a:pt x="539750" y="127000"/>
                        </a:cubicBezTo>
                        <a:cubicBezTo>
                          <a:pt x="529884" y="124886"/>
                          <a:pt x="496287" y="117534"/>
                          <a:pt x="485775" y="114300"/>
                        </a:cubicBezTo>
                        <a:cubicBezTo>
                          <a:pt x="480328" y="112624"/>
                          <a:pt x="475192" y="110067"/>
                          <a:pt x="469900" y="107950"/>
                        </a:cubicBezTo>
                        <a:lnTo>
                          <a:pt x="498475" y="98425"/>
                        </a:lnTo>
                        <a:cubicBezTo>
                          <a:pt x="507833" y="95306"/>
                          <a:pt x="514384" y="93329"/>
                          <a:pt x="523875" y="88900"/>
                        </a:cubicBezTo>
                        <a:cubicBezTo>
                          <a:pt x="566276" y="69113"/>
                          <a:pt x="564836" y="71709"/>
                          <a:pt x="533400" y="76200"/>
                        </a:cubicBezTo>
                        <a:cubicBezTo>
                          <a:pt x="524812" y="81925"/>
                          <a:pt x="514949" y="85107"/>
                          <a:pt x="536575" y="85725"/>
                        </a:cubicBezTo>
                        <a:cubicBezTo>
                          <a:pt x="606405" y="87720"/>
                          <a:pt x="676275" y="87842"/>
                          <a:pt x="746125" y="88900"/>
                        </a:cubicBezTo>
                        <a:lnTo>
                          <a:pt x="901700" y="85725"/>
                        </a:lnTo>
                        <a:cubicBezTo>
                          <a:pt x="906042" y="85291"/>
                          <a:pt x="903676" y="77221"/>
                          <a:pt x="904875" y="73025"/>
                        </a:cubicBezTo>
                        <a:cubicBezTo>
                          <a:pt x="905794" y="69807"/>
                          <a:pt x="911332" y="64156"/>
                          <a:pt x="908050" y="63500"/>
                        </a:cubicBezTo>
                        <a:cubicBezTo>
                          <a:pt x="901486" y="62187"/>
                          <a:pt x="895494" y="68227"/>
                          <a:pt x="889000" y="69850"/>
                        </a:cubicBezTo>
                        <a:cubicBezTo>
                          <a:pt x="884767" y="70908"/>
                          <a:pt x="880496" y="71826"/>
                          <a:pt x="876300" y="73025"/>
                        </a:cubicBezTo>
                        <a:cubicBezTo>
                          <a:pt x="873082" y="73944"/>
                          <a:pt x="869950" y="75142"/>
                          <a:pt x="866775" y="76200"/>
                        </a:cubicBezTo>
                        <a:cubicBezTo>
                          <a:pt x="843492" y="75142"/>
                          <a:pt x="820158" y="74884"/>
                          <a:pt x="796925" y="73025"/>
                        </a:cubicBezTo>
                        <a:cubicBezTo>
                          <a:pt x="793589" y="72758"/>
                          <a:pt x="790717" y="70292"/>
                          <a:pt x="787400" y="69850"/>
                        </a:cubicBezTo>
                        <a:cubicBezTo>
                          <a:pt x="774768" y="68166"/>
                          <a:pt x="762000" y="67733"/>
                          <a:pt x="749300" y="66675"/>
                        </a:cubicBezTo>
                        <a:cubicBezTo>
                          <a:pt x="724958" y="67733"/>
                          <a:pt x="700573" y="68050"/>
                          <a:pt x="676275" y="69850"/>
                        </a:cubicBezTo>
                        <a:cubicBezTo>
                          <a:pt x="671923" y="70172"/>
                          <a:pt x="667661" y="71493"/>
                          <a:pt x="663575" y="73025"/>
                        </a:cubicBezTo>
                        <a:cubicBezTo>
                          <a:pt x="650693" y="77856"/>
                          <a:pt x="638527" y="84549"/>
                          <a:pt x="625475" y="88900"/>
                        </a:cubicBezTo>
                        <a:cubicBezTo>
                          <a:pt x="619125" y="91017"/>
                          <a:pt x="612836" y="93327"/>
                          <a:pt x="606425" y="95250"/>
                        </a:cubicBezTo>
                        <a:cubicBezTo>
                          <a:pt x="595363" y="98568"/>
                          <a:pt x="589503" y="99010"/>
                          <a:pt x="577850" y="101600"/>
                        </a:cubicBezTo>
                        <a:cubicBezTo>
                          <a:pt x="573590" y="102547"/>
                          <a:pt x="569383" y="103717"/>
                          <a:pt x="565150" y="104775"/>
                        </a:cubicBezTo>
                        <a:cubicBezTo>
                          <a:pt x="576599" y="106206"/>
                          <a:pt x="608420" y="110302"/>
                          <a:pt x="619125" y="111125"/>
                        </a:cubicBezTo>
                        <a:cubicBezTo>
                          <a:pt x="672295" y="115215"/>
                          <a:pt x="689064" y="114214"/>
                          <a:pt x="746125" y="117475"/>
                        </a:cubicBezTo>
                        <a:cubicBezTo>
                          <a:pt x="765064" y="118557"/>
                          <a:pt x="796382" y="121866"/>
                          <a:pt x="815975" y="123825"/>
                        </a:cubicBezTo>
                        <a:cubicBezTo>
                          <a:pt x="870120" y="137361"/>
                          <a:pt x="819890" y="123825"/>
                          <a:pt x="704850" y="123825"/>
                        </a:cubicBezTo>
                        <a:cubicBezTo>
                          <a:pt x="668851" y="123825"/>
                          <a:pt x="632883" y="125942"/>
                          <a:pt x="596900" y="127000"/>
                        </a:cubicBezTo>
                        <a:cubicBezTo>
                          <a:pt x="586317" y="128058"/>
                          <a:pt x="575679" y="128671"/>
                          <a:pt x="565150" y="130175"/>
                        </a:cubicBezTo>
                        <a:cubicBezTo>
                          <a:pt x="554736" y="131663"/>
                          <a:pt x="543122" y="137049"/>
                          <a:pt x="533400" y="139700"/>
                        </a:cubicBezTo>
                        <a:cubicBezTo>
                          <a:pt x="528194" y="141120"/>
                          <a:pt x="522817" y="141817"/>
                          <a:pt x="517525" y="142875"/>
                        </a:cubicBezTo>
                        <a:cubicBezTo>
                          <a:pt x="531415" y="146348"/>
                          <a:pt x="530012" y="145021"/>
                          <a:pt x="542925" y="152400"/>
                        </a:cubicBezTo>
                        <a:cubicBezTo>
                          <a:pt x="546238" y="154293"/>
                          <a:pt x="548943" y="157247"/>
                          <a:pt x="552450" y="158750"/>
                        </a:cubicBezTo>
                        <a:cubicBezTo>
                          <a:pt x="556461" y="160469"/>
                          <a:pt x="561064" y="160393"/>
                          <a:pt x="565150" y="161925"/>
                        </a:cubicBezTo>
                        <a:cubicBezTo>
                          <a:pt x="569582" y="163587"/>
                          <a:pt x="573500" y="166411"/>
                          <a:pt x="577850" y="168275"/>
                        </a:cubicBezTo>
                        <a:cubicBezTo>
                          <a:pt x="580926" y="169593"/>
                          <a:pt x="584200" y="170392"/>
                          <a:pt x="587375" y="171450"/>
                        </a:cubicBezTo>
                        <a:cubicBezTo>
                          <a:pt x="588433" y="174625"/>
                          <a:pt x="590550" y="177628"/>
                          <a:pt x="590550" y="180975"/>
                        </a:cubicBezTo>
                        <a:cubicBezTo>
                          <a:pt x="590550" y="184322"/>
                          <a:pt x="590160" y="192356"/>
                          <a:pt x="587375" y="190500"/>
                        </a:cubicBezTo>
                        <a:cubicBezTo>
                          <a:pt x="582633" y="187339"/>
                          <a:pt x="582827" y="180032"/>
                          <a:pt x="581025" y="174625"/>
                        </a:cubicBezTo>
                        <a:cubicBezTo>
                          <a:pt x="579645" y="170485"/>
                          <a:pt x="579049" y="166121"/>
                          <a:pt x="577850" y="161925"/>
                        </a:cubicBezTo>
                        <a:cubicBezTo>
                          <a:pt x="576931" y="158707"/>
                          <a:pt x="575733" y="155575"/>
                          <a:pt x="574675" y="152400"/>
                        </a:cubicBezTo>
                        <a:cubicBezTo>
                          <a:pt x="575733" y="146050"/>
                          <a:pt x="574656" y="138939"/>
                          <a:pt x="577850" y="133350"/>
                        </a:cubicBezTo>
                        <a:cubicBezTo>
                          <a:pt x="579510" y="130444"/>
                          <a:pt x="586960" y="126854"/>
                          <a:pt x="587375" y="130175"/>
                        </a:cubicBezTo>
                        <a:cubicBezTo>
                          <a:pt x="588495" y="139138"/>
                          <a:pt x="583192" y="159758"/>
                          <a:pt x="574675" y="168275"/>
                        </a:cubicBezTo>
                        <a:cubicBezTo>
                          <a:pt x="570933" y="172017"/>
                          <a:pt x="566281" y="174724"/>
                          <a:pt x="561975" y="177800"/>
                        </a:cubicBezTo>
                        <a:cubicBezTo>
                          <a:pt x="558870" y="180018"/>
                          <a:pt x="555863" y="182443"/>
                          <a:pt x="552450" y="184150"/>
                        </a:cubicBezTo>
                        <a:cubicBezTo>
                          <a:pt x="549457" y="185647"/>
                          <a:pt x="546100" y="186267"/>
                          <a:pt x="542925" y="187325"/>
                        </a:cubicBezTo>
                        <a:cubicBezTo>
                          <a:pt x="546100" y="184150"/>
                          <a:pt x="548796" y="180410"/>
                          <a:pt x="552450" y="177800"/>
                        </a:cubicBezTo>
                        <a:cubicBezTo>
                          <a:pt x="559316" y="172896"/>
                          <a:pt x="566902" y="170866"/>
                          <a:pt x="574675" y="168275"/>
                        </a:cubicBezTo>
                        <a:cubicBezTo>
                          <a:pt x="583142" y="169333"/>
                          <a:pt x="594042" y="165417"/>
                          <a:pt x="600075" y="171450"/>
                        </a:cubicBezTo>
                        <a:cubicBezTo>
                          <a:pt x="603817" y="175192"/>
                          <a:pt x="594035" y="180168"/>
                          <a:pt x="590550" y="184150"/>
                        </a:cubicBezTo>
                        <a:cubicBezTo>
                          <a:pt x="584815" y="190704"/>
                          <a:pt x="573176" y="201997"/>
                          <a:pt x="565150" y="206375"/>
                        </a:cubicBezTo>
                        <a:cubicBezTo>
                          <a:pt x="558074" y="210235"/>
                          <a:pt x="550263" y="212565"/>
                          <a:pt x="542925" y="215900"/>
                        </a:cubicBezTo>
                        <a:cubicBezTo>
                          <a:pt x="538616" y="217859"/>
                          <a:pt x="534776" y="220950"/>
                          <a:pt x="530225" y="222250"/>
                        </a:cubicBezTo>
                        <a:cubicBezTo>
                          <a:pt x="507513" y="228739"/>
                          <a:pt x="490030" y="229445"/>
                          <a:pt x="466725" y="231775"/>
                        </a:cubicBezTo>
                        <a:cubicBezTo>
                          <a:pt x="441325" y="230717"/>
                          <a:pt x="415898" y="230186"/>
                          <a:pt x="390525" y="228600"/>
                        </a:cubicBezTo>
                        <a:cubicBezTo>
                          <a:pt x="382009" y="228068"/>
                          <a:pt x="373658" y="225425"/>
                          <a:pt x="365125" y="225425"/>
                        </a:cubicBezTo>
                        <a:cubicBezTo>
                          <a:pt x="338646" y="225425"/>
                          <a:pt x="312208" y="227542"/>
                          <a:pt x="285750" y="228600"/>
                        </a:cubicBezTo>
                        <a:cubicBezTo>
                          <a:pt x="281037" y="229543"/>
                          <a:pt x="254353" y="236831"/>
                          <a:pt x="250825" y="228600"/>
                        </a:cubicBezTo>
                        <a:cubicBezTo>
                          <a:pt x="248028" y="222075"/>
                          <a:pt x="257467" y="216038"/>
                          <a:pt x="260350" y="209550"/>
                        </a:cubicBezTo>
                        <a:cubicBezTo>
                          <a:pt x="261709" y="206492"/>
                          <a:pt x="261517" y="202702"/>
                          <a:pt x="263525" y="200025"/>
                        </a:cubicBezTo>
                        <a:cubicBezTo>
                          <a:pt x="276688" y="182475"/>
                          <a:pt x="277977" y="187179"/>
                          <a:pt x="292100" y="174625"/>
                        </a:cubicBezTo>
                        <a:cubicBezTo>
                          <a:pt x="297693" y="169653"/>
                          <a:pt x="301748" y="162901"/>
                          <a:pt x="307975" y="158750"/>
                        </a:cubicBezTo>
                        <a:cubicBezTo>
                          <a:pt x="322716" y="148923"/>
                          <a:pt x="332953" y="148766"/>
                          <a:pt x="349250" y="146050"/>
                        </a:cubicBezTo>
                        <a:cubicBezTo>
                          <a:pt x="352561" y="146464"/>
                          <a:pt x="381918" y="142376"/>
                          <a:pt x="377825" y="158750"/>
                        </a:cubicBezTo>
                        <a:cubicBezTo>
                          <a:pt x="372805" y="178830"/>
                          <a:pt x="332192" y="244572"/>
                          <a:pt x="330200" y="247650"/>
                        </a:cubicBezTo>
                        <a:lnTo>
                          <a:pt x="295275" y="301625"/>
                        </a:lnTo>
                        <a:cubicBezTo>
                          <a:pt x="287813" y="313232"/>
                          <a:pt x="279221" y="324208"/>
                          <a:pt x="273050" y="336550"/>
                        </a:cubicBezTo>
                        <a:cubicBezTo>
                          <a:pt x="258643" y="365363"/>
                          <a:pt x="265601" y="354074"/>
                          <a:pt x="254000" y="371475"/>
                        </a:cubicBezTo>
                        <a:cubicBezTo>
                          <a:pt x="254242" y="372201"/>
                          <a:pt x="257991" y="391916"/>
                          <a:pt x="266700" y="384175"/>
                        </a:cubicBezTo>
                        <a:cubicBezTo>
                          <a:pt x="268941" y="382183"/>
                          <a:pt x="285708" y="355206"/>
                          <a:pt x="292100" y="346075"/>
                        </a:cubicBezTo>
                        <a:cubicBezTo>
                          <a:pt x="295985" y="340524"/>
                          <a:pt x="311269" y="318939"/>
                          <a:pt x="317500" y="311150"/>
                        </a:cubicBezTo>
                        <a:cubicBezTo>
                          <a:pt x="322664" y="304695"/>
                          <a:pt x="328790" y="298978"/>
                          <a:pt x="333375" y="292100"/>
                        </a:cubicBezTo>
                        <a:cubicBezTo>
                          <a:pt x="335492" y="288925"/>
                          <a:pt x="337190" y="285427"/>
                          <a:pt x="339725" y="282575"/>
                        </a:cubicBezTo>
                        <a:cubicBezTo>
                          <a:pt x="345691" y="275863"/>
                          <a:pt x="358775" y="263525"/>
                          <a:pt x="358775" y="263525"/>
                        </a:cubicBezTo>
                        <a:cubicBezTo>
                          <a:pt x="355683" y="282080"/>
                          <a:pt x="357101" y="285086"/>
                          <a:pt x="346075" y="301625"/>
                        </a:cubicBezTo>
                        <a:cubicBezTo>
                          <a:pt x="343584" y="305361"/>
                          <a:pt x="339355" y="307644"/>
                          <a:pt x="336550" y="311150"/>
                        </a:cubicBezTo>
                        <a:cubicBezTo>
                          <a:pt x="330863" y="318259"/>
                          <a:pt x="326799" y="326638"/>
                          <a:pt x="320675" y="333375"/>
                        </a:cubicBezTo>
                        <a:cubicBezTo>
                          <a:pt x="310890" y="344139"/>
                          <a:pt x="304027" y="346462"/>
                          <a:pt x="292100" y="352425"/>
                        </a:cubicBezTo>
                        <a:cubicBezTo>
                          <a:pt x="281517" y="349250"/>
                          <a:pt x="268802" y="350017"/>
                          <a:pt x="260350" y="342900"/>
                        </a:cubicBezTo>
                        <a:cubicBezTo>
                          <a:pt x="247550" y="332121"/>
                          <a:pt x="239788" y="316315"/>
                          <a:pt x="231775" y="301625"/>
                        </a:cubicBezTo>
                        <a:cubicBezTo>
                          <a:pt x="225425" y="289983"/>
                          <a:pt x="218426" y="278673"/>
                          <a:pt x="212725" y="266700"/>
                        </a:cubicBezTo>
                        <a:cubicBezTo>
                          <a:pt x="201419" y="242958"/>
                          <a:pt x="201635" y="241392"/>
                          <a:pt x="196850" y="222250"/>
                        </a:cubicBezTo>
                        <a:cubicBezTo>
                          <a:pt x="203069" y="188044"/>
                          <a:pt x="194198" y="161533"/>
                          <a:pt x="219075" y="142875"/>
                        </a:cubicBezTo>
                        <a:cubicBezTo>
                          <a:pt x="224012" y="139172"/>
                          <a:pt x="229220" y="135642"/>
                          <a:pt x="234950" y="133350"/>
                        </a:cubicBezTo>
                        <a:cubicBezTo>
                          <a:pt x="239960" y="131346"/>
                          <a:pt x="245533" y="131233"/>
                          <a:pt x="250825" y="130175"/>
                        </a:cubicBezTo>
                        <a:cubicBezTo>
                          <a:pt x="257781" y="130993"/>
                          <a:pt x="345308" y="122962"/>
                          <a:pt x="371475" y="152400"/>
                        </a:cubicBezTo>
                        <a:cubicBezTo>
                          <a:pt x="376545" y="158104"/>
                          <a:pt x="379942" y="165100"/>
                          <a:pt x="384175" y="171450"/>
                        </a:cubicBezTo>
                        <a:cubicBezTo>
                          <a:pt x="391631" y="205004"/>
                          <a:pt x="397570" y="214487"/>
                          <a:pt x="381000" y="254000"/>
                        </a:cubicBezTo>
                        <a:cubicBezTo>
                          <a:pt x="373958" y="270792"/>
                          <a:pt x="360625" y="284232"/>
                          <a:pt x="349250" y="298450"/>
                        </a:cubicBezTo>
                        <a:cubicBezTo>
                          <a:pt x="343640" y="305462"/>
                          <a:pt x="336781" y="311389"/>
                          <a:pt x="330200" y="317500"/>
                        </a:cubicBezTo>
                        <a:cubicBezTo>
                          <a:pt x="327649" y="319869"/>
                          <a:pt x="301180" y="343954"/>
                          <a:pt x="292100" y="349250"/>
                        </a:cubicBezTo>
                        <a:cubicBezTo>
                          <a:pt x="283923" y="354020"/>
                          <a:pt x="275167" y="357717"/>
                          <a:pt x="266700" y="361950"/>
                        </a:cubicBezTo>
                        <a:cubicBezTo>
                          <a:pt x="245533" y="359833"/>
                          <a:pt x="223460" y="362083"/>
                          <a:pt x="203200" y="355600"/>
                        </a:cubicBezTo>
                        <a:cubicBezTo>
                          <a:pt x="195327" y="353081"/>
                          <a:pt x="192432" y="343050"/>
                          <a:pt x="187325" y="336550"/>
                        </a:cubicBezTo>
                        <a:cubicBezTo>
                          <a:pt x="180786" y="328228"/>
                          <a:pt x="174625" y="319617"/>
                          <a:pt x="168275" y="311150"/>
                        </a:cubicBezTo>
                        <a:cubicBezTo>
                          <a:pt x="164042" y="299508"/>
                          <a:pt x="155575" y="288612"/>
                          <a:pt x="155575" y="276225"/>
                        </a:cubicBezTo>
                        <a:cubicBezTo>
                          <a:pt x="155575" y="258771"/>
                          <a:pt x="162241" y="241803"/>
                          <a:pt x="168275" y="225425"/>
                        </a:cubicBezTo>
                        <a:cubicBezTo>
                          <a:pt x="169827" y="221212"/>
                          <a:pt x="174294" y="218705"/>
                          <a:pt x="177800" y="215900"/>
                        </a:cubicBezTo>
                        <a:cubicBezTo>
                          <a:pt x="184909" y="210213"/>
                          <a:pt x="192305" y="204850"/>
                          <a:pt x="200025" y="200025"/>
                        </a:cubicBezTo>
                        <a:cubicBezTo>
                          <a:pt x="221555" y="186569"/>
                          <a:pt x="236276" y="179876"/>
                          <a:pt x="260350" y="171450"/>
                        </a:cubicBezTo>
                        <a:cubicBezTo>
                          <a:pt x="270779" y="167800"/>
                          <a:pt x="281265" y="164092"/>
                          <a:pt x="292100" y="161925"/>
                        </a:cubicBezTo>
                        <a:cubicBezTo>
                          <a:pt x="302530" y="159839"/>
                          <a:pt x="313267" y="159808"/>
                          <a:pt x="323850" y="158750"/>
                        </a:cubicBezTo>
                        <a:cubicBezTo>
                          <a:pt x="340783" y="159808"/>
                          <a:pt x="358145" y="157995"/>
                          <a:pt x="374650" y="161925"/>
                        </a:cubicBezTo>
                        <a:cubicBezTo>
                          <a:pt x="381242" y="163495"/>
                          <a:pt x="386292" y="169333"/>
                          <a:pt x="390525" y="174625"/>
                        </a:cubicBezTo>
                        <a:cubicBezTo>
                          <a:pt x="396823" y="182498"/>
                          <a:pt x="400032" y="193620"/>
                          <a:pt x="403225" y="203200"/>
                        </a:cubicBezTo>
                        <a:cubicBezTo>
                          <a:pt x="401460" y="219087"/>
                          <a:pt x="404637" y="230363"/>
                          <a:pt x="393700" y="241300"/>
                        </a:cubicBezTo>
                        <a:cubicBezTo>
                          <a:pt x="392952" y="242048"/>
                          <a:pt x="391583" y="241300"/>
                          <a:pt x="390525" y="241300"/>
                        </a:cubicBezTo>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24EAAE6F-6E9B-2F47-822E-B320C1D9CF06}"/>
                      </a:ext>
                    </a:extLst>
                  </p:cNvPr>
                  <p:cNvSpPr/>
                  <p:nvPr/>
                </p:nvSpPr>
                <p:spPr>
                  <a:xfrm rot="117617">
                    <a:off x="3203692" y="3379472"/>
                    <a:ext cx="231574" cy="475692"/>
                  </a:xfrm>
                  <a:custGeom>
                    <a:avLst/>
                    <a:gdLst>
                      <a:gd name="connsiteX0" fmla="*/ 184150 w 909078"/>
                      <a:gd name="connsiteY0" fmla="*/ 161925 h 723900"/>
                      <a:gd name="connsiteX1" fmla="*/ 168275 w 909078"/>
                      <a:gd name="connsiteY1" fmla="*/ 177800 h 723900"/>
                      <a:gd name="connsiteX2" fmla="*/ 155575 w 909078"/>
                      <a:gd name="connsiteY2" fmla="*/ 196850 h 723900"/>
                      <a:gd name="connsiteX3" fmla="*/ 149225 w 909078"/>
                      <a:gd name="connsiteY3" fmla="*/ 206375 h 723900"/>
                      <a:gd name="connsiteX4" fmla="*/ 146050 w 909078"/>
                      <a:gd name="connsiteY4" fmla="*/ 215900 h 723900"/>
                      <a:gd name="connsiteX5" fmla="*/ 133350 w 909078"/>
                      <a:gd name="connsiteY5" fmla="*/ 234950 h 723900"/>
                      <a:gd name="connsiteX6" fmla="*/ 127000 w 909078"/>
                      <a:gd name="connsiteY6" fmla="*/ 244475 h 723900"/>
                      <a:gd name="connsiteX7" fmla="*/ 120650 w 909078"/>
                      <a:gd name="connsiteY7" fmla="*/ 254000 h 723900"/>
                      <a:gd name="connsiteX8" fmla="*/ 114300 w 909078"/>
                      <a:gd name="connsiteY8" fmla="*/ 273050 h 723900"/>
                      <a:gd name="connsiteX9" fmla="*/ 111125 w 909078"/>
                      <a:gd name="connsiteY9" fmla="*/ 301625 h 723900"/>
                      <a:gd name="connsiteX10" fmla="*/ 101600 w 909078"/>
                      <a:gd name="connsiteY10" fmla="*/ 346075 h 723900"/>
                      <a:gd name="connsiteX11" fmla="*/ 98425 w 909078"/>
                      <a:gd name="connsiteY11" fmla="*/ 365125 h 723900"/>
                      <a:gd name="connsiteX12" fmla="*/ 107950 w 909078"/>
                      <a:gd name="connsiteY12" fmla="*/ 400050 h 723900"/>
                      <a:gd name="connsiteX13" fmla="*/ 111125 w 909078"/>
                      <a:gd name="connsiteY13" fmla="*/ 409575 h 723900"/>
                      <a:gd name="connsiteX14" fmla="*/ 120650 w 909078"/>
                      <a:gd name="connsiteY14" fmla="*/ 428625 h 723900"/>
                      <a:gd name="connsiteX15" fmla="*/ 117475 w 909078"/>
                      <a:gd name="connsiteY15" fmla="*/ 685800 h 723900"/>
                      <a:gd name="connsiteX16" fmla="*/ 111125 w 909078"/>
                      <a:gd name="connsiteY16" fmla="*/ 720725 h 723900"/>
                      <a:gd name="connsiteX17" fmla="*/ 114300 w 909078"/>
                      <a:gd name="connsiteY17" fmla="*/ 685800 h 723900"/>
                      <a:gd name="connsiteX18" fmla="*/ 117475 w 909078"/>
                      <a:gd name="connsiteY18" fmla="*/ 628650 h 723900"/>
                      <a:gd name="connsiteX19" fmla="*/ 123825 w 909078"/>
                      <a:gd name="connsiteY19" fmla="*/ 609600 h 723900"/>
                      <a:gd name="connsiteX20" fmla="*/ 127000 w 909078"/>
                      <a:gd name="connsiteY20" fmla="*/ 596900 h 723900"/>
                      <a:gd name="connsiteX21" fmla="*/ 130175 w 909078"/>
                      <a:gd name="connsiteY21" fmla="*/ 577850 h 723900"/>
                      <a:gd name="connsiteX22" fmla="*/ 136525 w 909078"/>
                      <a:gd name="connsiteY22" fmla="*/ 533400 h 723900"/>
                      <a:gd name="connsiteX23" fmla="*/ 142875 w 909078"/>
                      <a:gd name="connsiteY23" fmla="*/ 498475 h 723900"/>
                      <a:gd name="connsiteX24" fmla="*/ 146050 w 909078"/>
                      <a:gd name="connsiteY24" fmla="*/ 393700 h 723900"/>
                      <a:gd name="connsiteX25" fmla="*/ 149225 w 909078"/>
                      <a:gd name="connsiteY25" fmla="*/ 374650 h 723900"/>
                      <a:gd name="connsiteX26" fmla="*/ 161925 w 909078"/>
                      <a:gd name="connsiteY26" fmla="*/ 346075 h 723900"/>
                      <a:gd name="connsiteX27" fmla="*/ 171450 w 909078"/>
                      <a:gd name="connsiteY27" fmla="*/ 339725 h 723900"/>
                      <a:gd name="connsiteX28" fmla="*/ 180975 w 909078"/>
                      <a:gd name="connsiteY28" fmla="*/ 349250 h 723900"/>
                      <a:gd name="connsiteX29" fmla="*/ 184150 w 909078"/>
                      <a:gd name="connsiteY29" fmla="*/ 365125 h 723900"/>
                      <a:gd name="connsiteX30" fmla="*/ 187325 w 909078"/>
                      <a:gd name="connsiteY30" fmla="*/ 377825 h 723900"/>
                      <a:gd name="connsiteX31" fmla="*/ 193675 w 909078"/>
                      <a:gd name="connsiteY31" fmla="*/ 396875 h 723900"/>
                      <a:gd name="connsiteX32" fmla="*/ 190500 w 909078"/>
                      <a:gd name="connsiteY32" fmla="*/ 431800 h 723900"/>
                      <a:gd name="connsiteX33" fmla="*/ 180975 w 909078"/>
                      <a:gd name="connsiteY33" fmla="*/ 460375 h 723900"/>
                      <a:gd name="connsiteX34" fmla="*/ 177800 w 909078"/>
                      <a:gd name="connsiteY34" fmla="*/ 473075 h 723900"/>
                      <a:gd name="connsiteX35" fmla="*/ 171450 w 909078"/>
                      <a:gd name="connsiteY35" fmla="*/ 492125 h 723900"/>
                      <a:gd name="connsiteX36" fmla="*/ 174625 w 909078"/>
                      <a:gd name="connsiteY36" fmla="*/ 533400 h 723900"/>
                      <a:gd name="connsiteX37" fmla="*/ 180975 w 909078"/>
                      <a:gd name="connsiteY37" fmla="*/ 552450 h 723900"/>
                      <a:gd name="connsiteX38" fmla="*/ 177800 w 909078"/>
                      <a:gd name="connsiteY38" fmla="*/ 657225 h 723900"/>
                      <a:gd name="connsiteX39" fmla="*/ 171450 w 909078"/>
                      <a:gd name="connsiteY39" fmla="*/ 692150 h 723900"/>
                      <a:gd name="connsiteX40" fmla="*/ 165100 w 909078"/>
                      <a:gd name="connsiteY40" fmla="*/ 723900 h 723900"/>
                      <a:gd name="connsiteX41" fmla="*/ 171450 w 909078"/>
                      <a:gd name="connsiteY41" fmla="*/ 657225 h 723900"/>
                      <a:gd name="connsiteX42" fmla="*/ 174625 w 909078"/>
                      <a:gd name="connsiteY42" fmla="*/ 644525 h 723900"/>
                      <a:gd name="connsiteX43" fmla="*/ 180975 w 909078"/>
                      <a:gd name="connsiteY43" fmla="*/ 612775 h 723900"/>
                      <a:gd name="connsiteX44" fmla="*/ 184150 w 909078"/>
                      <a:gd name="connsiteY44" fmla="*/ 596900 h 723900"/>
                      <a:gd name="connsiteX45" fmla="*/ 190500 w 909078"/>
                      <a:gd name="connsiteY45" fmla="*/ 571500 h 723900"/>
                      <a:gd name="connsiteX46" fmla="*/ 193675 w 909078"/>
                      <a:gd name="connsiteY46" fmla="*/ 447675 h 723900"/>
                      <a:gd name="connsiteX47" fmla="*/ 196850 w 909078"/>
                      <a:gd name="connsiteY47" fmla="*/ 428625 h 723900"/>
                      <a:gd name="connsiteX48" fmla="*/ 193675 w 909078"/>
                      <a:gd name="connsiteY48" fmla="*/ 374650 h 723900"/>
                      <a:gd name="connsiteX49" fmla="*/ 184150 w 909078"/>
                      <a:gd name="connsiteY49" fmla="*/ 381000 h 723900"/>
                      <a:gd name="connsiteX50" fmla="*/ 180975 w 909078"/>
                      <a:gd name="connsiteY50" fmla="*/ 393700 h 723900"/>
                      <a:gd name="connsiteX51" fmla="*/ 177800 w 909078"/>
                      <a:gd name="connsiteY51" fmla="*/ 403225 h 723900"/>
                      <a:gd name="connsiteX52" fmla="*/ 174625 w 909078"/>
                      <a:gd name="connsiteY52" fmla="*/ 415925 h 723900"/>
                      <a:gd name="connsiteX53" fmla="*/ 168275 w 909078"/>
                      <a:gd name="connsiteY53" fmla="*/ 434975 h 723900"/>
                      <a:gd name="connsiteX54" fmla="*/ 165100 w 909078"/>
                      <a:gd name="connsiteY54" fmla="*/ 466725 h 723900"/>
                      <a:gd name="connsiteX55" fmla="*/ 161925 w 909078"/>
                      <a:gd name="connsiteY55" fmla="*/ 492125 h 723900"/>
                      <a:gd name="connsiteX56" fmla="*/ 158750 w 909078"/>
                      <a:gd name="connsiteY56" fmla="*/ 533400 h 723900"/>
                      <a:gd name="connsiteX57" fmla="*/ 155575 w 909078"/>
                      <a:gd name="connsiteY57" fmla="*/ 549275 h 723900"/>
                      <a:gd name="connsiteX58" fmla="*/ 149225 w 909078"/>
                      <a:gd name="connsiteY58" fmla="*/ 571500 h 723900"/>
                      <a:gd name="connsiteX59" fmla="*/ 142875 w 909078"/>
                      <a:gd name="connsiteY59" fmla="*/ 612775 h 723900"/>
                      <a:gd name="connsiteX60" fmla="*/ 136525 w 909078"/>
                      <a:gd name="connsiteY60" fmla="*/ 631825 h 723900"/>
                      <a:gd name="connsiteX61" fmla="*/ 133350 w 909078"/>
                      <a:gd name="connsiteY61" fmla="*/ 641350 h 723900"/>
                      <a:gd name="connsiteX62" fmla="*/ 130175 w 909078"/>
                      <a:gd name="connsiteY62" fmla="*/ 650875 h 723900"/>
                      <a:gd name="connsiteX63" fmla="*/ 133350 w 909078"/>
                      <a:gd name="connsiteY63" fmla="*/ 638175 h 723900"/>
                      <a:gd name="connsiteX64" fmla="*/ 136525 w 909078"/>
                      <a:gd name="connsiteY64" fmla="*/ 625475 h 723900"/>
                      <a:gd name="connsiteX65" fmla="*/ 142875 w 909078"/>
                      <a:gd name="connsiteY65" fmla="*/ 606425 h 723900"/>
                      <a:gd name="connsiteX66" fmla="*/ 146050 w 909078"/>
                      <a:gd name="connsiteY66" fmla="*/ 596900 h 723900"/>
                      <a:gd name="connsiteX67" fmla="*/ 149225 w 909078"/>
                      <a:gd name="connsiteY67" fmla="*/ 587375 h 723900"/>
                      <a:gd name="connsiteX68" fmla="*/ 155575 w 909078"/>
                      <a:gd name="connsiteY68" fmla="*/ 577850 h 723900"/>
                      <a:gd name="connsiteX69" fmla="*/ 161925 w 909078"/>
                      <a:gd name="connsiteY69" fmla="*/ 558800 h 723900"/>
                      <a:gd name="connsiteX70" fmla="*/ 168275 w 909078"/>
                      <a:gd name="connsiteY70" fmla="*/ 536575 h 723900"/>
                      <a:gd name="connsiteX71" fmla="*/ 174625 w 909078"/>
                      <a:gd name="connsiteY71" fmla="*/ 450850 h 723900"/>
                      <a:gd name="connsiteX72" fmla="*/ 184150 w 909078"/>
                      <a:gd name="connsiteY72" fmla="*/ 419100 h 723900"/>
                      <a:gd name="connsiteX73" fmla="*/ 187325 w 909078"/>
                      <a:gd name="connsiteY73" fmla="*/ 409575 h 723900"/>
                      <a:gd name="connsiteX74" fmla="*/ 190500 w 909078"/>
                      <a:gd name="connsiteY74" fmla="*/ 400050 h 723900"/>
                      <a:gd name="connsiteX75" fmla="*/ 196850 w 909078"/>
                      <a:gd name="connsiteY75" fmla="*/ 390525 h 723900"/>
                      <a:gd name="connsiteX76" fmla="*/ 200025 w 909078"/>
                      <a:gd name="connsiteY76" fmla="*/ 381000 h 723900"/>
                      <a:gd name="connsiteX77" fmla="*/ 209550 w 909078"/>
                      <a:gd name="connsiteY77" fmla="*/ 371475 h 723900"/>
                      <a:gd name="connsiteX78" fmla="*/ 231775 w 909078"/>
                      <a:gd name="connsiteY78" fmla="*/ 346075 h 723900"/>
                      <a:gd name="connsiteX79" fmla="*/ 244475 w 909078"/>
                      <a:gd name="connsiteY79" fmla="*/ 361950 h 723900"/>
                      <a:gd name="connsiteX80" fmla="*/ 250825 w 909078"/>
                      <a:gd name="connsiteY80" fmla="*/ 400050 h 723900"/>
                      <a:gd name="connsiteX81" fmla="*/ 254000 w 909078"/>
                      <a:gd name="connsiteY81" fmla="*/ 466725 h 723900"/>
                      <a:gd name="connsiteX82" fmla="*/ 260350 w 909078"/>
                      <a:gd name="connsiteY82" fmla="*/ 504825 h 723900"/>
                      <a:gd name="connsiteX83" fmla="*/ 263525 w 909078"/>
                      <a:gd name="connsiteY83" fmla="*/ 514350 h 723900"/>
                      <a:gd name="connsiteX84" fmla="*/ 266700 w 909078"/>
                      <a:gd name="connsiteY84" fmla="*/ 527050 h 723900"/>
                      <a:gd name="connsiteX85" fmla="*/ 263525 w 909078"/>
                      <a:gd name="connsiteY85" fmla="*/ 657225 h 723900"/>
                      <a:gd name="connsiteX86" fmla="*/ 266700 w 909078"/>
                      <a:gd name="connsiteY86" fmla="*/ 606425 h 723900"/>
                      <a:gd name="connsiteX87" fmla="*/ 273050 w 909078"/>
                      <a:gd name="connsiteY87" fmla="*/ 568325 h 723900"/>
                      <a:gd name="connsiteX88" fmla="*/ 269875 w 909078"/>
                      <a:gd name="connsiteY88" fmla="*/ 479425 h 723900"/>
                      <a:gd name="connsiteX89" fmla="*/ 273050 w 909078"/>
                      <a:gd name="connsiteY89" fmla="*/ 349250 h 723900"/>
                      <a:gd name="connsiteX90" fmla="*/ 279400 w 909078"/>
                      <a:gd name="connsiteY90" fmla="*/ 320675 h 723900"/>
                      <a:gd name="connsiteX91" fmla="*/ 288925 w 909078"/>
                      <a:gd name="connsiteY91" fmla="*/ 365125 h 723900"/>
                      <a:gd name="connsiteX92" fmla="*/ 292100 w 909078"/>
                      <a:gd name="connsiteY92" fmla="*/ 384175 h 723900"/>
                      <a:gd name="connsiteX93" fmla="*/ 298450 w 909078"/>
                      <a:gd name="connsiteY93" fmla="*/ 409575 h 723900"/>
                      <a:gd name="connsiteX94" fmla="*/ 301625 w 909078"/>
                      <a:gd name="connsiteY94" fmla="*/ 419100 h 723900"/>
                      <a:gd name="connsiteX95" fmla="*/ 307975 w 909078"/>
                      <a:gd name="connsiteY95" fmla="*/ 454025 h 723900"/>
                      <a:gd name="connsiteX96" fmla="*/ 311150 w 909078"/>
                      <a:gd name="connsiteY96" fmla="*/ 463550 h 723900"/>
                      <a:gd name="connsiteX97" fmla="*/ 314325 w 909078"/>
                      <a:gd name="connsiteY97" fmla="*/ 482600 h 723900"/>
                      <a:gd name="connsiteX98" fmla="*/ 320675 w 909078"/>
                      <a:gd name="connsiteY98" fmla="*/ 508000 h 723900"/>
                      <a:gd name="connsiteX99" fmla="*/ 323850 w 909078"/>
                      <a:gd name="connsiteY99" fmla="*/ 523875 h 723900"/>
                      <a:gd name="connsiteX100" fmla="*/ 320675 w 909078"/>
                      <a:gd name="connsiteY100" fmla="*/ 587375 h 723900"/>
                      <a:gd name="connsiteX101" fmla="*/ 314325 w 909078"/>
                      <a:gd name="connsiteY101" fmla="*/ 625475 h 723900"/>
                      <a:gd name="connsiteX102" fmla="*/ 311150 w 909078"/>
                      <a:gd name="connsiteY102" fmla="*/ 650875 h 723900"/>
                      <a:gd name="connsiteX103" fmla="*/ 317500 w 909078"/>
                      <a:gd name="connsiteY103" fmla="*/ 641350 h 723900"/>
                      <a:gd name="connsiteX104" fmla="*/ 330200 w 909078"/>
                      <a:gd name="connsiteY104" fmla="*/ 609600 h 723900"/>
                      <a:gd name="connsiteX105" fmla="*/ 333375 w 909078"/>
                      <a:gd name="connsiteY105" fmla="*/ 600075 h 723900"/>
                      <a:gd name="connsiteX106" fmla="*/ 333375 w 909078"/>
                      <a:gd name="connsiteY106" fmla="*/ 476250 h 723900"/>
                      <a:gd name="connsiteX107" fmla="*/ 323850 w 909078"/>
                      <a:gd name="connsiteY107" fmla="*/ 457200 h 723900"/>
                      <a:gd name="connsiteX108" fmla="*/ 314325 w 909078"/>
                      <a:gd name="connsiteY108" fmla="*/ 428625 h 723900"/>
                      <a:gd name="connsiteX109" fmla="*/ 311150 w 909078"/>
                      <a:gd name="connsiteY109" fmla="*/ 419100 h 723900"/>
                      <a:gd name="connsiteX110" fmla="*/ 304800 w 909078"/>
                      <a:gd name="connsiteY110" fmla="*/ 409575 h 723900"/>
                      <a:gd name="connsiteX111" fmla="*/ 298450 w 909078"/>
                      <a:gd name="connsiteY111" fmla="*/ 390525 h 723900"/>
                      <a:gd name="connsiteX112" fmla="*/ 295275 w 909078"/>
                      <a:gd name="connsiteY112" fmla="*/ 381000 h 723900"/>
                      <a:gd name="connsiteX113" fmla="*/ 292100 w 909078"/>
                      <a:gd name="connsiteY113" fmla="*/ 371475 h 723900"/>
                      <a:gd name="connsiteX114" fmla="*/ 288925 w 909078"/>
                      <a:gd name="connsiteY114" fmla="*/ 355600 h 723900"/>
                      <a:gd name="connsiteX115" fmla="*/ 282575 w 909078"/>
                      <a:gd name="connsiteY115" fmla="*/ 333375 h 723900"/>
                      <a:gd name="connsiteX116" fmla="*/ 276225 w 909078"/>
                      <a:gd name="connsiteY116" fmla="*/ 304800 h 723900"/>
                      <a:gd name="connsiteX117" fmla="*/ 279400 w 909078"/>
                      <a:gd name="connsiteY117" fmla="*/ 276225 h 723900"/>
                      <a:gd name="connsiteX118" fmla="*/ 282575 w 909078"/>
                      <a:gd name="connsiteY118" fmla="*/ 292100 h 723900"/>
                      <a:gd name="connsiteX119" fmla="*/ 285750 w 909078"/>
                      <a:gd name="connsiteY119" fmla="*/ 314325 h 723900"/>
                      <a:gd name="connsiteX120" fmla="*/ 288925 w 909078"/>
                      <a:gd name="connsiteY120" fmla="*/ 323850 h 723900"/>
                      <a:gd name="connsiteX121" fmla="*/ 292100 w 909078"/>
                      <a:gd name="connsiteY121" fmla="*/ 339725 h 723900"/>
                      <a:gd name="connsiteX122" fmla="*/ 295275 w 909078"/>
                      <a:gd name="connsiteY122" fmla="*/ 365125 h 723900"/>
                      <a:gd name="connsiteX123" fmla="*/ 301625 w 909078"/>
                      <a:gd name="connsiteY123" fmla="*/ 390525 h 723900"/>
                      <a:gd name="connsiteX124" fmla="*/ 304800 w 909078"/>
                      <a:gd name="connsiteY124" fmla="*/ 412750 h 723900"/>
                      <a:gd name="connsiteX125" fmla="*/ 311150 w 909078"/>
                      <a:gd name="connsiteY125" fmla="*/ 434975 h 723900"/>
                      <a:gd name="connsiteX126" fmla="*/ 314325 w 909078"/>
                      <a:gd name="connsiteY126" fmla="*/ 447675 h 723900"/>
                      <a:gd name="connsiteX127" fmla="*/ 320675 w 909078"/>
                      <a:gd name="connsiteY127" fmla="*/ 457200 h 723900"/>
                      <a:gd name="connsiteX128" fmla="*/ 330200 w 909078"/>
                      <a:gd name="connsiteY128" fmla="*/ 488950 h 723900"/>
                      <a:gd name="connsiteX129" fmla="*/ 336550 w 909078"/>
                      <a:gd name="connsiteY129" fmla="*/ 498475 h 723900"/>
                      <a:gd name="connsiteX130" fmla="*/ 342900 w 909078"/>
                      <a:gd name="connsiteY130" fmla="*/ 536575 h 723900"/>
                      <a:gd name="connsiteX131" fmla="*/ 355600 w 909078"/>
                      <a:gd name="connsiteY131" fmla="*/ 555625 h 723900"/>
                      <a:gd name="connsiteX132" fmla="*/ 361950 w 909078"/>
                      <a:gd name="connsiteY132" fmla="*/ 574675 h 723900"/>
                      <a:gd name="connsiteX133" fmla="*/ 365125 w 909078"/>
                      <a:gd name="connsiteY133" fmla="*/ 596900 h 723900"/>
                      <a:gd name="connsiteX134" fmla="*/ 361950 w 909078"/>
                      <a:gd name="connsiteY134" fmla="*/ 584200 h 723900"/>
                      <a:gd name="connsiteX135" fmla="*/ 355600 w 909078"/>
                      <a:gd name="connsiteY135" fmla="*/ 565150 h 723900"/>
                      <a:gd name="connsiteX136" fmla="*/ 352425 w 909078"/>
                      <a:gd name="connsiteY136" fmla="*/ 552450 h 723900"/>
                      <a:gd name="connsiteX137" fmla="*/ 349250 w 909078"/>
                      <a:gd name="connsiteY137" fmla="*/ 542925 h 723900"/>
                      <a:gd name="connsiteX138" fmla="*/ 342900 w 909078"/>
                      <a:gd name="connsiteY138" fmla="*/ 511175 h 723900"/>
                      <a:gd name="connsiteX139" fmla="*/ 339725 w 909078"/>
                      <a:gd name="connsiteY139" fmla="*/ 498475 h 723900"/>
                      <a:gd name="connsiteX140" fmla="*/ 333375 w 909078"/>
                      <a:gd name="connsiteY140" fmla="*/ 485775 h 723900"/>
                      <a:gd name="connsiteX141" fmla="*/ 330200 w 909078"/>
                      <a:gd name="connsiteY141" fmla="*/ 473075 h 723900"/>
                      <a:gd name="connsiteX142" fmla="*/ 323850 w 909078"/>
                      <a:gd name="connsiteY142" fmla="*/ 460375 h 723900"/>
                      <a:gd name="connsiteX143" fmla="*/ 314325 w 909078"/>
                      <a:gd name="connsiteY143" fmla="*/ 419100 h 723900"/>
                      <a:gd name="connsiteX144" fmla="*/ 317500 w 909078"/>
                      <a:gd name="connsiteY144" fmla="*/ 314325 h 723900"/>
                      <a:gd name="connsiteX145" fmla="*/ 320675 w 909078"/>
                      <a:gd name="connsiteY145" fmla="*/ 323850 h 723900"/>
                      <a:gd name="connsiteX146" fmla="*/ 327025 w 909078"/>
                      <a:gd name="connsiteY146" fmla="*/ 349250 h 723900"/>
                      <a:gd name="connsiteX147" fmla="*/ 330200 w 909078"/>
                      <a:gd name="connsiteY147" fmla="*/ 377825 h 723900"/>
                      <a:gd name="connsiteX148" fmla="*/ 342900 w 909078"/>
                      <a:gd name="connsiteY148" fmla="*/ 434975 h 723900"/>
                      <a:gd name="connsiteX149" fmla="*/ 346075 w 909078"/>
                      <a:gd name="connsiteY149" fmla="*/ 444500 h 723900"/>
                      <a:gd name="connsiteX150" fmla="*/ 349250 w 909078"/>
                      <a:gd name="connsiteY150" fmla="*/ 457200 h 723900"/>
                      <a:gd name="connsiteX151" fmla="*/ 352425 w 909078"/>
                      <a:gd name="connsiteY151" fmla="*/ 466725 h 723900"/>
                      <a:gd name="connsiteX152" fmla="*/ 355600 w 909078"/>
                      <a:gd name="connsiteY152" fmla="*/ 479425 h 723900"/>
                      <a:gd name="connsiteX153" fmla="*/ 365125 w 909078"/>
                      <a:gd name="connsiteY153" fmla="*/ 508000 h 723900"/>
                      <a:gd name="connsiteX154" fmla="*/ 377825 w 909078"/>
                      <a:gd name="connsiteY154" fmla="*/ 546100 h 723900"/>
                      <a:gd name="connsiteX155" fmla="*/ 381000 w 909078"/>
                      <a:gd name="connsiteY155" fmla="*/ 555625 h 723900"/>
                      <a:gd name="connsiteX156" fmla="*/ 384175 w 909078"/>
                      <a:gd name="connsiteY156" fmla="*/ 565150 h 723900"/>
                      <a:gd name="connsiteX157" fmla="*/ 396875 w 909078"/>
                      <a:gd name="connsiteY157" fmla="*/ 584200 h 723900"/>
                      <a:gd name="connsiteX158" fmla="*/ 393700 w 909078"/>
                      <a:gd name="connsiteY158" fmla="*/ 574675 h 723900"/>
                      <a:gd name="connsiteX159" fmla="*/ 381000 w 909078"/>
                      <a:gd name="connsiteY159" fmla="*/ 542925 h 723900"/>
                      <a:gd name="connsiteX160" fmla="*/ 374650 w 909078"/>
                      <a:gd name="connsiteY160" fmla="*/ 523875 h 723900"/>
                      <a:gd name="connsiteX161" fmla="*/ 368300 w 909078"/>
                      <a:gd name="connsiteY161" fmla="*/ 511175 h 723900"/>
                      <a:gd name="connsiteX162" fmla="*/ 365125 w 909078"/>
                      <a:gd name="connsiteY162" fmla="*/ 498475 h 723900"/>
                      <a:gd name="connsiteX163" fmla="*/ 358775 w 909078"/>
                      <a:gd name="connsiteY163" fmla="*/ 485775 h 723900"/>
                      <a:gd name="connsiteX164" fmla="*/ 355600 w 909078"/>
                      <a:gd name="connsiteY164" fmla="*/ 473075 h 723900"/>
                      <a:gd name="connsiteX165" fmla="*/ 349250 w 909078"/>
                      <a:gd name="connsiteY165" fmla="*/ 454025 h 723900"/>
                      <a:gd name="connsiteX166" fmla="*/ 346075 w 909078"/>
                      <a:gd name="connsiteY166" fmla="*/ 441325 h 723900"/>
                      <a:gd name="connsiteX167" fmla="*/ 339725 w 909078"/>
                      <a:gd name="connsiteY167" fmla="*/ 431800 h 723900"/>
                      <a:gd name="connsiteX168" fmla="*/ 342900 w 909078"/>
                      <a:gd name="connsiteY168" fmla="*/ 349250 h 723900"/>
                      <a:gd name="connsiteX169" fmla="*/ 346075 w 909078"/>
                      <a:gd name="connsiteY169" fmla="*/ 336550 h 723900"/>
                      <a:gd name="connsiteX170" fmla="*/ 352425 w 909078"/>
                      <a:gd name="connsiteY170" fmla="*/ 298450 h 723900"/>
                      <a:gd name="connsiteX171" fmla="*/ 355600 w 909078"/>
                      <a:gd name="connsiteY171" fmla="*/ 260350 h 723900"/>
                      <a:gd name="connsiteX172" fmla="*/ 361950 w 909078"/>
                      <a:gd name="connsiteY172" fmla="*/ 298450 h 723900"/>
                      <a:gd name="connsiteX173" fmla="*/ 368300 w 909078"/>
                      <a:gd name="connsiteY173" fmla="*/ 330200 h 723900"/>
                      <a:gd name="connsiteX174" fmla="*/ 381000 w 909078"/>
                      <a:gd name="connsiteY174" fmla="*/ 352425 h 723900"/>
                      <a:gd name="connsiteX175" fmla="*/ 393700 w 909078"/>
                      <a:gd name="connsiteY175" fmla="*/ 374650 h 723900"/>
                      <a:gd name="connsiteX176" fmla="*/ 403225 w 909078"/>
                      <a:gd name="connsiteY176" fmla="*/ 381000 h 723900"/>
                      <a:gd name="connsiteX177" fmla="*/ 431800 w 909078"/>
                      <a:gd name="connsiteY177" fmla="*/ 406400 h 723900"/>
                      <a:gd name="connsiteX178" fmla="*/ 441325 w 909078"/>
                      <a:gd name="connsiteY178" fmla="*/ 422275 h 723900"/>
                      <a:gd name="connsiteX179" fmla="*/ 447675 w 909078"/>
                      <a:gd name="connsiteY179" fmla="*/ 434975 h 723900"/>
                      <a:gd name="connsiteX180" fmla="*/ 460375 w 909078"/>
                      <a:gd name="connsiteY180" fmla="*/ 457200 h 723900"/>
                      <a:gd name="connsiteX181" fmla="*/ 466725 w 909078"/>
                      <a:gd name="connsiteY181" fmla="*/ 476250 h 723900"/>
                      <a:gd name="connsiteX182" fmla="*/ 457200 w 909078"/>
                      <a:gd name="connsiteY182" fmla="*/ 457200 h 723900"/>
                      <a:gd name="connsiteX183" fmla="*/ 447675 w 909078"/>
                      <a:gd name="connsiteY183" fmla="*/ 441325 h 723900"/>
                      <a:gd name="connsiteX184" fmla="*/ 441325 w 909078"/>
                      <a:gd name="connsiteY184" fmla="*/ 422275 h 723900"/>
                      <a:gd name="connsiteX185" fmla="*/ 431800 w 909078"/>
                      <a:gd name="connsiteY185" fmla="*/ 403225 h 723900"/>
                      <a:gd name="connsiteX186" fmla="*/ 425450 w 909078"/>
                      <a:gd name="connsiteY186" fmla="*/ 384175 h 723900"/>
                      <a:gd name="connsiteX187" fmla="*/ 422275 w 909078"/>
                      <a:gd name="connsiteY187" fmla="*/ 374650 h 723900"/>
                      <a:gd name="connsiteX188" fmla="*/ 419100 w 909078"/>
                      <a:gd name="connsiteY188" fmla="*/ 365125 h 723900"/>
                      <a:gd name="connsiteX189" fmla="*/ 406400 w 909078"/>
                      <a:gd name="connsiteY189" fmla="*/ 333375 h 723900"/>
                      <a:gd name="connsiteX190" fmla="*/ 396875 w 909078"/>
                      <a:gd name="connsiteY190" fmla="*/ 304800 h 723900"/>
                      <a:gd name="connsiteX191" fmla="*/ 393700 w 909078"/>
                      <a:gd name="connsiteY191" fmla="*/ 295275 h 723900"/>
                      <a:gd name="connsiteX192" fmla="*/ 390525 w 909078"/>
                      <a:gd name="connsiteY192" fmla="*/ 285750 h 723900"/>
                      <a:gd name="connsiteX193" fmla="*/ 384175 w 909078"/>
                      <a:gd name="connsiteY193" fmla="*/ 276225 h 723900"/>
                      <a:gd name="connsiteX194" fmla="*/ 381000 w 909078"/>
                      <a:gd name="connsiteY194" fmla="*/ 266700 h 723900"/>
                      <a:gd name="connsiteX195" fmla="*/ 387350 w 909078"/>
                      <a:gd name="connsiteY195" fmla="*/ 276225 h 723900"/>
                      <a:gd name="connsiteX196" fmla="*/ 415925 w 909078"/>
                      <a:gd name="connsiteY196" fmla="*/ 307975 h 723900"/>
                      <a:gd name="connsiteX197" fmla="*/ 425450 w 909078"/>
                      <a:gd name="connsiteY197" fmla="*/ 317500 h 723900"/>
                      <a:gd name="connsiteX198" fmla="*/ 454025 w 909078"/>
                      <a:gd name="connsiteY198" fmla="*/ 330200 h 723900"/>
                      <a:gd name="connsiteX199" fmla="*/ 473075 w 909078"/>
                      <a:gd name="connsiteY199" fmla="*/ 336550 h 723900"/>
                      <a:gd name="connsiteX200" fmla="*/ 482600 w 909078"/>
                      <a:gd name="connsiteY200" fmla="*/ 339725 h 723900"/>
                      <a:gd name="connsiteX201" fmla="*/ 492125 w 909078"/>
                      <a:gd name="connsiteY201" fmla="*/ 342900 h 723900"/>
                      <a:gd name="connsiteX202" fmla="*/ 520700 w 909078"/>
                      <a:gd name="connsiteY202" fmla="*/ 365125 h 723900"/>
                      <a:gd name="connsiteX203" fmla="*/ 527050 w 909078"/>
                      <a:gd name="connsiteY203" fmla="*/ 387350 h 723900"/>
                      <a:gd name="connsiteX204" fmla="*/ 520700 w 909078"/>
                      <a:gd name="connsiteY204" fmla="*/ 377825 h 723900"/>
                      <a:gd name="connsiteX205" fmla="*/ 511175 w 909078"/>
                      <a:gd name="connsiteY205" fmla="*/ 365125 h 723900"/>
                      <a:gd name="connsiteX206" fmla="*/ 504825 w 909078"/>
                      <a:gd name="connsiteY206" fmla="*/ 355600 h 723900"/>
                      <a:gd name="connsiteX207" fmla="*/ 495300 w 909078"/>
                      <a:gd name="connsiteY207" fmla="*/ 342900 h 723900"/>
                      <a:gd name="connsiteX208" fmla="*/ 488950 w 909078"/>
                      <a:gd name="connsiteY208" fmla="*/ 330200 h 723900"/>
                      <a:gd name="connsiteX209" fmla="*/ 479425 w 909078"/>
                      <a:gd name="connsiteY209" fmla="*/ 320675 h 723900"/>
                      <a:gd name="connsiteX210" fmla="*/ 463550 w 909078"/>
                      <a:gd name="connsiteY210" fmla="*/ 292100 h 723900"/>
                      <a:gd name="connsiteX211" fmla="*/ 457200 w 909078"/>
                      <a:gd name="connsiteY211" fmla="*/ 282575 h 723900"/>
                      <a:gd name="connsiteX212" fmla="*/ 450850 w 909078"/>
                      <a:gd name="connsiteY212" fmla="*/ 260350 h 723900"/>
                      <a:gd name="connsiteX213" fmla="*/ 447675 w 909078"/>
                      <a:gd name="connsiteY213" fmla="*/ 212725 h 723900"/>
                      <a:gd name="connsiteX214" fmla="*/ 454025 w 909078"/>
                      <a:gd name="connsiteY214" fmla="*/ 196850 h 723900"/>
                      <a:gd name="connsiteX215" fmla="*/ 482600 w 909078"/>
                      <a:gd name="connsiteY215" fmla="*/ 209550 h 723900"/>
                      <a:gd name="connsiteX216" fmla="*/ 495300 w 909078"/>
                      <a:gd name="connsiteY216" fmla="*/ 215900 h 723900"/>
                      <a:gd name="connsiteX217" fmla="*/ 504825 w 909078"/>
                      <a:gd name="connsiteY217" fmla="*/ 219075 h 723900"/>
                      <a:gd name="connsiteX218" fmla="*/ 523875 w 909078"/>
                      <a:gd name="connsiteY218" fmla="*/ 228600 h 723900"/>
                      <a:gd name="connsiteX219" fmla="*/ 555625 w 909078"/>
                      <a:gd name="connsiteY219" fmla="*/ 238125 h 723900"/>
                      <a:gd name="connsiteX220" fmla="*/ 565150 w 909078"/>
                      <a:gd name="connsiteY220" fmla="*/ 241300 h 723900"/>
                      <a:gd name="connsiteX221" fmla="*/ 574675 w 909078"/>
                      <a:gd name="connsiteY221" fmla="*/ 247650 h 723900"/>
                      <a:gd name="connsiteX222" fmla="*/ 603250 w 909078"/>
                      <a:gd name="connsiteY222" fmla="*/ 250825 h 723900"/>
                      <a:gd name="connsiteX223" fmla="*/ 615950 w 909078"/>
                      <a:gd name="connsiteY223" fmla="*/ 254000 h 723900"/>
                      <a:gd name="connsiteX224" fmla="*/ 644525 w 909078"/>
                      <a:gd name="connsiteY224" fmla="*/ 269875 h 723900"/>
                      <a:gd name="connsiteX225" fmla="*/ 622300 w 909078"/>
                      <a:gd name="connsiteY225" fmla="*/ 234950 h 723900"/>
                      <a:gd name="connsiteX226" fmla="*/ 609600 w 909078"/>
                      <a:gd name="connsiteY226" fmla="*/ 219075 h 723900"/>
                      <a:gd name="connsiteX227" fmla="*/ 577850 w 909078"/>
                      <a:gd name="connsiteY227" fmla="*/ 190500 h 723900"/>
                      <a:gd name="connsiteX228" fmla="*/ 558800 w 909078"/>
                      <a:gd name="connsiteY228" fmla="*/ 168275 h 723900"/>
                      <a:gd name="connsiteX229" fmla="*/ 549275 w 909078"/>
                      <a:gd name="connsiteY229" fmla="*/ 161925 h 723900"/>
                      <a:gd name="connsiteX230" fmla="*/ 539750 w 909078"/>
                      <a:gd name="connsiteY230" fmla="*/ 152400 h 723900"/>
                      <a:gd name="connsiteX231" fmla="*/ 527050 w 909078"/>
                      <a:gd name="connsiteY231" fmla="*/ 146050 h 723900"/>
                      <a:gd name="connsiteX232" fmla="*/ 517525 w 909078"/>
                      <a:gd name="connsiteY232" fmla="*/ 139700 h 723900"/>
                      <a:gd name="connsiteX233" fmla="*/ 527050 w 909078"/>
                      <a:gd name="connsiteY233" fmla="*/ 142875 h 723900"/>
                      <a:gd name="connsiteX234" fmla="*/ 542925 w 909078"/>
                      <a:gd name="connsiteY234" fmla="*/ 152400 h 723900"/>
                      <a:gd name="connsiteX235" fmla="*/ 552450 w 909078"/>
                      <a:gd name="connsiteY235" fmla="*/ 161925 h 723900"/>
                      <a:gd name="connsiteX236" fmla="*/ 587375 w 909078"/>
                      <a:gd name="connsiteY236" fmla="*/ 184150 h 723900"/>
                      <a:gd name="connsiteX237" fmla="*/ 596900 w 909078"/>
                      <a:gd name="connsiteY237" fmla="*/ 190500 h 723900"/>
                      <a:gd name="connsiteX238" fmla="*/ 619125 w 909078"/>
                      <a:gd name="connsiteY238" fmla="*/ 206375 h 723900"/>
                      <a:gd name="connsiteX239" fmla="*/ 628650 w 909078"/>
                      <a:gd name="connsiteY239" fmla="*/ 215900 h 723900"/>
                      <a:gd name="connsiteX240" fmla="*/ 654050 w 909078"/>
                      <a:gd name="connsiteY240" fmla="*/ 228600 h 723900"/>
                      <a:gd name="connsiteX241" fmla="*/ 688975 w 909078"/>
                      <a:gd name="connsiteY241" fmla="*/ 257175 h 723900"/>
                      <a:gd name="connsiteX242" fmla="*/ 711200 w 909078"/>
                      <a:gd name="connsiteY242" fmla="*/ 276225 h 723900"/>
                      <a:gd name="connsiteX243" fmla="*/ 717550 w 909078"/>
                      <a:gd name="connsiteY243" fmla="*/ 285750 h 723900"/>
                      <a:gd name="connsiteX244" fmla="*/ 727075 w 909078"/>
                      <a:gd name="connsiteY244" fmla="*/ 292100 h 723900"/>
                      <a:gd name="connsiteX245" fmla="*/ 714375 w 909078"/>
                      <a:gd name="connsiteY245" fmla="*/ 285750 h 723900"/>
                      <a:gd name="connsiteX246" fmla="*/ 701675 w 909078"/>
                      <a:gd name="connsiteY246" fmla="*/ 269875 h 723900"/>
                      <a:gd name="connsiteX247" fmla="*/ 669925 w 909078"/>
                      <a:gd name="connsiteY247" fmla="*/ 238125 h 723900"/>
                      <a:gd name="connsiteX248" fmla="*/ 660400 w 909078"/>
                      <a:gd name="connsiteY248" fmla="*/ 228600 h 723900"/>
                      <a:gd name="connsiteX249" fmla="*/ 650875 w 909078"/>
                      <a:gd name="connsiteY249" fmla="*/ 219075 h 723900"/>
                      <a:gd name="connsiteX250" fmla="*/ 635000 w 909078"/>
                      <a:gd name="connsiteY250" fmla="*/ 200025 h 723900"/>
                      <a:gd name="connsiteX251" fmla="*/ 647700 w 909078"/>
                      <a:gd name="connsiteY251" fmla="*/ 193675 h 723900"/>
                      <a:gd name="connsiteX252" fmla="*/ 673100 w 909078"/>
                      <a:gd name="connsiteY252" fmla="*/ 219075 h 723900"/>
                      <a:gd name="connsiteX253" fmla="*/ 685800 w 909078"/>
                      <a:gd name="connsiteY253" fmla="*/ 231775 h 723900"/>
                      <a:gd name="connsiteX254" fmla="*/ 698500 w 909078"/>
                      <a:gd name="connsiteY254" fmla="*/ 250825 h 723900"/>
                      <a:gd name="connsiteX255" fmla="*/ 704850 w 909078"/>
                      <a:gd name="connsiteY255" fmla="*/ 260350 h 723900"/>
                      <a:gd name="connsiteX256" fmla="*/ 708025 w 909078"/>
                      <a:gd name="connsiteY256" fmla="*/ 269875 h 723900"/>
                      <a:gd name="connsiteX257" fmla="*/ 688975 w 909078"/>
                      <a:gd name="connsiteY257" fmla="*/ 244475 h 723900"/>
                      <a:gd name="connsiteX258" fmla="*/ 679450 w 909078"/>
                      <a:gd name="connsiteY258" fmla="*/ 228600 h 723900"/>
                      <a:gd name="connsiteX259" fmla="*/ 660400 w 909078"/>
                      <a:gd name="connsiteY259" fmla="*/ 200025 h 723900"/>
                      <a:gd name="connsiteX260" fmla="*/ 654050 w 909078"/>
                      <a:gd name="connsiteY260" fmla="*/ 187325 h 723900"/>
                      <a:gd name="connsiteX261" fmla="*/ 635000 w 909078"/>
                      <a:gd name="connsiteY261" fmla="*/ 155575 h 723900"/>
                      <a:gd name="connsiteX262" fmla="*/ 628650 w 909078"/>
                      <a:gd name="connsiteY262" fmla="*/ 142875 h 723900"/>
                      <a:gd name="connsiteX263" fmla="*/ 622300 w 909078"/>
                      <a:gd name="connsiteY263" fmla="*/ 133350 h 723900"/>
                      <a:gd name="connsiteX264" fmla="*/ 631825 w 909078"/>
                      <a:gd name="connsiteY264" fmla="*/ 139700 h 723900"/>
                      <a:gd name="connsiteX265" fmla="*/ 654050 w 909078"/>
                      <a:gd name="connsiteY265" fmla="*/ 158750 h 723900"/>
                      <a:gd name="connsiteX266" fmla="*/ 673100 w 909078"/>
                      <a:gd name="connsiteY266" fmla="*/ 184150 h 723900"/>
                      <a:gd name="connsiteX267" fmla="*/ 688975 w 909078"/>
                      <a:gd name="connsiteY267" fmla="*/ 200025 h 723900"/>
                      <a:gd name="connsiteX268" fmla="*/ 698500 w 909078"/>
                      <a:gd name="connsiteY268" fmla="*/ 215900 h 723900"/>
                      <a:gd name="connsiteX269" fmla="*/ 708025 w 909078"/>
                      <a:gd name="connsiteY269" fmla="*/ 228600 h 723900"/>
                      <a:gd name="connsiteX270" fmla="*/ 714375 w 909078"/>
                      <a:gd name="connsiteY270" fmla="*/ 238125 h 723900"/>
                      <a:gd name="connsiteX271" fmla="*/ 692150 w 909078"/>
                      <a:gd name="connsiteY271" fmla="*/ 206375 h 723900"/>
                      <a:gd name="connsiteX272" fmla="*/ 657225 w 909078"/>
                      <a:gd name="connsiteY272" fmla="*/ 158750 h 723900"/>
                      <a:gd name="connsiteX273" fmla="*/ 641350 w 909078"/>
                      <a:gd name="connsiteY273" fmla="*/ 133350 h 723900"/>
                      <a:gd name="connsiteX274" fmla="*/ 635000 w 909078"/>
                      <a:gd name="connsiteY274" fmla="*/ 123825 h 723900"/>
                      <a:gd name="connsiteX275" fmla="*/ 654050 w 909078"/>
                      <a:gd name="connsiteY275" fmla="*/ 130175 h 723900"/>
                      <a:gd name="connsiteX276" fmla="*/ 676275 w 909078"/>
                      <a:gd name="connsiteY276" fmla="*/ 146050 h 723900"/>
                      <a:gd name="connsiteX277" fmla="*/ 688975 w 909078"/>
                      <a:gd name="connsiteY277" fmla="*/ 155575 h 723900"/>
                      <a:gd name="connsiteX278" fmla="*/ 698500 w 909078"/>
                      <a:gd name="connsiteY278" fmla="*/ 161925 h 723900"/>
                      <a:gd name="connsiteX279" fmla="*/ 673100 w 909078"/>
                      <a:gd name="connsiteY279" fmla="*/ 136525 h 723900"/>
                      <a:gd name="connsiteX280" fmla="*/ 660400 w 909078"/>
                      <a:gd name="connsiteY280" fmla="*/ 120650 h 723900"/>
                      <a:gd name="connsiteX281" fmla="*/ 650875 w 909078"/>
                      <a:gd name="connsiteY281" fmla="*/ 111125 h 723900"/>
                      <a:gd name="connsiteX282" fmla="*/ 641350 w 909078"/>
                      <a:gd name="connsiteY282" fmla="*/ 98425 h 723900"/>
                      <a:gd name="connsiteX283" fmla="*/ 615950 w 909078"/>
                      <a:gd name="connsiteY283" fmla="*/ 73025 h 723900"/>
                      <a:gd name="connsiteX284" fmla="*/ 606425 w 909078"/>
                      <a:gd name="connsiteY284" fmla="*/ 60325 h 723900"/>
                      <a:gd name="connsiteX285" fmla="*/ 600075 w 909078"/>
                      <a:gd name="connsiteY285" fmla="*/ 50800 h 723900"/>
                      <a:gd name="connsiteX286" fmla="*/ 612775 w 909078"/>
                      <a:gd name="connsiteY286" fmla="*/ 53975 h 723900"/>
                      <a:gd name="connsiteX287" fmla="*/ 644525 w 909078"/>
                      <a:gd name="connsiteY287" fmla="*/ 66675 h 723900"/>
                      <a:gd name="connsiteX288" fmla="*/ 657225 w 909078"/>
                      <a:gd name="connsiteY288" fmla="*/ 69850 h 723900"/>
                      <a:gd name="connsiteX289" fmla="*/ 679450 w 909078"/>
                      <a:gd name="connsiteY289" fmla="*/ 82550 h 723900"/>
                      <a:gd name="connsiteX290" fmla="*/ 692150 w 909078"/>
                      <a:gd name="connsiteY290" fmla="*/ 88900 h 723900"/>
                      <a:gd name="connsiteX291" fmla="*/ 720725 w 909078"/>
                      <a:gd name="connsiteY291" fmla="*/ 98425 h 723900"/>
                      <a:gd name="connsiteX292" fmla="*/ 673100 w 909078"/>
                      <a:gd name="connsiteY292" fmla="*/ 88900 h 723900"/>
                      <a:gd name="connsiteX293" fmla="*/ 660400 w 909078"/>
                      <a:gd name="connsiteY293" fmla="*/ 82550 h 723900"/>
                      <a:gd name="connsiteX294" fmla="*/ 628650 w 909078"/>
                      <a:gd name="connsiteY294" fmla="*/ 76200 h 723900"/>
                      <a:gd name="connsiteX295" fmla="*/ 612775 w 909078"/>
                      <a:gd name="connsiteY295" fmla="*/ 73025 h 723900"/>
                      <a:gd name="connsiteX296" fmla="*/ 603250 w 909078"/>
                      <a:gd name="connsiteY296" fmla="*/ 69850 h 723900"/>
                      <a:gd name="connsiteX297" fmla="*/ 638175 w 909078"/>
                      <a:gd name="connsiteY297" fmla="*/ 73025 h 723900"/>
                      <a:gd name="connsiteX298" fmla="*/ 682625 w 909078"/>
                      <a:gd name="connsiteY298" fmla="*/ 82550 h 723900"/>
                      <a:gd name="connsiteX299" fmla="*/ 692150 w 909078"/>
                      <a:gd name="connsiteY299" fmla="*/ 85725 h 723900"/>
                      <a:gd name="connsiteX300" fmla="*/ 704850 w 909078"/>
                      <a:gd name="connsiteY300" fmla="*/ 88900 h 723900"/>
                      <a:gd name="connsiteX301" fmla="*/ 733425 w 909078"/>
                      <a:gd name="connsiteY301" fmla="*/ 98425 h 723900"/>
                      <a:gd name="connsiteX302" fmla="*/ 742950 w 909078"/>
                      <a:gd name="connsiteY302" fmla="*/ 101600 h 723900"/>
                      <a:gd name="connsiteX303" fmla="*/ 752475 w 909078"/>
                      <a:gd name="connsiteY303" fmla="*/ 104775 h 723900"/>
                      <a:gd name="connsiteX304" fmla="*/ 762000 w 909078"/>
                      <a:gd name="connsiteY304" fmla="*/ 101600 h 723900"/>
                      <a:gd name="connsiteX305" fmla="*/ 771525 w 909078"/>
                      <a:gd name="connsiteY305" fmla="*/ 95250 h 723900"/>
                      <a:gd name="connsiteX306" fmla="*/ 812800 w 909078"/>
                      <a:gd name="connsiteY306" fmla="*/ 98425 h 723900"/>
                      <a:gd name="connsiteX307" fmla="*/ 831850 w 909078"/>
                      <a:gd name="connsiteY307" fmla="*/ 101600 h 723900"/>
                      <a:gd name="connsiteX308" fmla="*/ 847725 w 909078"/>
                      <a:gd name="connsiteY308" fmla="*/ 104775 h 723900"/>
                      <a:gd name="connsiteX309" fmla="*/ 844550 w 909078"/>
                      <a:gd name="connsiteY309" fmla="*/ 95250 h 723900"/>
                      <a:gd name="connsiteX310" fmla="*/ 831850 w 909078"/>
                      <a:gd name="connsiteY310" fmla="*/ 88900 h 723900"/>
                      <a:gd name="connsiteX311" fmla="*/ 790575 w 909078"/>
                      <a:gd name="connsiteY311" fmla="*/ 63500 h 723900"/>
                      <a:gd name="connsiteX312" fmla="*/ 765175 w 909078"/>
                      <a:gd name="connsiteY312" fmla="*/ 57150 h 723900"/>
                      <a:gd name="connsiteX313" fmla="*/ 727075 w 909078"/>
                      <a:gd name="connsiteY313" fmla="*/ 47625 h 723900"/>
                      <a:gd name="connsiteX314" fmla="*/ 638175 w 909078"/>
                      <a:gd name="connsiteY314" fmla="*/ 50800 h 723900"/>
                      <a:gd name="connsiteX315" fmla="*/ 596900 w 909078"/>
                      <a:gd name="connsiteY315" fmla="*/ 57150 h 723900"/>
                      <a:gd name="connsiteX316" fmla="*/ 482600 w 909078"/>
                      <a:gd name="connsiteY316" fmla="*/ 53975 h 723900"/>
                      <a:gd name="connsiteX317" fmla="*/ 463550 w 909078"/>
                      <a:gd name="connsiteY317" fmla="*/ 47625 h 723900"/>
                      <a:gd name="connsiteX318" fmla="*/ 431800 w 909078"/>
                      <a:gd name="connsiteY318" fmla="*/ 38100 h 723900"/>
                      <a:gd name="connsiteX319" fmla="*/ 419100 w 909078"/>
                      <a:gd name="connsiteY319" fmla="*/ 31750 h 723900"/>
                      <a:gd name="connsiteX320" fmla="*/ 396875 w 909078"/>
                      <a:gd name="connsiteY320" fmla="*/ 25400 h 723900"/>
                      <a:gd name="connsiteX321" fmla="*/ 384175 w 909078"/>
                      <a:gd name="connsiteY321" fmla="*/ 19050 h 723900"/>
                      <a:gd name="connsiteX322" fmla="*/ 374650 w 909078"/>
                      <a:gd name="connsiteY322" fmla="*/ 15875 h 723900"/>
                      <a:gd name="connsiteX323" fmla="*/ 346075 w 909078"/>
                      <a:gd name="connsiteY323" fmla="*/ 0 h 723900"/>
                      <a:gd name="connsiteX324" fmla="*/ 304800 w 909078"/>
                      <a:gd name="connsiteY324" fmla="*/ 6350 h 723900"/>
                      <a:gd name="connsiteX325" fmla="*/ 282575 w 909078"/>
                      <a:gd name="connsiteY325" fmla="*/ 15875 h 723900"/>
                      <a:gd name="connsiteX326" fmla="*/ 269875 w 909078"/>
                      <a:gd name="connsiteY326" fmla="*/ 34925 h 723900"/>
                      <a:gd name="connsiteX327" fmla="*/ 266700 w 909078"/>
                      <a:gd name="connsiteY327" fmla="*/ 44450 h 723900"/>
                      <a:gd name="connsiteX328" fmla="*/ 250825 w 909078"/>
                      <a:gd name="connsiteY328" fmla="*/ 63500 h 723900"/>
                      <a:gd name="connsiteX329" fmla="*/ 238125 w 909078"/>
                      <a:gd name="connsiteY329" fmla="*/ 82550 h 723900"/>
                      <a:gd name="connsiteX330" fmla="*/ 215900 w 909078"/>
                      <a:gd name="connsiteY330" fmla="*/ 114300 h 723900"/>
                      <a:gd name="connsiteX331" fmla="*/ 206375 w 909078"/>
                      <a:gd name="connsiteY331" fmla="*/ 123825 h 723900"/>
                      <a:gd name="connsiteX332" fmla="*/ 193675 w 909078"/>
                      <a:gd name="connsiteY332" fmla="*/ 130175 h 723900"/>
                      <a:gd name="connsiteX333" fmla="*/ 184150 w 909078"/>
                      <a:gd name="connsiteY333" fmla="*/ 136525 h 723900"/>
                      <a:gd name="connsiteX334" fmla="*/ 165100 w 909078"/>
                      <a:gd name="connsiteY334" fmla="*/ 146050 h 723900"/>
                      <a:gd name="connsiteX335" fmla="*/ 155575 w 909078"/>
                      <a:gd name="connsiteY335" fmla="*/ 168275 h 723900"/>
                      <a:gd name="connsiteX336" fmla="*/ 152400 w 909078"/>
                      <a:gd name="connsiteY336" fmla="*/ 180975 h 723900"/>
                      <a:gd name="connsiteX337" fmla="*/ 136525 w 909078"/>
                      <a:gd name="connsiteY337" fmla="*/ 209550 h 723900"/>
                      <a:gd name="connsiteX338" fmla="*/ 139700 w 909078"/>
                      <a:gd name="connsiteY338" fmla="*/ 219075 h 723900"/>
                      <a:gd name="connsiteX339" fmla="*/ 171450 w 909078"/>
                      <a:gd name="connsiteY339" fmla="*/ 206375 h 723900"/>
                      <a:gd name="connsiteX340" fmla="*/ 180975 w 909078"/>
                      <a:gd name="connsiteY340" fmla="*/ 203200 h 723900"/>
                      <a:gd name="connsiteX341" fmla="*/ 228600 w 909078"/>
                      <a:gd name="connsiteY341" fmla="*/ 161925 h 723900"/>
                      <a:gd name="connsiteX342" fmla="*/ 238125 w 909078"/>
                      <a:gd name="connsiteY342" fmla="*/ 152400 h 723900"/>
                      <a:gd name="connsiteX343" fmla="*/ 247650 w 909078"/>
                      <a:gd name="connsiteY343" fmla="*/ 142875 h 723900"/>
                      <a:gd name="connsiteX344" fmla="*/ 250825 w 909078"/>
                      <a:gd name="connsiteY344" fmla="*/ 133350 h 723900"/>
                      <a:gd name="connsiteX345" fmla="*/ 269875 w 909078"/>
                      <a:gd name="connsiteY345" fmla="*/ 111125 h 723900"/>
                      <a:gd name="connsiteX346" fmla="*/ 285750 w 909078"/>
                      <a:gd name="connsiteY346" fmla="*/ 95250 h 723900"/>
                      <a:gd name="connsiteX347" fmla="*/ 301625 w 909078"/>
                      <a:gd name="connsiteY347" fmla="*/ 82550 h 723900"/>
                      <a:gd name="connsiteX348" fmla="*/ 304800 w 909078"/>
                      <a:gd name="connsiteY348" fmla="*/ 95250 h 723900"/>
                      <a:gd name="connsiteX349" fmla="*/ 269875 w 909078"/>
                      <a:gd name="connsiteY349" fmla="*/ 142875 h 723900"/>
                      <a:gd name="connsiteX350" fmla="*/ 244475 w 909078"/>
                      <a:gd name="connsiteY350" fmla="*/ 177800 h 723900"/>
                      <a:gd name="connsiteX351" fmla="*/ 212725 w 909078"/>
                      <a:gd name="connsiteY351" fmla="*/ 206375 h 723900"/>
                      <a:gd name="connsiteX352" fmla="*/ 193675 w 909078"/>
                      <a:gd name="connsiteY352" fmla="*/ 222250 h 723900"/>
                      <a:gd name="connsiteX353" fmla="*/ 187325 w 909078"/>
                      <a:gd name="connsiteY353" fmla="*/ 231775 h 723900"/>
                      <a:gd name="connsiteX354" fmla="*/ 180975 w 909078"/>
                      <a:gd name="connsiteY354" fmla="*/ 269875 h 723900"/>
                      <a:gd name="connsiteX355" fmla="*/ 203200 w 909078"/>
                      <a:gd name="connsiteY355" fmla="*/ 209550 h 723900"/>
                      <a:gd name="connsiteX356" fmla="*/ 219075 w 909078"/>
                      <a:gd name="connsiteY356" fmla="*/ 184150 h 723900"/>
                      <a:gd name="connsiteX357" fmla="*/ 228600 w 909078"/>
                      <a:gd name="connsiteY357" fmla="*/ 168275 h 723900"/>
                      <a:gd name="connsiteX358" fmla="*/ 260350 w 909078"/>
                      <a:gd name="connsiteY358" fmla="*/ 130175 h 723900"/>
                      <a:gd name="connsiteX359" fmla="*/ 269875 w 909078"/>
                      <a:gd name="connsiteY359" fmla="*/ 123825 h 723900"/>
                      <a:gd name="connsiteX360" fmla="*/ 295275 w 909078"/>
                      <a:gd name="connsiteY360" fmla="*/ 107950 h 723900"/>
                      <a:gd name="connsiteX361" fmla="*/ 342900 w 909078"/>
                      <a:gd name="connsiteY361" fmla="*/ 111125 h 723900"/>
                      <a:gd name="connsiteX362" fmla="*/ 355600 w 909078"/>
                      <a:gd name="connsiteY362" fmla="*/ 117475 h 723900"/>
                      <a:gd name="connsiteX363" fmla="*/ 374650 w 909078"/>
                      <a:gd name="connsiteY363" fmla="*/ 130175 h 723900"/>
                      <a:gd name="connsiteX364" fmla="*/ 387350 w 909078"/>
                      <a:gd name="connsiteY364" fmla="*/ 149225 h 723900"/>
                      <a:gd name="connsiteX365" fmla="*/ 393700 w 909078"/>
                      <a:gd name="connsiteY365" fmla="*/ 158750 h 723900"/>
                      <a:gd name="connsiteX366" fmla="*/ 396875 w 909078"/>
                      <a:gd name="connsiteY366" fmla="*/ 228600 h 723900"/>
                      <a:gd name="connsiteX367" fmla="*/ 384175 w 909078"/>
                      <a:gd name="connsiteY367" fmla="*/ 244475 h 723900"/>
                      <a:gd name="connsiteX368" fmla="*/ 374650 w 909078"/>
                      <a:gd name="connsiteY368" fmla="*/ 247650 h 723900"/>
                      <a:gd name="connsiteX369" fmla="*/ 317500 w 909078"/>
                      <a:gd name="connsiteY369" fmla="*/ 241300 h 723900"/>
                      <a:gd name="connsiteX370" fmla="*/ 298450 w 909078"/>
                      <a:gd name="connsiteY370" fmla="*/ 222250 h 723900"/>
                      <a:gd name="connsiteX371" fmla="*/ 282575 w 909078"/>
                      <a:gd name="connsiteY371" fmla="*/ 193675 h 723900"/>
                      <a:gd name="connsiteX372" fmla="*/ 279400 w 909078"/>
                      <a:gd name="connsiteY372" fmla="*/ 107950 h 723900"/>
                      <a:gd name="connsiteX373" fmla="*/ 295275 w 909078"/>
                      <a:gd name="connsiteY373" fmla="*/ 88900 h 723900"/>
                      <a:gd name="connsiteX374" fmla="*/ 320675 w 909078"/>
                      <a:gd name="connsiteY374" fmla="*/ 73025 h 723900"/>
                      <a:gd name="connsiteX375" fmla="*/ 330200 w 909078"/>
                      <a:gd name="connsiteY375" fmla="*/ 66675 h 723900"/>
                      <a:gd name="connsiteX376" fmla="*/ 349250 w 909078"/>
                      <a:gd name="connsiteY376" fmla="*/ 63500 h 723900"/>
                      <a:gd name="connsiteX377" fmla="*/ 425450 w 909078"/>
                      <a:gd name="connsiteY377" fmla="*/ 73025 h 723900"/>
                      <a:gd name="connsiteX378" fmla="*/ 434975 w 909078"/>
                      <a:gd name="connsiteY378" fmla="*/ 82550 h 723900"/>
                      <a:gd name="connsiteX379" fmla="*/ 434975 w 909078"/>
                      <a:gd name="connsiteY379" fmla="*/ 146050 h 723900"/>
                      <a:gd name="connsiteX380" fmla="*/ 428625 w 909078"/>
                      <a:gd name="connsiteY380" fmla="*/ 155575 h 723900"/>
                      <a:gd name="connsiteX381" fmla="*/ 406400 w 909078"/>
                      <a:gd name="connsiteY381" fmla="*/ 171450 h 723900"/>
                      <a:gd name="connsiteX382" fmla="*/ 387350 w 909078"/>
                      <a:gd name="connsiteY382" fmla="*/ 177800 h 723900"/>
                      <a:gd name="connsiteX383" fmla="*/ 336550 w 909078"/>
                      <a:gd name="connsiteY383" fmla="*/ 168275 h 723900"/>
                      <a:gd name="connsiteX384" fmla="*/ 311150 w 909078"/>
                      <a:gd name="connsiteY384" fmla="*/ 139700 h 723900"/>
                      <a:gd name="connsiteX385" fmla="*/ 304800 w 909078"/>
                      <a:gd name="connsiteY385" fmla="*/ 127000 h 723900"/>
                      <a:gd name="connsiteX386" fmla="*/ 304800 w 909078"/>
                      <a:gd name="connsiteY386" fmla="*/ 60325 h 723900"/>
                      <a:gd name="connsiteX387" fmla="*/ 314325 w 909078"/>
                      <a:gd name="connsiteY387" fmla="*/ 47625 h 723900"/>
                      <a:gd name="connsiteX388" fmla="*/ 355600 w 909078"/>
                      <a:gd name="connsiteY388" fmla="*/ 15875 h 723900"/>
                      <a:gd name="connsiteX389" fmla="*/ 377825 w 909078"/>
                      <a:gd name="connsiteY389" fmla="*/ 6350 h 723900"/>
                      <a:gd name="connsiteX390" fmla="*/ 444500 w 909078"/>
                      <a:gd name="connsiteY390" fmla="*/ 22225 h 723900"/>
                      <a:gd name="connsiteX391" fmla="*/ 454025 w 909078"/>
                      <a:gd name="connsiteY391" fmla="*/ 34925 h 723900"/>
                      <a:gd name="connsiteX392" fmla="*/ 460375 w 909078"/>
                      <a:gd name="connsiteY392" fmla="*/ 53975 h 723900"/>
                      <a:gd name="connsiteX393" fmla="*/ 466725 w 909078"/>
                      <a:gd name="connsiteY393" fmla="*/ 69850 h 723900"/>
                      <a:gd name="connsiteX394" fmla="*/ 469900 w 909078"/>
                      <a:gd name="connsiteY394" fmla="*/ 101600 h 723900"/>
                      <a:gd name="connsiteX395" fmla="*/ 457200 w 909078"/>
                      <a:gd name="connsiteY395" fmla="*/ 146050 h 723900"/>
                      <a:gd name="connsiteX396" fmla="*/ 447675 w 909078"/>
                      <a:gd name="connsiteY396" fmla="*/ 149225 h 723900"/>
                      <a:gd name="connsiteX397" fmla="*/ 412750 w 909078"/>
                      <a:gd name="connsiteY397" fmla="*/ 146050 h 723900"/>
                      <a:gd name="connsiteX398" fmla="*/ 393700 w 909078"/>
                      <a:gd name="connsiteY398" fmla="*/ 133350 h 723900"/>
                      <a:gd name="connsiteX399" fmla="*/ 384175 w 909078"/>
                      <a:gd name="connsiteY399" fmla="*/ 127000 h 723900"/>
                      <a:gd name="connsiteX400" fmla="*/ 374650 w 909078"/>
                      <a:gd name="connsiteY400" fmla="*/ 120650 h 723900"/>
                      <a:gd name="connsiteX401" fmla="*/ 352425 w 909078"/>
                      <a:gd name="connsiteY401" fmla="*/ 92075 h 723900"/>
                      <a:gd name="connsiteX402" fmla="*/ 349250 w 909078"/>
                      <a:gd name="connsiteY402" fmla="*/ 82550 h 723900"/>
                      <a:gd name="connsiteX403" fmla="*/ 352425 w 909078"/>
                      <a:gd name="connsiteY403" fmla="*/ 47625 h 723900"/>
                      <a:gd name="connsiteX404" fmla="*/ 355600 w 909078"/>
                      <a:gd name="connsiteY404" fmla="*/ 57150 h 723900"/>
                      <a:gd name="connsiteX405" fmla="*/ 352425 w 909078"/>
                      <a:gd name="connsiteY405" fmla="*/ 79375 h 723900"/>
                      <a:gd name="connsiteX406" fmla="*/ 339725 w 909078"/>
                      <a:gd name="connsiteY406" fmla="*/ 85725 h 723900"/>
                      <a:gd name="connsiteX407" fmla="*/ 311150 w 909078"/>
                      <a:gd name="connsiteY407" fmla="*/ 76200 h 723900"/>
                      <a:gd name="connsiteX408" fmla="*/ 304800 w 909078"/>
                      <a:gd name="connsiteY408" fmla="*/ 66675 h 723900"/>
                      <a:gd name="connsiteX409" fmla="*/ 295275 w 909078"/>
                      <a:gd name="connsiteY409" fmla="*/ 44450 h 723900"/>
                      <a:gd name="connsiteX410" fmla="*/ 298450 w 909078"/>
                      <a:gd name="connsiteY410" fmla="*/ 31750 h 723900"/>
                      <a:gd name="connsiteX411" fmla="*/ 307975 w 909078"/>
                      <a:gd name="connsiteY411" fmla="*/ 28575 h 723900"/>
                      <a:gd name="connsiteX412" fmla="*/ 339725 w 909078"/>
                      <a:gd name="connsiteY412" fmla="*/ 31750 h 723900"/>
                      <a:gd name="connsiteX413" fmla="*/ 355600 w 909078"/>
                      <a:gd name="connsiteY413" fmla="*/ 44450 h 723900"/>
                      <a:gd name="connsiteX414" fmla="*/ 358775 w 909078"/>
                      <a:gd name="connsiteY414" fmla="*/ 53975 h 723900"/>
                      <a:gd name="connsiteX415" fmla="*/ 339725 w 909078"/>
                      <a:gd name="connsiteY415" fmla="*/ 47625 h 723900"/>
                      <a:gd name="connsiteX416" fmla="*/ 317500 w 909078"/>
                      <a:gd name="connsiteY416" fmla="*/ 41275 h 723900"/>
                      <a:gd name="connsiteX417" fmla="*/ 307975 w 909078"/>
                      <a:gd name="connsiteY417" fmla="*/ 38100 h 723900"/>
                      <a:gd name="connsiteX418" fmla="*/ 273050 w 909078"/>
                      <a:gd name="connsiteY418" fmla="*/ 41275 h 723900"/>
                      <a:gd name="connsiteX419" fmla="*/ 263525 w 909078"/>
                      <a:gd name="connsiteY419" fmla="*/ 50800 h 723900"/>
                      <a:gd name="connsiteX420" fmla="*/ 250825 w 909078"/>
                      <a:gd name="connsiteY420" fmla="*/ 73025 h 723900"/>
                      <a:gd name="connsiteX421" fmla="*/ 238125 w 909078"/>
                      <a:gd name="connsiteY421" fmla="*/ 92075 h 723900"/>
                      <a:gd name="connsiteX422" fmla="*/ 219075 w 909078"/>
                      <a:gd name="connsiteY422" fmla="*/ 123825 h 723900"/>
                      <a:gd name="connsiteX423" fmla="*/ 206375 w 909078"/>
                      <a:gd name="connsiteY423" fmla="*/ 146050 h 723900"/>
                      <a:gd name="connsiteX424" fmla="*/ 203200 w 909078"/>
                      <a:gd name="connsiteY424" fmla="*/ 155575 h 723900"/>
                      <a:gd name="connsiteX425" fmla="*/ 190500 w 909078"/>
                      <a:gd name="connsiteY425" fmla="*/ 174625 h 723900"/>
                      <a:gd name="connsiteX426" fmla="*/ 187325 w 909078"/>
                      <a:gd name="connsiteY426" fmla="*/ 184150 h 723900"/>
                      <a:gd name="connsiteX427" fmla="*/ 180975 w 909078"/>
                      <a:gd name="connsiteY427" fmla="*/ 209550 h 723900"/>
                      <a:gd name="connsiteX428" fmla="*/ 174625 w 909078"/>
                      <a:gd name="connsiteY428" fmla="*/ 222250 h 723900"/>
                      <a:gd name="connsiteX429" fmla="*/ 168275 w 909078"/>
                      <a:gd name="connsiteY429" fmla="*/ 231775 h 723900"/>
                      <a:gd name="connsiteX430" fmla="*/ 165100 w 909078"/>
                      <a:gd name="connsiteY430" fmla="*/ 241300 h 723900"/>
                      <a:gd name="connsiteX431" fmla="*/ 136525 w 909078"/>
                      <a:gd name="connsiteY431" fmla="*/ 257175 h 723900"/>
                      <a:gd name="connsiteX432" fmla="*/ 127000 w 909078"/>
                      <a:gd name="connsiteY432" fmla="*/ 263525 h 723900"/>
                      <a:gd name="connsiteX433" fmla="*/ 127000 w 909078"/>
                      <a:gd name="connsiteY433" fmla="*/ 333375 h 723900"/>
                      <a:gd name="connsiteX434" fmla="*/ 155575 w 909078"/>
                      <a:gd name="connsiteY434" fmla="*/ 330200 h 723900"/>
                      <a:gd name="connsiteX435" fmla="*/ 193675 w 909078"/>
                      <a:gd name="connsiteY435" fmla="*/ 314325 h 723900"/>
                      <a:gd name="connsiteX436" fmla="*/ 209550 w 909078"/>
                      <a:gd name="connsiteY436" fmla="*/ 304800 h 723900"/>
                      <a:gd name="connsiteX437" fmla="*/ 222250 w 909078"/>
                      <a:gd name="connsiteY437" fmla="*/ 292100 h 723900"/>
                      <a:gd name="connsiteX438" fmla="*/ 254000 w 909078"/>
                      <a:gd name="connsiteY438" fmla="*/ 263525 h 723900"/>
                      <a:gd name="connsiteX439" fmla="*/ 263525 w 909078"/>
                      <a:gd name="connsiteY439" fmla="*/ 250825 h 723900"/>
                      <a:gd name="connsiteX440" fmla="*/ 276225 w 909078"/>
                      <a:gd name="connsiteY440" fmla="*/ 241300 h 723900"/>
                      <a:gd name="connsiteX441" fmla="*/ 282575 w 909078"/>
                      <a:gd name="connsiteY441" fmla="*/ 231775 h 723900"/>
                      <a:gd name="connsiteX442" fmla="*/ 304800 w 909078"/>
                      <a:gd name="connsiteY442" fmla="*/ 212725 h 723900"/>
                      <a:gd name="connsiteX443" fmla="*/ 320675 w 909078"/>
                      <a:gd name="connsiteY443" fmla="*/ 193675 h 723900"/>
                      <a:gd name="connsiteX444" fmla="*/ 330200 w 909078"/>
                      <a:gd name="connsiteY444" fmla="*/ 187325 h 723900"/>
                      <a:gd name="connsiteX445" fmla="*/ 365125 w 909078"/>
                      <a:gd name="connsiteY445" fmla="*/ 158750 h 723900"/>
                      <a:gd name="connsiteX446" fmla="*/ 374650 w 909078"/>
                      <a:gd name="connsiteY446" fmla="*/ 155575 h 723900"/>
                      <a:gd name="connsiteX447" fmla="*/ 384175 w 909078"/>
                      <a:gd name="connsiteY447" fmla="*/ 149225 h 723900"/>
                      <a:gd name="connsiteX448" fmla="*/ 403225 w 909078"/>
                      <a:gd name="connsiteY448" fmla="*/ 142875 h 723900"/>
                      <a:gd name="connsiteX449" fmla="*/ 390525 w 909078"/>
                      <a:gd name="connsiteY449" fmla="*/ 165100 h 723900"/>
                      <a:gd name="connsiteX450" fmla="*/ 374650 w 909078"/>
                      <a:gd name="connsiteY450" fmla="*/ 174625 h 723900"/>
                      <a:gd name="connsiteX451" fmla="*/ 355600 w 909078"/>
                      <a:gd name="connsiteY451" fmla="*/ 187325 h 723900"/>
                      <a:gd name="connsiteX452" fmla="*/ 346075 w 909078"/>
                      <a:gd name="connsiteY452" fmla="*/ 193675 h 723900"/>
                      <a:gd name="connsiteX453" fmla="*/ 333375 w 909078"/>
                      <a:gd name="connsiteY453" fmla="*/ 196850 h 723900"/>
                      <a:gd name="connsiteX454" fmla="*/ 323850 w 909078"/>
                      <a:gd name="connsiteY454" fmla="*/ 203200 h 723900"/>
                      <a:gd name="connsiteX455" fmla="*/ 276225 w 909078"/>
                      <a:gd name="connsiteY455" fmla="*/ 222250 h 723900"/>
                      <a:gd name="connsiteX456" fmla="*/ 266700 w 909078"/>
                      <a:gd name="connsiteY456" fmla="*/ 225425 h 723900"/>
                      <a:gd name="connsiteX457" fmla="*/ 250825 w 909078"/>
                      <a:gd name="connsiteY457" fmla="*/ 228600 h 723900"/>
                      <a:gd name="connsiteX458" fmla="*/ 234950 w 909078"/>
                      <a:gd name="connsiteY458" fmla="*/ 234950 h 723900"/>
                      <a:gd name="connsiteX459" fmla="*/ 212725 w 909078"/>
                      <a:gd name="connsiteY459" fmla="*/ 247650 h 723900"/>
                      <a:gd name="connsiteX460" fmla="*/ 200025 w 909078"/>
                      <a:gd name="connsiteY460" fmla="*/ 257175 h 723900"/>
                      <a:gd name="connsiteX461" fmla="*/ 180975 w 909078"/>
                      <a:gd name="connsiteY461" fmla="*/ 276225 h 723900"/>
                      <a:gd name="connsiteX462" fmla="*/ 161925 w 909078"/>
                      <a:gd name="connsiteY462" fmla="*/ 295275 h 723900"/>
                      <a:gd name="connsiteX463" fmla="*/ 149225 w 909078"/>
                      <a:gd name="connsiteY463" fmla="*/ 307975 h 723900"/>
                      <a:gd name="connsiteX464" fmla="*/ 136525 w 909078"/>
                      <a:gd name="connsiteY464" fmla="*/ 327025 h 723900"/>
                      <a:gd name="connsiteX465" fmla="*/ 130175 w 909078"/>
                      <a:gd name="connsiteY465" fmla="*/ 346075 h 723900"/>
                      <a:gd name="connsiteX466" fmla="*/ 123825 w 909078"/>
                      <a:gd name="connsiteY466" fmla="*/ 355600 h 723900"/>
                      <a:gd name="connsiteX467" fmla="*/ 120650 w 909078"/>
                      <a:gd name="connsiteY467" fmla="*/ 365125 h 723900"/>
                      <a:gd name="connsiteX468" fmla="*/ 114300 w 909078"/>
                      <a:gd name="connsiteY468" fmla="*/ 374650 h 723900"/>
                      <a:gd name="connsiteX469" fmla="*/ 111125 w 909078"/>
                      <a:gd name="connsiteY469" fmla="*/ 384175 h 723900"/>
                      <a:gd name="connsiteX470" fmla="*/ 98425 w 909078"/>
                      <a:gd name="connsiteY470" fmla="*/ 406400 h 723900"/>
                      <a:gd name="connsiteX471" fmla="*/ 95250 w 909078"/>
                      <a:gd name="connsiteY471" fmla="*/ 419100 h 723900"/>
                      <a:gd name="connsiteX472" fmla="*/ 88900 w 909078"/>
                      <a:gd name="connsiteY472" fmla="*/ 428625 h 723900"/>
                      <a:gd name="connsiteX473" fmla="*/ 76200 w 909078"/>
                      <a:gd name="connsiteY473" fmla="*/ 460375 h 723900"/>
                      <a:gd name="connsiteX474" fmla="*/ 63500 w 909078"/>
                      <a:gd name="connsiteY474" fmla="*/ 482600 h 723900"/>
                      <a:gd name="connsiteX475" fmla="*/ 50800 w 909078"/>
                      <a:gd name="connsiteY475" fmla="*/ 511175 h 723900"/>
                      <a:gd name="connsiteX476" fmla="*/ 38100 w 909078"/>
                      <a:gd name="connsiteY476" fmla="*/ 533400 h 723900"/>
                      <a:gd name="connsiteX477" fmla="*/ 25400 w 909078"/>
                      <a:gd name="connsiteY477" fmla="*/ 558800 h 723900"/>
                      <a:gd name="connsiteX478" fmla="*/ 22225 w 909078"/>
                      <a:gd name="connsiteY478" fmla="*/ 571500 h 723900"/>
                      <a:gd name="connsiteX479" fmla="*/ 9525 w 909078"/>
                      <a:gd name="connsiteY479" fmla="*/ 593725 h 723900"/>
                      <a:gd name="connsiteX480" fmla="*/ 0 w 909078"/>
                      <a:gd name="connsiteY480" fmla="*/ 612775 h 723900"/>
                      <a:gd name="connsiteX481" fmla="*/ 6350 w 909078"/>
                      <a:gd name="connsiteY481" fmla="*/ 577850 h 723900"/>
                      <a:gd name="connsiteX482" fmla="*/ 12700 w 909078"/>
                      <a:gd name="connsiteY482" fmla="*/ 565150 h 723900"/>
                      <a:gd name="connsiteX483" fmla="*/ 19050 w 909078"/>
                      <a:gd name="connsiteY483" fmla="*/ 546100 h 723900"/>
                      <a:gd name="connsiteX484" fmla="*/ 34925 w 909078"/>
                      <a:gd name="connsiteY484" fmla="*/ 523875 h 723900"/>
                      <a:gd name="connsiteX485" fmla="*/ 50800 w 909078"/>
                      <a:gd name="connsiteY485" fmla="*/ 492125 h 723900"/>
                      <a:gd name="connsiteX486" fmla="*/ 69850 w 909078"/>
                      <a:gd name="connsiteY486" fmla="*/ 466725 h 723900"/>
                      <a:gd name="connsiteX487" fmla="*/ 79375 w 909078"/>
                      <a:gd name="connsiteY487" fmla="*/ 454025 h 723900"/>
                      <a:gd name="connsiteX488" fmla="*/ 88900 w 909078"/>
                      <a:gd name="connsiteY488" fmla="*/ 444500 h 723900"/>
                      <a:gd name="connsiteX489" fmla="*/ 95250 w 909078"/>
                      <a:gd name="connsiteY489" fmla="*/ 434975 h 723900"/>
                      <a:gd name="connsiteX490" fmla="*/ 104775 w 909078"/>
                      <a:gd name="connsiteY490" fmla="*/ 428625 h 723900"/>
                      <a:gd name="connsiteX491" fmla="*/ 123825 w 909078"/>
                      <a:gd name="connsiteY491" fmla="*/ 406400 h 723900"/>
                      <a:gd name="connsiteX492" fmla="*/ 133350 w 909078"/>
                      <a:gd name="connsiteY492" fmla="*/ 396875 h 723900"/>
                      <a:gd name="connsiteX493" fmla="*/ 142875 w 909078"/>
                      <a:gd name="connsiteY493" fmla="*/ 377825 h 723900"/>
                      <a:gd name="connsiteX494" fmla="*/ 155575 w 909078"/>
                      <a:gd name="connsiteY494" fmla="*/ 358775 h 723900"/>
                      <a:gd name="connsiteX495" fmla="*/ 165100 w 909078"/>
                      <a:gd name="connsiteY495" fmla="*/ 330200 h 723900"/>
                      <a:gd name="connsiteX496" fmla="*/ 174625 w 909078"/>
                      <a:gd name="connsiteY496" fmla="*/ 304800 h 723900"/>
                      <a:gd name="connsiteX497" fmla="*/ 190500 w 909078"/>
                      <a:gd name="connsiteY497" fmla="*/ 285750 h 723900"/>
                      <a:gd name="connsiteX498" fmla="*/ 196850 w 909078"/>
                      <a:gd name="connsiteY498" fmla="*/ 276225 h 723900"/>
                      <a:gd name="connsiteX499" fmla="*/ 206375 w 909078"/>
                      <a:gd name="connsiteY499" fmla="*/ 266700 h 723900"/>
                      <a:gd name="connsiteX500" fmla="*/ 222250 w 909078"/>
                      <a:gd name="connsiteY500" fmla="*/ 247650 h 723900"/>
                      <a:gd name="connsiteX501" fmla="*/ 231775 w 909078"/>
                      <a:gd name="connsiteY501" fmla="*/ 241300 h 723900"/>
                      <a:gd name="connsiteX502" fmla="*/ 241300 w 909078"/>
                      <a:gd name="connsiteY502" fmla="*/ 231775 h 723900"/>
                      <a:gd name="connsiteX503" fmla="*/ 269875 w 909078"/>
                      <a:gd name="connsiteY503" fmla="*/ 209550 h 723900"/>
                      <a:gd name="connsiteX504" fmla="*/ 254000 w 909078"/>
                      <a:gd name="connsiteY504" fmla="*/ 234950 h 723900"/>
                      <a:gd name="connsiteX505" fmla="*/ 228600 w 909078"/>
                      <a:gd name="connsiteY505" fmla="*/ 260350 h 723900"/>
                      <a:gd name="connsiteX506" fmla="*/ 212725 w 909078"/>
                      <a:gd name="connsiteY506" fmla="*/ 279400 h 723900"/>
                      <a:gd name="connsiteX507" fmla="*/ 203200 w 909078"/>
                      <a:gd name="connsiteY507" fmla="*/ 292100 h 723900"/>
                      <a:gd name="connsiteX508" fmla="*/ 193675 w 909078"/>
                      <a:gd name="connsiteY508" fmla="*/ 301625 h 723900"/>
                      <a:gd name="connsiteX509" fmla="*/ 180975 w 909078"/>
                      <a:gd name="connsiteY509" fmla="*/ 320675 h 723900"/>
                      <a:gd name="connsiteX510" fmla="*/ 174625 w 909078"/>
                      <a:gd name="connsiteY510" fmla="*/ 330200 h 723900"/>
                      <a:gd name="connsiteX511" fmla="*/ 171450 w 909078"/>
                      <a:gd name="connsiteY511" fmla="*/ 339725 h 723900"/>
                      <a:gd name="connsiteX512" fmla="*/ 152400 w 909078"/>
                      <a:gd name="connsiteY512" fmla="*/ 358775 h 723900"/>
                      <a:gd name="connsiteX513" fmla="*/ 130175 w 909078"/>
                      <a:gd name="connsiteY513" fmla="*/ 384175 h 723900"/>
                      <a:gd name="connsiteX514" fmla="*/ 111125 w 909078"/>
                      <a:gd name="connsiteY514" fmla="*/ 396875 h 723900"/>
                      <a:gd name="connsiteX515" fmla="*/ 101600 w 909078"/>
                      <a:gd name="connsiteY515" fmla="*/ 406400 h 723900"/>
                      <a:gd name="connsiteX516" fmla="*/ 104775 w 909078"/>
                      <a:gd name="connsiteY516" fmla="*/ 425450 h 723900"/>
                      <a:gd name="connsiteX517" fmla="*/ 133350 w 909078"/>
                      <a:gd name="connsiteY517" fmla="*/ 447675 h 723900"/>
                      <a:gd name="connsiteX518" fmla="*/ 146050 w 909078"/>
                      <a:gd name="connsiteY518" fmla="*/ 450850 h 723900"/>
                      <a:gd name="connsiteX519" fmla="*/ 155575 w 909078"/>
                      <a:gd name="connsiteY519" fmla="*/ 447675 h 723900"/>
                      <a:gd name="connsiteX520" fmla="*/ 158750 w 909078"/>
                      <a:gd name="connsiteY520" fmla="*/ 434975 h 723900"/>
                      <a:gd name="connsiteX521" fmla="*/ 165100 w 909078"/>
                      <a:gd name="connsiteY521" fmla="*/ 422275 h 723900"/>
                      <a:gd name="connsiteX522" fmla="*/ 168275 w 909078"/>
                      <a:gd name="connsiteY522" fmla="*/ 412750 h 723900"/>
                      <a:gd name="connsiteX523" fmla="*/ 177800 w 909078"/>
                      <a:gd name="connsiteY523" fmla="*/ 403225 h 723900"/>
                      <a:gd name="connsiteX524" fmla="*/ 190500 w 909078"/>
                      <a:gd name="connsiteY524" fmla="*/ 377825 h 723900"/>
                      <a:gd name="connsiteX525" fmla="*/ 200025 w 909078"/>
                      <a:gd name="connsiteY525" fmla="*/ 346075 h 723900"/>
                      <a:gd name="connsiteX526" fmla="*/ 203200 w 909078"/>
                      <a:gd name="connsiteY526" fmla="*/ 336550 h 723900"/>
                      <a:gd name="connsiteX527" fmla="*/ 209550 w 909078"/>
                      <a:gd name="connsiteY527" fmla="*/ 346075 h 723900"/>
                      <a:gd name="connsiteX528" fmla="*/ 212725 w 909078"/>
                      <a:gd name="connsiteY528" fmla="*/ 355600 h 723900"/>
                      <a:gd name="connsiteX529" fmla="*/ 219075 w 909078"/>
                      <a:gd name="connsiteY529" fmla="*/ 381000 h 723900"/>
                      <a:gd name="connsiteX530" fmla="*/ 222250 w 909078"/>
                      <a:gd name="connsiteY530" fmla="*/ 393700 h 723900"/>
                      <a:gd name="connsiteX531" fmla="*/ 219075 w 909078"/>
                      <a:gd name="connsiteY531" fmla="*/ 663575 h 723900"/>
                      <a:gd name="connsiteX532" fmla="*/ 215900 w 909078"/>
                      <a:gd name="connsiteY532" fmla="*/ 622300 h 723900"/>
                      <a:gd name="connsiteX533" fmla="*/ 219075 w 909078"/>
                      <a:gd name="connsiteY533" fmla="*/ 409575 h 723900"/>
                      <a:gd name="connsiteX534" fmla="*/ 222250 w 909078"/>
                      <a:gd name="connsiteY534" fmla="*/ 390525 h 723900"/>
                      <a:gd name="connsiteX535" fmla="*/ 228600 w 909078"/>
                      <a:gd name="connsiteY535" fmla="*/ 361950 h 723900"/>
                      <a:gd name="connsiteX536" fmla="*/ 238125 w 909078"/>
                      <a:gd name="connsiteY536" fmla="*/ 320675 h 723900"/>
                      <a:gd name="connsiteX537" fmla="*/ 244475 w 909078"/>
                      <a:gd name="connsiteY537" fmla="*/ 273050 h 723900"/>
                      <a:gd name="connsiteX538" fmla="*/ 250825 w 909078"/>
                      <a:gd name="connsiteY538" fmla="*/ 247650 h 723900"/>
                      <a:gd name="connsiteX539" fmla="*/ 260350 w 909078"/>
                      <a:gd name="connsiteY539" fmla="*/ 234950 h 723900"/>
                      <a:gd name="connsiteX540" fmla="*/ 273050 w 909078"/>
                      <a:gd name="connsiteY540" fmla="*/ 212725 h 723900"/>
                      <a:gd name="connsiteX541" fmla="*/ 276225 w 909078"/>
                      <a:gd name="connsiteY541" fmla="*/ 203200 h 723900"/>
                      <a:gd name="connsiteX542" fmla="*/ 285750 w 909078"/>
                      <a:gd name="connsiteY542" fmla="*/ 403225 h 723900"/>
                      <a:gd name="connsiteX543" fmla="*/ 301625 w 909078"/>
                      <a:gd name="connsiteY543" fmla="*/ 419100 h 723900"/>
                      <a:gd name="connsiteX544" fmla="*/ 323850 w 909078"/>
                      <a:gd name="connsiteY544" fmla="*/ 434975 h 723900"/>
                      <a:gd name="connsiteX545" fmla="*/ 346075 w 909078"/>
                      <a:gd name="connsiteY545" fmla="*/ 450850 h 723900"/>
                      <a:gd name="connsiteX546" fmla="*/ 355600 w 909078"/>
                      <a:gd name="connsiteY546" fmla="*/ 454025 h 723900"/>
                      <a:gd name="connsiteX547" fmla="*/ 371475 w 909078"/>
                      <a:gd name="connsiteY547" fmla="*/ 466725 h 723900"/>
                      <a:gd name="connsiteX548" fmla="*/ 390525 w 909078"/>
                      <a:gd name="connsiteY548" fmla="*/ 482600 h 723900"/>
                      <a:gd name="connsiteX549" fmla="*/ 406400 w 909078"/>
                      <a:gd name="connsiteY549" fmla="*/ 508000 h 723900"/>
                      <a:gd name="connsiteX550" fmla="*/ 412750 w 909078"/>
                      <a:gd name="connsiteY550" fmla="*/ 517525 h 723900"/>
                      <a:gd name="connsiteX551" fmla="*/ 415925 w 909078"/>
                      <a:gd name="connsiteY551" fmla="*/ 527050 h 723900"/>
                      <a:gd name="connsiteX552" fmla="*/ 422275 w 909078"/>
                      <a:gd name="connsiteY552" fmla="*/ 536575 h 723900"/>
                      <a:gd name="connsiteX553" fmla="*/ 403225 w 909078"/>
                      <a:gd name="connsiteY553" fmla="*/ 508000 h 723900"/>
                      <a:gd name="connsiteX554" fmla="*/ 396875 w 909078"/>
                      <a:gd name="connsiteY554" fmla="*/ 498475 h 723900"/>
                      <a:gd name="connsiteX555" fmla="*/ 384175 w 909078"/>
                      <a:gd name="connsiteY555" fmla="*/ 473075 h 723900"/>
                      <a:gd name="connsiteX556" fmla="*/ 374650 w 909078"/>
                      <a:gd name="connsiteY556" fmla="*/ 460375 h 723900"/>
                      <a:gd name="connsiteX557" fmla="*/ 358775 w 909078"/>
                      <a:gd name="connsiteY557" fmla="*/ 428625 h 723900"/>
                      <a:gd name="connsiteX558" fmla="*/ 349250 w 909078"/>
                      <a:gd name="connsiteY558" fmla="*/ 403225 h 723900"/>
                      <a:gd name="connsiteX559" fmla="*/ 346075 w 909078"/>
                      <a:gd name="connsiteY559" fmla="*/ 393700 h 723900"/>
                      <a:gd name="connsiteX560" fmla="*/ 339725 w 909078"/>
                      <a:gd name="connsiteY560" fmla="*/ 381000 h 723900"/>
                      <a:gd name="connsiteX561" fmla="*/ 336550 w 909078"/>
                      <a:gd name="connsiteY561" fmla="*/ 371475 h 723900"/>
                      <a:gd name="connsiteX562" fmla="*/ 330200 w 909078"/>
                      <a:gd name="connsiteY562" fmla="*/ 339725 h 723900"/>
                      <a:gd name="connsiteX563" fmla="*/ 333375 w 909078"/>
                      <a:gd name="connsiteY563" fmla="*/ 260350 h 723900"/>
                      <a:gd name="connsiteX564" fmla="*/ 339725 w 909078"/>
                      <a:gd name="connsiteY564" fmla="*/ 234950 h 723900"/>
                      <a:gd name="connsiteX565" fmla="*/ 346075 w 909078"/>
                      <a:gd name="connsiteY565" fmla="*/ 206375 h 723900"/>
                      <a:gd name="connsiteX566" fmla="*/ 352425 w 909078"/>
                      <a:gd name="connsiteY566" fmla="*/ 190500 h 723900"/>
                      <a:gd name="connsiteX567" fmla="*/ 355600 w 909078"/>
                      <a:gd name="connsiteY567" fmla="*/ 177800 h 723900"/>
                      <a:gd name="connsiteX568" fmla="*/ 358775 w 909078"/>
                      <a:gd name="connsiteY568" fmla="*/ 168275 h 723900"/>
                      <a:gd name="connsiteX569" fmla="*/ 365125 w 909078"/>
                      <a:gd name="connsiteY569" fmla="*/ 114300 h 723900"/>
                      <a:gd name="connsiteX570" fmla="*/ 371475 w 909078"/>
                      <a:gd name="connsiteY570" fmla="*/ 152400 h 723900"/>
                      <a:gd name="connsiteX571" fmla="*/ 377825 w 909078"/>
                      <a:gd name="connsiteY571" fmla="*/ 165100 h 723900"/>
                      <a:gd name="connsiteX572" fmla="*/ 387350 w 909078"/>
                      <a:gd name="connsiteY572" fmla="*/ 184150 h 723900"/>
                      <a:gd name="connsiteX573" fmla="*/ 400050 w 909078"/>
                      <a:gd name="connsiteY573" fmla="*/ 196850 h 723900"/>
                      <a:gd name="connsiteX574" fmla="*/ 403225 w 909078"/>
                      <a:gd name="connsiteY574" fmla="*/ 206375 h 723900"/>
                      <a:gd name="connsiteX575" fmla="*/ 412750 w 909078"/>
                      <a:gd name="connsiteY575" fmla="*/ 212725 h 723900"/>
                      <a:gd name="connsiteX576" fmla="*/ 431800 w 909078"/>
                      <a:gd name="connsiteY576" fmla="*/ 228600 h 723900"/>
                      <a:gd name="connsiteX577" fmla="*/ 428625 w 909078"/>
                      <a:gd name="connsiteY577" fmla="*/ 273050 h 723900"/>
                      <a:gd name="connsiteX578" fmla="*/ 419100 w 909078"/>
                      <a:gd name="connsiteY578" fmla="*/ 250825 h 723900"/>
                      <a:gd name="connsiteX579" fmla="*/ 406400 w 909078"/>
                      <a:gd name="connsiteY579" fmla="*/ 203200 h 723900"/>
                      <a:gd name="connsiteX580" fmla="*/ 406400 w 909078"/>
                      <a:gd name="connsiteY580" fmla="*/ 127000 h 723900"/>
                      <a:gd name="connsiteX581" fmla="*/ 431800 w 909078"/>
                      <a:gd name="connsiteY581" fmla="*/ 130175 h 723900"/>
                      <a:gd name="connsiteX582" fmla="*/ 438150 w 909078"/>
                      <a:gd name="connsiteY582" fmla="*/ 139700 h 723900"/>
                      <a:gd name="connsiteX583" fmla="*/ 428625 w 909078"/>
                      <a:gd name="connsiteY583" fmla="*/ 193675 h 723900"/>
                      <a:gd name="connsiteX584" fmla="*/ 419100 w 909078"/>
                      <a:gd name="connsiteY584" fmla="*/ 234950 h 723900"/>
                      <a:gd name="connsiteX585" fmla="*/ 425450 w 909078"/>
                      <a:gd name="connsiteY585" fmla="*/ 292100 h 723900"/>
                      <a:gd name="connsiteX586" fmla="*/ 431800 w 909078"/>
                      <a:gd name="connsiteY586" fmla="*/ 301625 h 723900"/>
                      <a:gd name="connsiteX587" fmla="*/ 438150 w 909078"/>
                      <a:gd name="connsiteY587" fmla="*/ 314325 h 723900"/>
                      <a:gd name="connsiteX588" fmla="*/ 450850 w 909078"/>
                      <a:gd name="connsiteY588" fmla="*/ 333375 h 723900"/>
                      <a:gd name="connsiteX589" fmla="*/ 460375 w 909078"/>
                      <a:gd name="connsiteY589" fmla="*/ 365125 h 723900"/>
                      <a:gd name="connsiteX590" fmla="*/ 466725 w 909078"/>
                      <a:gd name="connsiteY590" fmla="*/ 409575 h 723900"/>
                      <a:gd name="connsiteX591" fmla="*/ 469900 w 909078"/>
                      <a:gd name="connsiteY591" fmla="*/ 419100 h 723900"/>
                      <a:gd name="connsiteX592" fmla="*/ 476250 w 909078"/>
                      <a:gd name="connsiteY592" fmla="*/ 450850 h 723900"/>
                      <a:gd name="connsiteX593" fmla="*/ 469900 w 909078"/>
                      <a:gd name="connsiteY593" fmla="*/ 403225 h 723900"/>
                      <a:gd name="connsiteX594" fmla="*/ 463550 w 909078"/>
                      <a:gd name="connsiteY594" fmla="*/ 377825 h 723900"/>
                      <a:gd name="connsiteX595" fmla="*/ 457200 w 909078"/>
                      <a:gd name="connsiteY595" fmla="*/ 368300 h 723900"/>
                      <a:gd name="connsiteX596" fmla="*/ 454025 w 909078"/>
                      <a:gd name="connsiteY596" fmla="*/ 346075 h 723900"/>
                      <a:gd name="connsiteX597" fmla="*/ 447675 w 909078"/>
                      <a:gd name="connsiteY597" fmla="*/ 327025 h 723900"/>
                      <a:gd name="connsiteX598" fmla="*/ 444500 w 909078"/>
                      <a:gd name="connsiteY598" fmla="*/ 317500 h 723900"/>
                      <a:gd name="connsiteX599" fmla="*/ 438150 w 909078"/>
                      <a:gd name="connsiteY599" fmla="*/ 285750 h 723900"/>
                      <a:gd name="connsiteX600" fmla="*/ 438150 w 909078"/>
                      <a:gd name="connsiteY600" fmla="*/ 180975 h 723900"/>
                      <a:gd name="connsiteX601" fmla="*/ 434975 w 909078"/>
                      <a:gd name="connsiteY601" fmla="*/ 130175 h 723900"/>
                      <a:gd name="connsiteX602" fmla="*/ 444500 w 909078"/>
                      <a:gd name="connsiteY602" fmla="*/ 146050 h 723900"/>
                      <a:gd name="connsiteX603" fmla="*/ 457200 w 909078"/>
                      <a:gd name="connsiteY603" fmla="*/ 165100 h 723900"/>
                      <a:gd name="connsiteX604" fmla="*/ 476250 w 909078"/>
                      <a:gd name="connsiteY604" fmla="*/ 200025 h 723900"/>
                      <a:gd name="connsiteX605" fmla="*/ 482600 w 909078"/>
                      <a:gd name="connsiteY605" fmla="*/ 215900 h 723900"/>
                      <a:gd name="connsiteX606" fmla="*/ 492125 w 909078"/>
                      <a:gd name="connsiteY606" fmla="*/ 225425 h 723900"/>
                      <a:gd name="connsiteX607" fmla="*/ 501650 w 909078"/>
                      <a:gd name="connsiteY607" fmla="*/ 244475 h 723900"/>
                      <a:gd name="connsiteX608" fmla="*/ 508000 w 909078"/>
                      <a:gd name="connsiteY608" fmla="*/ 254000 h 723900"/>
                      <a:gd name="connsiteX609" fmla="*/ 514350 w 909078"/>
                      <a:gd name="connsiteY609" fmla="*/ 273050 h 723900"/>
                      <a:gd name="connsiteX610" fmla="*/ 523875 w 909078"/>
                      <a:gd name="connsiteY610" fmla="*/ 301625 h 723900"/>
                      <a:gd name="connsiteX611" fmla="*/ 527050 w 909078"/>
                      <a:gd name="connsiteY611" fmla="*/ 311150 h 723900"/>
                      <a:gd name="connsiteX612" fmla="*/ 530225 w 909078"/>
                      <a:gd name="connsiteY612" fmla="*/ 320675 h 723900"/>
                      <a:gd name="connsiteX613" fmla="*/ 542925 w 909078"/>
                      <a:gd name="connsiteY613" fmla="*/ 339725 h 723900"/>
                      <a:gd name="connsiteX614" fmla="*/ 552450 w 909078"/>
                      <a:gd name="connsiteY614" fmla="*/ 358775 h 723900"/>
                      <a:gd name="connsiteX615" fmla="*/ 558800 w 909078"/>
                      <a:gd name="connsiteY615" fmla="*/ 381000 h 723900"/>
                      <a:gd name="connsiteX616" fmla="*/ 565150 w 909078"/>
                      <a:gd name="connsiteY616" fmla="*/ 390525 h 723900"/>
                      <a:gd name="connsiteX617" fmla="*/ 568325 w 909078"/>
                      <a:gd name="connsiteY617" fmla="*/ 400050 h 723900"/>
                      <a:gd name="connsiteX618" fmla="*/ 555625 w 909078"/>
                      <a:gd name="connsiteY618" fmla="*/ 377825 h 723900"/>
                      <a:gd name="connsiteX619" fmla="*/ 549275 w 909078"/>
                      <a:gd name="connsiteY619" fmla="*/ 368300 h 723900"/>
                      <a:gd name="connsiteX620" fmla="*/ 546100 w 909078"/>
                      <a:gd name="connsiteY620" fmla="*/ 358775 h 723900"/>
                      <a:gd name="connsiteX621" fmla="*/ 530225 w 909078"/>
                      <a:gd name="connsiteY621" fmla="*/ 330200 h 723900"/>
                      <a:gd name="connsiteX622" fmla="*/ 514350 w 909078"/>
                      <a:gd name="connsiteY622" fmla="*/ 273050 h 723900"/>
                      <a:gd name="connsiteX623" fmla="*/ 508000 w 909078"/>
                      <a:gd name="connsiteY623" fmla="*/ 244475 h 723900"/>
                      <a:gd name="connsiteX624" fmla="*/ 504825 w 909078"/>
                      <a:gd name="connsiteY624" fmla="*/ 225425 h 723900"/>
                      <a:gd name="connsiteX625" fmla="*/ 501650 w 909078"/>
                      <a:gd name="connsiteY625" fmla="*/ 190500 h 723900"/>
                      <a:gd name="connsiteX626" fmla="*/ 495300 w 909078"/>
                      <a:gd name="connsiteY626" fmla="*/ 139700 h 723900"/>
                      <a:gd name="connsiteX627" fmla="*/ 492125 w 909078"/>
                      <a:gd name="connsiteY627" fmla="*/ 120650 h 723900"/>
                      <a:gd name="connsiteX628" fmla="*/ 485775 w 909078"/>
                      <a:gd name="connsiteY628" fmla="*/ 101600 h 723900"/>
                      <a:gd name="connsiteX629" fmla="*/ 495300 w 909078"/>
                      <a:gd name="connsiteY629" fmla="*/ 123825 h 723900"/>
                      <a:gd name="connsiteX630" fmla="*/ 501650 w 909078"/>
                      <a:gd name="connsiteY630" fmla="*/ 133350 h 723900"/>
                      <a:gd name="connsiteX631" fmla="*/ 508000 w 909078"/>
                      <a:gd name="connsiteY631" fmla="*/ 149225 h 723900"/>
                      <a:gd name="connsiteX632" fmla="*/ 514350 w 909078"/>
                      <a:gd name="connsiteY632" fmla="*/ 158750 h 723900"/>
                      <a:gd name="connsiteX633" fmla="*/ 520700 w 909078"/>
                      <a:gd name="connsiteY633" fmla="*/ 177800 h 723900"/>
                      <a:gd name="connsiteX634" fmla="*/ 523875 w 909078"/>
                      <a:gd name="connsiteY634" fmla="*/ 187325 h 723900"/>
                      <a:gd name="connsiteX635" fmla="*/ 530225 w 909078"/>
                      <a:gd name="connsiteY635" fmla="*/ 200025 h 723900"/>
                      <a:gd name="connsiteX636" fmla="*/ 539750 w 909078"/>
                      <a:gd name="connsiteY636" fmla="*/ 225425 h 723900"/>
                      <a:gd name="connsiteX637" fmla="*/ 552450 w 909078"/>
                      <a:gd name="connsiteY637" fmla="*/ 244475 h 723900"/>
                      <a:gd name="connsiteX638" fmla="*/ 571500 w 909078"/>
                      <a:gd name="connsiteY638" fmla="*/ 266700 h 723900"/>
                      <a:gd name="connsiteX639" fmla="*/ 590550 w 909078"/>
                      <a:gd name="connsiteY639" fmla="*/ 292100 h 723900"/>
                      <a:gd name="connsiteX640" fmla="*/ 600075 w 909078"/>
                      <a:gd name="connsiteY640" fmla="*/ 301625 h 723900"/>
                      <a:gd name="connsiteX641" fmla="*/ 612775 w 909078"/>
                      <a:gd name="connsiteY641" fmla="*/ 323850 h 723900"/>
                      <a:gd name="connsiteX642" fmla="*/ 619125 w 909078"/>
                      <a:gd name="connsiteY642" fmla="*/ 333375 h 723900"/>
                      <a:gd name="connsiteX643" fmla="*/ 625475 w 909078"/>
                      <a:gd name="connsiteY643" fmla="*/ 352425 h 723900"/>
                      <a:gd name="connsiteX644" fmla="*/ 619125 w 909078"/>
                      <a:gd name="connsiteY644" fmla="*/ 342900 h 723900"/>
                      <a:gd name="connsiteX645" fmla="*/ 593725 w 909078"/>
                      <a:gd name="connsiteY645" fmla="*/ 307975 h 723900"/>
                      <a:gd name="connsiteX646" fmla="*/ 590550 w 909078"/>
                      <a:gd name="connsiteY646" fmla="*/ 298450 h 723900"/>
                      <a:gd name="connsiteX647" fmla="*/ 581025 w 909078"/>
                      <a:gd name="connsiteY647" fmla="*/ 282575 h 723900"/>
                      <a:gd name="connsiteX648" fmla="*/ 574675 w 909078"/>
                      <a:gd name="connsiteY648" fmla="*/ 269875 h 723900"/>
                      <a:gd name="connsiteX649" fmla="*/ 565150 w 909078"/>
                      <a:gd name="connsiteY649" fmla="*/ 254000 h 723900"/>
                      <a:gd name="connsiteX650" fmla="*/ 558800 w 909078"/>
                      <a:gd name="connsiteY650" fmla="*/ 234950 h 723900"/>
                      <a:gd name="connsiteX651" fmla="*/ 552450 w 909078"/>
                      <a:gd name="connsiteY651" fmla="*/ 219075 h 723900"/>
                      <a:gd name="connsiteX652" fmla="*/ 542925 w 909078"/>
                      <a:gd name="connsiteY652" fmla="*/ 184150 h 723900"/>
                      <a:gd name="connsiteX653" fmla="*/ 536575 w 909078"/>
                      <a:gd name="connsiteY653" fmla="*/ 174625 h 723900"/>
                      <a:gd name="connsiteX654" fmla="*/ 533400 w 909078"/>
                      <a:gd name="connsiteY654" fmla="*/ 165100 h 723900"/>
                      <a:gd name="connsiteX655" fmla="*/ 527050 w 909078"/>
                      <a:gd name="connsiteY655" fmla="*/ 152400 h 723900"/>
                      <a:gd name="connsiteX656" fmla="*/ 530225 w 909078"/>
                      <a:gd name="connsiteY656" fmla="*/ 279400 h 723900"/>
                      <a:gd name="connsiteX657" fmla="*/ 536575 w 909078"/>
                      <a:gd name="connsiteY657" fmla="*/ 288925 h 723900"/>
                      <a:gd name="connsiteX658" fmla="*/ 539750 w 909078"/>
                      <a:gd name="connsiteY658" fmla="*/ 298450 h 723900"/>
                      <a:gd name="connsiteX659" fmla="*/ 542925 w 909078"/>
                      <a:gd name="connsiteY659" fmla="*/ 330200 h 723900"/>
                      <a:gd name="connsiteX660" fmla="*/ 546100 w 909078"/>
                      <a:gd name="connsiteY660" fmla="*/ 342900 h 723900"/>
                      <a:gd name="connsiteX661" fmla="*/ 549275 w 909078"/>
                      <a:gd name="connsiteY661" fmla="*/ 358775 h 723900"/>
                      <a:gd name="connsiteX662" fmla="*/ 555625 w 909078"/>
                      <a:gd name="connsiteY662" fmla="*/ 384175 h 723900"/>
                      <a:gd name="connsiteX663" fmla="*/ 561975 w 909078"/>
                      <a:gd name="connsiteY663" fmla="*/ 393700 h 723900"/>
                      <a:gd name="connsiteX664" fmla="*/ 558800 w 909078"/>
                      <a:gd name="connsiteY664" fmla="*/ 384175 h 723900"/>
                      <a:gd name="connsiteX665" fmla="*/ 539750 w 909078"/>
                      <a:gd name="connsiteY665" fmla="*/ 358775 h 723900"/>
                      <a:gd name="connsiteX666" fmla="*/ 517525 w 909078"/>
                      <a:gd name="connsiteY666" fmla="*/ 320675 h 723900"/>
                      <a:gd name="connsiteX667" fmla="*/ 511175 w 909078"/>
                      <a:gd name="connsiteY667" fmla="*/ 307975 h 723900"/>
                      <a:gd name="connsiteX668" fmla="*/ 498475 w 909078"/>
                      <a:gd name="connsiteY668" fmla="*/ 288925 h 723900"/>
                      <a:gd name="connsiteX669" fmla="*/ 492125 w 909078"/>
                      <a:gd name="connsiteY669" fmla="*/ 269875 h 723900"/>
                      <a:gd name="connsiteX670" fmla="*/ 479425 w 909078"/>
                      <a:gd name="connsiteY670" fmla="*/ 222250 h 723900"/>
                      <a:gd name="connsiteX671" fmla="*/ 476250 w 909078"/>
                      <a:gd name="connsiteY671" fmla="*/ 209550 h 723900"/>
                      <a:gd name="connsiteX672" fmla="*/ 473075 w 909078"/>
                      <a:gd name="connsiteY672" fmla="*/ 190500 h 723900"/>
                      <a:gd name="connsiteX673" fmla="*/ 469900 w 909078"/>
                      <a:gd name="connsiteY673" fmla="*/ 139700 h 723900"/>
                      <a:gd name="connsiteX674" fmla="*/ 469900 w 909078"/>
                      <a:gd name="connsiteY674" fmla="*/ 346075 h 723900"/>
                      <a:gd name="connsiteX675" fmla="*/ 473075 w 909078"/>
                      <a:gd name="connsiteY675" fmla="*/ 368300 h 723900"/>
                      <a:gd name="connsiteX676" fmla="*/ 476250 w 909078"/>
                      <a:gd name="connsiteY676" fmla="*/ 409575 h 723900"/>
                      <a:gd name="connsiteX677" fmla="*/ 479425 w 909078"/>
                      <a:gd name="connsiteY677" fmla="*/ 431800 h 723900"/>
                      <a:gd name="connsiteX678" fmla="*/ 482600 w 909078"/>
                      <a:gd name="connsiteY678" fmla="*/ 447675 h 723900"/>
                      <a:gd name="connsiteX679" fmla="*/ 476250 w 909078"/>
                      <a:gd name="connsiteY679" fmla="*/ 428625 h 723900"/>
                      <a:gd name="connsiteX680" fmla="*/ 438150 w 909078"/>
                      <a:gd name="connsiteY680" fmla="*/ 314325 h 723900"/>
                      <a:gd name="connsiteX681" fmla="*/ 428625 w 909078"/>
                      <a:gd name="connsiteY681" fmla="*/ 282575 h 723900"/>
                      <a:gd name="connsiteX682" fmla="*/ 415925 w 909078"/>
                      <a:gd name="connsiteY682" fmla="*/ 215900 h 723900"/>
                      <a:gd name="connsiteX683" fmla="*/ 412750 w 909078"/>
                      <a:gd name="connsiteY683" fmla="*/ 196850 h 723900"/>
                      <a:gd name="connsiteX684" fmla="*/ 409575 w 909078"/>
                      <a:gd name="connsiteY684" fmla="*/ 184150 h 723900"/>
                      <a:gd name="connsiteX685" fmla="*/ 406400 w 909078"/>
                      <a:gd name="connsiteY685" fmla="*/ 152400 h 723900"/>
                      <a:gd name="connsiteX686" fmla="*/ 409575 w 909078"/>
                      <a:gd name="connsiteY686" fmla="*/ 69850 h 723900"/>
                      <a:gd name="connsiteX687" fmla="*/ 403225 w 909078"/>
                      <a:gd name="connsiteY687" fmla="*/ 85725 h 723900"/>
                      <a:gd name="connsiteX688" fmla="*/ 396875 w 909078"/>
                      <a:gd name="connsiteY688" fmla="*/ 95250 h 723900"/>
                      <a:gd name="connsiteX689" fmla="*/ 390525 w 909078"/>
                      <a:gd name="connsiteY689" fmla="*/ 107950 h 723900"/>
                      <a:gd name="connsiteX690" fmla="*/ 377825 w 909078"/>
                      <a:gd name="connsiteY690" fmla="*/ 139700 h 723900"/>
                      <a:gd name="connsiteX691" fmla="*/ 368300 w 909078"/>
                      <a:gd name="connsiteY691" fmla="*/ 158750 h 723900"/>
                      <a:gd name="connsiteX692" fmla="*/ 358775 w 909078"/>
                      <a:gd name="connsiteY692" fmla="*/ 174625 h 723900"/>
                      <a:gd name="connsiteX693" fmla="*/ 349250 w 909078"/>
                      <a:gd name="connsiteY693" fmla="*/ 193675 h 723900"/>
                      <a:gd name="connsiteX694" fmla="*/ 339725 w 909078"/>
                      <a:gd name="connsiteY694" fmla="*/ 203200 h 723900"/>
                      <a:gd name="connsiteX695" fmla="*/ 330200 w 909078"/>
                      <a:gd name="connsiteY695" fmla="*/ 215900 h 723900"/>
                      <a:gd name="connsiteX696" fmla="*/ 298450 w 909078"/>
                      <a:gd name="connsiteY696" fmla="*/ 231775 h 723900"/>
                      <a:gd name="connsiteX697" fmla="*/ 260350 w 909078"/>
                      <a:gd name="connsiteY697" fmla="*/ 238125 h 723900"/>
                      <a:gd name="connsiteX698" fmla="*/ 212725 w 909078"/>
                      <a:gd name="connsiteY698" fmla="*/ 234950 h 723900"/>
                      <a:gd name="connsiteX699" fmla="*/ 177800 w 909078"/>
                      <a:gd name="connsiteY699" fmla="*/ 219075 h 723900"/>
                      <a:gd name="connsiteX700" fmla="*/ 139700 w 909078"/>
                      <a:gd name="connsiteY700" fmla="*/ 193675 h 723900"/>
                      <a:gd name="connsiteX701" fmla="*/ 123825 w 909078"/>
                      <a:gd name="connsiteY701" fmla="*/ 174625 h 723900"/>
                      <a:gd name="connsiteX702" fmla="*/ 117475 w 909078"/>
                      <a:gd name="connsiteY702" fmla="*/ 158750 h 723900"/>
                      <a:gd name="connsiteX703" fmla="*/ 123825 w 909078"/>
                      <a:gd name="connsiteY703" fmla="*/ 111125 h 723900"/>
                      <a:gd name="connsiteX704" fmla="*/ 136525 w 909078"/>
                      <a:gd name="connsiteY704" fmla="*/ 98425 h 723900"/>
                      <a:gd name="connsiteX705" fmla="*/ 146050 w 909078"/>
                      <a:gd name="connsiteY705" fmla="*/ 85725 h 723900"/>
                      <a:gd name="connsiteX706" fmla="*/ 184150 w 909078"/>
                      <a:gd name="connsiteY706" fmla="*/ 63500 h 723900"/>
                      <a:gd name="connsiteX707" fmla="*/ 263525 w 909078"/>
                      <a:gd name="connsiteY707" fmla="*/ 50800 h 723900"/>
                      <a:gd name="connsiteX708" fmla="*/ 346075 w 909078"/>
                      <a:gd name="connsiteY708" fmla="*/ 66675 h 723900"/>
                      <a:gd name="connsiteX709" fmla="*/ 361950 w 909078"/>
                      <a:gd name="connsiteY709" fmla="*/ 76200 h 723900"/>
                      <a:gd name="connsiteX710" fmla="*/ 393700 w 909078"/>
                      <a:gd name="connsiteY710" fmla="*/ 107950 h 723900"/>
                      <a:gd name="connsiteX711" fmla="*/ 400050 w 909078"/>
                      <a:gd name="connsiteY711" fmla="*/ 123825 h 723900"/>
                      <a:gd name="connsiteX712" fmla="*/ 403225 w 909078"/>
                      <a:gd name="connsiteY712" fmla="*/ 146050 h 723900"/>
                      <a:gd name="connsiteX713" fmla="*/ 406400 w 909078"/>
                      <a:gd name="connsiteY713" fmla="*/ 158750 h 723900"/>
                      <a:gd name="connsiteX714" fmla="*/ 403225 w 909078"/>
                      <a:gd name="connsiteY714" fmla="*/ 193675 h 723900"/>
                      <a:gd name="connsiteX715" fmla="*/ 368300 w 909078"/>
                      <a:gd name="connsiteY715" fmla="*/ 225425 h 723900"/>
                      <a:gd name="connsiteX716" fmla="*/ 355600 w 909078"/>
                      <a:gd name="connsiteY716" fmla="*/ 231775 h 723900"/>
                      <a:gd name="connsiteX717" fmla="*/ 339725 w 909078"/>
                      <a:gd name="connsiteY717" fmla="*/ 234950 h 723900"/>
                      <a:gd name="connsiteX718" fmla="*/ 330200 w 909078"/>
                      <a:gd name="connsiteY718" fmla="*/ 238125 h 723900"/>
                      <a:gd name="connsiteX719" fmla="*/ 276225 w 909078"/>
                      <a:gd name="connsiteY719" fmla="*/ 257175 h 723900"/>
                      <a:gd name="connsiteX720" fmla="*/ 266700 w 909078"/>
                      <a:gd name="connsiteY720" fmla="*/ 260350 h 723900"/>
                      <a:gd name="connsiteX721" fmla="*/ 228600 w 909078"/>
                      <a:gd name="connsiteY721" fmla="*/ 266700 h 723900"/>
                      <a:gd name="connsiteX722" fmla="*/ 219075 w 909078"/>
                      <a:gd name="connsiteY722" fmla="*/ 263525 h 723900"/>
                      <a:gd name="connsiteX723" fmla="*/ 212725 w 909078"/>
                      <a:gd name="connsiteY723" fmla="*/ 254000 h 723900"/>
                      <a:gd name="connsiteX724" fmla="*/ 222250 w 909078"/>
                      <a:gd name="connsiteY724" fmla="*/ 155575 h 723900"/>
                      <a:gd name="connsiteX725" fmla="*/ 238125 w 909078"/>
                      <a:gd name="connsiteY725" fmla="*/ 133350 h 723900"/>
                      <a:gd name="connsiteX726" fmla="*/ 279400 w 909078"/>
                      <a:gd name="connsiteY726" fmla="*/ 95250 h 723900"/>
                      <a:gd name="connsiteX727" fmla="*/ 292100 w 909078"/>
                      <a:gd name="connsiteY727" fmla="*/ 88900 h 723900"/>
                      <a:gd name="connsiteX728" fmla="*/ 352425 w 909078"/>
                      <a:gd name="connsiteY728" fmla="*/ 79375 h 723900"/>
                      <a:gd name="connsiteX729" fmla="*/ 387350 w 909078"/>
                      <a:gd name="connsiteY729" fmla="*/ 82550 h 723900"/>
                      <a:gd name="connsiteX730" fmla="*/ 403225 w 909078"/>
                      <a:gd name="connsiteY730" fmla="*/ 98425 h 723900"/>
                      <a:gd name="connsiteX731" fmla="*/ 428625 w 909078"/>
                      <a:gd name="connsiteY731" fmla="*/ 136525 h 723900"/>
                      <a:gd name="connsiteX732" fmla="*/ 431800 w 909078"/>
                      <a:gd name="connsiteY732" fmla="*/ 149225 h 723900"/>
                      <a:gd name="connsiteX733" fmla="*/ 431800 w 909078"/>
                      <a:gd name="connsiteY733" fmla="*/ 219075 h 723900"/>
                      <a:gd name="connsiteX734" fmla="*/ 428625 w 909078"/>
                      <a:gd name="connsiteY734" fmla="*/ 231775 h 723900"/>
                      <a:gd name="connsiteX735" fmla="*/ 419100 w 909078"/>
                      <a:gd name="connsiteY735" fmla="*/ 244475 h 723900"/>
                      <a:gd name="connsiteX736" fmla="*/ 374650 w 909078"/>
                      <a:gd name="connsiteY736" fmla="*/ 285750 h 723900"/>
                      <a:gd name="connsiteX737" fmla="*/ 330200 w 909078"/>
                      <a:gd name="connsiteY737" fmla="*/ 304800 h 723900"/>
                      <a:gd name="connsiteX738" fmla="*/ 292100 w 909078"/>
                      <a:gd name="connsiteY738" fmla="*/ 314325 h 723900"/>
                      <a:gd name="connsiteX739" fmla="*/ 225425 w 909078"/>
                      <a:gd name="connsiteY739" fmla="*/ 288925 h 723900"/>
                      <a:gd name="connsiteX740" fmla="*/ 215900 w 909078"/>
                      <a:gd name="connsiteY740" fmla="*/ 263525 h 723900"/>
                      <a:gd name="connsiteX741" fmla="*/ 222250 w 909078"/>
                      <a:gd name="connsiteY741" fmla="*/ 92075 h 723900"/>
                      <a:gd name="connsiteX742" fmla="*/ 260350 w 909078"/>
                      <a:gd name="connsiteY742" fmla="*/ 34925 h 723900"/>
                      <a:gd name="connsiteX743" fmla="*/ 292100 w 909078"/>
                      <a:gd name="connsiteY743" fmla="*/ 12700 h 723900"/>
                      <a:gd name="connsiteX744" fmla="*/ 301625 w 909078"/>
                      <a:gd name="connsiteY744" fmla="*/ 9525 h 723900"/>
                      <a:gd name="connsiteX745" fmla="*/ 371475 w 909078"/>
                      <a:gd name="connsiteY745" fmla="*/ 19050 h 723900"/>
                      <a:gd name="connsiteX746" fmla="*/ 412750 w 909078"/>
                      <a:gd name="connsiteY746" fmla="*/ 73025 h 723900"/>
                      <a:gd name="connsiteX747" fmla="*/ 419100 w 909078"/>
                      <a:gd name="connsiteY747" fmla="*/ 92075 h 723900"/>
                      <a:gd name="connsiteX748" fmla="*/ 422275 w 909078"/>
                      <a:gd name="connsiteY748" fmla="*/ 123825 h 723900"/>
                      <a:gd name="connsiteX749" fmla="*/ 415925 w 909078"/>
                      <a:gd name="connsiteY749" fmla="*/ 184150 h 723900"/>
                      <a:gd name="connsiteX750" fmla="*/ 371475 w 909078"/>
                      <a:gd name="connsiteY750" fmla="*/ 225425 h 723900"/>
                      <a:gd name="connsiteX751" fmla="*/ 317500 w 909078"/>
                      <a:gd name="connsiteY751" fmla="*/ 263525 h 723900"/>
                      <a:gd name="connsiteX752" fmla="*/ 247650 w 909078"/>
                      <a:gd name="connsiteY752" fmla="*/ 288925 h 723900"/>
                      <a:gd name="connsiteX753" fmla="*/ 206375 w 909078"/>
                      <a:gd name="connsiteY753" fmla="*/ 298450 h 723900"/>
                      <a:gd name="connsiteX754" fmla="*/ 171450 w 909078"/>
                      <a:gd name="connsiteY754" fmla="*/ 304800 h 723900"/>
                      <a:gd name="connsiteX755" fmla="*/ 155575 w 909078"/>
                      <a:gd name="connsiteY755" fmla="*/ 301625 h 723900"/>
                      <a:gd name="connsiteX756" fmla="*/ 152400 w 909078"/>
                      <a:gd name="connsiteY756" fmla="*/ 276225 h 723900"/>
                      <a:gd name="connsiteX757" fmla="*/ 168275 w 909078"/>
                      <a:gd name="connsiteY757" fmla="*/ 203200 h 723900"/>
                      <a:gd name="connsiteX758" fmla="*/ 174625 w 909078"/>
                      <a:gd name="connsiteY758" fmla="*/ 193675 h 723900"/>
                      <a:gd name="connsiteX759" fmla="*/ 196850 w 909078"/>
                      <a:gd name="connsiteY759" fmla="*/ 165100 h 723900"/>
                      <a:gd name="connsiteX760" fmla="*/ 219075 w 909078"/>
                      <a:gd name="connsiteY760" fmla="*/ 142875 h 723900"/>
                      <a:gd name="connsiteX761" fmla="*/ 250825 w 909078"/>
                      <a:gd name="connsiteY761" fmla="*/ 127000 h 723900"/>
                      <a:gd name="connsiteX762" fmla="*/ 314325 w 909078"/>
                      <a:gd name="connsiteY762" fmla="*/ 139700 h 723900"/>
                      <a:gd name="connsiteX763" fmla="*/ 323850 w 909078"/>
                      <a:gd name="connsiteY763" fmla="*/ 149225 h 723900"/>
                      <a:gd name="connsiteX764" fmla="*/ 352425 w 909078"/>
                      <a:gd name="connsiteY764" fmla="*/ 196850 h 723900"/>
                      <a:gd name="connsiteX765" fmla="*/ 355600 w 909078"/>
                      <a:gd name="connsiteY765" fmla="*/ 219075 h 723900"/>
                      <a:gd name="connsiteX766" fmla="*/ 346075 w 909078"/>
                      <a:gd name="connsiteY766" fmla="*/ 263525 h 723900"/>
                      <a:gd name="connsiteX767" fmla="*/ 339725 w 909078"/>
                      <a:gd name="connsiteY767" fmla="*/ 273050 h 723900"/>
                      <a:gd name="connsiteX768" fmla="*/ 314325 w 909078"/>
                      <a:gd name="connsiteY768" fmla="*/ 292100 h 723900"/>
                      <a:gd name="connsiteX769" fmla="*/ 304800 w 909078"/>
                      <a:gd name="connsiteY769" fmla="*/ 295275 h 723900"/>
                      <a:gd name="connsiteX770" fmla="*/ 282575 w 909078"/>
                      <a:gd name="connsiteY770" fmla="*/ 304800 h 723900"/>
                      <a:gd name="connsiteX771" fmla="*/ 250825 w 909078"/>
                      <a:gd name="connsiteY771" fmla="*/ 307975 h 723900"/>
                      <a:gd name="connsiteX772" fmla="*/ 196850 w 909078"/>
                      <a:gd name="connsiteY772" fmla="*/ 288925 h 723900"/>
                      <a:gd name="connsiteX773" fmla="*/ 193675 w 909078"/>
                      <a:gd name="connsiteY773" fmla="*/ 273050 h 723900"/>
                      <a:gd name="connsiteX774" fmla="*/ 222250 w 909078"/>
                      <a:gd name="connsiteY774" fmla="*/ 171450 h 723900"/>
                      <a:gd name="connsiteX775" fmla="*/ 244475 w 909078"/>
                      <a:gd name="connsiteY775" fmla="*/ 139700 h 723900"/>
                      <a:gd name="connsiteX776" fmla="*/ 266700 w 909078"/>
                      <a:gd name="connsiteY776" fmla="*/ 107950 h 723900"/>
                      <a:gd name="connsiteX777" fmla="*/ 276225 w 909078"/>
                      <a:gd name="connsiteY777" fmla="*/ 88900 h 723900"/>
                      <a:gd name="connsiteX778" fmla="*/ 266700 w 909078"/>
                      <a:gd name="connsiteY778" fmla="*/ 82550 h 723900"/>
                      <a:gd name="connsiteX779" fmla="*/ 215900 w 909078"/>
                      <a:gd name="connsiteY779" fmla="*/ 88900 h 723900"/>
                      <a:gd name="connsiteX780" fmla="*/ 196850 w 909078"/>
                      <a:gd name="connsiteY780" fmla="*/ 101600 h 723900"/>
                      <a:gd name="connsiteX781" fmla="*/ 174625 w 909078"/>
                      <a:gd name="connsiteY781" fmla="*/ 117475 h 723900"/>
                      <a:gd name="connsiteX782" fmla="*/ 161925 w 909078"/>
                      <a:gd name="connsiteY782" fmla="*/ 127000 h 723900"/>
                      <a:gd name="connsiteX783" fmla="*/ 142875 w 909078"/>
                      <a:gd name="connsiteY783" fmla="*/ 146050 h 723900"/>
                      <a:gd name="connsiteX784" fmla="*/ 123825 w 909078"/>
                      <a:gd name="connsiteY784" fmla="*/ 177800 h 723900"/>
                      <a:gd name="connsiteX785" fmla="*/ 117475 w 909078"/>
                      <a:gd name="connsiteY785" fmla="*/ 187325 h 723900"/>
                      <a:gd name="connsiteX786" fmla="*/ 104775 w 909078"/>
                      <a:gd name="connsiteY786" fmla="*/ 200025 h 723900"/>
                      <a:gd name="connsiteX787" fmla="*/ 88900 w 909078"/>
                      <a:gd name="connsiteY787" fmla="*/ 215900 h 723900"/>
                      <a:gd name="connsiteX788" fmla="*/ 85725 w 909078"/>
                      <a:gd name="connsiteY788" fmla="*/ 225425 h 723900"/>
                      <a:gd name="connsiteX789" fmla="*/ 85725 w 909078"/>
                      <a:gd name="connsiteY789" fmla="*/ 317500 h 723900"/>
                      <a:gd name="connsiteX790" fmla="*/ 92075 w 909078"/>
                      <a:gd name="connsiteY790" fmla="*/ 327025 h 723900"/>
                      <a:gd name="connsiteX791" fmla="*/ 101600 w 909078"/>
                      <a:gd name="connsiteY791" fmla="*/ 339725 h 723900"/>
                      <a:gd name="connsiteX792" fmla="*/ 107950 w 909078"/>
                      <a:gd name="connsiteY792" fmla="*/ 352425 h 723900"/>
                      <a:gd name="connsiteX793" fmla="*/ 117475 w 909078"/>
                      <a:gd name="connsiteY793" fmla="*/ 358775 h 723900"/>
                      <a:gd name="connsiteX794" fmla="*/ 139700 w 909078"/>
                      <a:gd name="connsiteY794" fmla="*/ 371475 h 723900"/>
                      <a:gd name="connsiteX795" fmla="*/ 184150 w 909078"/>
                      <a:gd name="connsiteY795" fmla="*/ 368300 h 723900"/>
                      <a:gd name="connsiteX796" fmla="*/ 193675 w 909078"/>
                      <a:gd name="connsiteY796" fmla="*/ 361950 h 723900"/>
                      <a:gd name="connsiteX797" fmla="*/ 158750 w 909078"/>
                      <a:gd name="connsiteY797" fmla="*/ 368300 h 723900"/>
                      <a:gd name="connsiteX798" fmla="*/ 149225 w 909078"/>
                      <a:gd name="connsiteY798" fmla="*/ 377825 h 723900"/>
                      <a:gd name="connsiteX799" fmla="*/ 136525 w 909078"/>
                      <a:gd name="connsiteY799" fmla="*/ 400050 h 723900"/>
                      <a:gd name="connsiteX800" fmla="*/ 133350 w 909078"/>
                      <a:gd name="connsiteY800" fmla="*/ 412750 h 723900"/>
                      <a:gd name="connsiteX801" fmla="*/ 130175 w 909078"/>
                      <a:gd name="connsiteY801" fmla="*/ 422275 h 723900"/>
                      <a:gd name="connsiteX802" fmla="*/ 120650 w 909078"/>
                      <a:gd name="connsiteY802" fmla="*/ 409575 h 723900"/>
                      <a:gd name="connsiteX803" fmla="*/ 104775 w 909078"/>
                      <a:gd name="connsiteY803" fmla="*/ 323850 h 723900"/>
                      <a:gd name="connsiteX804" fmla="*/ 127000 w 909078"/>
                      <a:gd name="connsiteY804" fmla="*/ 193675 h 723900"/>
                      <a:gd name="connsiteX805" fmla="*/ 146050 w 909078"/>
                      <a:gd name="connsiteY805" fmla="*/ 174625 h 723900"/>
                      <a:gd name="connsiteX806" fmla="*/ 174625 w 909078"/>
                      <a:gd name="connsiteY806" fmla="*/ 155575 h 723900"/>
                      <a:gd name="connsiteX807" fmla="*/ 184150 w 909078"/>
                      <a:gd name="connsiteY807" fmla="*/ 149225 h 723900"/>
                      <a:gd name="connsiteX808" fmla="*/ 206375 w 909078"/>
                      <a:gd name="connsiteY808" fmla="*/ 136525 h 723900"/>
                      <a:gd name="connsiteX809" fmla="*/ 225425 w 909078"/>
                      <a:gd name="connsiteY809" fmla="*/ 123825 h 723900"/>
                      <a:gd name="connsiteX810" fmla="*/ 260350 w 909078"/>
                      <a:gd name="connsiteY810" fmla="*/ 104775 h 723900"/>
                      <a:gd name="connsiteX811" fmla="*/ 269875 w 909078"/>
                      <a:gd name="connsiteY811" fmla="*/ 98425 h 723900"/>
                      <a:gd name="connsiteX812" fmla="*/ 238125 w 909078"/>
                      <a:gd name="connsiteY812" fmla="*/ 101600 h 723900"/>
                      <a:gd name="connsiteX813" fmla="*/ 222250 w 909078"/>
                      <a:gd name="connsiteY813" fmla="*/ 107950 h 723900"/>
                      <a:gd name="connsiteX814" fmla="*/ 193675 w 909078"/>
                      <a:gd name="connsiteY814" fmla="*/ 127000 h 723900"/>
                      <a:gd name="connsiteX815" fmla="*/ 155575 w 909078"/>
                      <a:gd name="connsiteY815" fmla="*/ 155575 h 723900"/>
                      <a:gd name="connsiteX816" fmla="*/ 142875 w 909078"/>
                      <a:gd name="connsiteY816" fmla="*/ 165100 h 723900"/>
                      <a:gd name="connsiteX817" fmla="*/ 114300 w 909078"/>
                      <a:gd name="connsiteY817" fmla="*/ 190500 h 723900"/>
                      <a:gd name="connsiteX818" fmla="*/ 88900 w 909078"/>
                      <a:gd name="connsiteY818" fmla="*/ 212725 h 723900"/>
                      <a:gd name="connsiteX819" fmla="*/ 60325 w 909078"/>
                      <a:gd name="connsiteY819" fmla="*/ 231775 h 723900"/>
                      <a:gd name="connsiteX820" fmla="*/ 50800 w 909078"/>
                      <a:gd name="connsiteY820" fmla="*/ 238125 h 723900"/>
                      <a:gd name="connsiteX821" fmla="*/ 22225 w 909078"/>
                      <a:gd name="connsiteY821" fmla="*/ 247650 h 723900"/>
                      <a:gd name="connsiteX822" fmla="*/ 12700 w 909078"/>
                      <a:gd name="connsiteY822" fmla="*/ 250825 h 723900"/>
                      <a:gd name="connsiteX823" fmla="*/ 6350 w 909078"/>
                      <a:gd name="connsiteY823" fmla="*/ 260350 h 723900"/>
                      <a:gd name="connsiteX824" fmla="*/ 19050 w 909078"/>
                      <a:gd name="connsiteY824" fmla="*/ 273050 h 723900"/>
                      <a:gd name="connsiteX825" fmla="*/ 92075 w 909078"/>
                      <a:gd name="connsiteY825" fmla="*/ 276225 h 723900"/>
                      <a:gd name="connsiteX826" fmla="*/ 104775 w 909078"/>
                      <a:gd name="connsiteY826" fmla="*/ 279400 h 723900"/>
                      <a:gd name="connsiteX827" fmla="*/ 123825 w 909078"/>
                      <a:gd name="connsiteY827" fmla="*/ 292100 h 723900"/>
                      <a:gd name="connsiteX828" fmla="*/ 139700 w 909078"/>
                      <a:gd name="connsiteY828" fmla="*/ 330200 h 723900"/>
                      <a:gd name="connsiteX829" fmla="*/ 136525 w 909078"/>
                      <a:gd name="connsiteY829" fmla="*/ 339725 h 723900"/>
                      <a:gd name="connsiteX830" fmla="*/ 111125 w 909078"/>
                      <a:gd name="connsiteY830" fmla="*/ 323850 h 723900"/>
                      <a:gd name="connsiteX831" fmla="*/ 101600 w 909078"/>
                      <a:gd name="connsiteY831" fmla="*/ 311150 h 723900"/>
                      <a:gd name="connsiteX832" fmla="*/ 92075 w 909078"/>
                      <a:gd name="connsiteY832" fmla="*/ 282575 h 723900"/>
                      <a:gd name="connsiteX833" fmla="*/ 88900 w 909078"/>
                      <a:gd name="connsiteY833" fmla="*/ 273050 h 723900"/>
                      <a:gd name="connsiteX834" fmla="*/ 79375 w 909078"/>
                      <a:gd name="connsiteY834" fmla="*/ 250825 h 723900"/>
                      <a:gd name="connsiteX835" fmla="*/ 76200 w 909078"/>
                      <a:gd name="connsiteY835" fmla="*/ 241300 h 723900"/>
                      <a:gd name="connsiteX836" fmla="*/ 73025 w 909078"/>
                      <a:gd name="connsiteY836" fmla="*/ 228600 h 723900"/>
                      <a:gd name="connsiteX837" fmla="*/ 63500 w 909078"/>
                      <a:gd name="connsiteY837" fmla="*/ 215900 h 723900"/>
                      <a:gd name="connsiteX838" fmla="*/ 60325 w 909078"/>
                      <a:gd name="connsiteY838" fmla="*/ 206375 h 723900"/>
                      <a:gd name="connsiteX839" fmla="*/ 53975 w 909078"/>
                      <a:gd name="connsiteY839" fmla="*/ 180975 h 723900"/>
                      <a:gd name="connsiteX840" fmla="*/ 69850 w 909078"/>
                      <a:gd name="connsiteY840" fmla="*/ 120650 h 723900"/>
                      <a:gd name="connsiteX841" fmla="*/ 82550 w 909078"/>
                      <a:gd name="connsiteY841" fmla="*/ 111125 h 723900"/>
                      <a:gd name="connsiteX842" fmla="*/ 107950 w 909078"/>
                      <a:gd name="connsiteY842" fmla="*/ 95250 h 723900"/>
                      <a:gd name="connsiteX843" fmla="*/ 127000 w 909078"/>
                      <a:gd name="connsiteY843" fmla="*/ 82550 h 723900"/>
                      <a:gd name="connsiteX844" fmla="*/ 146050 w 909078"/>
                      <a:gd name="connsiteY844" fmla="*/ 76200 h 723900"/>
                      <a:gd name="connsiteX845" fmla="*/ 234950 w 909078"/>
                      <a:gd name="connsiteY845" fmla="*/ 76200 h 723900"/>
                      <a:gd name="connsiteX846" fmla="*/ 247650 w 909078"/>
                      <a:gd name="connsiteY846" fmla="*/ 63500 h 723900"/>
                      <a:gd name="connsiteX847" fmla="*/ 260350 w 909078"/>
                      <a:gd name="connsiteY847" fmla="*/ 53975 h 723900"/>
                      <a:gd name="connsiteX848" fmla="*/ 238125 w 909078"/>
                      <a:gd name="connsiteY848" fmla="*/ 63500 h 723900"/>
                      <a:gd name="connsiteX849" fmla="*/ 219075 w 909078"/>
                      <a:gd name="connsiteY849" fmla="*/ 73025 h 723900"/>
                      <a:gd name="connsiteX850" fmla="*/ 206375 w 909078"/>
                      <a:gd name="connsiteY850" fmla="*/ 76200 h 723900"/>
                      <a:gd name="connsiteX851" fmla="*/ 190500 w 909078"/>
                      <a:gd name="connsiteY851" fmla="*/ 82550 h 723900"/>
                      <a:gd name="connsiteX852" fmla="*/ 180975 w 909078"/>
                      <a:gd name="connsiteY852" fmla="*/ 85725 h 723900"/>
                      <a:gd name="connsiteX853" fmla="*/ 168275 w 909078"/>
                      <a:gd name="connsiteY853" fmla="*/ 92075 h 723900"/>
                      <a:gd name="connsiteX854" fmla="*/ 158750 w 909078"/>
                      <a:gd name="connsiteY854" fmla="*/ 95250 h 723900"/>
                      <a:gd name="connsiteX855" fmla="*/ 149225 w 909078"/>
                      <a:gd name="connsiteY855" fmla="*/ 101600 h 723900"/>
                      <a:gd name="connsiteX856" fmla="*/ 133350 w 909078"/>
                      <a:gd name="connsiteY856" fmla="*/ 107950 h 723900"/>
                      <a:gd name="connsiteX857" fmla="*/ 123825 w 909078"/>
                      <a:gd name="connsiteY857" fmla="*/ 114300 h 723900"/>
                      <a:gd name="connsiteX858" fmla="*/ 98425 w 909078"/>
                      <a:gd name="connsiteY858" fmla="*/ 127000 h 723900"/>
                      <a:gd name="connsiteX859" fmla="*/ 88900 w 909078"/>
                      <a:gd name="connsiteY859" fmla="*/ 133350 h 723900"/>
                      <a:gd name="connsiteX860" fmla="*/ 79375 w 909078"/>
                      <a:gd name="connsiteY860" fmla="*/ 136525 h 723900"/>
                      <a:gd name="connsiteX861" fmla="*/ 57150 w 909078"/>
                      <a:gd name="connsiteY861" fmla="*/ 152400 h 723900"/>
                      <a:gd name="connsiteX862" fmla="*/ 50800 w 909078"/>
                      <a:gd name="connsiteY862" fmla="*/ 161925 h 723900"/>
                      <a:gd name="connsiteX863" fmla="*/ 31750 w 909078"/>
                      <a:gd name="connsiteY863" fmla="*/ 180975 h 723900"/>
                      <a:gd name="connsiteX864" fmla="*/ 22225 w 909078"/>
                      <a:gd name="connsiteY864" fmla="*/ 190500 h 723900"/>
                      <a:gd name="connsiteX865" fmla="*/ 6350 w 909078"/>
                      <a:gd name="connsiteY865" fmla="*/ 193675 h 723900"/>
                      <a:gd name="connsiteX866" fmla="*/ 95250 w 909078"/>
                      <a:gd name="connsiteY866" fmla="*/ 190500 h 723900"/>
                      <a:gd name="connsiteX867" fmla="*/ 107950 w 909078"/>
                      <a:gd name="connsiteY867" fmla="*/ 184150 h 723900"/>
                      <a:gd name="connsiteX868" fmla="*/ 133350 w 909078"/>
                      <a:gd name="connsiteY868" fmla="*/ 168275 h 723900"/>
                      <a:gd name="connsiteX869" fmla="*/ 165100 w 909078"/>
                      <a:gd name="connsiteY869" fmla="*/ 152400 h 723900"/>
                      <a:gd name="connsiteX870" fmla="*/ 193675 w 909078"/>
                      <a:gd name="connsiteY870" fmla="*/ 139700 h 723900"/>
                      <a:gd name="connsiteX871" fmla="*/ 206375 w 909078"/>
                      <a:gd name="connsiteY871" fmla="*/ 130175 h 723900"/>
                      <a:gd name="connsiteX872" fmla="*/ 219075 w 909078"/>
                      <a:gd name="connsiteY872" fmla="*/ 123825 h 723900"/>
                      <a:gd name="connsiteX873" fmla="*/ 234950 w 909078"/>
                      <a:gd name="connsiteY873" fmla="*/ 114300 h 723900"/>
                      <a:gd name="connsiteX874" fmla="*/ 263525 w 909078"/>
                      <a:gd name="connsiteY874" fmla="*/ 98425 h 723900"/>
                      <a:gd name="connsiteX875" fmla="*/ 298450 w 909078"/>
                      <a:gd name="connsiteY875" fmla="*/ 73025 h 723900"/>
                      <a:gd name="connsiteX876" fmla="*/ 292100 w 909078"/>
                      <a:gd name="connsiteY876" fmla="*/ 82550 h 723900"/>
                      <a:gd name="connsiteX877" fmla="*/ 269875 w 909078"/>
                      <a:gd name="connsiteY877" fmla="*/ 98425 h 723900"/>
                      <a:gd name="connsiteX878" fmla="*/ 257175 w 909078"/>
                      <a:gd name="connsiteY878" fmla="*/ 104775 h 723900"/>
                      <a:gd name="connsiteX879" fmla="*/ 244475 w 909078"/>
                      <a:gd name="connsiteY879" fmla="*/ 114300 h 723900"/>
                      <a:gd name="connsiteX880" fmla="*/ 231775 w 909078"/>
                      <a:gd name="connsiteY880" fmla="*/ 117475 h 723900"/>
                      <a:gd name="connsiteX881" fmla="*/ 212725 w 909078"/>
                      <a:gd name="connsiteY881" fmla="*/ 123825 h 723900"/>
                      <a:gd name="connsiteX882" fmla="*/ 311150 w 909078"/>
                      <a:gd name="connsiteY882" fmla="*/ 107950 h 723900"/>
                      <a:gd name="connsiteX883" fmla="*/ 346075 w 909078"/>
                      <a:gd name="connsiteY883" fmla="*/ 104775 h 723900"/>
                      <a:gd name="connsiteX884" fmla="*/ 393700 w 909078"/>
                      <a:gd name="connsiteY884" fmla="*/ 98425 h 723900"/>
                      <a:gd name="connsiteX885" fmla="*/ 422275 w 909078"/>
                      <a:gd name="connsiteY885" fmla="*/ 95250 h 723900"/>
                      <a:gd name="connsiteX886" fmla="*/ 485775 w 909078"/>
                      <a:gd name="connsiteY886" fmla="*/ 98425 h 723900"/>
                      <a:gd name="connsiteX887" fmla="*/ 482600 w 909078"/>
                      <a:gd name="connsiteY887" fmla="*/ 130175 h 723900"/>
                      <a:gd name="connsiteX888" fmla="*/ 438150 w 909078"/>
                      <a:gd name="connsiteY888" fmla="*/ 161925 h 723900"/>
                      <a:gd name="connsiteX889" fmla="*/ 371475 w 909078"/>
                      <a:gd name="connsiteY889" fmla="*/ 190500 h 723900"/>
                      <a:gd name="connsiteX890" fmla="*/ 358775 w 909078"/>
                      <a:gd name="connsiteY890" fmla="*/ 196850 h 723900"/>
                      <a:gd name="connsiteX891" fmla="*/ 285750 w 909078"/>
                      <a:gd name="connsiteY891" fmla="*/ 215900 h 723900"/>
                      <a:gd name="connsiteX892" fmla="*/ 254000 w 909078"/>
                      <a:gd name="connsiteY892" fmla="*/ 222250 h 723900"/>
                      <a:gd name="connsiteX893" fmla="*/ 234950 w 909078"/>
                      <a:gd name="connsiteY893" fmla="*/ 215900 h 723900"/>
                      <a:gd name="connsiteX894" fmla="*/ 250825 w 909078"/>
                      <a:gd name="connsiteY894" fmla="*/ 165100 h 723900"/>
                      <a:gd name="connsiteX895" fmla="*/ 273050 w 909078"/>
                      <a:gd name="connsiteY895" fmla="*/ 142875 h 723900"/>
                      <a:gd name="connsiteX896" fmla="*/ 304800 w 909078"/>
                      <a:gd name="connsiteY896" fmla="*/ 127000 h 723900"/>
                      <a:gd name="connsiteX897" fmla="*/ 339725 w 909078"/>
                      <a:gd name="connsiteY897" fmla="*/ 117475 h 723900"/>
                      <a:gd name="connsiteX898" fmla="*/ 358775 w 909078"/>
                      <a:gd name="connsiteY898" fmla="*/ 127000 h 723900"/>
                      <a:gd name="connsiteX899" fmla="*/ 355600 w 909078"/>
                      <a:gd name="connsiteY899" fmla="*/ 155575 h 723900"/>
                      <a:gd name="connsiteX900" fmla="*/ 330200 w 909078"/>
                      <a:gd name="connsiteY900" fmla="*/ 187325 h 723900"/>
                      <a:gd name="connsiteX901" fmla="*/ 317500 w 909078"/>
                      <a:gd name="connsiteY901" fmla="*/ 193675 h 723900"/>
                      <a:gd name="connsiteX902" fmla="*/ 320675 w 909078"/>
                      <a:gd name="connsiteY902" fmla="*/ 174625 h 723900"/>
                      <a:gd name="connsiteX903" fmla="*/ 336550 w 909078"/>
                      <a:gd name="connsiteY903" fmla="*/ 158750 h 723900"/>
                      <a:gd name="connsiteX904" fmla="*/ 342900 w 909078"/>
                      <a:gd name="connsiteY904" fmla="*/ 146050 h 723900"/>
                      <a:gd name="connsiteX905" fmla="*/ 358775 w 909078"/>
                      <a:gd name="connsiteY905" fmla="*/ 133350 h 723900"/>
                      <a:gd name="connsiteX906" fmla="*/ 377825 w 909078"/>
                      <a:gd name="connsiteY906" fmla="*/ 120650 h 723900"/>
                      <a:gd name="connsiteX907" fmla="*/ 381000 w 909078"/>
                      <a:gd name="connsiteY907" fmla="*/ 136525 h 723900"/>
                      <a:gd name="connsiteX908" fmla="*/ 371475 w 909078"/>
                      <a:gd name="connsiteY908" fmla="*/ 149225 h 723900"/>
                      <a:gd name="connsiteX909" fmla="*/ 365125 w 909078"/>
                      <a:gd name="connsiteY909" fmla="*/ 161925 h 723900"/>
                      <a:gd name="connsiteX910" fmla="*/ 333375 w 909078"/>
                      <a:gd name="connsiteY910" fmla="*/ 190500 h 723900"/>
                      <a:gd name="connsiteX911" fmla="*/ 307975 w 909078"/>
                      <a:gd name="connsiteY911" fmla="*/ 187325 h 723900"/>
                      <a:gd name="connsiteX912" fmla="*/ 301625 w 909078"/>
                      <a:gd name="connsiteY912" fmla="*/ 177800 h 723900"/>
                      <a:gd name="connsiteX913" fmla="*/ 317500 w 909078"/>
                      <a:gd name="connsiteY913" fmla="*/ 133350 h 723900"/>
                      <a:gd name="connsiteX914" fmla="*/ 336550 w 909078"/>
                      <a:gd name="connsiteY914" fmla="*/ 139700 h 723900"/>
                      <a:gd name="connsiteX915" fmla="*/ 323850 w 909078"/>
                      <a:gd name="connsiteY915" fmla="*/ 174625 h 723900"/>
                      <a:gd name="connsiteX916" fmla="*/ 282575 w 909078"/>
                      <a:gd name="connsiteY916" fmla="*/ 215900 h 723900"/>
                      <a:gd name="connsiteX917" fmla="*/ 269875 w 909078"/>
                      <a:gd name="connsiteY917" fmla="*/ 228600 h 723900"/>
                      <a:gd name="connsiteX918" fmla="*/ 247650 w 909078"/>
                      <a:gd name="connsiteY918" fmla="*/ 244475 h 723900"/>
                      <a:gd name="connsiteX919" fmla="*/ 209550 w 909078"/>
                      <a:gd name="connsiteY919" fmla="*/ 263525 h 723900"/>
                      <a:gd name="connsiteX920" fmla="*/ 206375 w 909078"/>
                      <a:gd name="connsiteY920" fmla="*/ 254000 h 723900"/>
                      <a:gd name="connsiteX921" fmla="*/ 222250 w 909078"/>
                      <a:gd name="connsiteY921" fmla="*/ 206375 h 723900"/>
                      <a:gd name="connsiteX922" fmla="*/ 234950 w 909078"/>
                      <a:gd name="connsiteY922" fmla="*/ 193675 h 723900"/>
                      <a:gd name="connsiteX923" fmla="*/ 247650 w 909078"/>
                      <a:gd name="connsiteY923" fmla="*/ 190500 h 723900"/>
                      <a:gd name="connsiteX924" fmla="*/ 273050 w 909078"/>
                      <a:gd name="connsiteY924" fmla="*/ 200025 h 723900"/>
                      <a:gd name="connsiteX925" fmla="*/ 282575 w 909078"/>
                      <a:gd name="connsiteY925" fmla="*/ 215900 h 723900"/>
                      <a:gd name="connsiteX926" fmla="*/ 260350 w 909078"/>
                      <a:gd name="connsiteY926" fmla="*/ 219075 h 723900"/>
                      <a:gd name="connsiteX927" fmla="*/ 234950 w 909078"/>
                      <a:gd name="connsiteY927" fmla="*/ 228600 h 723900"/>
                      <a:gd name="connsiteX928" fmla="*/ 206375 w 909078"/>
                      <a:gd name="connsiteY928" fmla="*/ 238125 h 723900"/>
                      <a:gd name="connsiteX929" fmla="*/ 196850 w 909078"/>
                      <a:gd name="connsiteY929" fmla="*/ 244475 h 723900"/>
                      <a:gd name="connsiteX930" fmla="*/ 165100 w 909078"/>
                      <a:gd name="connsiteY930" fmla="*/ 257175 h 723900"/>
                      <a:gd name="connsiteX931" fmla="*/ 152400 w 909078"/>
                      <a:gd name="connsiteY931" fmla="*/ 266700 h 723900"/>
                      <a:gd name="connsiteX932" fmla="*/ 133350 w 909078"/>
                      <a:gd name="connsiteY932" fmla="*/ 292100 h 723900"/>
                      <a:gd name="connsiteX933" fmla="*/ 130175 w 909078"/>
                      <a:gd name="connsiteY933" fmla="*/ 304800 h 723900"/>
                      <a:gd name="connsiteX934" fmla="*/ 127000 w 909078"/>
                      <a:gd name="connsiteY934" fmla="*/ 314325 h 723900"/>
                      <a:gd name="connsiteX935" fmla="*/ 146050 w 909078"/>
                      <a:gd name="connsiteY935" fmla="*/ 317500 h 723900"/>
                      <a:gd name="connsiteX936" fmla="*/ 219075 w 909078"/>
                      <a:gd name="connsiteY936" fmla="*/ 314325 h 723900"/>
                      <a:gd name="connsiteX937" fmla="*/ 231775 w 909078"/>
                      <a:gd name="connsiteY937" fmla="*/ 307975 h 723900"/>
                      <a:gd name="connsiteX938" fmla="*/ 250825 w 909078"/>
                      <a:gd name="connsiteY938" fmla="*/ 301625 h 723900"/>
                      <a:gd name="connsiteX939" fmla="*/ 279400 w 909078"/>
                      <a:gd name="connsiteY939" fmla="*/ 304800 h 723900"/>
                      <a:gd name="connsiteX940" fmla="*/ 288925 w 909078"/>
                      <a:gd name="connsiteY940" fmla="*/ 342900 h 723900"/>
                      <a:gd name="connsiteX941" fmla="*/ 285750 w 909078"/>
                      <a:gd name="connsiteY941" fmla="*/ 384175 h 723900"/>
                      <a:gd name="connsiteX942" fmla="*/ 263525 w 909078"/>
                      <a:gd name="connsiteY942" fmla="*/ 412750 h 723900"/>
                      <a:gd name="connsiteX943" fmla="*/ 247650 w 909078"/>
                      <a:gd name="connsiteY943" fmla="*/ 425450 h 723900"/>
                      <a:gd name="connsiteX944" fmla="*/ 238125 w 909078"/>
                      <a:gd name="connsiteY944" fmla="*/ 431800 h 723900"/>
                      <a:gd name="connsiteX945" fmla="*/ 196850 w 909078"/>
                      <a:gd name="connsiteY945" fmla="*/ 438150 h 723900"/>
                      <a:gd name="connsiteX946" fmla="*/ 174625 w 909078"/>
                      <a:gd name="connsiteY946" fmla="*/ 434975 h 723900"/>
                      <a:gd name="connsiteX947" fmla="*/ 174625 w 909078"/>
                      <a:gd name="connsiteY947" fmla="*/ 412750 h 723900"/>
                      <a:gd name="connsiteX948" fmla="*/ 203200 w 909078"/>
                      <a:gd name="connsiteY948" fmla="*/ 384175 h 723900"/>
                      <a:gd name="connsiteX949" fmla="*/ 241300 w 909078"/>
                      <a:gd name="connsiteY949" fmla="*/ 371475 h 723900"/>
                      <a:gd name="connsiteX950" fmla="*/ 279400 w 909078"/>
                      <a:gd name="connsiteY950" fmla="*/ 377825 h 723900"/>
                      <a:gd name="connsiteX951" fmla="*/ 279400 w 909078"/>
                      <a:gd name="connsiteY951" fmla="*/ 403225 h 723900"/>
                      <a:gd name="connsiteX952" fmla="*/ 250825 w 909078"/>
                      <a:gd name="connsiteY952" fmla="*/ 412750 h 723900"/>
                      <a:gd name="connsiteX953" fmla="*/ 241300 w 909078"/>
                      <a:gd name="connsiteY953" fmla="*/ 409575 h 723900"/>
                      <a:gd name="connsiteX954" fmla="*/ 241300 w 909078"/>
                      <a:gd name="connsiteY954" fmla="*/ 377825 h 723900"/>
                      <a:gd name="connsiteX955" fmla="*/ 250825 w 909078"/>
                      <a:gd name="connsiteY955" fmla="*/ 365125 h 723900"/>
                      <a:gd name="connsiteX956" fmla="*/ 295275 w 909078"/>
                      <a:gd name="connsiteY956" fmla="*/ 346075 h 723900"/>
                      <a:gd name="connsiteX957" fmla="*/ 323850 w 909078"/>
                      <a:gd name="connsiteY957" fmla="*/ 352425 h 723900"/>
                      <a:gd name="connsiteX958" fmla="*/ 320675 w 909078"/>
                      <a:gd name="connsiteY958" fmla="*/ 368300 h 723900"/>
                      <a:gd name="connsiteX959" fmla="*/ 301625 w 909078"/>
                      <a:gd name="connsiteY959" fmla="*/ 393700 h 723900"/>
                      <a:gd name="connsiteX960" fmla="*/ 292100 w 909078"/>
                      <a:gd name="connsiteY960" fmla="*/ 396875 h 723900"/>
                      <a:gd name="connsiteX961" fmla="*/ 279400 w 909078"/>
                      <a:gd name="connsiteY961" fmla="*/ 390525 h 723900"/>
                      <a:gd name="connsiteX962" fmla="*/ 269875 w 909078"/>
                      <a:gd name="connsiteY962" fmla="*/ 336550 h 723900"/>
                      <a:gd name="connsiteX963" fmla="*/ 273050 w 909078"/>
                      <a:gd name="connsiteY963" fmla="*/ 260350 h 723900"/>
                      <a:gd name="connsiteX964" fmla="*/ 285750 w 909078"/>
                      <a:gd name="connsiteY964" fmla="*/ 234950 h 723900"/>
                      <a:gd name="connsiteX965" fmla="*/ 311150 w 909078"/>
                      <a:gd name="connsiteY965" fmla="*/ 209550 h 723900"/>
                      <a:gd name="connsiteX966" fmla="*/ 323850 w 909078"/>
                      <a:gd name="connsiteY966" fmla="*/ 206375 h 723900"/>
                      <a:gd name="connsiteX967" fmla="*/ 403225 w 909078"/>
                      <a:gd name="connsiteY967" fmla="*/ 200025 h 723900"/>
                      <a:gd name="connsiteX968" fmla="*/ 444500 w 909078"/>
                      <a:gd name="connsiteY968" fmla="*/ 190500 h 723900"/>
                      <a:gd name="connsiteX969" fmla="*/ 460375 w 909078"/>
                      <a:gd name="connsiteY969" fmla="*/ 184150 h 723900"/>
                      <a:gd name="connsiteX970" fmla="*/ 473075 w 909078"/>
                      <a:gd name="connsiteY970" fmla="*/ 177800 h 723900"/>
                      <a:gd name="connsiteX971" fmla="*/ 498475 w 909078"/>
                      <a:gd name="connsiteY971" fmla="*/ 158750 h 723900"/>
                      <a:gd name="connsiteX972" fmla="*/ 508000 w 909078"/>
                      <a:gd name="connsiteY972" fmla="*/ 152400 h 723900"/>
                      <a:gd name="connsiteX973" fmla="*/ 523875 w 909078"/>
                      <a:gd name="connsiteY973" fmla="*/ 136525 h 723900"/>
                      <a:gd name="connsiteX974" fmla="*/ 533400 w 909078"/>
                      <a:gd name="connsiteY974" fmla="*/ 127000 h 723900"/>
                      <a:gd name="connsiteX975" fmla="*/ 552450 w 909078"/>
                      <a:gd name="connsiteY975" fmla="*/ 114300 h 723900"/>
                      <a:gd name="connsiteX976" fmla="*/ 581025 w 909078"/>
                      <a:gd name="connsiteY976" fmla="*/ 107950 h 723900"/>
                      <a:gd name="connsiteX977" fmla="*/ 615950 w 909078"/>
                      <a:gd name="connsiteY977" fmla="*/ 117475 h 723900"/>
                      <a:gd name="connsiteX978" fmla="*/ 622300 w 909078"/>
                      <a:gd name="connsiteY978" fmla="*/ 127000 h 723900"/>
                      <a:gd name="connsiteX979" fmla="*/ 606425 w 909078"/>
                      <a:gd name="connsiteY979" fmla="*/ 133350 h 723900"/>
                      <a:gd name="connsiteX980" fmla="*/ 539750 w 909078"/>
                      <a:gd name="connsiteY980" fmla="*/ 127000 h 723900"/>
                      <a:gd name="connsiteX981" fmla="*/ 485775 w 909078"/>
                      <a:gd name="connsiteY981" fmla="*/ 114300 h 723900"/>
                      <a:gd name="connsiteX982" fmla="*/ 469900 w 909078"/>
                      <a:gd name="connsiteY982" fmla="*/ 107950 h 723900"/>
                      <a:gd name="connsiteX983" fmla="*/ 498475 w 909078"/>
                      <a:gd name="connsiteY983" fmla="*/ 98425 h 723900"/>
                      <a:gd name="connsiteX984" fmla="*/ 523875 w 909078"/>
                      <a:gd name="connsiteY984" fmla="*/ 88900 h 723900"/>
                      <a:gd name="connsiteX985" fmla="*/ 533400 w 909078"/>
                      <a:gd name="connsiteY985" fmla="*/ 76200 h 723900"/>
                      <a:gd name="connsiteX986" fmla="*/ 536575 w 909078"/>
                      <a:gd name="connsiteY986" fmla="*/ 85725 h 723900"/>
                      <a:gd name="connsiteX987" fmla="*/ 746125 w 909078"/>
                      <a:gd name="connsiteY987" fmla="*/ 88900 h 723900"/>
                      <a:gd name="connsiteX988" fmla="*/ 901700 w 909078"/>
                      <a:gd name="connsiteY988" fmla="*/ 85725 h 723900"/>
                      <a:gd name="connsiteX989" fmla="*/ 904875 w 909078"/>
                      <a:gd name="connsiteY989" fmla="*/ 73025 h 723900"/>
                      <a:gd name="connsiteX990" fmla="*/ 908050 w 909078"/>
                      <a:gd name="connsiteY990" fmla="*/ 63500 h 723900"/>
                      <a:gd name="connsiteX991" fmla="*/ 889000 w 909078"/>
                      <a:gd name="connsiteY991" fmla="*/ 69850 h 723900"/>
                      <a:gd name="connsiteX992" fmla="*/ 876300 w 909078"/>
                      <a:gd name="connsiteY992" fmla="*/ 73025 h 723900"/>
                      <a:gd name="connsiteX993" fmla="*/ 866775 w 909078"/>
                      <a:gd name="connsiteY993" fmla="*/ 76200 h 723900"/>
                      <a:gd name="connsiteX994" fmla="*/ 796925 w 909078"/>
                      <a:gd name="connsiteY994" fmla="*/ 73025 h 723900"/>
                      <a:gd name="connsiteX995" fmla="*/ 787400 w 909078"/>
                      <a:gd name="connsiteY995" fmla="*/ 69850 h 723900"/>
                      <a:gd name="connsiteX996" fmla="*/ 749300 w 909078"/>
                      <a:gd name="connsiteY996" fmla="*/ 66675 h 723900"/>
                      <a:gd name="connsiteX997" fmla="*/ 676275 w 909078"/>
                      <a:gd name="connsiteY997" fmla="*/ 69850 h 723900"/>
                      <a:gd name="connsiteX998" fmla="*/ 663575 w 909078"/>
                      <a:gd name="connsiteY998" fmla="*/ 73025 h 723900"/>
                      <a:gd name="connsiteX999" fmla="*/ 625475 w 909078"/>
                      <a:gd name="connsiteY999" fmla="*/ 88900 h 723900"/>
                      <a:gd name="connsiteX1000" fmla="*/ 606425 w 909078"/>
                      <a:gd name="connsiteY1000" fmla="*/ 95250 h 723900"/>
                      <a:gd name="connsiteX1001" fmla="*/ 577850 w 909078"/>
                      <a:gd name="connsiteY1001" fmla="*/ 101600 h 723900"/>
                      <a:gd name="connsiteX1002" fmla="*/ 565150 w 909078"/>
                      <a:gd name="connsiteY1002" fmla="*/ 104775 h 723900"/>
                      <a:gd name="connsiteX1003" fmla="*/ 619125 w 909078"/>
                      <a:gd name="connsiteY1003" fmla="*/ 111125 h 723900"/>
                      <a:gd name="connsiteX1004" fmla="*/ 746125 w 909078"/>
                      <a:gd name="connsiteY1004" fmla="*/ 117475 h 723900"/>
                      <a:gd name="connsiteX1005" fmla="*/ 815975 w 909078"/>
                      <a:gd name="connsiteY1005" fmla="*/ 123825 h 723900"/>
                      <a:gd name="connsiteX1006" fmla="*/ 704850 w 909078"/>
                      <a:gd name="connsiteY1006" fmla="*/ 123825 h 723900"/>
                      <a:gd name="connsiteX1007" fmla="*/ 596900 w 909078"/>
                      <a:gd name="connsiteY1007" fmla="*/ 127000 h 723900"/>
                      <a:gd name="connsiteX1008" fmla="*/ 565150 w 909078"/>
                      <a:gd name="connsiteY1008" fmla="*/ 130175 h 723900"/>
                      <a:gd name="connsiteX1009" fmla="*/ 533400 w 909078"/>
                      <a:gd name="connsiteY1009" fmla="*/ 139700 h 723900"/>
                      <a:gd name="connsiteX1010" fmla="*/ 517525 w 909078"/>
                      <a:gd name="connsiteY1010" fmla="*/ 142875 h 723900"/>
                      <a:gd name="connsiteX1011" fmla="*/ 542925 w 909078"/>
                      <a:gd name="connsiteY1011" fmla="*/ 152400 h 723900"/>
                      <a:gd name="connsiteX1012" fmla="*/ 552450 w 909078"/>
                      <a:gd name="connsiteY1012" fmla="*/ 158750 h 723900"/>
                      <a:gd name="connsiteX1013" fmla="*/ 565150 w 909078"/>
                      <a:gd name="connsiteY1013" fmla="*/ 161925 h 723900"/>
                      <a:gd name="connsiteX1014" fmla="*/ 577850 w 909078"/>
                      <a:gd name="connsiteY1014" fmla="*/ 168275 h 723900"/>
                      <a:gd name="connsiteX1015" fmla="*/ 587375 w 909078"/>
                      <a:gd name="connsiteY1015" fmla="*/ 171450 h 723900"/>
                      <a:gd name="connsiteX1016" fmla="*/ 590550 w 909078"/>
                      <a:gd name="connsiteY1016" fmla="*/ 180975 h 723900"/>
                      <a:gd name="connsiteX1017" fmla="*/ 587375 w 909078"/>
                      <a:gd name="connsiteY1017" fmla="*/ 190500 h 723900"/>
                      <a:gd name="connsiteX1018" fmla="*/ 581025 w 909078"/>
                      <a:gd name="connsiteY1018" fmla="*/ 174625 h 723900"/>
                      <a:gd name="connsiteX1019" fmla="*/ 577850 w 909078"/>
                      <a:gd name="connsiteY1019" fmla="*/ 161925 h 723900"/>
                      <a:gd name="connsiteX1020" fmla="*/ 574675 w 909078"/>
                      <a:gd name="connsiteY1020" fmla="*/ 152400 h 723900"/>
                      <a:gd name="connsiteX1021" fmla="*/ 577850 w 909078"/>
                      <a:gd name="connsiteY1021" fmla="*/ 133350 h 723900"/>
                      <a:gd name="connsiteX1022" fmla="*/ 587375 w 909078"/>
                      <a:gd name="connsiteY1022" fmla="*/ 130175 h 723900"/>
                      <a:gd name="connsiteX1023" fmla="*/ 574675 w 909078"/>
                      <a:gd name="connsiteY1023" fmla="*/ 168275 h 723900"/>
                      <a:gd name="connsiteX1024" fmla="*/ 561975 w 909078"/>
                      <a:gd name="connsiteY1024" fmla="*/ 177800 h 723900"/>
                      <a:gd name="connsiteX1025" fmla="*/ 552450 w 909078"/>
                      <a:gd name="connsiteY1025" fmla="*/ 184150 h 723900"/>
                      <a:gd name="connsiteX1026" fmla="*/ 542925 w 909078"/>
                      <a:gd name="connsiteY1026" fmla="*/ 187325 h 723900"/>
                      <a:gd name="connsiteX1027" fmla="*/ 552450 w 909078"/>
                      <a:gd name="connsiteY1027" fmla="*/ 177800 h 723900"/>
                      <a:gd name="connsiteX1028" fmla="*/ 574675 w 909078"/>
                      <a:gd name="connsiteY1028" fmla="*/ 168275 h 723900"/>
                      <a:gd name="connsiteX1029" fmla="*/ 600075 w 909078"/>
                      <a:gd name="connsiteY1029" fmla="*/ 171450 h 723900"/>
                      <a:gd name="connsiteX1030" fmla="*/ 590550 w 909078"/>
                      <a:gd name="connsiteY1030" fmla="*/ 184150 h 723900"/>
                      <a:gd name="connsiteX1031" fmla="*/ 565150 w 909078"/>
                      <a:gd name="connsiteY1031" fmla="*/ 206375 h 723900"/>
                      <a:gd name="connsiteX1032" fmla="*/ 542925 w 909078"/>
                      <a:gd name="connsiteY1032" fmla="*/ 215900 h 723900"/>
                      <a:gd name="connsiteX1033" fmla="*/ 530225 w 909078"/>
                      <a:gd name="connsiteY1033" fmla="*/ 222250 h 723900"/>
                      <a:gd name="connsiteX1034" fmla="*/ 466725 w 909078"/>
                      <a:gd name="connsiteY1034" fmla="*/ 231775 h 723900"/>
                      <a:gd name="connsiteX1035" fmla="*/ 390525 w 909078"/>
                      <a:gd name="connsiteY1035" fmla="*/ 228600 h 723900"/>
                      <a:gd name="connsiteX1036" fmla="*/ 365125 w 909078"/>
                      <a:gd name="connsiteY1036" fmla="*/ 225425 h 723900"/>
                      <a:gd name="connsiteX1037" fmla="*/ 285750 w 909078"/>
                      <a:gd name="connsiteY1037" fmla="*/ 228600 h 723900"/>
                      <a:gd name="connsiteX1038" fmla="*/ 250825 w 909078"/>
                      <a:gd name="connsiteY1038" fmla="*/ 228600 h 723900"/>
                      <a:gd name="connsiteX1039" fmla="*/ 260350 w 909078"/>
                      <a:gd name="connsiteY1039" fmla="*/ 209550 h 723900"/>
                      <a:gd name="connsiteX1040" fmla="*/ 263525 w 909078"/>
                      <a:gd name="connsiteY1040" fmla="*/ 200025 h 723900"/>
                      <a:gd name="connsiteX1041" fmla="*/ 292100 w 909078"/>
                      <a:gd name="connsiteY1041" fmla="*/ 174625 h 723900"/>
                      <a:gd name="connsiteX1042" fmla="*/ 307975 w 909078"/>
                      <a:gd name="connsiteY1042" fmla="*/ 158750 h 723900"/>
                      <a:gd name="connsiteX1043" fmla="*/ 349250 w 909078"/>
                      <a:gd name="connsiteY1043" fmla="*/ 146050 h 723900"/>
                      <a:gd name="connsiteX1044" fmla="*/ 377825 w 909078"/>
                      <a:gd name="connsiteY1044" fmla="*/ 158750 h 723900"/>
                      <a:gd name="connsiteX1045" fmla="*/ 330200 w 909078"/>
                      <a:gd name="connsiteY1045" fmla="*/ 247650 h 723900"/>
                      <a:gd name="connsiteX1046" fmla="*/ 295275 w 909078"/>
                      <a:gd name="connsiteY1046" fmla="*/ 301625 h 723900"/>
                      <a:gd name="connsiteX1047" fmla="*/ 273050 w 909078"/>
                      <a:gd name="connsiteY1047" fmla="*/ 336550 h 723900"/>
                      <a:gd name="connsiteX1048" fmla="*/ 254000 w 909078"/>
                      <a:gd name="connsiteY1048" fmla="*/ 371475 h 723900"/>
                      <a:gd name="connsiteX1049" fmla="*/ 266700 w 909078"/>
                      <a:gd name="connsiteY1049" fmla="*/ 384175 h 723900"/>
                      <a:gd name="connsiteX1050" fmla="*/ 292100 w 909078"/>
                      <a:gd name="connsiteY1050" fmla="*/ 346075 h 723900"/>
                      <a:gd name="connsiteX1051" fmla="*/ 317500 w 909078"/>
                      <a:gd name="connsiteY1051" fmla="*/ 311150 h 723900"/>
                      <a:gd name="connsiteX1052" fmla="*/ 333375 w 909078"/>
                      <a:gd name="connsiteY1052" fmla="*/ 292100 h 723900"/>
                      <a:gd name="connsiteX1053" fmla="*/ 339725 w 909078"/>
                      <a:gd name="connsiteY1053" fmla="*/ 282575 h 723900"/>
                      <a:gd name="connsiteX1054" fmla="*/ 358775 w 909078"/>
                      <a:gd name="connsiteY1054" fmla="*/ 263525 h 723900"/>
                      <a:gd name="connsiteX1055" fmla="*/ 346075 w 909078"/>
                      <a:gd name="connsiteY1055" fmla="*/ 301625 h 723900"/>
                      <a:gd name="connsiteX1056" fmla="*/ 336550 w 909078"/>
                      <a:gd name="connsiteY1056" fmla="*/ 311150 h 723900"/>
                      <a:gd name="connsiteX1057" fmla="*/ 320675 w 909078"/>
                      <a:gd name="connsiteY1057" fmla="*/ 333375 h 723900"/>
                      <a:gd name="connsiteX1058" fmla="*/ 292100 w 909078"/>
                      <a:gd name="connsiteY1058" fmla="*/ 352425 h 723900"/>
                      <a:gd name="connsiteX1059" fmla="*/ 260350 w 909078"/>
                      <a:gd name="connsiteY1059" fmla="*/ 342900 h 723900"/>
                      <a:gd name="connsiteX1060" fmla="*/ 231775 w 909078"/>
                      <a:gd name="connsiteY1060" fmla="*/ 301625 h 723900"/>
                      <a:gd name="connsiteX1061" fmla="*/ 212725 w 909078"/>
                      <a:gd name="connsiteY1061" fmla="*/ 266700 h 723900"/>
                      <a:gd name="connsiteX1062" fmla="*/ 196850 w 909078"/>
                      <a:gd name="connsiteY1062" fmla="*/ 222250 h 723900"/>
                      <a:gd name="connsiteX1063" fmla="*/ 219075 w 909078"/>
                      <a:gd name="connsiteY1063" fmla="*/ 142875 h 723900"/>
                      <a:gd name="connsiteX1064" fmla="*/ 234950 w 909078"/>
                      <a:gd name="connsiteY1064" fmla="*/ 133350 h 723900"/>
                      <a:gd name="connsiteX1065" fmla="*/ 250825 w 909078"/>
                      <a:gd name="connsiteY1065" fmla="*/ 130175 h 723900"/>
                      <a:gd name="connsiteX1066" fmla="*/ 371475 w 909078"/>
                      <a:gd name="connsiteY1066" fmla="*/ 152400 h 723900"/>
                      <a:gd name="connsiteX1067" fmla="*/ 384175 w 909078"/>
                      <a:gd name="connsiteY1067" fmla="*/ 171450 h 723900"/>
                      <a:gd name="connsiteX1068" fmla="*/ 381000 w 909078"/>
                      <a:gd name="connsiteY1068" fmla="*/ 254000 h 723900"/>
                      <a:gd name="connsiteX1069" fmla="*/ 349250 w 909078"/>
                      <a:gd name="connsiteY1069" fmla="*/ 298450 h 723900"/>
                      <a:gd name="connsiteX1070" fmla="*/ 330200 w 909078"/>
                      <a:gd name="connsiteY1070" fmla="*/ 317500 h 723900"/>
                      <a:gd name="connsiteX1071" fmla="*/ 292100 w 909078"/>
                      <a:gd name="connsiteY1071" fmla="*/ 349250 h 723900"/>
                      <a:gd name="connsiteX1072" fmla="*/ 266700 w 909078"/>
                      <a:gd name="connsiteY1072" fmla="*/ 361950 h 723900"/>
                      <a:gd name="connsiteX1073" fmla="*/ 203200 w 909078"/>
                      <a:gd name="connsiteY1073" fmla="*/ 355600 h 723900"/>
                      <a:gd name="connsiteX1074" fmla="*/ 187325 w 909078"/>
                      <a:gd name="connsiteY1074" fmla="*/ 336550 h 723900"/>
                      <a:gd name="connsiteX1075" fmla="*/ 168275 w 909078"/>
                      <a:gd name="connsiteY1075" fmla="*/ 311150 h 723900"/>
                      <a:gd name="connsiteX1076" fmla="*/ 155575 w 909078"/>
                      <a:gd name="connsiteY1076" fmla="*/ 276225 h 723900"/>
                      <a:gd name="connsiteX1077" fmla="*/ 168275 w 909078"/>
                      <a:gd name="connsiteY1077" fmla="*/ 225425 h 723900"/>
                      <a:gd name="connsiteX1078" fmla="*/ 177800 w 909078"/>
                      <a:gd name="connsiteY1078" fmla="*/ 215900 h 723900"/>
                      <a:gd name="connsiteX1079" fmla="*/ 200025 w 909078"/>
                      <a:gd name="connsiteY1079" fmla="*/ 200025 h 723900"/>
                      <a:gd name="connsiteX1080" fmla="*/ 260350 w 909078"/>
                      <a:gd name="connsiteY1080" fmla="*/ 171450 h 723900"/>
                      <a:gd name="connsiteX1081" fmla="*/ 292100 w 909078"/>
                      <a:gd name="connsiteY1081" fmla="*/ 161925 h 723900"/>
                      <a:gd name="connsiteX1082" fmla="*/ 323850 w 909078"/>
                      <a:gd name="connsiteY1082" fmla="*/ 158750 h 723900"/>
                      <a:gd name="connsiteX1083" fmla="*/ 374650 w 909078"/>
                      <a:gd name="connsiteY1083" fmla="*/ 161925 h 723900"/>
                      <a:gd name="connsiteX1084" fmla="*/ 390525 w 909078"/>
                      <a:gd name="connsiteY1084" fmla="*/ 174625 h 723900"/>
                      <a:gd name="connsiteX1085" fmla="*/ 403225 w 909078"/>
                      <a:gd name="connsiteY1085" fmla="*/ 203200 h 723900"/>
                      <a:gd name="connsiteX1086" fmla="*/ 393700 w 909078"/>
                      <a:gd name="connsiteY1086" fmla="*/ 241300 h 723900"/>
                      <a:gd name="connsiteX1087" fmla="*/ 390525 w 909078"/>
                      <a:gd name="connsiteY1087" fmla="*/ 2413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Lst>
                    <a:rect l="l" t="t" r="r" b="b"/>
                    <a:pathLst>
                      <a:path w="909078" h="723900">
                        <a:moveTo>
                          <a:pt x="184150" y="161925"/>
                        </a:moveTo>
                        <a:cubicBezTo>
                          <a:pt x="178858" y="167217"/>
                          <a:pt x="173014" y="172008"/>
                          <a:pt x="168275" y="177800"/>
                        </a:cubicBezTo>
                        <a:cubicBezTo>
                          <a:pt x="163442" y="183707"/>
                          <a:pt x="159808" y="190500"/>
                          <a:pt x="155575" y="196850"/>
                        </a:cubicBezTo>
                        <a:cubicBezTo>
                          <a:pt x="153458" y="200025"/>
                          <a:pt x="150432" y="202755"/>
                          <a:pt x="149225" y="206375"/>
                        </a:cubicBezTo>
                        <a:cubicBezTo>
                          <a:pt x="148167" y="209550"/>
                          <a:pt x="147675" y="212974"/>
                          <a:pt x="146050" y="215900"/>
                        </a:cubicBezTo>
                        <a:cubicBezTo>
                          <a:pt x="142344" y="222571"/>
                          <a:pt x="137583" y="228600"/>
                          <a:pt x="133350" y="234950"/>
                        </a:cubicBezTo>
                        <a:lnTo>
                          <a:pt x="127000" y="244475"/>
                        </a:lnTo>
                        <a:cubicBezTo>
                          <a:pt x="124883" y="247650"/>
                          <a:pt x="121857" y="250380"/>
                          <a:pt x="120650" y="254000"/>
                        </a:cubicBezTo>
                        <a:lnTo>
                          <a:pt x="114300" y="273050"/>
                        </a:lnTo>
                        <a:cubicBezTo>
                          <a:pt x="113242" y="282575"/>
                          <a:pt x="112620" y="292159"/>
                          <a:pt x="111125" y="301625"/>
                        </a:cubicBezTo>
                        <a:cubicBezTo>
                          <a:pt x="100379" y="369681"/>
                          <a:pt x="108824" y="309956"/>
                          <a:pt x="101600" y="346075"/>
                        </a:cubicBezTo>
                        <a:cubicBezTo>
                          <a:pt x="100337" y="352388"/>
                          <a:pt x="99483" y="358775"/>
                          <a:pt x="98425" y="365125"/>
                        </a:cubicBezTo>
                        <a:cubicBezTo>
                          <a:pt x="102913" y="387564"/>
                          <a:pt x="99893" y="375880"/>
                          <a:pt x="107950" y="400050"/>
                        </a:cubicBezTo>
                        <a:cubicBezTo>
                          <a:pt x="109008" y="403225"/>
                          <a:pt x="109269" y="406790"/>
                          <a:pt x="111125" y="409575"/>
                        </a:cubicBezTo>
                        <a:cubicBezTo>
                          <a:pt x="119331" y="421885"/>
                          <a:pt x="116268" y="415480"/>
                          <a:pt x="120650" y="428625"/>
                        </a:cubicBezTo>
                        <a:cubicBezTo>
                          <a:pt x="119592" y="514350"/>
                          <a:pt x="119423" y="600091"/>
                          <a:pt x="117475" y="685800"/>
                        </a:cubicBezTo>
                        <a:cubicBezTo>
                          <a:pt x="117191" y="698314"/>
                          <a:pt x="114070" y="708946"/>
                          <a:pt x="111125" y="720725"/>
                        </a:cubicBezTo>
                        <a:cubicBezTo>
                          <a:pt x="112183" y="709083"/>
                          <a:pt x="113496" y="697462"/>
                          <a:pt x="114300" y="685800"/>
                        </a:cubicBezTo>
                        <a:cubicBezTo>
                          <a:pt x="115613" y="666766"/>
                          <a:pt x="115108" y="647582"/>
                          <a:pt x="117475" y="628650"/>
                        </a:cubicBezTo>
                        <a:cubicBezTo>
                          <a:pt x="118305" y="622008"/>
                          <a:pt x="122202" y="616094"/>
                          <a:pt x="123825" y="609600"/>
                        </a:cubicBezTo>
                        <a:cubicBezTo>
                          <a:pt x="124883" y="605367"/>
                          <a:pt x="126144" y="601179"/>
                          <a:pt x="127000" y="596900"/>
                        </a:cubicBezTo>
                        <a:cubicBezTo>
                          <a:pt x="128263" y="590587"/>
                          <a:pt x="129220" y="584216"/>
                          <a:pt x="130175" y="577850"/>
                        </a:cubicBezTo>
                        <a:cubicBezTo>
                          <a:pt x="132395" y="563048"/>
                          <a:pt x="132895" y="547920"/>
                          <a:pt x="136525" y="533400"/>
                        </a:cubicBezTo>
                        <a:cubicBezTo>
                          <a:pt x="141515" y="513440"/>
                          <a:pt x="139083" y="525020"/>
                          <a:pt x="142875" y="498475"/>
                        </a:cubicBezTo>
                        <a:cubicBezTo>
                          <a:pt x="143933" y="463550"/>
                          <a:pt x="144261" y="428595"/>
                          <a:pt x="146050" y="393700"/>
                        </a:cubicBezTo>
                        <a:cubicBezTo>
                          <a:pt x="146380" y="387271"/>
                          <a:pt x="147664" y="380895"/>
                          <a:pt x="149225" y="374650"/>
                        </a:cubicBezTo>
                        <a:cubicBezTo>
                          <a:pt x="151321" y="366266"/>
                          <a:pt x="154975" y="353025"/>
                          <a:pt x="161925" y="346075"/>
                        </a:cubicBezTo>
                        <a:cubicBezTo>
                          <a:pt x="164623" y="343377"/>
                          <a:pt x="168275" y="341842"/>
                          <a:pt x="171450" y="339725"/>
                        </a:cubicBezTo>
                        <a:cubicBezTo>
                          <a:pt x="174625" y="342900"/>
                          <a:pt x="178967" y="345234"/>
                          <a:pt x="180975" y="349250"/>
                        </a:cubicBezTo>
                        <a:cubicBezTo>
                          <a:pt x="183388" y="354077"/>
                          <a:pt x="182979" y="359857"/>
                          <a:pt x="184150" y="365125"/>
                        </a:cubicBezTo>
                        <a:cubicBezTo>
                          <a:pt x="185097" y="369385"/>
                          <a:pt x="186071" y="373645"/>
                          <a:pt x="187325" y="377825"/>
                        </a:cubicBezTo>
                        <a:cubicBezTo>
                          <a:pt x="189248" y="384236"/>
                          <a:pt x="193675" y="396875"/>
                          <a:pt x="193675" y="396875"/>
                        </a:cubicBezTo>
                        <a:cubicBezTo>
                          <a:pt x="192617" y="408517"/>
                          <a:pt x="192531" y="420288"/>
                          <a:pt x="190500" y="431800"/>
                        </a:cubicBezTo>
                        <a:cubicBezTo>
                          <a:pt x="188595" y="442595"/>
                          <a:pt x="183515" y="450215"/>
                          <a:pt x="180975" y="460375"/>
                        </a:cubicBezTo>
                        <a:cubicBezTo>
                          <a:pt x="179917" y="464608"/>
                          <a:pt x="179054" y="468895"/>
                          <a:pt x="177800" y="473075"/>
                        </a:cubicBezTo>
                        <a:cubicBezTo>
                          <a:pt x="175877" y="479486"/>
                          <a:pt x="171450" y="492125"/>
                          <a:pt x="171450" y="492125"/>
                        </a:cubicBezTo>
                        <a:cubicBezTo>
                          <a:pt x="172508" y="505883"/>
                          <a:pt x="172473" y="519770"/>
                          <a:pt x="174625" y="533400"/>
                        </a:cubicBezTo>
                        <a:cubicBezTo>
                          <a:pt x="175669" y="540012"/>
                          <a:pt x="180975" y="552450"/>
                          <a:pt x="180975" y="552450"/>
                        </a:cubicBezTo>
                        <a:cubicBezTo>
                          <a:pt x="179917" y="587375"/>
                          <a:pt x="179545" y="622328"/>
                          <a:pt x="177800" y="657225"/>
                        </a:cubicBezTo>
                        <a:cubicBezTo>
                          <a:pt x="176851" y="676208"/>
                          <a:pt x="174782" y="676599"/>
                          <a:pt x="171450" y="692150"/>
                        </a:cubicBezTo>
                        <a:cubicBezTo>
                          <a:pt x="169189" y="702703"/>
                          <a:pt x="165100" y="723900"/>
                          <a:pt x="165100" y="723900"/>
                        </a:cubicBezTo>
                        <a:cubicBezTo>
                          <a:pt x="166672" y="703470"/>
                          <a:pt x="167960" y="678167"/>
                          <a:pt x="171450" y="657225"/>
                        </a:cubicBezTo>
                        <a:cubicBezTo>
                          <a:pt x="172167" y="652921"/>
                          <a:pt x="173711" y="648792"/>
                          <a:pt x="174625" y="644525"/>
                        </a:cubicBezTo>
                        <a:cubicBezTo>
                          <a:pt x="176886" y="633972"/>
                          <a:pt x="178858" y="623358"/>
                          <a:pt x="180975" y="612775"/>
                        </a:cubicBezTo>
                        <a:cubicBezTo>
                          <a:pt x="182033" y="607483"/>
                          <a:pt x="182443" y="602020"/>
                          <a:pt x="184150" y="596900"/>
                        </a:cubicBezTo>
                        <a:cubicBezTo>
                          <a:pt x="189032" y="582255"/>
                          <a:pt x="186669" y="590657"/>
                          <a:pt x="190500" y="571500"/>
                        </a:cubicBezTo>
                        <a:cubicBezTo>
                          <a:pt x="191558" y="530225"/>
                          <a:pt x="191842" y="488923"/>
                          <a:pt x="193675" y="447675"/>
                        </a:cubicBezTo>
                        <a:cubicBezTo>
                          <a:pt x="193961" y="441244"/>
                          <a:pt x="196850" y="435063"/>
                          <a:pt x="196850" y="428625"/>
                        </a:cubicBezTo>
                        <a:cubicBezTo>
                          <a:pt x="196850" y="410602"/>
                          <a:pt x="194733" y="392642"/>
                          <a:pt x="193675" y="374650"/>
                        </a:cubicBezTo>
                        <a:cubicBezTo>
                          <a:pt x="190500" y="376767"/>
                          <a:pt x="186267" y="377825"/>
                          <a:pt x="184150" y="381000"/>
                        </a:cubicBezTo>
                        <a:cubicBezTo>
                          <a:pt x="181729" y="384631"/>
                          <a:pt x="182174" y="389504"/>
                          <a:pt x="180975" y="393700"/>
                        </a:cubicBezTo>
                        <a:cubicBezTo>
                          <a:pt x="180056" y="396918"/>
                          <a:pt x="178719" y="400007"/>
                          <a:pt x="177800" y="403225"/>
                        </a:cubicBezTo>
                        <a:cubicBezTo>
                          <a:pt x="176601" y="407421"/>
                          <a:pt x="175879" y="411745"/>
                          <a:pt x="174625" y="415925"/>
                        </a:cubicBezTo>
                        <a:cubicBezTo>
                          <a:pt x="172702" y="422336"/>
                          <a:pt x="168275" y="434975"/>
                          <a:pt x="168275" y="434975"/>
                        </a:cubicBezTo>
                        <a:cubicBezTo>
                          <a:pt x="167217" y="445558"/>
                          <a:pt x="166275" y="456154"/>
                          <a:pt x="165100" y="466725"/>
                        </a:cubicBezTo>
                        <a:cubicBezTo>
                          <a:pt x="164158" y="475205"/>
                          <a:pt x="162734" y="483631"/>
                          <a:pt x="161925" y="492125"/>
                        </a:cubicBezTo>
                        <a:cubicBezTo>
                          <a:pt x="160617" y="505862"/>
                          <a:pt x="160274" y="519685"/>
                          <a:pt x="158750" y="533400"/>
                        </a:cubicBezTo>
                        <a:cubicBezTo>
                          <a:pt x="158154" y="538763"/>
                          <a:pt x="156884" y="544040"/>
                          <a:pt x="155575" y="549275"/>
                        </a:cubicBezTo>
                        <a:cubicBezTo>
                          <a:pt x="151800" y="564374"/>
                          <a:pt x="152194" y="553683"/>
                          <a:pt x="149225" y="571500"/>
                        </a:cubicBezTo>
                        <a:cubicBezTo>
                          <a:pt x="146466" y="588054"/>
                          <a:pt x="147037" y="597515"/>
                          <a:pt x="142875" y="612775"/>
                        </a:cubicBezTo>
                        <a:cubicBezTo>
                          <a:pt x="141114" y="619233"/>
                          <a:pt x="138642" y="625475"/>
                          <a:pt x="136525" y="631825"/>
                        </a:cubicBezTo>
                        <a:lnTo>
                          <a:pt x="133350" y="641350"/>
                        </a:lnTo>
                        <a:cubicBezTo>
                          <a:pt x="132292" y="644525"/>
                          <a:pt x="129363" y="654122"/>
                          <a:pt x="130175" y="650875"/>
                        </a:cubicBezTo>
                        <a:lnTo>
                          <a:pt x="133350" y="638175"/>
                        </a:lnTo>
                        <a:cubicBezTo>
                          <a:pt x="134408" y="633942"/>
                          <a:pt x="135145" y="629615"/>
                          <a:pt x="136525" y="625475"/>
                        </a:cubicBezTo>
                        <a:lnTo>
                          <a:pt x="142875" y="606425"/>
                        </a:lnTo>
                        <a:lnTo>
                          <a:pt x="146050" y="596900"/>
                        </a:lnTo>
                        <a:cubicBezTo>
                          <a:pt x="147108" y="593725"/>
                          <a:pt x="147369" y="590160"/>
                          <a:pt x="149225" y="587375"/>
                        </a:cubicBezTo>
                        <a:cubicBezTo>
                          <a:pt x="151342" y="584200"/>
                          <a:pt x="154025" y="581337"/>
                          <a:pt x="155575" y="577850"/>
                        </a:cubicBezTo>
                        <a:cubicBezTo>
                          <a:pt x="158293" y="571733"/>
                          <a:pt x="159808" y="565150"/>
                          <a:pt x="161925" y="558800"/>
                        </a:cubicBezTo>
                        <a:cubicBezTo>
                          <a:pt x="166480" y="545135"/>
                          <a:pt x="164288" y="552522"/>
                          <a:pt x="168275" y="536575"/>
                        </a:cubicBezTo>
                        <a:cubicBezTo>
                          <a:pt x="169549" y="514918"/>
                          <a:pt x="171147" y="475195"/>
                          <a:pt x="174625" y="450850"/>
                        </a:cubicBezTo>
                        <a:cubicBezTo>
                          <a:pt x="175825" y="442453"/>
                          <a:pt x="181940" y="425729"/>
                          <a:pt x="184150" y="419100"/>
                        </a:cubicBezTo>
                        <a:lnTo>
                          <a:pt x="187325" y="409575"/>
                        </a:lnTo>
                        <a:cubicBezTo>
                          <a:pt x="188383" y="406400"/>
                          <a:pt x="188644" y="402835"/>
                          <a:pt x="190500" y="400050"/>
                        </a:cubicBezTo>
                        <a:cubicBezTo>
                          <a:pt x="192617" y="396875"/>
                          <a:pt x="195143" y="393938"/>
                          <a:pt x="196850" y="390525"/>
                        </a:cubicBezTo>
                        <a:cubicBezTo>
                          <a:pt x="198347" y="387532"/>
                          <a:pt x="198169" y="383785"/>
                          <a:pt x="200025" y="381000"/>
                        </a:cubicBezTo>
                        <a:cubicBezTo>
                          <a:pt x="202516" y="377264"/>
                          <a:pt x="206793" y="375019"/>
                          <a:pt x="209550" y="371475"/>
                        </a:cubicBezTo>
                        <a:cubicBezTo>
                          <a:pt x="229496" y="345831"/>
                          <a:pt x="213336" y="358368"/>
                          <a:pt x="231775" y="346075"/>
                        </a:cubicBezTo>
                        <a:cubicBezTo>
                          <a:pt x="244624" y="350358"/>
                          <a:pt x="241551" y="346358"/>
                          <a:pt x="244475" y="361950"/>
                        </a:cubicBezTo>
                        <a:cubicBezTo>
                          <a:pt x="246848" y="374605"/>
                          <a:pt x="250825" y="400050"/>
                          <a:pt x="250825" y="400050"/>
                        </a:cubicBezTo>
                        <a:cubicBezTo>
                          <a:pt x="251883" y="422275"/>
                          <a:pt x="252415" y="444531"/>
                          <a:pt x="254000" y="466725"/>
                        </a:cubicBezTo>
                        <a:cubicBezTo>
                          <a:pt x="254538" y="474252"/>
                          <a:pt x="258160" y="496063"/>
                          <a:pt x="260350" y="504825"/>
                        </a:cubicBezTo>
                        <a:cubicBezTo>
                          <a:pt x="261162" y="508072"/>
                          <a:pt x="262606" y="511132"/>
                          <a:pt x="263525" y="514350"/>
                        </a:cubicBezTo>
                        <a:cubicBezTo>
                          <a:pt x="264724" y="518546"/>
                          <a:pt x="265642" y="522817"/>
                          <a:pt x="266700" y="527050"/>
                        </a:cubicBezTo>
                        <a:cubicBezTo>
                          <a:pt x="265642" y="570442"/>
                          <a:pt x="263525" y="613820"/>
                          <a:pt x="263525" y="657225"/>
                        </a:cubicBezTo>
                        <a:cubicBezTo>
                          <a:pt x="263525" y="674191"/>
                          <a:pt x="265230" y="623328"/>
                          <a:pt x="266700" y="606425"/>
                        </a:cubicBezTo>
                        <a:cubicBezTo>
                          <a:pt x="267912" y="592490"/>
                          <a:pt x="270373" y="581708"/>
                          <a:pt x="273050" y="568325"/>
                        </a:cubicBezTo>
                        <a:cubicBezTo>
                          <a:pt x="271992" y="538692"/>
                          <a:pt x="269875" y="509077"/>
                          <a:pt x="269875" y="479425"/>
                        </a:cubicBezTo>
                        <a:cubicBezTo>
                          <a:pt x="269875" y="436020"/>
                          <a:pt x="271165" y="392614"/>
                          <a:pt x="273050" y="349250"/>
                        </a:cubicBezTo>
                        <a:cubicBezTo>
                          <a:pt x="273262" y="344371"/>
                          <a:pt x="278004" y="326259"/>
                          <a:pt x="279400" y="320675"/>
                        </a:cubicBezTo>
                        <a:cubicBezTo>
                          <a:pt x="283736" y="338019"/>
                          <a:pt x="285322" y="343508"/>
                          <a:pt x="288925" y="365125"/>
                        </a:cubicBezTo>
                        <a:cubicBezTo>
                          <a:pt x="289983" y="371475"/>
                          <a:pt x="290751" y="377880"/>
                          <a:pt x="292100" y="384175"/>
                        </a:cubicBezTo>
                        <a:cubicBezTo>
                          <a:pt x="293929" y="392709"/>
                          <a:pt x="295690" y="401296"/>
                          <a:pt x="298450" y="409575"/>
                        </a:cubicBezTo>
                        <a:cubicBezTo>
                          <a:pt x="299508" y="412750"/>
                          <a:pt x="300899" y="415833"/>
                          <a:pt x="301625" y="419100"/>
                        </a:cubicBezTo>
                        <a:cubicBezTo>
                          <a:pt x="307286" y="444576"/>
                          <a:pt x="302197" y="430913"/>
                          <a:pt x="307975" y="454025"/>
                        </a:cubicBezTo>
                        <a:cubicBezTo>
                          <a:pt x="308787" y="457272"/>
                          <a:pt x="310424" y="460283"/>
                          <a:pt x="311150" y="463550"/>
                        </a:cubicBezTo>
                        <a:cubicBezTo>
                          <a:pt x="312547" y="469834"/>
                          <a:pt x="312976" y="476305"/>
                          <a:pt x="314325" y="482600"/>
                        </a:cubicBezTo>
                        <a:cubicBezTo>
                          <a:pt x="316154" y="491134"/>
                          <a:pt x="318963" y="499442"/>
                          <a:pt x="320675" y="508000"/>
                        </a:cubicBezTo>
                        <a:lnTo>
                          <a:pt x="323850" y="523875"/>
                        </a:lnTo>
                        <a:cubicBezTo>
                          <a:pt x="322792" y="545042"/>
                          <a:pt x="322653" y="566274"/>
                          <a:pt x="320675" y="587375"/>
                        </a:cubicBezTo>
                        <a:cubicBezTo>
                          <a:pt x="319473" y="600194"/>
                          <a:pt x="315922" y="612699"/>
                          <a:pt x="314325" y="625475"/>
                        </a:cubicBezTo>
                        <a:cubicBezTo>
                          <a:pt x="313267" y="633942"/>
                          <a:pt x="309477" y="642508"/>
                          <a:pt x="311150" y="650875"/>
                        </a:cubicBezTo>
                        <a:cubicBezTo>
                          <a:pt x="311898" y="654617"/>
                          <a:pt x="315607" y="644663"/>
                          <a:pt x="317500" y="641350"/>
                        </a:cubicBezTo>
                        <a:cubicBezTo>
                          <a:pt x="324975" y="628269"/>
                          <a:pt x="324996" y="625212"/>
                          <a:pt x="330200" y="609600"/>
                        </a:cubicBezTo>
                        <a:lnTo>
                          <a:pt x="333375" y="600075"/>
                        </a:lnTo>
                        <a:cubicBezTo>
                          <a:pt x="335143" y="548807"/>
                          <a:pt x="340220" y="520743"/>
                          <a:pt x="333375" y="476250"/>
                        </a:cubicBezTo>
                        <a:cubicBezTo>
                          <a:pt x="331332" y="462968"/>
                          <a:pt x="329390" y="469666"/>
                          <a:pt x="323850" y="457200"/>
                        </a:cubicBezTo>
                        <a:lnTo>
                          <a:pt x="314325" y="428625"/>
                        </a:lnTo>
                        <a:cubicBezTo>
                          <a:pt x="313267" y="425450"/>
                          <a:pt x="313006" y="421885"/>
                          <a:pt x="311150" y="419100"/>
                        </a:cubicBezTo>
                        <a:cubicBezTo>
                          <a:pt x="309033" y="415925"/>
                          <a:pt x="306350" y="413062"/>
                          <a:pt x="304800" y="409575"/>
                        </a:cubicBezTo>
                        <a:cubicBezTo>
                          <a:pt x="302082" y="403458"/>
                          <a:pt x="300567" y="396875"/>
                          <a:pt x="298450" y="390525"/>
                        </a:cubicBezTo>
                        <a:lnTo>
                          <a:pt x="295275" y="381000"/>
                        </a:lnTo>
                        <a:cubicBezTo>
                          <a:pt x="294217" y="377825"/>
                          <a:pt x="292756" y="374757"/>
                          <a:pt x="292100" y="371475"/>
                        </a:cubicBezTo>
                        <a:cubicBezTo>
                          <a:pt x="291042" y="366183"/>
                          <a:pt x="290096" y="360868"/>
                          <a:pt x="288925" y="355600"/>
                        </a:cubicBezTo>
                        <a:cubicBezTo>
                          <a:pt x="283962" y="333267"/>
                          <a:pt x="287879" y="351937"/>
                          <a:pt x="282575" y="333375"/>
                        </a:cubicBezTo>
                        <a:cubicBezTo>
                          <a:pt x="279586" y="322913"/>
                          <a:pt x="278407" y="315712"/>
                          <a:pt x="276225" y="304800"/>
                        </a:cubicBezTo>
                        <a:cubicBezTo>
                          <a:pt x="277283" y="295275"/>
                          <a:pt x="275114" y="284797"/>
                          <a:pt x="279400" y="276225"/>
                        </a:cubicBezTo>
                        <a:cubicBezTo>
                          <a:pt x="281813" y="271398"/>
                          <a:pt x="281688" y="286777"/>
                          <a:pt x="282575" y="292100"/>
                        </a:cubicBezTo>
                        <a:cubicBezTo>
                          <a:pt x="283805" y="299482"/>
                          <a:pt x="284282" y="306987"/>
                          <a:pt x="285750" y="314325"/>
                        </a:cubicBezTo>
                        <a:cubicBezTo>
                          <a:pt x="286406" y="317607"/>
                          <a:pt x="288113" y="320603"/>
                          <a:pt x="288925" y="323850"/>
                        </a:cubicBezTo>
                        <a:cubicBezTo>
                          <a:pt x="290234" y="329085"/>
                          <a:pt x="291279" y="334391"/>
                          <a:pt x="292100" y="339725"/>
                        </a:cubicBezTo>
                        <a:cubicBezTo>
                          <a:pt x="293397" y="348158"/>
                          <a:pt x="293978" y="356692"/>
                          <a:pt x="295275" y="365125"/>
                        </a:cubicBezTo>
                        <a:cubicBezTo>
                          <a:pt x="297464" y="379356"/>
                          <a:pt x="297762" y="378935"/>
                          <a:pt x="301625" y="390525"/>
                        </a:cubicBezTo>
                        <a:cubicBezTo>
                          <a:pt x="302683" y="397933"/>
                          <a:pt x="303461" y="405387"/>
                          <a:pt x="304800" y="412750"/>
                        </a:cubicBezTo>
                        <a:cubicBezTo>
                          <a:pt x="307281" y="426398"/>
                          <a:pt x="307750" y="423074"/>
                          <a:pt x="311150" y="434975"/>
                        </a:cubicBezTo>
                        <a:cubicBezTo>
                          <a:pt x="312349" y="439171"/>
                          <a:pt x="312606" y="443664"/>
                          <a:pt x="314325" y="447675"/>
                        </a:cubicBezTo>
                        <a:cubicBezTo>
                          <a:pt x="315828" y="451182"/>
                          <a:pt x="318558" y="454025"/>
                          <a:pt x="320675" y="457200"/>
                        </a:cubicBezTo>
                        <a:cubicBezTo>
                          <a:pt x="322450" y="464299"/>
                          <a:pt x="327108" y="484312"/>
                          <a:pt x="330200" y="488950"/>
                        </a:cubicBezTo>
                        <a:lnTo>
                          <a:pt x="336550" y="498475"/>
                        </a:lnTo>
                        <a:cubicBezTo>
                          <a:pt x="337133" y="503721"/>
                          <a:pt x="337729" y="527267"/>
                          <a:pt x="342900" y="536575"/>
                        </a:cubicBezTo>
                        <a:cubicBezTo>
                          <a:pt x="346606" y="543246"/>
                          <a:pt x="353187" y="548385"/>
                          <a:pt x="355600" y="555625"/>
                        </a:cubicBezTo>
                        <a:lnTo>
                          <a:pt x="361950" y="574675"/>
                        </a:lnTo>
                        <a:cubicBezTo>
                          <a:pt x="363008" y="582083"/>
                          <a:pt x="365125" y="589416"/>
                          <a:pt x="365125" y="596900"/>
                        </a:cubicBezTo>
                        <a:cubicBezTo>
                          <a:pt x="365125" y="601264"/>
                          <a:pt x="363204" y="588380"/>
                          <a:pt x="361950" y="584200"/>
                        </a:cubicBezTo>
                        <a:cubicBezTo>
                          <a:pt x="360027" y="577789"/>
                          <a:pt x="357717" y="571500"/>
                          <a:pt x="355600" y="565150"/>
                        </a:cubicBezTo>
                        <a:cubicBezTo>
                          <a:pt x="354220" y="561010"/>
                          <a:pt x="353624" y="556646"/>
                          <a:pt x="352425" y="552450"/>
                        </a:cubicBezTo>
                        <a:cubicBezTo>
                          <a:pt x="351506" y="549232"/>
                          <a:pt x="350003" y="546186"/>
                          <a:pt x="349250" y="542925"/>
                        </a:cubicBezTo>
                        <a:cubicBezTo>
                          <a:pt x="346823" y="532408"/>
                          <a:pt x="345518" y="521646"/>
                          <a:pt x="342900" y="511175"/>
                        </a:cubicBezTo>
                        <a:cubicBezTo>
                          <a:pt x="341842" y="506942"/>
                          <a:pt x="341257" y="502561"/>
                          <a:pt x="339725" y="498475"/>
                        </a:cubicBezTo>
                        <a:cubicBezTo>
                          <a:pt x="338063" y="494043"/>
                          <a:pt x="335037" y="490207"/>
                          <a:pt x="333375" y="485775"/>
                        </a:cubicBezTo>
                        <a:cubicBezTo>
                          <a:pt x="331843" y="481689"/>
                          <a:pt x="331732" y="477161"/>
                          <a:pt x="330200" y="473075"/>
                        </a:cubicBezTo>
                        <a:cubicBezTo>
                          <a:pt x="328538" y="468643"/>
                          <a:pt x="325347" y="464865"/>
                          <a:pt x="323850" y="460375"/>
                        </a:cubicBezTo>
                        <a:cubicBezTo>
                          <a:pt x="320021" y="448887"/>
                          <a:pt x="316844" y="431693"/>
                          <a:pt x="314325" y="419100"/>
                        </a:cubicBezTo>
                        <a:cubicBezTo>
                          <a:pt x="315383" y="384175"/>
                          <a:pt x="315176" y="349189"/>
                          <a:pt x="317500" y="314325"/>
                        </a:cubicBezTo>
                        <a:cubicBezTo>
                          <a:pt x="317723" y="310986"/>
                          <a:pt x="319794" y="320621"/>
                          <a:pt x="320675" y="323850"/>
                        </a:cubicBezTo>
                        <a:cubicBezTo>
                          <a:pt x="322971" y="332270"/>
                          <a:pt x="327025" y="349250"/>
                          <a:pt x="327025" y="349250"/>
                        </a:cubicBezTo>
                        <a:cubicBezTo>
                          <a:pt x="328083" y="358775"/>
                          <a:pt x="328705" y="368359"/>
                          <a:pt x="330200" y="377825"/>
                        </a:cubicBezTo>
                        <a:cubicBezTo>
                          <a:pt x="331710" y="387387"/>
                          <a:pt x="339230" y="423965"/>
                          <a:pt x="342900" y="434975"/>
                        </a:cubicBezTo>
                        <a:cubicBezTo>
                          <a:pt x="343958" y="438150"/>
                          <a:pt x="345156" y="441282"/>
                          <a:pt x="346075" y="444500"/>
                        </a:cubicBezTo>
                        <a:cubicBezTo>
                          <a:pt x="347274" y="448696"/>
                          <a:pt x="348051" y="453004"/>
                          <a:pt x="349250" y="457200"/>
                        </a:cubicBezTo>
                        <a:cubicBezTo>
                          <a:pt x="350169" y="460418"/>
                          <a:pt x="351506" y="463507"/>
                          <a:pt x="352425" y="466725"/>
                        </a:cubicBezTo>
                        <a:cubicBezTo>
                          <a:pt x="353624" y="470921"/>
                          <a:pt x="354346" y="475245"/>
                          <a:pt x="355600" y="479425"/>
                        </a:cubicBezTo>
                        <a:lnTo>
                          <a:pt x="365125" y="508000"/>
                        </a:lnTo>
                        <a:lnTo>
                          <a:pt x="377825" y="546100"/>
                        </a:lnTo>
                        <a:lnTo>
                          <a:pt x="381000" y="555625"/>
                        </a:lnTo>
                        <a:cubicBezTo>
                          <a:pt x="382058" y="558800"/>
                          <a:pt x="382319" y="562365"/>
                          <a:pt x="384175" y="565150"/>
                        </a:cubicBezTo>
                        <a:cubicBezTo>
                          <a:pt x="388408" y="571500"/>
                          <a:pt x="399288" y="591440"/>
                          <a:pt x="396875" y="584200"/>
                        </a:cubicBezTo>
                        <a:cubicBezTo>
                          <a:pt x="395817" y="581025"/>
                          <a:pt x="394901" y="577799"/>
                          <a:pt x="393700" y="574675"/>
                        </a:cubicBezTo>
                        <a:cubicBezTo>
                          <a:pt x="389608" y="564036"/>
                          <a:pt x="384605" y="553739"/>
                          <a:pt x="381000" y="542925"/>
                        </a:cubicBezTo>
                        <a:cubicBezTo>
                          <a:pt x="378883" y="536575"/>
                          <a:pt x="377643" y="529862"/>
                          <a:pt x="374650" y="523875"/>
                        </a:cubicBezTo>
                        <a:cubicBezTo>
                          <a:pt x="372533" y="519642"/>
                          <a:pt x="369962" y="515607"/>
                          <a:pt x="368300" y="511175"/>
                        </a:cubicBezTo>
                        <a:cubicBezTo>
                          <a:pt x="366768" y="507089"/>
                          <a:pt x="366657" y="502561"/>
                          <a:pt x="365125" y="498475"/>
                        </a:cubicBezTo>
                        <a:cubicBezTo>
                          <a:pt x="363463" y="494043"/>
                          <a:pt x="360437" y="490207"/>
                          <a:pt x="358775" y="485775"/>
                        </a:cubicBezTo>
                        <a:cubicBezTo>
                          <a:pt x="357243" y="481689"/>
                          <a:pt x="356854" y="477255"/>
                          <a:pt x="355600" y="473075"/>
                        </a:cubicBezTo>
                        <a:cubicBezTo>
                          <a:pt x="353677" y="466664"/>
                          <a:pt x="350873" y="460519"/>
                          <a:pt x="349250" y="454025"/>
                        </a:cubicBezTo>
                        <a:cubicBezTo>
                          <a:pt x="348192" y="449792"/>
                          <a:pt x="347794" y="445336"/>
                          <a:pt x="346075" y="441325"/>
                        </a:cubicBezTo>
                        <a:cubicBezTo>
                          <a:pt x="344572" y="437818"/>
                          <a:pt x="341842" y="434975"/>
                          <a:pt x="339725" y="431800"/>
                        </a:cubicBezTo>
                        <a:cubicBezTo>
                          <a:pt x="340783" y="404283"/>
                          <a:pt x="341068" y="376726"/>
                          <a:pt x="342900" y="349250"/>
                        </a:cubicBezTo>
                        <a:cubicBezTo>
                          <a:pt x="343190" y="344896"/>
                          <a:pt x="345271" y="340839"/>
                          <a:pt x="346075" y="336550"/>
                        </a:cubicBezTo>
                        <a:cubicBezTo>
                          <a:pt x="348448" y="323895"/>
                          <a:pt x="351356" y="311281"/>
                          <a:pt x="352425" y="298450"/>
                        </a:cubicBezTo>
                        <a:lnTo>
                          <a:pt x="355600" y="260350"/>
                        </a:lnTo>
                        <a:cubicBezTo>
                          <a:pt x="362745" y="288930"/>
                          <a:pt x="354518" y="253855"/>
                          <a:pt x="361950" y="298450"/>
                        </a:cubicBezTo>
                        <a:cubicBezTo>
                          <a:pt x="363724" y="309096"/>
                          <a:pt x="363473" y="320547"/>
                          <a:pt x="368300" y="330200"/>
                        </a:cubicBezTo>
                        <a:cubicBezTo>
                          <a:pt x="387489" y="368578"/>
                          <a:pt x="363049" y="321011"/>
                          <a:pt x="381000" y="352425"/>
                        </a:cubicBezTo>
                        <a:cubicBezTo>
                          <a:pt x="384320" y="358235"/>
                          <a:pt x="388543" y="369493"/>
                          <a:pt x="393700" y="374650"/>
                        </a:cubicBezTo>
                        <a:cubicBezTo>
                          <a:pt x="396398" y="377348"/>
                          <a:pt x="400373" y="378465"/>
                          <a:pt x="403225" y="381000"/>
                        </a:cubicBezTo>
                        <a:cubicBezTo>
                          <a:pt x="435847" y="409998"/>
                          <a:pt x="410182" y="391988"/>
                          <a:pt x="431800" y="406400"/>
                        </a:cubicBezTo>
                        <a:cubicBezTo>
                          <a:pt x="434975" y="411692"/>
                          <a:pt x="438328" y="416880"/>
                          <a:pt x="441325" y="422275"/>
                        </a:cubicBezTo>
                        <a:cubicBezTo>
                          <a:pt x="443624" y="426412"/>
                          <a:pt x="445327" y="430866"/>
                          <a:pt x="447675" y="434975"/>
                        </a:cubicBezTo>
                        <a:cubicBezTo>
                          <a:pt x="455312" y="448340"/>
                          <a:pt x="453979" y="441209"/>
                          <a:pt x="460375" y="457200"/>
                        </a:cubicBezTo>
                        <a:cubicBezTo>
                          <a:pt x="462861" y="463415"/>
                          <a:pt x="470438" y="481819"/>
                          <a:pt x="466725" y="476250"/>
                        </a:cubicBezTo>
                        <a:cubicBezTo>
                          <a:pt x="448527" y="448953"/>
                          <a:pt x="470345" y="483490"/>
                          <a:pt x="457200" y="457200"/>
                        </a:cubicBezTo>
                        <a:cubicBezTo>
                          <a:pt x="454440" y="451680"/>
                          <a:pt x="450229" y="446943"/>
                          <a:pt x="447675" y="441325"/>
                        </a:cubicBezTo>
                        <a:cubicBezTo>
                          <a:pt x="444905" y="435231"/>
                          <a:pt x="444318" y="428262"/>
                          <a:pt x="441325" y="422275"/>
                        </a:cubicBezTo>
                        <a:cubicBezTo>
                          <a:pt x="438150" y="415925"/>
                          <a:pt x="434531" y="409778"/>
                          <a:pt x="431800" y="403225"/>
                        </a:cubicBezTo>
                        <a:cubicBezTo>
                          <a:pt x="429226" y="397046"/>
                          <a:pt x="427567" y="390525"/>
                          <a:pt x="425450" y="384175"/>
                        </a:cubicBezTo>
                        <a:lnTo>
                          <a:pt x="422275" y="374650"/>
                        </a:lnTo>
                        <a:cubicBezTo>
                          <a:pt x="421217" y="371475"/>
                          <a:pt x="420597" y="368118"/>
                          <a:pt x="419100" y="365125"/>
                        </a:cubicBezTo>
                        <a:cubicBezTo>
                          <a:pt x="409757" y="346438"/>
                          <a:pt x="414247" y="356915"/>
                          <a:pt x="406400" y="333375"/>
                        </a:cubicBezTo>
                        <a:lnTo>
                          <a:pt x="396875" y="304800"/>
                        </a:lnTo>
                        <a:lnTo>
                          <a:pt x="393700" y="295275"/>
                        </a:lnTo>
                        <a:cubicBezTo>
                          <a:pt x="392642" y="292100"/>
                          <a:pt x="392381" y="288535"/>
                          <a:pt x="390525" y="285750"/>
                        </a:cubicBezTo>
                        <a:cubicBezTo>
                          <a:pt x="388408" y="282575"/>
                          <a:pt x="385882" y="279638"/>
                          <a:pt x="384175" y="276225"/>
                        </a:cubicBezTo>
                        <a:cubicBezTo>
                          <a:pt x="382678" y="273232"/>
                          <a:pt x="377653" y="266700"/>
                          <a:pt x="381000" y="266700"/>
                        </a:cubicBezTo>
                        <a:cubicBezTo>
                          <a:pt x="384816" y="266700"/>
                          <a:pt x="385106" y="273139"/>
                          <a:pt x="387350" y="276225"/>
                        </a:cubicBezTo>
                        <a:cubicBezTo>
                          <a:pt x="422691" y="324819"/>
                          <a:pt x="392546" y="288492"/>
                          <a:pt x="415925" y="307975"/>
                        </a:cubicBezTo>
                        <a:cubicBezTo>
                          <a:pt x="419374" y="310850"/>
                          <a:pt x="422001" y="314625"/>
                          <a:pt x="425450" y="317500"/>
                        </a:cubicBezTo>
                        <a:cubicBezTo>
                          <a:pt x="435513" y="325886"/>
                          <a:pt x="440181" y="325585"/>
                          <a:pt x="454025" y="330200"/>
                        </a:cubicBezTo>
                        <a:lnTo>
                          <a:pt x="473075" y="336550"/>
                        </a:lnTo>
                        <a:lnTo>
                          <a:pt x="482600" y="339725"/>
                        </a:lnTo>
                        <a:cubicBezTo>
                          <a:pt x="485775" y="340783"/>
                          <a:pt x="489340" y="341044"/>
                          <a:pt x="492125" y="342900"/>
                        </a:cubicBezTo>
                        <a:cubicBezTo>
                          <a:pt x="514911" y="358091"/>
                          <a:pt x="505779" y="350204"/>
                          <a:pt x="520700" y="365125"/>
                        </a:cubicBezTo>
                        <a:cubicBezTo>
                          <a:pt x="521433" y="367323"/>
                          <a:pt x="528047" y="386353"/>
                          <a:pt x="527050" y="387350"/>
                        </a:cubicBezTo>
                        <a:cubicBezTo>
                          <a:pt x="524352" y="390048"/>
                          <a:pt x="522918" y="380930"/>
                          <a:pt x="520700" y="377825"/>
                        </a:cubicBezTo>
                        <a:cubicBezTo>
                          <a:pt x="517624" y="373519"/>
                          <a:pt x="514251" y="369431"/>
                          <a:pt x="511175" y="365125"/>
                        </a:cubicBezTo>
                        <a:cubicBezTo>
                          <a:pt x="508957" y="362020"/>
                          <a:pt x="507043" y="358705"/>
                          <a:pt x="504825" y="355600"/>
                        </a:cubicBezTo>
                        <a:cubicBezTo>
                          <a:pt x="501749" y="351294"/>
                          <a:pt x="498105" y="347387"/>
                          <a:pt x="495300" y="342900"/>
                        </a:cubicBezTo>
                        <a:cubicBezTo>
                          <a:pt x="492792" y="338886"/>
                          <a:pt x="491701" y="334051"/>
                          <a:pt x="488950" y="330200"/>
                        </a:cubicBezTo>
                        <a:cubicBezTo>
                          <a:pt x="486340" y="326546"/>
                          <a:pt x="482119" y="324267"/>
                          <a:pt x="479425" y="320675"/>
                        </a:cubicBezTo>
                        <a:cubicBezTo>
                          <a:pt x="469906" y="307983"/>
                          <a:pt x="470787" y="304765"/>
                          <a:pt x="463550" y="292100"/>
                        </a:cubicBezTo>
                        <a:cubicBezTo>
                          <a:pt x="461657" y="288787"/>
                          <a:pt x="458907" y="285988"/>
                          <a:pt x="457200" y="282575"/>
                        </a:cubicBezTo>
                        <a:cubicBezTo>
                          <a:pt x="454923" y="278020"/>
                          <a:pt x="451867" y="264419"/>
                          <a:pt x="450850" y="260350"/>
                        </a:cubicBezTo>
                        <a:cubicBezTo>
                          <a:pt x="449792" y="244475"/>
                          <a:pt x="449925" y="228475"/>
                          <a:pt x="447675" y="212725"/>
                        </a:cubicBezTo>
                        <a:cubicBezTo>
                          <a:pt x="444526" y="190680"/>
                          <a:pt x="431845" y="191305"/>
                          <a:pt x="454025" y="196850"/>
                        </a:cubicBezTo>
                        <a:cubicBezTo>
                          <a:pt x="482043" y="215529"/>
                          <a:pt x="437260" y="186880"/>
                          <a:pt x="482600" y="209550"/>
                        </a:cubicBezTo>
                        <a:cubicBezTo>
                          <a:pt x="486833" y="211667"/>
                          <a:pt x="490950" y="214036"/>
                          <a:pt x="495300" y="215900"/>
                        </a:cubicBezTo>
                        <a:cubicBezTo>
                          <a:pt x="498376" y="217218"/>
                          <a:pt x="501832" y="217578"/>
                          <a:pt x="504825" y="219075"/>
                        </a:cubicBezTo>
                        <a:cubicBezTo>
                          <a:pt x="523378" y="228352"/>
                          <a:pt x="505254" y="223280"/>
                          <a:pt x="523875" y="228600"/>
                        </a:cubicBezTo>
                        <a:cubicBezTo>
                          <a:pt x="557464" y="238197"/>
                          <a:pt x="510354" y="223035"/>
                          <a:pt x="555625" y="238125"/>
                        </a:cubicBezTo>
                        <a:cubicBezTo>
                          <a:pt x="558800" y="239183"/>
                          <a:pt x="562365" y="239444"/>
                          <a:pt x="565150" y="241300"/>
                        </a:cubicBezTo>
                        <a:cubicBezTo>
                          <a:pt x="568325" y="243417"/>
                          <a:pt x="570973" y="246725"/>
                          <a:pt x="574675" y="247650"/>
                        </a:cubicBezTo>
                        <a:cubicBezTo>
                          <a:pt x="583972" y="249974"/>
                          <a:pt x="593725" y="249767"/>
                          <a:pt x="603250" y="250825"/>
                        </a:cubicBezTo>
                        <a:cubicBezTo>
                          <a:pt x="607483" y="251883"/>
                          <a:pt x="612047" y="252049"/>
                          <a:pt x="615950" y="254000"/>
                        </a:cubicBezTo>
                        <a:cubicBezTo>
                          <a:pt x="659619" y="275835"/>
                          <a:pt x="618185" y="261095"/>
                          <a:pt x="644525" y="269875"/>
                        </a:cubicBezTo>
                        <a:cubicBezTo>
                          <a:pt x="639237" y="243433"/>
                          <a:pt x="645752" y="260747"/>
                          <a:pt x="622300" y="234950"/>
                        </a:cubicBezTo>
                        <a:cubicBezTo>
                          <a:pt x="617742" y="229936"/>
                          <a:pt x="614179" y="224070"/>
                          <a:pt x="609600" y="219075"/>
                        </a:cubicBezTo>
                        <a:cubicBezTo>
                          <a:pt x="590017" y="197712"/>
                          <a:pt x="594147" y="201365"/>
                          <a:pt x="577850" y="190500"/>
                        </a:cubicBezTo>
                        <a:cubicBezTo>
                          <a:pt x="570360" y="179265"/>
                          <a:pt x="570776" y="178540"/>
                          <a:pt x="558800" y="168275"/>
                        </a:cubicBezTo>
                        <a:cubicBezTo>
                          <a:pt x="555903" y="165792"/>
                          <a:pt x="552206" y="164368"/>
                          <a:pt x="549275" y="161925"/>
                        </a:cubicBezTo>
                        <a:cubicBezTo>
                          <a:pt x="545826" y="159050"/>
                          <a:pt x="543404" y="155010"/>
                          <a:pt x="539750" y="152400"/>
                        </a:cubicBezTo>
                        <a:cubicBezTo>
                          <a:pt x="535899" y="149649"/>
                          <a:pt x="531159" y="148398"/>
                          <a:pt x="527050" y="146050"/>
                        </a:cubicBezTo>
                        <a:cubicBezTo>
                          <a:pt x="523737" y="144157"/>
                          <a:pt x="517525" y="143516"/>
                          <a:pt x="517525" y="139700"/>
                        </a:cubicBezTo>
                        <a:cubicBezTo>
                          <a:pt x="517525" y="136353"/>
                          <a:pt x="524057" y="141378"/>
                          <a:pt x="527050" y="142875"/>
                        </a:cubicBezTo>
                        <a:cubicBezTo>
                          <a:pt x="532570" y="145635"/>
                          <a:pt x="537988" y="148697"/>
                          <a:pt x="542925" y="152400"/>
                        </a:cubicBezTo>
                        <a:cubicBezTo>
                          <a:pt x="546517" y="155094"/>
                          <a:pt x="548796" y="159315"/>
                          <a:pt x="552450" y="161925"/>
                        </a:cubicBezTo>
                        <a:cubicBezTo>
                          <a:pt x="563679" y="169945"/>
                          <a:pt x="575768" y="176688"/>
                          <a:pt x="587375" y="184150"/>
                        </a:cubicBezTo>
                        <a:cubicBezTo>
                          <a:pt x="590585" y="186213"/>
                          <a:pt x="593725" y="188383"/>
                          <a:pt x="596900" y="190500"/>
                        </a:cubicBezTo>
                        <a:cubicBezTo>
                          <a:pt x="604438" y="195526"/>
                          <a:pt x="612233" y="200468"/>
                          <a:pt x="619125" y="206375"/>
                        </a:cubicBezTo>
                        <a:cubicBezTo>
                          <a:pt x="622534" y="209297"/>
                          <a:pt x="624862" y="213489"/>
                          <a:pt x="628650" y="215900"/>
                        </a:cubicBezTo>
                        <a:cubicBezTo>
                          <a:pt x="636636" y="220982"/>
                          <a:pt x="647357" y="221907"/>
                          <a:pt x="654050" y="228600"/>
                        </a:cubicBezTo>
                        <a:cubicBezTo>
                          <a:pt x="680284" y="254834"/>
                          <a:pt x="638239" y="213687"/>
                          <a:pt x="688975" y="257175"/>
                        </a:cubicBezTo>
                        <a:cubicBezTo>
                          <a:pt x="696383" y="263525"/>
                          <a:pt x="704301" y="269326"/>
                          <a:pt x="711200" y="276225"/>
                        </a:cubicBezTo>
                        <a:cubicBezTo>
                          <a:pt x="713898" y="278923"/>
                          <a:pt x="714852" y="283052"/>
                          <a:pt x="717550" y="285750"/>
                        </a:cubicBezTo>
                        <a:cubicBezTo>
                          <a:pt x="720248" y="288448"/>
                          <a:pt x="730891" y="292100"/>
                          <a:pt x="727075" y="292100"/>
                        </a:cubicBezTo>
                        <a:cubicBezTo>
                          <a:pt x="722342" y="292100"/>
                          <a:pt x="718608" y="287867"/>
                          <a:pt x="714375" y="285750"/>
                        </a:cubicBezTo>
                        <a:cubicBezTo>
                          <a:pt x="710142" y="280458"/>
                          <a:pt x="706233" y="274889"/>
                          <a:pt x="701675" y="269875"/>
                        </a:cubicBezTo>
                        <a:lnTo>
                          <a:pt x="669925" y="238125"/>
                        </a:lnTo>
                        <a:lnTo>
                          <a:pt x="660400" y="228600"/>
                        </a:lnTo>
                        <a:cubicBezTo>
                          <a:pt x="657225" y="225425"/>
                          <a:pt x="653366" y="222811"/>
                          <a:pt x="650875" y="219075"/>
                        </a:cubicBezTo>
                        <a:cubicBezTo>
                          <a:pt x="642034" y="205814"/>
                          <a:pt x="647223" y="212248"/>
                          <a:pt x="635000" y="200025"/>
                        </a:cubicBezTo>
                        <a:cubicBezTo>
                          <a:pt x="632653" y="192984"/>
                          <a:pt x="624456" y="177583"/>
                          <a:pt x="647700" y="193675"/>
                        </a:cubicBezTo>
                        <a:cubicBezTo>
                          <a:pt x="657545" y="200491"/>
                          <a:pt x="664633" y="210608"/>
                          <a:pt x="673100" y="219075"/>
                        </a:cubicBezTo>
                        <a:cubicBezTo>
                          <a:pt x="677333" y="223308"/>
                          <a:pt x="682479" y="226794"/>
                          <a:pt x="685800" y="231775"/>
                        </a:cubicBezTo>
                        <a:lnTo>
                          <a:pt x="698500" y="250825"/>
                        </a:lnTo>
                        <a:cubicBezTo>
                          <a:pt x="700617" y="254000"/>
                          <a:pt x="703643" y="256730"/>
                          <a:pt x="704850" y="260350"/>
                        </a:cubicBezTo>
                        <a:cubicBezTo>
                          <a:pt x="705908" y="263525"/>
                          <a:pt x="711200" y="270933"/>
                          <a:pt x="708025" y="269875"/>
                        </a:cubicBezTo>
                        <a:cubicBezTo>
                          <a:pt x="697715" y="266438"/>
                          <a:pt x="693467" y="252561"/>
                          <a:pt x="688975" y="244475"/>
                        </a:cubicBezTo>
                        <a:cubicBezTo>
                          <a:pt x="685978" y="239080"/>
                          <a:pt x="682787" y="233791"/>
                          <a:pt x="679450" y="228600"/>
                        </a:cubicBezTo>
                        <a:cubicBezTo>
                          <a:pt x="673260" y="218971"/>
                          <a:pt x="665520" y="210264"/>
                          <a:pt x="660400" y="200025"/>
                        </a:cubicBezTo>
                        <a:cubicBezTo>
                          <a:pt x="658283" y="195792"/>
                          <a:pt x="656398" y="191434"/>
                          <a:pt x="654050" y="187325"/>
                        </a:cubicBezTo>
                        <a:cubicBezTo>
                          <a:pt x="647927" y="176609"/>
                          <a:pt x="640520" y="166614"/>
                          <a:pt x="635000" y="155575"/>
                        </a:cubicBezTo>
                        <a:cubicBezTo>
                          <a:pt x="632883" y="151342"/>
                          <a:pt x="630998" y="146984"/>
                          <a:pt x="628650" y="142875"/>
                        </a:cubicBezTo>
                        <a:cubicBezTo>
                          <a:pt x="626757" y="139562"/>
                          <a:pt x="619602" y="136048"/>
                          <a:pt x="622300" y="133350"/>
                        </a:cubicBezTo>
                        <a:cubicBezTo>
                          <a:pt x="624998" y="130652"/>
                          <a:pt x="628928" y="137217"/>
                          <a:pt x="631825" y="139700"/>
                        </a:cubicBezTo>
                        <a:cubicBezTo>
                          <a:pt x="658772" y="162797"/>
                          <a:pt x="632183" y="144172"/>
                          <a:pt x="654050" y="158750"/>
                        </a:cubicBezTo>
                        <a:cubicBezTo>
                          <a:pt x="661126" y="169363"/>
                          <a:pt x="663403" y="173376"/>
                          <a:pt x="673100" y="184150"/>
                        </a:cubicBezTo>
                        <a:cubicBezTo>
                          <a:pt x="678106" y="189712"/>
                          <a:pt x="684300" y="194181"/>
                          <a:pt x="688975" y="200025"/>
                        </a:cubicBezTo>
                        <a:cubicBezTo>
                          <a:pt x="692830" y="204844"/>
                          <a:pt x="695077" y="210765"/>
                          <a:pt x="698500" y="215900"/>
                        </a:cubicBezTo>
                        <a:cubicBezTo>
                          <a:pt x="701435" y="220303"/>
                          <a:pt x="704949" y="224294"/>
                          <a:pt x="708025" y="228600"/>
                        </a:cubicBezTo>
                        <a:cubicBezTo>
                          <a:pt x="710243" y="231705"/>
                          <a:pt x="716082" y="241538"/>
                          <a:pt x="714375" y="238125"/>
                        </a:cubicBezTo>
                        <a:cubicBezTo>
                          <a:pt x="705985" y="221345"/>
                          <a:pt x="703630" y="221682"/>
                          <a:pt x="692150" y="206375"/>
                        </a:cubicBezTo>
                        <a:cubicBezTo>
                          <a:pt x="680338" y="190626"/>
                          <a:pt x="669037" y="174499"/>
                          <a:pt x="657225" y="158750"/>
                        </a:cubicBezTo>
                        <a:cubicBezTo>
                          <a:pt x="639013" y="134467"/>
                          <a:pt x="655296" y="157756"/>
                          <a:pt x="641350" y="133350"/>
                        </a:cubicBezTo>
                        <a:cubicBezTo>
                          <a:pt x="639457" y="130037"/>
                          <a:pt x="631298" y="124750"/>
                          <a:pt x="635000" y="123825"/>
                        </a:cubicBezTo>
                        <a:cubicBezTo>
                          <a:pt x="641494" y="122202"/>
                          <a:pt x="647700" y="128058"/>
                          <a:pt x="654050" y="130175"/>
                        </a:cubicBezTo>
                        <a:cubicBezTo>
                          <a:pt x="695555" y="161304"/>
                          <a:pt x="643776" y="122837"/>
                          <a:pt x="676275" y="146050"/>
                        </a:cubicBezTo>
                        <a:cubicBezTo>
                          <a:pt x="680581" y="149126"/>
                          <a:pt x="684669" y="152499"/>
                          <a:pt x="688975" y="155575"/>
                        </a:cubicBezTo>
                        <a:cubicBezTo>
                          <a:pt x="692080" y="157793"/>
                          <a:pt x="700943" y="164856"/>
                          <a:pt x="698500" y="161925"/>
                        </a:cubicBezTo>
                        <a:cubicBezTo>
                          <a:pt x="690835" y="152727"/>
                          <a:pt x="680580" y="145875"/>
                          <a:pt x="673100" y="136525"/>
                        </a:cubicBezTo>
                        <a:cubicBezTo>
                          <a:pt x="668867" y="131233"/>
                          <a:pt x="664862" y="125750"/>
                          <a:pt x="660400" y="120650"/>
                        </a:cubicBezTo>
                        <a:cubicBezTo>
                          <a:pt x="657443" y="117271"/>
                          <a:pt x="653797" y="114534"/>
                          <a:pt x="650875" y="111125"/>
                        </a:cubicBezTo>
                        <a:cubicBezTo>
                          <a:pt x="647431" y="107107"/>
                          <a:pt x="644926" y="102326"/>
                          <a:pt x="641350" y="98425"/>
                        </a:cubicBezTo>
                        <a:cubicBezTo>
                          <a:pt x="633259" y="89599"/>
                          <a:pt x="623134" y="82604"/>
                          <a:pt x="615950" y="73025"/>
                        </a:cubicBezTo>
                        <a:cubicBezTo>
                          <a:pt x="612775" y="68792"/>
                          <a:pt x="609501" y="64631"/>
                          <a:pt x="606425" y="60325"/>
                        </a:cubicBezTo>
                        <a:cubicBezTo>
                          <a:pt x="604207" y="57220"/>
                          <a:pt x="597377" y="53498"/>
                          <a:pt x="600075" y="50800"/>
                        </a:cubicBezTo>
                        <a:cubicBezTo>
                          <a:pt x="603161" y="47714"/>
                          <a:pt x="608595" y="52721"/>
                          <a:pt x="612775" y="53975"/>
                        </a:cubicBezTo>
                        <a:cubicBezTo>
                          <a:pt x="669898" y="71112"/>
                          <a:pt x="602091" y="50762"/>
                          <a:pt x="644525" y="66675"/>
                        </a:cubicBezTo>
                        <a:cubicBezTo>
                          <a:pt x="648611" y="68207"/>
                          <a:pt x="653139" y="68318"/>
                          <a:pt x="657225" y="69850"/>
                        </a:cubicBezTo>
                        <a:cubicBezTo>
                          <a:pt x="671181" y="75083"/>
                          <a:pt x="667726" y="75851"/>
                          <a:pt x="679450" y="82550"/>
                        </a:cubicBezTo>
                        <a:cubicBezTo>
                          <a:pt x="683559" y="84898"/>
                          <a:pt x="687732" y="87201"/>
                          <a:pt x="692150" y="88900"/>
                        </a:cubicBezTo>
                        <a:cubicBezTo>
                          <a:pt x="701521" y="92504"/>
                          <a:pt x="730664" y="99845"/>
                          <a:pt x="720725" y="98425"/>
                        </a:cubicBezTo>
                        <a:cubicBezTo>
                          <a:pt x="709465" y="96816"/>
                          <a:pt x="682898" y="93799"/>
                          <a:pt x="673100" y="88900"/>
                        </a:cubicBezTo>
                        <a:cubicBezTo>
                          <a:pt x="668867" y="86783"/>
                          <a:pt x="664951" y="83850"/>
                          <a:pt x="660400" y="82550"/>
                        </a:cubicBezTo>
                        <a:cubicBezTo>
                          <a:pt x="650022" y="79585"/>
                          <a:pt x="639233" y="78317"/>
                          <a:pt x="628650" y="76200"/>
                        </a:cubicBezTo>
                        <a:cubicBezTo>
                          <a:pt x="623358" y="75142"/>
                          <a:pt x="617895" y="74732"/>
                          <a:pt x="612775" y="73025"/>
                        </a:cubicBezTo>
                        <a:cubicBezTo>
                          <a:pt x="609600" y="71967"/>
                          <a:pt x="599903" y="69850"/>
                          <a:pt x="603250" y="69850"/>
                        </a:cubicBezTo>
                        <a:cubicBezTo>
                          <a:pt x="614940" y="69850"/>
                          <a:pt x="626565" y="71659"/>
                          <a:pt x="638175" y="73025"/>
                        </a:cubicBezTo>
                        <a:cubicBezTo>
                          <a:pt x="650529" y="74478"/>
                          <a:pt x="671728" y="78918"/>
                          <a:pt x="682625" y="82550"/>
                        </a:cubicBezTo>
                        <a:cubicBezTo>
                          <a:pt x="685800" y="83608"/>
                          <a:pt x="688932" y="84806"/>
                          <a:pt x="692150" y="85725"/>
                        </a:cubicBezTo>
                        <a:cubicBezTo>
                          <a:pt x="696346" y="86924"/>
                          <a:pt x="700670" y="87646"/>
                          <a:pt x="704850" y="88900"/>
                        </a:cubicBezTo>
                        <a:cubicBezTo>
                          <a:pt x="714467" y="91785"/>
                          <a:pt x="723900" y="95250"/>
                          <a:pt x="733425" y="98425"/>
                        </a:cubicBezTo>
                        <a:lnTo>
                          <a:pt x="742950" y="101600"/>
                        </a:lnTo>
                        <a:lnTo>
                          <a:pt x="752475" y="104775"/>
                        </a:lnTo>
                        <a:cubicBezTo>
                          <a:pt x="755650" y="103717"/>
                          <a:pt x="759007" y="103097"/>
                          <a:pt x="762000" y="101600"/>
                        </a:cubicBezTo>
                        <a:cubicBezTo>
                          <a:pt x="765413" y="99893"/>
                          <a:pt x="767717" y="95488"/>
                          <a:pt x="771525" y="95250"/>
                        </a:cubicBezTo>
                        <a:cubicBezTo>
                          <a:pt x="785297" y="94389"/>
                          <a:pt x="799042" y="97367"/>
                          <a:pt x="812800" y="98425"/>
                        </a:cubicBezTo>
                        <a:lnTo>
                          <a:pt x="831850" y="101600"/>
                        </a:lnTo>
                        <a:cubicBezTo>
                          <a:pt x="837159" y="102565"/>
                          <a:pt x="842898" y="107188"/>
                          <a:pt x="847725" y="104775"/>
                        </a:cubicBezTo>
                        <a:cubicBezTo>
                          <a:pt x="850718" y="103278"/>
                          <a:pt x="846917" y="97617"/>
                          <a:pt x="844550" y="95250"/>
                        </a:cubicBezTo>
                        <a:cubicBezTo>
                          <a:pt x="841203" y="91903"/>
                          <a:pt x="835881" y="91381"/>
                          <a:pt x="831850" y="88900"/>
                        </a:cubicBezTo>
                        <a:cubicBezTo>
                          <a:pt x="826210" y="85429"/>
                          <a:pt x="802403" y="67443"/>
                          <a:pt x="790575" y="63500"/>
                        </a:cubicBezTo>
                        <a:cubicBezTo>
                          <a:pt x="782296" y="60740"/>
                          <a:pt x="773278" y="60391"/>
                          <a:pt x="765175" y="57150"/>
                        </a:cubicBezTo>
                        <a:cubicBezTo>
                          <a:pt x="742352" y="48021"/>
                          <a:pt x="754942" y="51606"/>
                          <a:pt x="727075" y="47625"/>
                        </a:cubicBezTo>
                        <a:cubicBezTo>
                          <a:pt x="697442" y="48683"/>
                          <a:pt x="667779" y="49108"/>
                          <a:pt x="638175" y="50800"/>
                        </a:cubicBezTo>
                        <a:cubicBezTo>
                          <a:pt x="631958" y="51155"/>
                          <a:pt x="604079" y="55954"/>
                          <a:pt x="596900" y="57150"/>
                        </a:cubicBezTo>
                        <a:cubicBezTo>
                          <a:pt x="558800" y="56092"/>
                          <a:pt x="520618" y="56691"/>
                          <a:pt x="482600" y="53975"/>
                        </a:cubicBezTo>
                        <a:cubicBezTo>
                          <a:pt x="475924" y="53498"/>
                          <a:pt x="470044" y="49248"/>
                          <a:pt x="463550" y="47625"/>
                        </a:cubicBezTo>
                        <a:cubicBezTo>
                          <a:pt x="454435" y="45346"/>
                          <a:pt x="439530" y="41965"/>
                          <a:pt x="431800" y="38100"/>
                        </a:cubicBezTo>
                        <a:cubicBezTo>
                          <a:pt x="427567" y="35983"/>
                          <a:pt x="423532" y="33412"/>
                          <a:pt x="419100" y="31750"/>
                        </a:cubicBezTo>
                        <a:cubicBezTo>
                          <a:pt x="397618" y="23694"/>
                          <a:pt x="414785" y="33076"/>
                          <a:pt x="396875" y="25400"/>
                        </a:cubicBezTo>
                        <a:cubicBezTo>
                          <a:pt x="392525" y="23536"/>
                          <a:pt x="388525" y="20914"/>
                          <a:pt x="384175" y="19050"/>
                        </a:cubicBezTo>
                        <a:cubicBezTo>
                          <a:pt x="381099" y="17732"/>
                          <a:pt x="377576" y="17500"/>
                          <a:pt x="374650" y="15875"/>
                        </a:cubicBezTo>
                        <a:cubicBezTo>
                          <a:pt x="341898" y="-2321"/>
                          <a:pt x="367628" y="7184"/>
                          <a:pt x="346075" y="0"/>
                        </a:cubicBezTo>
                        <a:cubicBezTo>
                          <a:pt x="330652" y="1928"/>
                          <a:pt x="319345" y="2714"/>
                          <a:pt x="304800" y="6350"/>
                        </a:cubicBezTo>
                        <a:cubicBezTo>
                          <a:pt x="295457" y="8686"/>
                          <a:pt x="291662" y="11332"/>
                          <a:pt x="282575" y="15875"/>
                        </a:cubicBezTo>
                        <a:cubicBezTo>
                          <a:pt x="278342" y="22225"/>
                          <a:pt x="272288" y="27685"/>
                          <a:pt x="269875" y="34925"/>
                        </a:cubicBezTo>
                        <a:cubicBezTo>
                          <a:pt x="268817" y="38100"/>
                          <a:pt x="268197" y="41457"/>
                          <a:pt x="266700" y="44450"/>
                        </a:cubicBezTo>
                        <a:cubicBezTo>
                          <a:pt x="259893" y="58065"/>
                          <a:pt x="260656" y="50861"/>
                          <a:pt x="250825" y="63500"/>
                        </a:cubicBezTo>
                        <a:cubicBezTo>
                          <a:pt x="246140" y="69524"/>
                          <a:pt x="242358" y="76200"/>
                          <a:pt x="238125" y="82550"/>
                        </a:cubicBezTo>
                        <a:cubicBezTo>
                          <a:pt x="231027" y="93198"/>
                          <a:pt x="224258" y="104549"/>
                          <a:pt x="215900" y="114300"/>
                        </a:cubicBezTo>
                        <a:cubicBezTo>
                          <a:pt x="212978" y="117709"/>
                          <a:pt x="210029" y="121215"/>
                          <a:pt x="206375" y="123825"/>
                        </a:cubicBezTo>
                        <a:cubicBezTo>
                          <a:pt x="202524" y="126576"/>
                          <a:pt x="197784" y="127827"/>
                          <a:pt x="193675" y="130175"/>
                        </a:cubicBezTo>
                        <a:cubicBezTo>
                          <a:pt x="190362" y="132068"/>
                          <a:pt x="187563" y="134818"/>
                          <a:pt x="184150" y="136525"/>
                        </a:cubicBezTo>
                        <a:cubicBezTo>
                          <a:pt x="157860" y="149670"/>
                          <a:pt x="192397" y="127852"/>
                          <a:pt x="165100" y="146050"/>
                        </a:cubicBezTo>
                        <a:cubicBezTo>
                          <a:pt x="159456" y="157339"/>
                          <a:pt x="158689" y="157374"/>
                          <a:pt x="155575" y="168275"/>
                        </a:cubicBezTo>
                        <a:cubicBezTo>
                          <a:pt x="154376" y="172471"/>
                          <a:pt x="154351" y="177072"/>
                          <a:pt x="152400" y="180975"/>
                        </a:cubicBezTo>
                        <a:cubicBezTo>
                          <a:pt x="130565" y="224644"/>
                          <a:pt x="145305" y="183210"/>
                          <a:pt x="136525" y="209550"/>
                        </a:cubicBezTo>
                        <a:cubicBezTo>
                          <a:pt x="137583" y="212725"/>
                          <a:pt x="136387" y="218602"/>
                          <a:pt x="139700" y="219075"/>
                        </a:cubicBezTo>
                        <a:cubicBezTo>
                          <a:pt x="146927" y="220107"/>
                          <a:pt x="164298" y="209440"/>
                          <a:pt x="171450" y="206375"/>
                        </a:cubicBezTo>
                        <a:cubicBezTo>
                          <a:pt x="174526" y="205057"/>
                          <a:pt x="177800" y="204258"/>
                          <a:pt x="180975" y="203200"/>
                        </a:cubicBezTo>
                        <a:cubicBezTo>
                          <a:pt x="212943" y="180365"/>
                          <a:pt x="196762" y="193763"/>
                          <a:pt x="228600" y="161925"/>
                        </a:cubicBezTo>
                        <a:lnTo>
                          <a:pt x="238125" y="152400"/>
                        </a:lnTo>
                        <a:lnTo>
                          <a:pt x="247650" y="142875"/>
                        </a:lnTo>
                        <a:cubicBezTo>
                          <a:pt x="248708" y="139700"/>
                          <a:pt x="249165" y="136256"/>
                          <a:pt x="250825" y="133350"/>
                        </a:cubicBezTo>
                        <a:cubicBezTo>
                          <a:pt x="259473" y="118217"/>
                          <a:pt x="259639" y="123409"/>
                          <a:pt x="269875" y="111125"/>
                        </a:cubicBezTo>
                        <a:cubicBezTo>
                          <a:pt x="283104" y="95250"/>
                          <a:pt x="268288" y="106892"/>
                          <a:pt x="285750" y="95250"/>
                        </a:cubicBezTo>
                        <a:cubicBezTo>
                          <a:pt x="286740" y="93765"/>
                          <a:pt x="294809" y="77438"/>
                          <a:pt x="301625" y="82550"/>
                        </a:cubicBezTo>
                        <a:cubicBezTo>
                          <a:pt x="305116" y="85168"/>
                          <a:pt x="303742" y="91017"/>
                          <a:pt x="304800" y="95250"/>
                        </a:cubicBezTo>
                        <a:cubicBezTo>
                          <a:pt x="263169" y="157696"/>
                          <a:pt x="306073" y="95540"/>
                          <a:pt x="269875" y="142875"/>
                        </a:cubicBezTo>
                        <a:cubicBezTo>
                          <a:pt x="261131" y="154310"/>
                          <a:pt x="254654" y="167621"/>
                          <a:pt x="244475" y="177800"/>
                        </a:cubicBezTo>
                        <a:cubicBezTo>
                          <a:pt x="196375" y="225900"/>
                          <a:pt x="247522" y="176549"/>
                          <a:pt x="212725" y="206375"/>
                        </a:cubicBezTo>
                        <a:cubicBezTo>
                          <a:pt x="191334" y="224710"/>
                          <a:pt x="214727" y="208215"/>
                          <a:pt x="193675" y="222250"/>
                        </a:cubicBezTo>
                        <a:cubicBezTo>
                          <a:pt x="191558" y="225425"/>
                          <a:pt x="187920" y="228006"/>
                          <a:pt x="187325" y="231775"/>
                        </a:cubicBezTo>
                        <a:cubicBezTo>
                          <a:pt x="180653" y="274031"/>
                          <a:pt x="189094" y="302352"/>
                          <a:pt x="180975" y="269875"/>
                        </a:cubicBezTo>
                        <a:cubicBezTo>
                          <a:pt x="188075" y="248575"/>
                          <a:pt x="193617" y="230086"/>
                          <a:pt x="203200" y="209550"/>
                        </a:cubicBezTo>
                        <a:cubicBezTo>
                          <a:pt x="207522" y="200288"/>
                          <a:pt x="213733" y="192697"/>
                          <a:pt x="219075" y="184150"/>
                        </a:cubicBezTo>
                        <a:cubicBezTo>
                          <a:pt x="222346" y="178917"/>
                          <a:pt x="225177" y="173410"/>
                          <a:pt x="228600" y="168275"/>
                        </a:cubicBezTo>
                        <a:cubicBezTo>
                          <a:pt x="235995" y="157182"/>
                          <a:pt x="253520" y="137005"/>
                          <a:pt x="260350" y="130175"/>
                        </a:cubicBezTo>
                        <a:cubicBezTo>
                          <a:pt x="263048" y="127477"/>
                          <a:pt x="266770" y="126043"/>
                          <a:pt x="269875" y="123825"/>
                        </a:cubicBezTo>
                        <a:cubicBezTo>
                          <a:pt x="289109" y="110086"/>
                          <a:pt x="275384" y="117895"/>
                          <a:pt x="295275" y="107950"/>
                        </a:cubicBezTo>
                        <a:cubicBezTo>
                          <a:pt x="311150" y="109008"/>
                          <a:pt x="327184" y="108644"/>
                          <a:pt x="342900" y="111125"/>
                        </a:cubicBezTo>
                        <a:cubicBezTo>
                          <a:pt x="347575" y="111863"/>
                          <a:pt x="351541" y="115040"/>
                          <a:pt x="355600" y="117475"/>
                        </a:cubicBezTo>
                        <a:cubicBezTo>
                          <a:pt x="362144" y="121402"/>
                          <a:pt x="374650" y="130175"/>
                          <a:pt x="374650" y="130175"/>
                        </a:cubicBezTo>
                        <a:lnTo>
                          <a:pt x="387350" y="149225"/>
                        </a:lnTo>
                        <a:lnTo>
                          <a:pt x="393700" y="158750"/>
                        </a:lnTo>
                        <a:cubicBezTo>
                          <a:pt x="400736" y="186893"/>
                          <a:pt x="405637" y="195305"/>
                          <a:pt x="396875" y="228600"/>
                        </a:cubicBezTo>
                        <a:cubicBezTo>
                          <a:pt x="395150" y="235154"/>
                          <a:pt x="389320" y="240065"/>
                          <a:pt x="384175" y="244475"/>
                        </a:cubicBezTo>
                        <a:cubicBezTo>
                          <a:pt x="381634" y="246653"/>
                          <a:pt x="377825" y="246592"/>
                          <a:pt x="374650" y="247650"/>
                        </a:cubicBezTo>
                        <a:cubicBezTo>
                          <a:pt x="355600" y="245533"/>
                          <a:pt x="335684" y="247361"/>
                          <a:pt x="317500" y="241300"/>
                        </a:cubicBezTo>
                        <a:cubicBezTo>
                          <a:pt x="308981" y="238460"/>
                          <a:pt x="304137" y="229200"/>
                          <a:pt x="298450" y="222250"/>
                        </a:cubicBezTo>
                        <a:cubicBezTo>
                          <a:pt x="293324" y="215985"/>
                          <a:pt x="286443" y="201411"/>
                          <a:pt x="282575" y="193675"/>
                        </a:cubicBezTo>
                        <a:cubicBezTo>
                          <a:pt x="276090" y="161251"/>
                          <a:pt x="269914" y="144313"/>
                          <a:pt x="279400" y="107950"/>
                        </a:cubicBezTo>
                        <a:cubicBezTo>
                          <a:pt x="281486" y="99952"/>
                          <a:pt x="289430" y="94745"/>
                          <a:pt x="295275" y="88900"/>
                        </a:cubicBezTo>
                        <a:cubicBezTo>
                          <a:pt x="317136" y="67039"/>
                          <a:pt x="303055" y="81835"/>
                          <a:pt x="320675" y="73025"/>
                        </a:cubicBezTo>
                        <a:cubicBezTo>
                          <a:pt x="324088" y="71318"/>
                          <a:pt x="326580" y="67882"/>
                          <a:pt x="330200" y="66675"/>
                        </a:cubicBezTo>
                        <a:cubicBezTo>
                          <a:pt x="336307" y="64639"/>
                          <a:pt x="342900" y="64558"/>
                          <a:pt x="349250" y="63500"/>
                        </a:cubicBezTo>
                        <a:cubicBezTo>
                          <a:pt x="385057" y="65205"/>
                          <a:pt x="403359" y="54616"/>
                          <a:pt x="425450" y="73025"/>
                        </a:cubicBezTo>
                        <a:cubicBezTo>
                          <a:pt x="428899" y="75900"/>
                          <a:pt x="431800" y="79375"/>
                          <a:pt x="434975" y="82550"/>
                        </a:cubicBezTo>
                        <a:cubicBezTo>
                          <a:pt x="443180" y="107165"/>
                          <a:pt x="441951" y="99546"/>
                          <a:pt x="434975" y="146050"/>
                        </a:cubicBezTo>
                        <a:cubicBezTo>
                          <a:pt x="434409" y="149824"/>
                          <a:pt x="431477" y="153040"/>
                          <a:pt x="428625" y="155575"/>
                        </a:cubicBezTo>
                        <a:cubicBezTo>
                          <a:pt x="421820" y="161623"/>
                          <a:pt x="414416" y="167134"/>
                          <a:pt x="406400" y="171450"/>
                        </a:cubicBezTo>
                        <a:cubicBezTo>
                          <a:pt x="400507" y="174623"/>
                          <a:pt x="387350" y="177800"/>
                          <a:pt x="387350" y="177800"/>
                        </a:cubicBezTo>
                        <a:cubicBezTo>
                          <a:pt x="370417" y="174625"/>
                          <a:pt x="352496" y="174798"/>
                          <a:pt x="336550" y="168275"/>
                        </a:cubicBezTo>
                        <a:cubicBezTo>
                          <a:pt x="329358" y="165333"/>
                          <a:pt x="316296" y="148706"/>
                          <a:pt x="311150" y="139700"/>
                        </a:cubicBezTo>
                        <a:cubicBezTo>
                          <a:pt x="308802" y="135591"/>
                          <a:pt x="306917" y="131233"/>
                          <a:pt x="304800" y="127000"/>
                        </a:cubicBezTo>
                        <a:cubicBezTo>
                          <a:pt x="301605" y="101438"/>
                          <a:pt x="298235" y="88225"/>
                          <a:pt x="304800" y="60325"/>
                        </a:cubicBezTo>
                        <a:cubicBezTo>
                          <a:pt x="306012" y="55174"/>
                          <a:pt x="310785" y="51558"/>
                          <a:pt x="314325" y="47625"/>
                        </a:cubicBezTo>
                        <a:cubicBezTo>
                          <a:pt x="335722" y="23851"/>
                          <a:pt x="329081" y="31787"/>
                          <a:pt x="355600" y="15875"/>
                        </a:cubicBezTo>
                        <a:cubicBezTo>
                          <a:pt x="371262" y="6478"/>
                          <a:pt x="358557" y="11167"/>
                          <a:pt x="377825" y="6350"/>
                        </a:cubicBezTo>
                        <a:cubicBezTo>
                          <a:pt x="386924" y="7867"/>
                          <a:pt x="429143" y="6868"/>
                          <a:pt x="444500" y="22225"/>
                        </a:cubicBezTo>
                        <a:cubicBezTo>
                          <a:pt x="448242" y="25967"/>
                          <a:pt x="450850" y="30692"/>
                          <a:pt x="454025" y="34925"/>
                        </a:cubicBezTo>
                        <a:cubicBezTo>
                          <a:pt x="456142" y="41275"/>
                          <a:pt x="458088" y="47685"/>
                          <a:pt x="460375" y="53975"/>
                        </a:cubicBezTo>
                        <a:cubicBezTo>
                          <a:pt x="462323" y="59331"/>
                          <a:pt x="465607" y="64261"/>
                          <a:pt x="466725" y="69850"/>
                        </a:cubicBezTo>
                        <a:cubicBezTo>
                          <a:pt x="468811" y="80280"/>
                          <a:pt x="468842" y="91017"/>
                          <a:pt x="469900" y="101600"/>
                        </a:cubicBezTo>
                        <a:cubicBezTo>
                          <a:pt x="467382" y="131811"/>
                          <a:pt x="477037" y="136132"/>
                          <a:pt x="457200" y="146050"/>
                        </a:cubicBezTo>
                        <a:cubicBezTo>
                          <a:pt x="454207" y="147547"/>
                          <a:pt x="450850" y="148167"/>
                          <a:pt x="447675" y="149225"/>
                        </a:cubicBezTo>
                        <a:cubicBezTo>
                          <a:pt x="436033" y="148167"/>
                          <a:pt x="423965" y="149348"/>
                          <a:pt x="412750" y="146050"/>
                        </a:cubicBezTo>
                        <a:cubicBezTo>
                          <a:pt x="405428" y="143897"/>
                          <a:pt x="400050" y="137583"/>
                          <a:pt x="393700" y="133350"/>
                        </a:cubicBezTo>
                        <a:lnTo>
                          <a:pt x="384175" y="127000"/>
                        </a:lnTo>
                        <a:cubicBezTo>
                          <a:pt x="381000" y="124883"/>
                          <a:pt x="377348" y="123348"/>
                          <a:pt x="374650" y="120650"/>
                        </a:cubicBezTo>
                        <a:cubicBezTo>
                          <a:pt x="366432" y="112432"/>
                          <a:pt x="356223" y="103468"/>
                          <a:pt x="352425" y="92075"/>
                        </a:cubicBezTo>
                        <a:lnTo>
                          <a:pt x="349250" y="82550"/>
                        </a:lnTo>
                        <a:cubicBezTo>
                          <a:pt x="350308" y="70908"/>
                          <a:pt x="349590" y="58966"/>
                          <a:pt x="352425" y="47625"/>
                        </a:cubicBezTo>
                        <a:cubicBezTo>
                          <a:pt x="353237" y="44378"/>
                          <a:pt x="355600" y="53803"/>
                          <a:pt x="355600" y="57150"/>
                        </a:cubicBezTo>
                        <a:cubicBezTo>
                          <a:pt x="355600" y="64634"/>
                          <a:pt x="356059" y="72833"/>
                          <a:pt x="352425" y="79375"/>
                        </a:cubicBezTo>
                        <a:cubicBezTo>
                          <a:pt x="350126" y="83512"/>
                          <a:pt x="343958" y="83608"/>
                          <a:pt x="339725" y="85725"/>
                        </a:cubicBezTo>
                        <a:cubicBezTo>
                          <a:pt x="330200" y="82550"/>
                          <a:pt x="319964" y="81008"/>
                          <a:pt x="311150" y="76200"/>
                        </a:cubicBezTo>
                        <a:cubicBezTo>
                          <a:pt x="307800" y="74373"/>
                          <a:pt x="306693" y="69988"/>
                          <a:pt x="304800" y="66675"/>
                        </a:cubicBezTo>
                        <a:cubicBezTo>
                          <a:pt x="298523" y="55690"/>
                          <a:pt x="298837" y="55136"/>
                          <a:pt x="295275" y="44450"/>
                        </a:cubicBezTo>
                        <a:cubicBezTo>
                          <a:pt x="296333" y="40217"/>
                          <a:pt x="295724" y="35157"/>
                          <a:pt x="298450" y="31750"/>
                        </a:cubicBezTo>
                        <a:cubicBezTo>
                          <a:pt x="300541" y="29137"/>
                          <a:pt x="304628" y="28575"/>
                          <a:pt x="307975" y="28575"/>
                        </a:cubicBezTo>
                        <a:cubicBezTo>
                          <a:pt x="318611" y="28575"/>
                          <a:pt x="329142" y="30692"/>
                          <a:pt x="339725" y="31750"/>
                        </a:cubicBezTo>
                        <a:cubicBezTo>
                          <a:pt x="350711" y="35412"/>
                          <a:pt x="349855" y="32961"/>
                          <a:pt x="355600" y="44450"/>
                        </a:cubicBezTo>
                        <a:cubicBezTo>
                          <a:pt x="357097" y="47443"/>
                          <a:pt x="362057" y="53319"/>
                          <a:pt x="358775" y="53975"/>
                        </a:cubicBezTo>
                        <a:cubicBezTo>
                          <a:pt x="352211" y="55288"/>
                          <a:pt x="346075" y="49742"/>
                          <a:pt x="339725" y="47625"/>
                        </a:cubicBezTo>
                        <a:cubicBezTo>
                          <a:pt x="316887" y="40012"/>
                          <a:pt x="345407" y="49248"/>
                          <a:pt x="317500" y="41275"/>
                        </a:cubicBezTo>
                        <a:cubicBezTo>
                          <a:pt x="314282" y="40356"/>
                          <a:pt x="311150" y="39158"/>
                          <a:pt x="307975" y="38100"/>
                        </a:cubicBezTo>
                        <a:cubicBezTo>
                          <a:pt x="296333" y="39158"/>
                          <a:pt x="284290" y="38064"/>
                          <a:pt x="273050" y="41275"/>
                        </a:cubicBezTo>
                        <a:cubicBezTo>
                          <a:pt x="268733" y="42509"/>
                          <a:pt x="266400" y="47351"/>
                          <a:pt x="263525" y="50800"/>
                        </a:cubicBezTo>
                        <a:cubicBezTo>
                          <a:pt x="255680" y="60214"/>
                          <a:pt x="257479" y="61934"/>
                          <a:pt x="250825" y="73025"/>
                        </a:cubicBezTo>
                        <a:cubicBezTo>
                          <a:pt x="246898" y="79569"/>
                          <a:pt x="242170" y="85603"/>
                          <a:pt x="238125" y="92075"/>
                        </a:cubicBezTo>
                        <a:cubicBezTo>
                          <a:pt x="231584" y="102541"/>
                          <a:pt x="219075" y="123825"/>
                          <a:pt x="219075" y="123825"/>
                        </a:cubicBezTo>
                        <a:cubicBezTo>
                          <a:pt x="212360" y="150685"/>
                          <a:pt x="221508" y="123351"/>
                          <a:pt x="206375" y="146050"/>
                        </a:cubicBezTo>
                        <a:cubicBezTo>
                          <a:pt x="204519" y="148835"/>
                          <a:pt x="204825" y="152649"/>
                          <a:pt x="203200" y="155575"/>
                        </a:cubicBezTo>
                        <a:cubicBezTo>
                          <a:pt x="199494" y="162246"/>
                          <a:pt x="192913" y="167385"/>
                          <a:pt x="190500" y="174625"/>
                        </a:cubicBezTo>
                        <a:cubicBezTo>
                          <a:pt x="189442" y="177800"/>
                          <a:pt x="188206" y="180921"/>
                          <a:pt x="187325" y="184150"/>
                        </a:cubicBezTo>
                        <a:cubicBezTo>
                          <a:pt x="185029" y="192570"/>
                          <a:pt x="184878" y="201744"/>
                          <a:pt x="180975" y="209550"/>
                        </a:cubicBezTo>
                        <a:cubicBezTo>
                          <a:pt x="178858" y="213783"/>
                          <a:pt x="176973" y="218141"/>
                          <a:pt x="174625" y="222250"/>
                        </a:cubicBezTo>
                        <a:cubicBezTo>
                          <a:pt x="172732" y="225563"/>
                          <a:pt x="169982" y="228362"/>
                          <a:pt x="168275" y="231775"/>
                        </a:cubicBezTo>
                        <a:cubicBezTo>
                          <a:pt x="166778" y="234768"/>
                          <a:pt x="167467" y="238933"/>
                          <a:pt x="165100" y="241300"/>
                        </a:cubicBezTo>
                        <a:cubicBezTo>
                          <a:pt x="145078" y="261322"/>
                          <a:pt x="152495" y="249190"/>
                          <a:pt x="136525" y="257175"/>
                        </a:cubicBezTo>
                        <a:cubicBezTo>
                          <a:pt x="133112" y="258882"/>
                          <a:pt x="130175" y="261408"/>
                          <a:pt x="127000" y="263525"/>
                        </a:cubicBezTo>
                        <a:cubicBezTo>
                          <a:pt x="119453" y="286166"/>
                          <a:pt x="111642" y="305730"/>
                          <a:pt x="127000" y="333375"/>
                        </a:cubicBezTo>
                        <a:cubicBezTo>
                          <a:pt x="131654" y="341753"/>
                          <a:pt x="146050" y="331258"/>
                          <a:pt x="155575" y="330200"/>
                        </a:cubicBezTo>
                        <a:cubicBezTo>
                          <a:pt x="168682" y="325831"/>
                          <a:pt x="181557" y="321057"/>
                          <a:pt x="193675" y="314325"/>
                        </a:cubicBezTo>
                        <a:cubicBezTo>
                          <a:pt x="199070" y="311328"/>
                          <a:pt x="204679" y="308589"/>
                          <a:pt x="209550" y="304800"/>
                        </a:cubicBezTo>
                        <a:cubicBezTo>
                          <a:pt x="214276" y="301124"/>
                          <a:pt x="217820" y="296127"/>
                          <a:pt x="222250" y="292100"/>
                        </a:cubicBezTo>
                        <a:cubicBezTo>
                          <a:pt x="229960" y="285091"/>
                          <a:pt x="245824" y="273064"/>
                          <a:pt x="254000" y="263525"/>
                        </a:cubicBezTo>
                        <a:cubicBezTo>
                          <a:pt x="257444" y="259507"/>
                          <a:pt x="259783" y="254567"/>
                          <a:pt x="263525" y="250825"/>
                        </a:cubicBezTo>
                        <a:cubicBezTo>
                          <a:pt x="267267" y="247083"/>
                          <a:pt x="272483" y="245042"/>
                          <a:pt x="276225" y="241300"/>
                        </a:cubicBezTo>
                        <a:cubicBezTo>
                          <a:pt x="278923" y="238602"/>
                          <a:pt x="280132" y="234706"/>
                          <a:pt x="282575" y="231775"/>
                        </a:cubicBezTo>
                        <a:cubicBezTo>
                          <a:pt x="299855" y="211039"/>
                          <a:pt x="283778" y="233747"/>
                          <a:pt x="304800" y="212725"/>
                        </a:cubicBezTo>
                        <a:cubicBezTo>
                          <a:pt x="329775" y="187750"/>
                          <a:pt x="289467" y="219682"/>
                          <a:pt x="320675" y="193675"/>
                        </a:cubicBezTo>
                        <a:cubicBezTo>
                          <a:pt x="323606" y="191232"/>
                          <a:pt x="327328" y="189838"/>
                          <a:pt x="330200" y="187325"/>
                        </a:cubicBezTo>
                        <a:cubicBezTo>
                          <a:pt x="341127" y="177763"/>
                          <a:pt x="350397" y="163659"/>
                          <a:pt x="365125" y="158750"/>
                        </a:cubicBezTo>
                        <a:cubicBezTo>
                          <a:pt x="368300" y="157692"/>
                          <a:pt x="371657" y="157072"/>
                          <a:pt x="374650" y="155575"/>
                        </a:cubicBezTo>
                        <a:cubicBezTo>
                          <a:pt x="378063" y="153868"/>
                          <a:pt x="380688" y="150775"/>
                          <a:pt x="384175" y="149225"/>
                        </a:cubicBezTo>
                        <a:cubicBezTo>
                          <a:pt x="390292" y="146507"/>
                          <a:pt x="403225" y="142875"/>
                          <a:pt x="403225" y="142875"/>
                        </a:cubicBezTo>
                        <a:cubicBezTo>
                          <a:pt x="399950" y="152700"/>
                          <a:pt x="399571" y="157185"/>
                          <a:pt x="390525" y="165100"/>
                        </a:cubicBezTo>
                        <a:cubicBezTo>
                          <a:pt x="385881" y="169164"/>
                          <a:pt x="379856" y="171312"/>
                          <a:pt x="374650" y="174625"/>
                        </a:cubicBezTo>
                        <a:cubicBezTo>
                          <a:pt x="368211" y="178722"/>
                          <a:pt x="361950" y="183092"/>
                          <a:pt x="355600" y="187325"/>
                        </a:cubicBezTo>
                        <a:cubicBezTo>
                          <a:pt x="352425" y="189442"/>
                          <a:pt x="349777" y="192750"/>
                          <a:pt x="346075" y="193675"/>
                        </a:cubicBezTo>
                        <a:lnTo>
                          <a:pt x="333375" y="196850"/>
                        </a:lnTo>
                        <a:cubicBezTo>
                          <a:pt x="330200" y="198967"/>
                          <a:pt x="327163" y="201307"/>
                          <a:pt x="323850" y="203200"/>
                        </a:cubicBezTo>
                        <a:cubicBezTo>
                          <a:pt x="308901" y="211742"/>
                          <a:pt x="292458" y="216839"/>
                          <a:pt x="276225" y="222250"/>
                        </a:cubicBezTo>
                        <a:cubicBezTo>
                          <a:pt x="273050" y="223308"/>
                          <a:pt x="269982" y="224769"/>
                          <a:pt x="266700" y="225425"/>
                        </a:cubicBezTo>
                        <a:cubicBezTo>
                          <a:pt x="261408" y="226483"/>
                          <a:pt x="255994" y="227049"/>
                          <a:pt x="250825" y="228600"/>
                        </a:cubicBezTo>
                        <a:cubicBezTo>
                          <a:pt x="245366" y="230238"/>
                          <a:pt x="239932" y="232182"/>
                          <a:pt x="234950" y="234950"/>
                        </a:cubicBezTo>
                        <a:cubicBezTo>
                          <a:pt x="206117" y="250968"/>
                          <a:pt x="235780" y="239965"/>
                          <a:pt x="212725" y="247650"/>
                        </a:cubicBezTo>
                        <a:cubicBezTo>
                          <a:pt x="208492" y="250825"/>
                          <a:pt x="203958" y="253635"/>
                          <a:pt x="200025" y="257175"/>
                        </a:cubicBezTo>
                        <a:cubicBezTo>
                          <a:pt x="193350" y="263182"/>
                          <a:pt x="188159" y="270837"/>
                          <a:pt x="180975" y="276225"/>
                        </a:cubicBezTo>
                        <a:cubicBezTo>
                          <a:pt x="154921" y="295765"/>
                          <a:pt x="178639" y="275776"/>
                          <a:pt x="161925" y="295275"/>
                        </a:cubicBezTo>
                        <a:cubicBezTo>
                          <a:pt x="158029" y="299821"/>
                          <a:pt x="152965" y="303300"/>
                          <a:pt x="149225" y="307975"/>
                        </a:cubicBezTo>
                        <a:cubicBezTo>
                          <a:pt x="144457" y="313934"/>
                          <a:pt x="138938" y="319785"/>
                          <a:pt x="136525" y="327025"/>
                        </a:cubicBezTo>
                        <a:cubicBezTo>
                          <a:pt x="134408" y="333375"/>
                          <a:pt x="133888" y="340506"/>
                          <a:pt x="130175" y="346075"/>
                        </a:cubicBezTo>
                        <a:cubicBezTo>
                          <a:pt x="128058" y="349250"/>
                          <a:pt x="125532" y="352187"/>
                          <a:pt x="123825" y="355600"/>
                        </a:cubicBezTo>
                        <a:cubicBezTo>
                          <a:pt x="122328" y="358593"/>
                          <a:pt x="122147" y="362132"/>
                          <a:pt x="120650" y="365125"/>
                        </a:cubicBezTo>
                        <a:cubicBezTo>
                          <a:pt x="118943" y="368538"/>
                          <a:pt x="116007" y="371237"/>
                          <a:pt x="114300" y="374650"/>
                        </a:cubicBezTo>
                        <a:cubicBezTo>
                          <a:pt x="112803" y="377643"/>
                          <a:pt x="112622" y="381182"/>
                          <a:pt x="111125" y="384175"/>
                        </a:cubicBezTo>
                        <a:cubicBezTo>
                          <a:pt x="101913" y="402598"/>
                          <a:pt x="106774" y="384135"/>
                          <a:pt x="98425" y="406400"/>
                        </a:cubicBezTo>
                        <a:cubicBezTo>
                          <a:pt x="96893" y="410486"/>
                          <a:pt x="96969" y="415089"/>
                          <a:pt x="95250" y="419100"/>
                        </a:cubicBezTo>
                        <a:cubicBezTo>
                          <a:pt x="93747" y="422607"/>
                          <a:pt x="90499" y="425160"/>
                          <a:pt x="88900" y="428625"/>
                        </a:cubicBezTo>
                        <a:cubicBezTo>
                          <a:pt x="84123" y="438974"/>
                          <a:pt x="82523" y="450891"/>
                          <a:pt x="76200" y="460375"/>
                        </a:cubicBezTo>
                        <a:cubicBezTo>
                          <a:pt x="69390" y="470590"/>
                          <a:pt x="68871" y="470515"/>
                          <a:pt x="63500" y="482600"/>
                        </a:cubicBezTo>
                        <a:cubicBezTo>
                          <a:pt x="56696" y="497909"/>
                          <a:pt x="58616" y="497497"/>
                          <a:pt x="50800" y="511175"/>
                        </a:cubicBezTo>
                        <a:cubicBezTo>
                          <a:pt x="44101" y="522899"/>
                          <a:pt x="43333" y="519444"/>
                          <a:pt x="38100" y="533400"/>
                        </a:cubicBezTo>
                        <a:cubicBezTo>
                          <a:pt x="29183" y="557178"/>
                          <a:pt x="42950" y="535400"/>
                          <a:pt x="25400" y="558800"/>
                        </a:cubicBezTo>
                        <a:cubicBezTo>
                          <a:pt x="24342" y="563033"/>
                          <a:pt x="23757" y="567414"/>
                          <a:pt x="22225" y="571500"/>
                        </a:cubicBezTo>
                        <a:cubicBezTo>
                          <a:pt x="13876" y="593765"/>
                          <a:pt x="18737" y="575302"/>
                          <a:pt x="9525" y="593725"/>
                        </a:cubicBezTo>
                        <a:cubicBezTo>
                          <a:pt x="-3620" y="620015"/>
                          <a:pt x="18198" y="585478"/>
                          <a:pt x="0" y="612775"/>
                        </a:cubicBezTo>
                        <a:cubicBezTo>
                          <a:pt x="2117" y="601133"/>
                          <a:pt x="3301" y="589283"/>
                          <a:pt x="6350" y="577850"/>
                        </a:cubicBezTo>
                        <a:cubicBezTo>
                          <a:pt x="7570" y="573277"/>
                          <a:pt x="10942" y="569544"/>
                          <a:pt x="12700" y="565150"/>
                        </a:cubicBezTo>
                        <a:cubicBezTo>
                          <a:pt x="15186" y="558935"/>
                          <a:pt x="16332" y="552217"/>
                          <a:pt x="19050" y="546100"/>
                        </a:cubicBezTo>
                        <a:cubicBezTo>
                          <a:pt x="21507" y="540572"/>
                          <a:pt x="32580" y="527979"/>
                          <a:pt x="34925" y="523875"/>
                        </a:cubicBezTo>
                        <a:cubicBezTo>
                          <a:pt x="40796" y="513601"/>
                          <a:pt x="44630" y="502221"/>
                          <a:pt x="50800" y="492125"/>
                        </a:cubicBezTo>
                        <a:cubicBezTo>
                          <a:pt x="56319" y="483094"/>
                          <a:pt x="63500" y="475192"/>
                          <a:pt x="69850" y="466725"/>
                        </a:cubicBezTo>
                        <a:cubicBezTo>
                          <a:pt x="73025" y="462492"/>
                          <a:pt x="75633" y="457767"/>
                          <a:pt x="79375" y="454025"/>
                        </a:cubicBezTo>
                        <a:cubicBezTo>
                          <a:pt x="82550" y="450850"/>
                          <a:pt x="86025" y="447949"/>
                          <a:pt x="88900" y="444500"/>
                        </a:cubicBezTo>
                        <a:cubicBezTo>
                          <a:pt x="91343" y="441569"/>
                          <a:pt x="92552" y="437673"/>
                          <a:pt x="95250" y="434975"/>
                        </a:cubicBezTo>
                        <a:cubicBezTo>
                          <a:pt x="97948" y="432277"/>
                          <a:pt x="101844" y="431068"/>
                          <a:pt x="104775" y="428625"/>
                        </a:cubicBezTo>
                        <a:cubicBezTo>
                          <a:pt x="116593" y="418777"/>
                          <a:pt x="113314" y="418663"/>
                          <a:pt x="123825" y="406400"/>
                        </a:cubicBezTo>
                        <a:cubicBezTo>
                          <a:pt x="126747" y="402991"/>
                          <a:pt x="130475" y="400324"/>
                          <a:pt x="133350" y="396875"/>
                        </a:cubicBezTo>
                        <a:cubicBezTo>
                          <a:pt x="147445" y="379961"/>
                          <a:pt x="133329" y="395008"/>
                          <a:pt x="142875" y="377825"/>
                        </a:cubicBezTo>
                        <a:cubicBezTo>
                          <a:pt x="146581" y="371154"/>
                          <a:pt x="153162" y="366015"/>
                          <a:pt x="155575" y="358775"/>
                        </a:cubicBezTo>
                        <a:lnTo>
                          <a:pt x="165100" y="330200"/>
                        </a:lnTo>
                        <a:cubicBezTo>
                          <a:pt x="167848" y="321956"/>
                          <a:pt x="170829" y="312393"/>
                          <a:pt x="174625" y="304800"/>
                        </a:cubicBezTo>
                        <a:cubicBezTo>
                          <a:pt x="180537" y="292976"/>
                          <a:pt x="181723" y="296283"/>
                          <a:pt x="190500" y="285750"/>
                        </a:cubicBezTo>
                        <a:cubicBezTo>
                          <a:pt x="192943" y="282819"/>
                          <a:pt x="194407" y="279156"/>
                          <a:pt x="196850" y="276225"/>
                        </a:cubicBezTo>
                        <a:cubicBezTo>
                          <a:pt x="199725" y="272776"/>
                          <a:pt x="203500" y="270149"/>
                          <a:pt x="206375" y="266700"/>
                        </a:cubicBezTo>
                        <a:cubicBezTo>
                          <a:pt x="217727" y="253077"/>
                          <a:pt x="207071" y="260299"/>
                          <a:pt x="222250" y="247650"/>
                        </a:cubicBezTo>
                        <a:cubicBezTo>
                          <a:pt x="225181" y="245207"/>
                          <a:pt x="228844" y="243743"/>
                          <a:pt x="231775" y="241300"/>
                        </a:cubicBezTo>
                        <a:cubicBezTo>
                          <a:pt x="235224" y="238425"/>
                          <a:pt x="237756" y="234532"/>
                          <a:pt x="241300" y="231775"/>
                        </a:cubicBezTo>
                        <a:cubicBezTo>
                          <a:pt x="275479" y="205191"/>
                          <a:pt x="248250" y="231175"/>
                          <a:pt x="269875" y="209550"/>
                        </a:cubicBezTo>
                        <a:cubicBezTo>
                          <a:pt x="264805" y="229828"/>
                          <a:pt x="270393" y="216736"/>
                          <a:pt x="254000" y="234950"/>
                        </a:cubicBezTo>
                        <a:cubicBezTo>
                          <a:pt x="232019" y="259374"/>
                          <a:pt x="246694" y="248287"/>
                          <a:pt x="228600" y="260350"/>
                        </a:cubicBezTo>
                        <a:cubicBezTo>
                          <a:pt x="214565" y="281402"/>
                          <a:pt x="231060" y="258009"/>
                          <a:pt x="212725" y="279400"/>
                        </a:cubicBezTo>
                        <a:cubicBezTo>
                          <a:pt x="209281" y="283418"/>
                          <a:pt x="206644" y="288082"/>
                          <a:pt x="203200" y="292100"/>
                        </a:cubicBezTo>
                        <a:cubicBezTo>
                          <a:pt x="200278" y="295509"/>
                          <a:pt x="196432" y="298081"/>
                          <a:pt x="193675" y="301625"/>
                        </a:cubicBezTo>
                        <a:cubicBezTo>
                          <a:pt x="188990" y="307649"/>
                          <a:pt x="185208" y="314325"/>
                          <a:pt x="180975" y="320675"/>
                        </a:cubicBezTo>
                        <a:cubicBezTo>
                          <a:pt x="178858" y="323850"/>
                          <a:pt x="175832" y="326580"/>
                          <a:pt x="174625" y="330200"/>
                        </a:cubicBezTo>
                        <a:cubicBezTo>
                          <a:pt x="173567" y="333375"/>
                          <a:pt x="173505" y="337083"/>
                          <a:pt x="171450" y="339725"/>
                        </a:cubicBezTo>
                        <a:cubicBezTo>
                          <a:pt x="165937" y="346814"/>
                          <a:pt x="157381" y="351303"/>
                          <a:pt x="152400" y="358775"/>
                        </a:cubicBezTo>
                        <a:cubicBezTo>
                          <a:pt x="129646" y="392906"/>
                          <a:pt x="150019" y="367639"/>
                          <a:pt x="130175" y="384175"/>
                        </a:cubicBezTo>
                        <a:cubicBezTo>
                          <a:pt x="114320" y="397388"/>
                          <a:pt x="127864" y="391295"/>
                          <a:pt x="111125" y="396875"/>
                        </a:cubicBezTo>
                        <a:cubicBezTo>
                          <a:pt x="107950" y="400050"/>
                          <a:pt x="102574" y="402017"/>
                          <a:pt x="101600" y="406400"/>
                        </a:cubicBezTo>
                        <a:cubicBezTo>
                          <a:pt x="100203" y="412684"/>
                          <a:pt x="101531" y="419889"/>
                          <a:pt x="104775" y="425450"/>
                        </a:cubicBezTo>
                        <a:cubicBezTo>
                          <a:pt x="113869" y="441040"/>
                          <a:pt x="119898" y="443832"/>
                          <a:pt x="133350" y="447675"/>
                        </a:cubicBezTo>
                        <a:cubicBezTo>
                          <a:pt x="137546" y="448874"/>
                          <a:pt x="141817" y="449792"/>
                          <a:pt x="146050" y="450850"/>
                        </a:cubicBezTo>
                        <a:cubicBezTo>
                          <a:pt x="149225" y="449792"/>
                          <a:pt x="153484" y="450288"/>
                          <a:pt x="155575" y="447675"/>
                        </a:cubicBezTo>
                        <a:cubicBezTo>
                          <a:pt x="158301" y="444268"/>
                          <a:pt x="157218" y="439061"/>
                          <a:pt x="158750" y="434975"/>
                        </a:cubicBezTo>
                        <a:cubicBezTo>
                          <a:pt x="160412" y="430543"/>
                          <a:pt x="163236" y="426625"/>
                          <a:pt x="165100" y="422275"/>
                        </a:cubicBezTo>
                        <a:cubicBezTo>
                          <a:pt x="166418" y="419199"/>
                          <a:pt x="166419" y="415535"/>
                          <a:pt x="168275" y="412750"/>
                        </a:cubicBezTo>
                        <a:cubicBezTo>
                          <a:pt x="170766" y="409014"/>
                          <a:pt x="174625" y="406400"/>
                          <a:pt x="177800" y="403225"/>
                        </a:cubicBezTo>
                        <a:cubicBezTo>
                          <a:pt x="186993" y="375647"/>
                          <a:pt x="171755" y="419064"/>
                          <a:pt x="190500" y="377825"/>
                        </a:cubicBezTo>
                        <a:cubicBezTo>
                          <a:pt x="196304" y="365056"/>
                          <a:pt x="196482" y="358475"/>
                          <a:pt x="200025" y="346075"/>
                        </a:cubicBezTo>
                        <a:cubicBezTo>
                          <a:pt x="200944" y="342857"/>
                          <a:pt x="202142" y="339725"/>
                          <a:pt x="203200" y="336550"/>
                        </a:cubicBezTo>
                        <a:cubicBezTo>
                          <a:pt x="205317" y="339725"/>
                          <a:pt x="207843" y="342662"/>
                          <a:pt x="209550" y="346075"/>
                        </a:cubicBezTo>
                        <a:cubicBezTo>
                          <a:pt x="211047" y="349068"/>
                          <a:pt x="211844" y="352371"/>
                          <a:pt x="212725" y="355600"/>
                        </a:cubicBezTo>
                        <a:cubicBezTo>
                          <a:pt x="215021" y="364020"/>
                          <a:pt x="216958" y="372533"/>
                          <a:pt x="219075" y="381000"/>
                        </a:cubicBezTo>
                        <a:lnTo>
                          <a:pt x="222250" y="393700"/>
                        </a:lnTo>
                        <a:cubicBezTo>
                          <a:pt x="221192" y="483658"/>
                          <a:pt x="221573" y="573645"/>
                          <a:pt x="219075" y="663575"/>
                        </a:cubicBezTo>
                        <a:cubicBezTo>
                          <a:pt x="218692" y="677369"/>
                          <a:pt x="215900" y="636099"/>
                          <a:pt x="215900" y="622300"/>
                        </a:cubicBezTo>
                        <a:cubicBezTo>
                          <a:pt x="215900" y="551384"/>
                          <a:pt x="217133" y="480465"/>
                          <a:pt x="219075" y="409575"/>
                        </a:cubicBezTo>
                        <a:cubicBezTo>
                          <a:pt x="219251" y="403140"/>
                          <a:pt x="221098" y="396859"/>
                          <a:pt x="222250" y="390525"/>
                        </a:cubicBezTo>
                        <a:cubicBezTo>
                          <a:pt x="228298" y="357259"/>
                          <a:pt x="222485" y="390488"/>
                          <a:pt x="228600" y="361950"/>
                        </a:cubicBezTo>
                        <a:cubicBezTo>
                          <a:pt x="237008" y="322714"/>
                          <a:pt x="231102" y="341743"/>
                          <a:pt x="238125" y="320675"/>
                        </a:cubicBezTo>
                        <a:cubicBezTo>
                          <a:pt x="238898" y="314494"/>
                          <a:pt x="243014" y="280353"/>
                          <a:pt x="244475" y="273050"/>
                        </a:cubicBezTo>
                        <a:cubicBezTo>
                          <a:pt x="246187" y="264492"/>
                          <a:pt x="245589" y="254632"/>
                          <a:pt x="250825" y="247650"/>
                        </a:cubicBezTo>
                        <a:lnTo>
                          <a:pt x="260350" y="234950"/>
                        </a:lnTo>
                        <a:cubicBezTo>
                          <a:pt x="267630" y="213111"/>
                          <a:pt x="257673" y="239635"/>
                          <a:pt x="273050" y="212725"/>
                        </a:cubicBezTo>
                        <a:cubicBezTo>
                          <a:pt x="274710" y="209819"/>
                          <a:pt x="275167" y="206375"/>
                          <a:pt x="276225" y="203200"/>
                        </a:cubicBezTo>
                        <a:cubicBezTo>
                          <a:pt x="318193" y="266151"/>
                          <a:pt x="276034" y="199194"/>
                          <a:pt x="285750" y="403225"/>
                        </a:cubicBezTo>
                        <a:cubicBezTo>
                          <a:pt x="286135" y="411307"/>
                          <a:pt x="297007" y="415252"/>
                          <a:pt x="301625" y="419100"/>
                        </a:cubicBezTo>
                        <a:cubicBezTo>
                          <a:pt x="334309" y="446337"/>
                          <a:pt x="286250" y="411475"/>
                          <a:pt x="323850" y="434975"/>
                        </a:cubicBezTo>
                        <a:cubicBezTo>
                          <a:pt x="329603" y="438570"/>
                          <a:pt x="339358" y="447492"/>
                          <a:pt x="346075" y="450850"/>
                        </a:cubicBezTo>
                        <a:cubicBezTo>
                          <a:pt x="349068" y="452347"/>
                          <a:pt x="352425" y="452967"/>
                          <a:pt x="355600" y="454025"/>
                        </a:cubicBezTo>
                        <a:cubicBezTo>
                          <a:pt x="360892" y="458258"/>
                          <a:pt x="366054" y="462659"/>
                          <a:pt x="371475" y="466725"/>
                        </a:cubicBezTo>
                        <a:cubicBezTo>
                          <a:pt x="383233" y="475544"/>
                          <a:pt x="380070" y="470403"/>
                          <a:pt x="390525" y="482600"/>
                        </a:cubicBezTo>
                        <a:cubicBezTo>
                          <a:pt x="403534" y="497777"/>
                          <a:pt x="397108" y="491738"/>
                          <a:pt x="406400" y="508000"/>
                        </a:cubicBezTo>
                        <a:cubicBezTo>
                          <a:pt x="408293" y="511313"/>
                          <a:pt x="411043" y="514112"/>
                          <a:pt x="412750" y="517525"/>
                        </a:cubicBezTo>
                        <a:cubicBezTo>
                          <a:pt x="414247" y="520518"/>
                          <a:pt x="414428" y="524057"/>
                          <a:pt x="415925" y="527050"/>
                        </a:cubicBezTo>
                        <a:cubicBezTo>
                          <a:pt x="417632" y="530463"/>
                          <a:pt x="424973" y="539273"/>
                          <a:pt x="422275" y="536575"/>
                        </a:cubicBezTo>
                        <a:cubicBezTo>
                          <a:pt x="407360" y="521660"/>
                          <a:pt x="412087" y="523509"/>
                          <a:pt x="403225" y="508000"/>
                        </a:cubicBezTo>
                        <a:cubicBezTo>
                          <a:pt x="401332" y="504687"/>
                          <a:pt x="398702" y="501825"/>
                          <a:pt x="396875" y="498475"/>
                        </a:cubicBezTo>
                        <a:cubicBezTo>
                          <a:pt x="392342" y="490165"/>
                          <a:pt x="388945" y="481252"/>
                          <a:pt x="384175" y="473075"/>
                        </a:cubicBezTo>
                        <a:cubicBezTo>
                          <a:pt x="381509" y="468504"/>
                          <a:pt x="377275" y="464969"/>
                          <a:pt x="374650" y="460375"/>
                        </a:cubicBezTo>
                        <a:cubicBezTo>
                          <a:pt x="368779" y="450101"/>
                          <a:pt x="362517" y="439850"/>
                          <a:pt x="358775" y="428625"/>
                        </a:cubicBezTo>
                        <a:cubicBezTo>
                          <a:pt x="351568" y="407005"/>
                          <a:pt x="360639" y="433597"/>
                          <a:pt x="349250" y="403225"/>
                        </a:cubicBezTo>
                        <a:cubicBezTo>
                          <a:pt x="348075" y="400091"/>
                          <a:pt x="347393" y="396776"/>
                          <a:pt x="346075" y="393700"/>
                        </a:cubicBezTo>
                        <a:cubicBezTo>
                          <a:pt x="344211" y="389350"/>
                          <a:pt x="341589" y="385350"/>
                          <a:pt x="339725" y="381000"/>
                        </a:cubicBezTo>
                        <a:cubicBezTo>
                          <a:pt x="338407" y="377924"/>
                          <a:pt x="337469" y="374693"/>
                          <a:pt x="336550" y="371475"/>
                        </a:cubicBezTo>
                        <a:cubicBezTo>
                          <a:pt x="332761" y="358213"/>
                          <a:pt x="332695" y="354694"/>
                          <a:pt x="330200" y="339725"/>
                        </a:cubicBezTo>
                        <a:cubicBezTo>
                          <a:pt x="331258" y="313267"/>
                          <a:pt x="331614" y="286771"/>
                          <a:pt x="333375" y="260350"/>
                        </a:cubicBezTo>
                        <a:cubicBezTo>
                          <a:pt x="334439" y="244392"/>
                          <a:pt x="336560" y="247611"/>
                          <a:pt x="339725" y="234950"/>
                        </a:cubicBezTo>
                        <a:cubicBezTo>
                          <a:pt x="342241" y="224884"/>
                          <a:pt x="342816" y="216153"/>
                          <a:pt x="346075" y="206375"/>
                        </a:cubicBezTo>
                        <a:cubicBezTo>
                          <a:pt x="347877" y="200968"/>
                          <a:pt x="350623" y="195907"/>
                          <a:pt x="352425" y="190500"/>
                        </a:cubicBezTo>
                        <a:cubicBezTo>
                          <a:pt x="353805" y="186360"/>
                          <a:pt x="354401" y="181996"/>
                          <a:pt x="355600" y="177800"/>
                        </a:cubicBezTo>
                        <a:cubicBezTo>
                          <a:pt x="356519" y="174582"/>
                          <a:pt x="358049" y="171542"/>
                          <a:pt x="358775" y="168275"/>
                        </a:cubicBezTo>
                        <a:cubicBezTo>
                          <a:pt x="362696" y="150632"/>
                          <a:pt x="363503" y="132143"/>
                          <a:pt x="365125" y="114300"/>
                        </a:cubicBezTo>
                        <a:cubicBezTo>
                          <a:pt x="366278" y="123520"/>
                          <a:pt x="367542" y="141911"/>
                          <a:pt x="371475" y="152400"/>
                        </a:cubicBezTo>
                        <a:cubicBezTo>
                          <a:pt x="373137" y="156832"/>
                          <a:pt x="375961" y="160750"/>
                          <a:pt x="377825" y="165100"/>
                        </a:cubicBezTo>
                        <a:cubicBezTo>
                          <a:pt x="382654" y="176368"/>
                          <a:pt x="378633" y="173981"/>
                          <a:pt x="387350" y="184150"/>
                        </a:cubicBezTo>
                        <a:cubicBezTo>
                          <a:pt x="391246" y="188696"/>
                          <a:pt x="395817" y="192617"/>
                          <a:pt x="400050" y="196850"/>
                        </a:cubicBezTo>
                        <a:cubicBezTo>
                          <a:pt x="401108" y="200025"/>
                          <a:pt x="401134" y="203762"/>
                          <a:pt x="403225" y="206375"/>
                        </a:cubicBezTo>
                        <a:cubicBezTo>
                          <a:pt x="405609" y="209355"/>
                          <a:pt x="409819" y="210282"/>
                          <a:pt x="412750" y="212725"/>
                        </a:cubicBezTo>
                        <a:cubicBezTo>
                          <a:pt x="437196" y="233097"/>
                          <a:pt x="408151" y="212834"/>
                          <a:pt x="431800" y="228600"/>
                        </a:cubicBezTo>
                        <a:cubicBezTo>
                          <a:pt x="430742" y="243417"/>
                          <a:pt x="435995" y="260153"/>
                          <a:pt x="428625" y="273050"/>
                        </a:cubicBezTo>
                        <a:cubicBezTo>
                          <a:pt x="424626" y="280048"/>
                          <a:pt x="421374" y="258558"/>
                          <a:pt x="419100" y="250825"/>
                        </a:cubicBezTo>
                        <a:cubicBezTo>
                          <a:pt x="398356" y="180296"/>
                          <a:pt x="423769" y="246622"/>
                          <a:pt x="406400" y="203200"/>
                        </a:cubicBezTo>
                        <a:cubicBezTo>
                          <a:pt x="405617" y="193808"/>
                          <a:pt x="398716" y="136392"/>
                          <a:pt x="406400" y="127000"/>
                        </a:cubicBezTo>
                        <a:cubicBezTo>
                          <a:pt x="411803" y="120396"/>
                          <a:pt x="423333" y="129117"/>
                          <a:pt x="431800" y="130175"/>
                        </a:cubicBezTo>
                        <a:cubicBezTo>
                          <a:pt x="433917" y="133350"/>
                          <a:pt x="437896" y="135893"/>
                          <a:pt x="438150" y="139700"/>
                        </a:cubicBezTo>
                        <a:cubicBezTo>
                          <a:pt x="440918" y="181215"/>
                          <a:pt x="436839" y="166980"/>
                          <a:pt x="428625" y="193675"/>
                        </a:cubicBezTo>
                        <a:cubicBezTo>
                          <a:pt x="424249" y="207899"/>
                          <a:pt x="421957" y="220665"/>
                          <a:pt x="419100" y="234950"/>
                        </a:cubicBezTo>
                        <a:cubicBezTo>
                          <a:pt x="419497" y="240900"/>
                          <a:pt x="417875" y="276950"/>
                          <a:pt x="425450" y="292100"/>
                        </a:cubicBezTo>
                        <a:cubicBezTo>
                          <a:pt x="427157" y="295513"/>
                          <a:pt x="429907" y="298312"/>
                          <a:pt x="431800" y="301625"/>
                        </a:cubicBezTo>
                        <a:cubicBezTo>
                          <a:pt x="434148" y="305734"/>
                          <a:pt x="435715" y="310266"/>
                          <a:pt x="438150" y="314325"/>
                        </a:cubicBezTo>
                        <a:cubicBezTo>
                          <a:pt x="442077" y="320869"/>
                          <a:pt x="448437" y="326135"/>
                          <a:pt x="450850" y="333375"/>
                        </a:cubicBezTo>
                        <a:cubicBezTo>
                          <a:pt x="454900" y="345524"/>
                          <a:pt x="457976" y="353129"/>
                          <a:pt x="460375" y="365125"/>
                        </a:cubicBezTo>
                        <a:cubicBezTo>
                          <a:pt x="470787" y="417184"/>
                          <a:pt x="455019" y="345192"/>
                          <a:pt x="466725" y="409575"/>
                        </a:cubicBezTo>
                        <a:cubicBezTo>
                          <a:pt x="467324" y="412868"/>
                          <a:pt x="469147" y="415839"/>
                          <a:pt x="469900" y="419100"/>
                        </a:cubicBezTo>
                        <a:cubicBezTo>
                          <a:pt x="472327" y="429617"/>
                          <a:pt x="477676" y="461548"/>
                          <a:pt x="476250" y="450850"/>
                        </a:cubicBezTo>
                        <a:cubicBezTo>
                          <a:pt x="474133" y="434975"/>
                          <a:pt x="472644" y="419004"/>
                          <a:pt x="469900" y="403225"/>
                        </a:cubicBezTo>
                        <a:cubicBezTo>
                          <a:pt x="468405" y="394627"/>
                          <a:pt x="468391" y="385087"/>
                          <a:pt x="463550" y="377825"/>
                        </a:cubicBezTo>
                        <a:lnTo>
                          <a:pt x="457200" y="368300"/>
                        </a:lnTo>
                        <a:cubicBezTo>
                          <a:pt x="456142" y="360892"/>
                          <a:pt x="455708" y="353367"/>
                          <a:pt x="454025" y="346075"/>
                        </a:cubicBezTo>
                        <a:cubicBezTo>
                          <a:pt x="452520" y="339553"/>
                          <a:pt x="449792" y="333375"/>
                          <a:pt x="447675" y="327025"/>
                        </a:cubicBezTo>
                        <a:cubicBezTo>
                          <a:pt x="446617" y="323850"/>
                          <a:pt x="445050" y="320801"/>
                          <a:pt x="444500" y="317500"/>
                        </a:cubicBezTo>
                        <a:cubicBezTo>
                          <a:pt x="440608" y="294146"/>
                          <a:pt x="442886" y="304695"/>
                          <a:pt x="438150" y="285750"/>
                        </a:cubicBezTo>
                        <a:cubicBezTo>
                          <a:pt x="430963" y="213879"/>
                          <a:pt x="438150" y="300996"/>
                          <a:pt x="438150" y="180975"/>
                        </a:cubicBezTo>
                        <a:cubicBezTo>
                          <a:pt x="438150" y="164009"/>
                          <a:pt x="431940" y="146868"/>
                          <a:pt x="434975" y="130175"/>
                        </a:cubicBezTo>
                        <a:cubicBezTo>
                          <a:pt x="436079" y="124103"/>
                          <a:pt x="441187" y="140844"/>
                          <a:pt x="444500" y="146050"/>
                        </a:cubicBezTo>
                        <a:cubicBezTo>
                          <a:pt x="448597" y="152489"/>
                          <a:pt x="453414" y="158474"/>
                          <a:pt x="457200" y="165100"/>
                        </a:cubicBezTo>
                        <a:cubicBezTo>
                          <a:pt x="463085" y="175398"/>
                          <a:pt x="471167" y="188588"/>
                          <a:pt x="476250" y="200025"/>
                        </a:cubicBezTo>
                        <a:cubicBezTo>
                          <a:pt x="478565" y="205233"/>
                          <a:pt x="479579" y="211067"/>
                          <a:pt x="482600" y="215900"/>
                        </a:cubicBezTo>
                        <a:cubicBezTo>
                          <a:pt x="484980" y="219708"/>
                          <a:pt x="489250" y="221976"/>
                          <a:pt x="492125" y="225425"/>
                        </a:cubicBezTo>
                        <a:cubicBezTo>
                          <a:pt x="503499" y="239074"/>
                          <a:pt x="494490" y="230156"/>
                          <a:pt x="501650" y="244475"/>
                        </a:cubicBezTo>
                        <a:cubicBezTo>
                          <a:pt x="503357" y="247888"/>
                          <a:pt x="506450" y="250513"/>
                          <a:pt x="508000" y="254000"/>
                        </a:cubicBezTo>
                        <a:cubicBezTo>
                          <a:pt x="510718" y="260117"/>
                          <a:pt x="512233" y="266700"/>
                          <a:pt x="514350" y="273050"/>
                        </a:cubicBezTo>
                        <a:lnTo>
                          <a:pt x="523875" y="301625"/>
                        </a:lnTo>
                        <a:lnTo>
                          <a:pt x="527050" y="311150"/>
                        </a:lnTo>
                        <a:cubicBezTo>
                          <a:pt x="528108" y="314325"/>
                          <a:pt x="528369" y="317890"/>
                          <a:pt x="530225" y="320675"/>
                        </a:cubicBezTo>
                        <a:cubicBezTo>
                          <a:pt x="534458" y="327025"/>
                          <a:pt x="540512" y="332485"/>
                          <a:pt x="542925" y="339725"/>
                        </a:cubicBezTo>
                        <a:cubicBezTo>
                          <a:pt x="550905" y="363666"/>
                          <a:pt x="540140" y="334156"/>
                          <a:pt x="552450" y="358775"/>
                        </a:cubicBezTo>
                        <a:cubicBezTo>
                          <a:pt x="558629" y="371132"/>
                          <a:pt x="552696" y="366758"/>
                          <a:pt x="558800" y="381000"/>
                        </a:cubicBezTo>
                        <a:cubicBezTo>
                          <a:pt x="560303" y="384507"/>
                          <a:pt x="563443" y="387112"/>
                          <a:pt x="565150" y="390525"/>
                        </a:cubicBezTo>
                        <a:cubicBezTo>
                          <a:pt x="566647" y="393518"/>
                          <a:pt x="570333" y="402727"/>
                          <a:pt x="568325" y="400050"/>
                        </a:cubicBezTo>
                        <a:cubicBezTo>
                          <a:pt x="563205" y="393224"/>
                          <a:pt x="560015" y="385142"/>
                          <a:pt x="555625" y="377825"/>
                        </a:cubicBezTo>
                        <a:cubicBezTo>
                          <a:pt x="553662" y="374553"/>
                          <a:pt x="550982" y="371713"/>
                          <a:pt x="549275" y="368300"/>
                        </a:cubicBezTo>
                        <a:cubicBezTo>
                          <a:pt x="547778" y="365307"/>
                          <a:pt x="547597" y="361768"/>
                          <a:pt x="546100" y="358775"/>
                        </a:cubicBezTo>
                        <a:cubicBezTo>
                          <a:pt x="528989" y="324552"/>
                          <a:pt x="554152" y="387624"/>
                          <a:pt x="530225" y="330200"/>
                        </a:cubicBezTo>
                        <a:cubicBezTo>
                          <a:pt x="523669" y="314465"/>
                          <a:pt x="517805" y="286871"/>
                          <a:pt x="514350" y="273050"/>
                        </a:cubicBezTo>
                        <a:cubicBezTo>
                          <a:pt x="510953" y="259460"/>
                          <a:pt x="510687" y="259255"/>
                          <a:pt x="508000" y="244475"/>
                        </a:cubicBezTo>
                        <a:cubicBezTo>
                          <a:pt x="506848" y="238141"/>
                          <a:pt x="505577" y="231818"/>
                          <a:pt x="504825" y="225425"/>
                        </a:cubicBezTo>
                        <a:cubicBezTo>
                          <a:pt x="503459" y="213815"/>
                          <a:pt x="502813" y="202132"/>
                          <a:pt x="501650" y="190500"/>
                        </a:cubicBezTo>
                        <a:cubicBezTo>
                          <a:pt x="499621" y="170207"/>
                          <a:pt x="498290" y="159138"/>
                          <a:pt x="495300" y="139700"/>
                        </a:cubicBezTo>
                        <a:cubicBezTo>
                          <a:pt x="494321" y="133337"/>
                          <a:pt x="493686" y="126895"/>
                          <a:pt x="492125" y="120650"/>
                        </a:cubicBezTo>
                        <a:cubicBezTo>
                          <a:pt x="490502" y="114156"/>
                          <a:pt x="483138" y="95448"/>
                          <a:pt x="485775" y="101600"/>
                        </a:cubicBezTo>
                        <a:cubicBezTo>
                          <a:pt x="488950" y="109008"/>
                          <a:pt x="491695" y="116616"/>
                          <a:pt x="495300" y="123825"/>
                        </a:cubicBezTo>
                        <a:cubicBezTo>
                          <a:pt x="497007" y="127238"/>
                          <a:pt x="499943" y="129937"/>
                          <a:pt x="501650" y="133350"/>
                        </a:cubicBezTo>
                        <a:cubicBezTo>
                          <a:pt x="504199" y="138448"/>
                          <a:pt x="505451" y="144127"/>
                          <a:pt x="508000" y="149225"/>
                        </a:cubicBezTo>
                        <a:cubicBezTo>
                          <a:pt x="509707" y="152638"/>
                          <a:pt x="512800" y="155263"/>
                          <a:pt x="514350" y="158750"/>
                        </a:cubicBezTo>
                        <a:cubicBezTo>
                          <a:pt x="517068" y="164867"/>
                          <a:pt x="518583" y="171450"/>
                          <a:pt x="520700" y="177800"/>
                        </a:cubicBezTo>
                        <a:cubicBezTo>
                          <a:pt x="521758" y="180975"/>
                          <a:pt x="522378" y="184332"/>
                          <a:pt x="523875" y="187325"/>
                        </a:cubicBezTo>
                        <a:cubicBezTo>
                          <a:pt x="525992" y="191558"/>
                          <a:pt x="528563" y="195593"/>
                          <a:pt x="530225" y="200025"/>
                        </a:cubicBezTo>
                        <a:cubicBezTo>
                          <a:pt x="537761" y="220120"/>
                          <a:pt x="527964" y="205781"/>
                          <a:pt x="539750" y="225425"/>
                        </a:cubicBezTo>
                        <a:cubicBezTo>
                          <a:pt x="543677" y="231969"/>
                          <a:pt x="547054" y="239079"/>
                          <a:pt x="552450" y="244475"/>
                        </a:cubicBezTo>
                        <a:cubicBezTo>
                          <a:pt x="572906" y="264931"/>
                          <a:pt x="558605" y="248970"/>
                          <a:pt x="571500" y="266700"/>
                        </a:cubicBezTo>
                        <a:cubicBezTo>
                          <a:pt x="577725" y="275259"/>
                          <a:pt x="583066" y="284616"/>
                          <a:pt x="590550" y="292100"/>
                        </a:cubicBezTo>
                        <a:cubicBezTo>
                          <a:pt x="593725" y="295275"/>
                          <a:pt x="597500" y="297947"/>
                          <a:pt x="600075" y="301625"/>
                        </a:cubicBezTo>
                        <a:cubicBezTo>
                          <a:pt x="604968" y="308615"/>
                          <a:pt x="608385" y="316533"/>
                          <a:pt x="612775" y="323850"/>
                        </a:cubicBezTo>
                        <a:cubicBezTo>
                          <a:pt x="614738" y="327122"/>
                          <a:pt x="617575" y="329888"/>
                          <a:pt x="619125" y="333375"/>
                        </a:cubicBezTo>
                        <a:cubicBezTo>
                          <a:pt x="621843" y="339492"/>
                          <a:pt x="629188" y="357994"/>
                          <a:pt x="625475" y="352425"/>
                        </a:cubicBezTo>
                        <a:cubicBezTo>
                          <a:pt x="623358" y="349250"/>
                          <a:pt x="621415" y="345953"/>
                          <a:pt x="619125" y="342900"/>
                        </a:cubicBezTo>
                        <a:cubicBezTo>
                          <a:pt x="607934" y="327978"/>
                          <a:pt x="603116" y="324879"/>
                          <a:pt x="593725" y="307975"/>
                        </a:cubicBezTo>
                        <a:cubicBezTo>
                          <a:pt x="592100" y="305049"/>
                          <a:pt x="592047" y="301443"/>
                          <a:pt x="590550" y="298450"/>
                        </a:cubicBezTo>
                        <a:cubicBezTo>
                          <a:pt x="587790" y="292930"/>
                          <a:pt x="584022" y="287970"/>
                          <a:pt x="581025" y="282575"/>
                        </a:cubicBezTo>
                        <a:cubicBezTo>
                          <a:pt x="578726" y="278438"/>
                          <a:pt x="576974" y="274012"/>
                          <a:pt x="574675" y="269875"/>
                        </a:cubicBezTo>
                        <a:cubicBezTo>
                          <a:pt x="571678" y="264480"/>
                          <a:pt x="567704" y="259618"/>
                          <a:pt x="565150" y="254000"/>
                        </a:cubicBezTo>
                        <a:cubicBezTo>
                          <a:pt x="562380" y="247906"/>
                          <a:pt x="561286" y="241165"/>
                          <a:pt x="558800" y="234950"/>
                        </a:cubicBezTo>
                        <a:cubicBezTo>
                          <a:pt x="556683" y="229658"/>
                          <a:pt x="554088" y="224534"/>
                          <a:pt x="552450" y="219075"/>
                        </a:cubicBezTo>
                        <a:cubicBezTo>
                          <a:pt x="545555" y="196091"/>
                          <a:pt x="553967" y="208996"/>
                          <a:pt x="542925" y="184150"/>
                        </a:cubicBezTo>
                        <a:cubicBezTo>
                          <a:pt x="541375" y="180663"/>
                          <a:pt x="538282" y="178038"/>
                          <a:pt x="536575" y="174625"/>
                        </a:cubicBezTo>
                        <a:cubicBezTo>
                          <a:pt x="535078" y="171632"/>
                          <a:pt x="534718" y="168176"/>
                          <a:pt x="533400" y="165100"/>
                        </a:cubicBezTo>
                        <a:cubicBezTo>
                          <a:pt x="531536" y="160750"/>
                          <a:pt x="529167" y="156633"/>
                          <a:pt x="527050" y="152400"/>
                        </a:cubicBezTo>
                        <a:cubicBezTo>
                          <a:pt x="528108" y="194733"/>
                          <a:pt x="527278" y="237156"/>
                          <a:pt x="530225" y="279400"/>
                        </a:cubicBezTo>
                        <a:cubicBezTo>
                          <a:pt x="530491" y="283207"/>
                          <a:pt x="534868" y="285512"/>
                          <a:pt x="536575" y="288925"/>
                        </a:cubicBezTo>
                        <a:cubicBezTo>
                          <a:pt x="538072" y="291918"/>
                          <a:pt x="538692" y="295275"/>
                          <a:pt x="539750" y="298450"/>
                        </a:cubicBezTo>
                        <a:cubicBezTo>
                          <a:pt x="540808" y="309033"/>
                          <a:pt x="541421" y="319671"/>
                          <a:pt x="542925" y="330200"/>
                        </a:cubicBezTo>
                        <a:cubicBezTo>
                          <a:pt x="543542" y="334520"/>
                          <a:pt x="545153" y="338640"/>
                          <a:pt x="546100" y="342900"/>
                        </a:cubicBezTo>
                        <a:cubicBezTo>
                          <a:pt x="547271" y="348168"/>
                          <a:pt x="548062" y="353517"/>
                          <a:pt x="549275" y="358775"/>
                        </a:cubicBezTo>
                        <a:cubicBezTo>
                          <a:pt x="551237" y="367279"/>
                          <a:pt x="550784" y="376913"/>
                          <a:pt x="555625" y="384175"/>
                        </a:cubicBezTo>
                        <a:cubicBezTo>
                          <a:pt x="557742" y="387350"/>
                          <a:pt x="558159" y="393700"/>
                          <a:pt x="561975" y="393700"/>
                        </a:cubicBezTo>
                        <a:cubicBezTo>
                          <a:pt x="565322" y="393700"/>
                          <a:pt x="560808" y="386852"/>
                          <a:pt x="558800" y="384175"/>
                        </a:cubicBezTo>
                        <a:cubicBezTo>
                          <a:pt x="552450" y="375708"/>
                          <a:pt x="545975" y="367334"/>
                          <a:pt x="539750" y="358775"/>
                        </a:cubicBezTo>
                        <a:cubicBezTo>
                          <a:pt x="531305" y="347163"/>
                          <a:pt x="523977" y="332656"/>
                          <a:pt x="517525" y="320675"/>
                        </a:cubicBezTo>
                        <a:cubicBezTo>
                          <a:pt x="515281" y="316508"/>
                          <a:pt x="513610" y="312034"/>
                          <a:pt x="511175" y="307975"/>
                        </a:cubicBezTo>
                        <a:cubicBezTo>
                          <a:pt x="507248" y="301431"/>
                          <a:pt x="501888" y="295751"/>
                          <a:pt x="498475" y="288925"/>
                        </a:cubicBezTo>
                        <a:cubicBezTo>
                          <a:pt x="495482" y="282938"/>
                          <a:pt x="494242" y="276225"/>
                          <a:pt x="492125" y="269875"/>
                        </a:cubicBezTo>
                        <a:cubicBezTo>
                          <a:pt x="484810" y="247931"/>
                          <a:pt x="489762" y="263597"/>
                          <a:pt x="479425" y="222250"/>
                        </a:cubicBezTo>
                        <a:cubicBezTo>
                          <a:pt x="478367" y="218017"/>
                          <a:pt x="476967" y="213854"/>
                          <a:pt x="476250" y="209550"/>
                        </a:cubicBezTo>
                        <a:lnTo>
                          <a:pt x="473075" y="190500"/>
                        </a:lnTo>
                        <a:cubicBezTo>
                          <a:pt x="472017" y="173567"/>
                          <a:pt x="471588" y="122818"/>
                          <a:pt x="469900" y="139700"/>
                        </a:cubicBezTo>
                        <a:cubicBezTo>
                          <a:pt x="464321" y="195492"/>
                          <a:pt x="466662" y="287783"/>
                          <a:pt x="469900" y="346075"/>
                        </a:cubicBezTo>
                        <a:cubicBezTo>
                          <a:pt x="470315" y="353547"/>
                          <a:pt x="472330" y="360854"/>
                          <a:pt x="473075" y="368300"/>
                        </a:cubicBezTo>
                        <a:cubicBezTo>
                          <a:pt x="474448" y="382030"/>
                          <a:pt x="474877" y="395845"/>
                          <a:pt x="476250" y="409575"/>
                        </a:cubicBezTo>
                        <a:cubicBezTo>
                          <a:pt x="476995" y="417021"/>
                          <a:pt x="478195" y="424418"/>
                          <a:pt x="479425" y="431800"/>
                        </a:cubicBezTo>
                        <a:cubicBezTo>
                          <a:pt x="480312" y="437123"/>
                          <a:pt x="486416" y="451491"/>
                          <a:pt x="482600" y="447675"/>
                        </a:cubicBezTo>
                        <a:cubicBezTo>
                          <a:pt x="477867" y="442942"/>
                          <a:pt x="478676" y="434863"/>
                          <a:pt x="476250" y="428625"/>
                        </a:cubicBezTo>
                        <a:cubicBezTo>
                          <a:pt x="444341" y="346574"/>
                          <a:pt x="475492" y="441287"/>
                          <a:pt x="438150" y="314325"/>
                        </a:cubicBezTo>
                        <a:cubicBezTo>
                          <a:pt x="435032" y="303725"/>
                          <a:pt x="428625" y="282575"/>
                          <a:pt x="428625" y="282575"/>
                        </a:cubicBezTo>
                        <a:cubicBezTo>
                          <a:pt x="423147" y="227798"/>
                          <a:pt x="429499" y="273588"/>
                          <a:pt x="415925" y="215900"/>
                        </a:cubicBezTo>
                        <a:cubicBezTo>
                          <a:pt x="414451" y="209634"/>
                          <a:pt x="414013" y="203163"/>
                          <a:pt x="412750" y="196850"/>
                        </a:cubicBezTo>
                        <a:cubicBezTo>
                          <a:pt x="411894" y="192571"/>
                          <a:pt x="410633" y="188383"/>
                          <a:pt x="409575" y="184150"/>
                        </a:cubicBezTo>
                        <a:cubicBezTo>
                          <a:pt x="408517" y="173567"/>
                          <a:pt x="406400" y="163036"/>
                          <a:pt x="406400" y="152400"/>
                        </a:cubicBezTo>
                        <a:cubicBezTo>
                          <a:pt x="406400" y="124863"/>
                          <a:pt x="410885" y="97356"/>
                          <a:pt x="409575" y="69850"/>
                        </a:cubicBezTo>
                        <a:cubicBezTo>
                          <a:pt x="409304" y="64157"/>
                          <a:pt x="405774" y="80627"/>
                          <a:pt x="403225" y="85725"/>
                        </a:cubicBezTo>
                        <a:cubicBezTo>
                          <a:pt x="401518" y="89138"/>
                          <a:pt x="398768" y="91937"/>
                          <a:pt x="396875" y="95250"/>
                        </a:cubicBezTo>
                        <a:cubicBezTo>
                          <a:pt x="394527" y="99359"/>
                          <a:pt x="392389" y="103600"/>
                          <a:pt x="390525" y="107950"/>
                        </a:cubicBezTo>
                        <a:cubicBezTo>
                          <a:pt x="386035" y="118427"/>
                          <a:pt x="384148" y="130216"/>
                          <a:pt x="377825" y="139700"/>
                        </a:cubicBezTo>
                        <a:cubicBezTo>
                          <a:pt x="359627" y="166997"/>
                          <a:pt x="381445" y="132460"/>
                          <a:pt x="368300" y="158750"/>
                        </a:cubicBezTo>
                        <a:cubicBezTo>
                          <a:pt x="365540" y="164270"/>
                          <a:pt x="361730" y="169207"/>
                          <a:pt x="358775" y="174625"/>
                        </a:cubicBezTo>
                        <a:cubicBezTo>
                          <a:pt x="355375" y="180858"/>
                          <a:pt x="353188" y="187768"/>
                          <a:pt x="349250" y="193675"/>
                        </a:cubicBezTo>
                        <a:cubicBezTo>
                          <a:pt x="346759" y="197411"/>
                          <a:pt x="342647" y="199791"/>
                          <a:pt x="339725" y="203200"/>
                        </a:cubicBezTo>
                        <a:cubicBezTo>
                          <a:pt x="336281" y="207218"/>
                          <a:pt x="334551" y="212888"/>
                          <a:pt x="330200" y="215900"/>
                        </a:cubicBezTo>
                        <a:cubicBezTo>
                          <a:pt x="320471" y="222635"/>
                          <a:pt x="310164" y="230102"/>
                          <a:pt x="298450" y="231775"/>
                        </a:cubicBezTo>
                        <a:cubicBezTo>
                          <a:pt x="270883" y="235713"/>
                          <a:pt x="283563" y="233482"/>
                          <a:pt x="260350" y="238125"/>
                        </a:cubicBezTo>
                        <a:cubicBezTo>
                          <a:pt x="244475" y="237067"/>
                          <a:pt x="228379" y="237796"/>
                          <a:pt x="212725" y="234950"/>
                        </a:cubicBezTo>
                        <a:cubicBezTo>
                          <a:pt x="208421" y="234167"/>
                          <a:pt x="184631" y="222801"/>
                          <a:pt x="177800" y="219075"/>
                        </a:cubicBezTo>
                        <a:cubicBezTo>
                          <a:pt x="158365" y="208474"/>
                          <a:pt x="155349" y="207368"/>
                          <a:pt x="139700" y="193675"/>
                        </a:cubicBezTo>
                        <a:cubicBezTo>
                          <a:pt x="133458" y="188214"/>
                          <a:pt x="127582" y="182140"/>
                          <a:pt x="123825" y="174625"/>
                        </a:cubicBezTo>
                        <a:cubicBezTo>
                          <a:pt x="121276" y="169527"/>
                          <a:pt x="119592" y="164042"/>
                          <a:pt x="117475" y="158750"/>
                        </a:cubicBezTo>
                        <a:cubicBezTo>
                          <a:pt x="119592" y="142875"/>
                          <a:pt x="119002" y="126397"/>
                          <a:pt x="123825" y="111125"/>
                        </a:cubicBezTo>
                        <a:cubicBezTo>
                          <a:pt x="125628" y="105416"/>
                          <a:pt x="132583" y="102931"/>
                          <a:pt x="136525" y="98425"/>
                        </a:cubicBezTo>
                        <a:cubicBezTo>
                          <a:pt x="140010" y="94443"/>
                          <a:pt x="141783" y="88854"/>
                          <a:pt x="146050" y="85725"/>
                        </a:cubicBezTo>
                        <a:cubicBezTo>
                          <a:pt x="157906" y="77030"/>
                          <a:pt x="170742" y="69534"/>
                          <a:pt x="184150" y="63500"/>
                        </a:cubicBezTo>
                        <a:cubicBezTo>
                          <a:pt x="201264" y="55799"/>
                          <a:pt x="254564" y="51854"/>
                          <a:pt x="263525" y="50800"/>
                        </a:cubicBezTo>
                        <a:cubicBezTo>
                          <a:pt x="322448" y="56692"/>
                          <a:pt x="311884" y="48025"/>
                          <a:pt x="346075" y="66675"/>
                        </a:cubicBezTo>
                        <a:cubicBezTo>
                          <a:pt x="351493" y="69630"/>
                          <a:pt x="357287" y="72158"/>
                          <a:pt x="361950" y="76200"/>
                        </a:cubicBezTo>
                        <a:cubicBezTo>
                          <a:pt x="373260" y="86002"/>
                          <a:pt x="393700" y="107950"/>
                          <a:pt x="393700" y="107950"/>
                        </a:cubicBezTo>
                        <a:cubicBezTo>
                          <a:pt x="395817" y="113242"/>
                          <a:pt x="398668" y="118296"/>
                          <a:pt x="400050" y="123825"/>
                        </a:cubicBezTo>
                        <a:cubicBezTo>
                          <a:pt x="401865" y="131085"/>
                          <a:pt x="401886" y="138687"/>
                          <a:pt x="403225" y="146050"/>
                        </a:cubicBezTo>
                        <a:cubicBezTo>
                          <a:pt x="404006" y="150343"/>
                          <a:pt x="405342" y="154517"/>
                          <a:pt x="406400" y="158750"/>
                        </a:cubicBezTo>
                        <a:cubicBezTo>
                          <a:pt x="405342" y="170392"/>
                          <a:pt x="406237" y="182380"/>
                          <a:pt x="403225" y="193675"/>
                        </a:cubicBezTo>
                        <a:cubicBezTo>
                          <a:pt x="400294" y="204665"/>
                          <a:pt x="372045" y="223553"/>
                          <a:pt x="368300" y="225425"/>
                        </a:cubicBezTo>
                        <a:cubicBezTo>
                          <a:pt x="364067" y="227542"/>
                          <a:pt x="360090" y="230278"/>
                          <a:pt x="355600" y="231775"/>
                        </a:cubicBezTo>
                        <a:cubicBezTo>
                          <a:pt x="350480" y="233482"/>
                          <a:pt x="344960" y="233641"/>
                          <a:pt x="339725" y="234950"/>
                        </a:cubicBezTo>
                        <a:cubicBezTo>
                          <a:pt x="336478" y="235762"/>
                          <a:pt x="333345" y="236981"/>
                          <a:pt x="330200" y="238125"/>
                        </a:cubicBezTo>
                        <a:cubicBezTo>
                          <a:pt x="282349" y="255525"/>
                          <a:pt x="327869" y="239960"/>
                          <a:pt x="276225" y="257175"/>
                        </a:cubicBezTo>
                        <a:cubicBezTo>
                          <a:pt x="273050" y="258233"/>
                          <a:pt x="269982" y="259694"/>
                          <a:pt x="266700" y="260350"/>
                        </a:cubicBezTo>
                        <a:cubicBezTo>
                          <a:pt x="243487" y="264993"/>
                          <a:pt x="256167" y="262762"/>
                          <a:pt x="228600" y="266700"/>
                        </a:cubicBezTo>
                        <a:cubicBezTo>
                          <a:pt x="225425" y="265642"/>
                          <a:pt x="221688" y="265616"/>
                          <a:pt x="219075" y="263525"/>
                        </a:cubicBezTo>
                        <a:cubicBezTo>
                          <a:pt x="216095" y="261141"/>
                          <a:pt x="212613" y="257814"/>
                          <a:pt x="212725" y="254000"/>
                        </a:cubicBezTo>
                        <a:cubicBezTo>
                          <a:pt x="213694" y="221053"/>
                          <a:pt x="215460" y="187830"/>
                          <a:pt x="222250" y="155575"/>
                        </a:cubicBezTo>
                        <a:cubicBezTo>
                          <a:pt x="224126" y="146666"/>
                          <a:pt x="232663" y="140633"/>
                          <a:pt x="238125" y="133350"/>
                        </a:cubicBezTo>
                        <a:cubicBezTo>
                          <a:pt x="253192" y="113261"/>
                          <a:pt x="254684" y="112361"/>
                          <a:pt x="279400" y="95250"/>
                        </a:cubicBezTo>
                        <a:cubicBezTo>
                          <a:pt x="283291" y="92556"/>
                          <a:pt x="287549" y="90200"/>
                          <a:pt x="292100" y="88900"/>
                        </a:cubicBezTo>
                        <a:cubicBezTo>
                          <a:pt x="313048" y="82915"/>
                          <a:pt x="331059" y="81749"/>
                          <a:pt x="352425" y="79375"/>
                        </a:cubicBezTo>
                        <a:cubicBezTo>
                          <a:pt x="364067" y="80433"/>
                          <a:pt x="376405" y="78445"/>
                          <a:pt x="387350" y="82550"/>
                        </a:cubicBezTo>
                        <a:cubicBezTo>
                          <a:pt x="394357" y="85178"/>
                          <a:pt x="398391" y="92712"/>
                          <a:pt x="403225" y="98425"/>
                        </a:cubicBezTo>
                        <a:cubicBezTo>
                          <a:pt x="411754" y="108505"/>
                          <a:pt x="423517" y="122904"/>
                          <a:pt x="428625" y="136525"/>
                        </a:cubicBezTo>
                        <a:cubicBezTo>
                          <a:pt x="430157" y="140611"/>
                          <a:pt x="430742" y="144992"/>
                          <a:pt x="431800" y="149225"/>
                        </a:cubicBezTo>
                        <a:cubicBezTo>
                          <a:pt x="435801" y="185230"/>
                          <a:pt x="436715" y="177294"/>
                          <a:pt x="431800" y="219075"/>
                        </a:cubicBezTo>
                        <a:cubicBezTo>
                          <a:pt x="431290" y="223409"/>
                          <a:pt x="430576" y="227872"/>
                          <a:pt x="428625" y="231775"/>
                        </a:cubicBezTo>
                        <a:cubicBezTo>
                          <a:pt x="426258" y="236508"/>
                          <a:pt x="422701" y="240597"/>
                          <a:pt x="419100" y="244475"/>
                        </a:cubicBezTo>
                        <a:cubicBezTo>
                          <a:pt x="409878" y="254406"/>
                          <a:pt x="390036" y="276282"/>
                          <a:pt x="374650" y="285750"/>
                        </a:cubicBezTo>
                        <a:cubicBezTo>
                          <a:pt x="341618" y="306077"/>
                          <a:pt x="356630" y="298581"/>
                          <a:pt x="330200" y="304800"/>
                        </a:cubicBezTo>
                        <a:cubicBezTo>
                          <a:pt x="317457" y="307798"/>
                          <a:pt x="292100" y="314325"/>
                          <a:pt x="292100" y="314325"/>
                        </a:cubicBezTo>
                        <a:cubicBezTo>
                          <a:pt x="254936" y="307767"/>
                          <a:pt x="240827" y="317529"/>
                          <a:pt x="225425" y="288925"/>
                        </a:cubicBezTo>
                        <a:cubicBezTo>
                          <a:pt x="221138" y="280963"/>
                          <a:pt x="219075" y="271992"/>
                          <a:pt x="215900" y="263525"/>
                        </a:cubicBezTo>
                        <a:cubicBezTo>
                          <a:pt x="208912" y="200629"/>
                          <a:pt x="204829" y="179182"/>
                          <a:pt x="222250" y="92075"/>
                        </a:cubicBezTo>
                        <a:cubicBezTo>
                          <a:pt x="223715" y="84749"/>
                          <a:pt x="244870" y="46833"/>
                          <a:pt x="260350" y="34925"/>
                        </a:cubicBezTo>
                        <a:cubicBezTo>
                          <a:pt x="270590" y="27048"/>
                          <a:pt x="279844" y="16785"/>
                          <a:pt x="292100" y="12700"/>
                        </a:cubicBezTo>
                        <a:lnTo>
                          <a:pt x="301625" y="9525"/>
                        </a:lnTo>
                        <a:cubicBezTo>
                          <a:pt x="324908" y="12700"/>
                          <a:pt x="349561" y="10567"/>
                          <a:pt x="371475" y="19050"/>
                        </a:cubicBezTo>
                        <a:cubicBezTo>
                          <a:pt x="391073" y="26636"/>
                          <a:pt x="405038" y="55030"/>
                          <a:pt x="412750" y="73025"/>
                        </a:cubicBezTo>
                        <a:cubicBezTo>
                          <a:pt x="415387" y="79177"/>
                          <a:pt x="416983" y="85725"/>
                          <a:pt x="419100" y="92075"/>
                        </a:cubicBezTo>
                        <a:cubicBezTo>
                          <a:pt x="420158" y="102658"/>
                          <a:pt x="420869" y="113282"/>
                          <a:pt x="422275" y="123825"/>
                        </a:cubicBezTo>
                        <a:cubicBezTo>
                          <a:pt x="425589" y="148684"/>
                          <a:pt x="434534" y="150920"/>
                          <a:pt x="415925" y="184150"/>
                        </a:cubicBezTo>
                        <a:cubicBezTo>
                          <a:pt x="402453" y="208208"/>
                          <a:pt x="389101" y="213087"/>
                          <a:pt x="371475" y="225425"/>
                        </a:cubicBezTo>
                        <a:cubicBezTo>
                          <a:pt x="353433" y="238054"/>
                          <a:pt x="338120" y="255792"/>
                          <a:pt x="317500" y="263525"/>
                        </a:cubicBezTo>
                        <a:cubicBezTo>
                          <a:pt x="305200" y="268137"/>
                          <a:pt x="252190" y="288168"/>
                          <a:pt x="247650" y="288925"/>
                        </a:cubicBezTo>
                        <a:cubicBezTo>
                          <a:pt x="185388" y="299302"/>
                          <a:pt x="277412" y="283228"/>
                          <a:pt x="206375" y="298450"/>
                        </a:cubicBezTo>
                        <a:cubicBezTo>
                          <a:pt x="126741" y="315514"/>
                          <a:pt x="222366" y="292071"/>
                          <a:pt x="171450" y="304800"/>
                        </a:cubicBezTo>
                        <a:cubicBezTo>
                          <a:pt x="166158" y="303742"/>
                          <a:pt x="158568" y="306115"/>
                          <a:pt x="155575" y="301625"/>
                        </a:cubicBezTo>
                        <a:cubicBezTo>
                          <a:pt x="150842" y="294525"/>
                          <a:pt x="151308" y="284687"/>
                          <a:pt x="152400" y="276225"/>
                        </a:cubicBezTo>
                        <a:cubicBezTo>
                          <a:pt x="155588" y="251520"/>
                          <a:pt x="161799" y="227254"/>
                          <a:pt x="168275" y="203200"/>
                        </a:cubicBezTo>
                        <a:cubicBezTo>
                          <a:pt x="169267" y="199515"/>
                          <a:pt x="172335" y="196728"/>
                          <a:pt x="174625" y="193675"/>
                        </a:cubicBezTo>
                        <a:cubicBezTo>
                          <a:pt x="181865" y="184022"/>
                          <a:pt x="188904" y="174181"/>
                          <a:pt x="196850" y="165100"/>
                        </a:cubicBezTo>
                        <a:cubicBezTo>
                          <a:pt x="203749" y="157215"/>
                          <a:pt x="210837" y="149348"/>
                          <a:pt x="219075" y="142875"/>
                        </a:cubicBezTo>
                        <a:cubicBezTo>
                          <a:pt x="232302" y="132483"/>
                          <a:pt x="237874" y="131317"/>
                          <a:pt x="250825" y="127000"/>
                        </a:cubicBezTo>
                        <a:cubicBezTo>
                          <a:pt x="271992" y="131233"/>
                          <a:pt x="293674" y="133415"/>
                          <a:pt x="314325" y="139700"/>
                        </a:cubicBezTo>
                        <a:cubicBezTo>
                          <a:pt x="318621" y="141007"/>
                          <a:pt x="321112" y="145666"/>
                          <a:pt x="323850" y="149225"/>
                        </a:cubicBezTo>
                        <a:cubicBezTo>
                          <a:pt x="346612" y="178815"/>
                          <a:pt x="342482" y="171993"/>
                          <a:pt x="352425" y="196850"/>
                        </a:cubicBezTo>
                        <a:cubicBezTo>
                          <a:pt x="353483" y="204258"/>
                          <a:pt x="356310" y="211625"/>
                          <a:pt x="355600" y="219075"/>
                        </a:cubicBezTo>
                        <a:cubicBezTo>
                          <a:pt x="354163" y="234160"/>
                          <a:pt x="350351" y="248988"/>
                          <a:pt x="346075" y="263525"/>
                        </a:cubicBezTo>
                        <a:cubicBezTo>
                          <a:pt x="344998" y="267186"/>
                          <a:pt x="342423" y="270352"/>
                          <a:pt x="339725" y="273050"/>
                        </a:cubicBezTo>
                        <a:cubicBezTo>
                          <a:pt x="337389" y="275386"/>
                          <a:pt x="320187" y="289169"/>
                          <a:pt x="314325" y="292100"/>
                        </a:cubicBezTo>
                        <a:cubicBezTo>
                          <a:pt x="311332" y="293597"/>
                          <a:pt x="307907" y="294032"/>
                          <a:pt x="304800" y="295275"/>
                        </a:cubicBezTo>
                        <a:cubicBezTo>
                          <a:pt x="297316" y="298268"/>
                          <a:pt x="290421" y="302954"/>
                          <a:pt x="282575" y="304800"/>
                        </a:cubicBezTo>
                        <a:cubicBezTo>
                          <a:pt x="272222" y="307236"/>
                          <a:pt x="261408" y="306917"/>
                          <a:pt x="250825" y="307975"/>
                        </a:cubicBezTo>
                        <a:cubicBezTo>
                          <a:pt x="230221" y="303854"/>
                          <a:pt x="204929" y="310470"/>
                          <a:pt x="196850" y="288925"/>
                        </a:cubicBezTo>
                        <a:cubicBezTo>
                          <a:pt x="194955" y="283872"/>
                          <a:pt x="194733" y="278342"/>
                          <a:pt x="193675" y="273050"/>
                        </a:cubicBezTo>
                        <a:cubicBezTo>
                          <a:pt x="200600" y="226886"/>
                          <a:pt x="196750" y="207878"/>
                          <a:pt x="222250" y="171450"/>
                        </a:cubicBezTo>
                        <a:cubicBezTo>
                          <a:pt x="229658" y="160867"/>
                          <a:pt x="236405" y="149788"/>
                          <a:pt x="244475" y="139700"/>
                        </a:cubicBezTo>
                        <a:cubicBezTo>
                          <a:pt x="263752" y="115604"/>
                          <a:pt x="251210" y="132734"/>
                          <a:pt x="266700" y="107950"/>
                        </a:cubicBezTo>
                        <a:cubicBezTo>
                          <a:pt x="275493" y="93882"/>
                          <a:pt x="271329" y="103587"/>
                          <a:pt x="276225" y="88900"/>
                        </a:cubicBezTo>
                        <a:cubicBezTo>
                          <a:pt x="273050" y="86783"/>
                          <a:pt x="270508" y="82788"/>
                          <a:pt x="266700" y="82550"/>
                        </a:cubicBezTo>
                        <a:cubicBezTo>
                          <a:pt x="265679" y="82486"/>
                          <a:pt x="227944" y="82209"/>
                          <a:pt x="215900" y="88900"/>
                        </a:cubicBezTo>
                        <a:cubicBezTo>
                          <a:pt x="209229" y="92606"/>
                          <a:pt x="203676" y="98187"/>
                          <a:pt x="196850" y="101600"/>
                        </a:cubicBezTo>
                        <a:cubicBezTo>
                          <a:pt x="174707" y="112672"/>
                          <a:pt x="192645" y="102029"/>
                          <a:pt x="174625" y="117475"/>
                        </a:cubicBezTo>
                        <a:cubicBezTo>
                          <a:pt x="170607" y="120919"/>
                          <a:pt x="165858" y="123460"/>
                          <a:pt x="161925" y="127000"/>
                        </a:cubicBezTo>
                        <a:cubicBezTo>
                          <a:pt x="155250" y="133007"/>
                          <a:pt x="146891" y="138018"/>
                          <a:pt x="142875" y="146050"/>
                        </a:cubicBezTo>
                        <a:cubicBezTo>
                          <a:pt x="133112" y="165576"/>
                          <a:pt x="139150" y="154812"/>
                          <a:pt x="123825" y="177800"/>
                        </a:cubicBezTo>
                        <a:cubicBezTo>
                          <a:pt x="121708" y="180975"/>
                          <a:pt x="120173" y="184627"/>
                          <a:pt x="117475" y="187325"/>
                        </a:cubicBezTo>
                        <a:cubicBezTo>
                          <a:pt x="113242" y="191558"/>
                          <a:pt x="108671" y="195479"/>
                          <a:pt x="104775" y="200025"/>
                        </a:cubicBezTo>
                        <a:cubicBezTo>
                          <a:pt x="90664" y="216488"/>
                          <a:pt x="107244" y="203670"/>
                          <a:pt x="88900" y="215900"/>
                        </a:cubicBezTo>
                        <a:cubicBezTo>
                          <a:pt x="87842" y="219075"/>
                          <a:pt x="86167" y="222108"/>
                          <a:pt x="85725" y="225425"/>
                        </a:cubicBezTo>
                        <a:cubicBezTo>
                          <a:pt x="81593" y="256416"/>
                          <a:pt x="81039" y="286257"/>
                          <a:pt x="85725" y="317500"/>
                        </a:cubicBezTo>
                        <a:cubicBezTo>
                          <a:pt x="86291" y="321274"/>
                          <a:pt x="89857" y="323920"/>
                          <a:pt x="92075" y="327025"/>
                        </a:cubicBezTo>
                        <a:cubicBezTo>
                          <a:pt x="95151" y="331331"/>
                          <a:pt x="98795" y="335238"/>
                          <a:pt x="101600" y="339725"/>
                        </a:cubicBezTo>
                        <a:cubicBezTo>
                          <a:pt x="104108" y="343739"/>
                          <a:pt x="104920" y="348789"/>
                          <a:pt x="107950" y="352425"/>
                        </a:cubicBezTo>
                        <a:cubicBezTo>
                          <a:pt x="110393" y="355356"/>
                          <a:pt x="114544" y="356332"/>
                          <a:pt x="117475" y="358775"/>
                        </a:cubicBezTo>
                        <a:cubicBezTo>
                          <a:pt x="133689" y="372286"/>
                          <a:pt x="119142" y="366336"/>
                          <a:pt x="139700" y="371475"/>
                        </a:cubicBezTo>
                        <a:cubicBezTo>
                          <a:pt x="154517" y="370417"/>
                          <a:pt x="169522" y="370881"/>
                          <a:pt x="184150" y="368300"/>
                        </a:cubicBezTo>
                        <a:cubicBezTo>
                          <a:pt x="187908" y="367637"/>
                          <a:pt x="197491" y="361950"/>
                          <a:pt x="193675" y="361950"/>
                        </a:cubicBezTo>
                        <a:cubicBezTo>
                          <a:pt x="181842" y="361950"/>
                          <a:pt x="170392" y="366183"/>
                          <a:pt x="158750" y="368300"/>
                        </a:cubicBezTo>
                        <a:cubicBezTo>
                          <a:pt x="155575" y="371475"/>
                          <a:pt x="152100" y="374376"/>
                          <a:pt x="149225" y="377825"/>
                        </a:cubicBezTo>
                        <a:cubicBezTo>
                          <a:pt x="145038" y="382850"/>
                          <a:pt x="138642" y="394404"/>
                          <a:pt x="136525" y="400050"/>
                        </a:cubicBezTo>
                        <a:cubicBezTo>
                          <a:pt x="134993" y="404136"/>
                          <a:pt x="134549" y="408554"/>
                          <a:pt x="133350" y="412750"/>
                        </a:cubicBezTo>
                        <a:cubicBezTo>
                          <a:pt x="132431" y="415968"/>
                          <a:pt x="131233" y="419100"/>
                          <a:pt x="130175" y="422275"/>
                        </a:cubicBezTo>
                        <a:cubicBezTo>
                          <a:pt x="127000" y="418042"/>
                          <a:pt x="122132" y="414655"/>
                          <a:pt x="120650" y="409575"/>
                        </a:cubicBezTo>
                        <a:cubicBezTo>
                          <a:pt x="112716" y="382373"/>
                          <a:pt x="108842" y="352316"/>
                          <a:pt x="104775" y="323850"/>
                        </a:cubicBezTo>
                        <a:cubicBezTo>
                          <a:pt x="108206" y="203748"/>
                          <a:pt x="81747" y="238928"/>
                          <a:pt x="127000" y="193675"/>
                        </a:cubicBezTo>
                        <a:cubicBezTo>
                          <a:pt x="133350" y="187325"/>
                          <a:pt x="138578" y="179606"/>
                          <a:pt x="146050" y="174625"/>
                        </a:cubicBezTo>
                        <a:lnTo>
                          <a:pt x="174625" y="155575"/>
                        </a:lnTo>
                        <a:cubicBezTo>
                          <a:pt x="177800" y="153458"/>
                          <a:pt x="180837" y="151118"/>
                          <a:pt x="184150" y="149225"/>
                        </a:cubicBezTo>
                        <a:cubicBezTo>
                          <a:pt x="191558" y="144992"/>
                          <a:pt x="199108" y="140997"/>
                          <a:pt x="206375" y="136525"/>
                        </a:cubicBezTo>
                        <a:cubicBezTo>
                          <a:pt x="212875" y="132525"/>
                          <a:pt x="218833" y="127670"/>
                          <a:pt x="225425" y="123825"/>
                        </a:cubicBezTo>
                        <a:cubicBezTo>
                          <a:pt x="283974" y="89672"/>
                          <a:pt x="208852" y="136961"/>
                          <a:pt x="260350" y="104775"/>
                        </a:cubicBezTo>
                        <a:cubicBezTo>
                          <a:pt x="263586" y="102753"/>
                          <a:pt x="273653" y="98965"/>
                          <a:pt x="269875" y="98425"/>
                        </a:cubicBezTo>
                        <a:cubicBezTo>
                          <a:pt x="259346" y="96921"/>
                          <a:pt x="248708" y="100542"/>
                          <a:pt x="238125" y="101600"/>
                        </a:cubicBezTo>
                        <a:cubicBezTo>
                          <a:pt x="232833" y="103717"/>
                          <a:pt x="227198" y="105122"/>
                          <a:pt x="222250" y="107950"/>
                        </a:cubicBezTo>
                        <a:cubicBezTo>
                          <a:pt x="212311" y="113630"/>
                          <a:pt x="203200" y="120650"/>
                          <a:pt x="193675" y="127000"/>
                        </a:cubicBezTo>
                        <a:cubicBezTo>
                          <a:pt x="173277" y="140598"/>
                          <a:pt x="189794" y="129252"/>
                          <a:pt x="155575" y="155575"/>
                        </a:cubicBezTo>
                        <a:cubicBezTo>
                          <a:pt x="151381" y="158801"/>
                          <a:pt x="146050" y="160867"/>
                          <a:pt x="142875" y="165100"/>
                        </a:cubicBezTo>
                        <a:cubicBezTo>
                          <a:pt x="124706" y="189326"/>
                          <a:pt x="143616" y="167047"/>
                          <a:pt x="114300" y="190500"/>
                        </a:cubicBezTo>
                        <a:cubicBezTo>
                          <a:pt x="74868" y="222045"/>
                          <a:pt x="126710" y="186258"/>
                          <a:pt x="88900" y="212725"/>
                        </a:cubicBezTo>
                        <a:cubicBezTo>
                          <a:pt x="79522" y="219290"/>
                          <a:pt x="69850" y="225425"/>
                          <a:pt x="60325" y="231775"/>
                        </a:cubicBezTo>
                        <a:cubicBezTo>
                          <a:pt x="57150" y="233892"/>
                          <a:pt x="54420" y="236918"/>
                          <a:pt x="50800" y="238125"/>
                        </a:cubicBezTo>
                        <a:lnTo>
                          <a:pt x="22225" y="247650"/>
                        </a:lnTo>
                        <a:lnTo>
                          <a:pt x="12700" y="250825"/>
                        </a:lnTo>
                        <a:cubicBezTo>
                          <a:pt x="10583" y="254000"/>
                          <a:pt x="6977" y="256586"/>
                          <a:pt x="6350" y="260350"/>
                        </a:cubicBezTo>
                        <a:cubicBezTo>
                          <a:pt x="4850" y="269353"/>
                          <a:pt x="12084" y="272514"/>
                          <a:pt x="19050" y="273050"/>
                        </a:cubicBezTo>
                        <a:cubicBezTo>
                          <a:pt x="43343" y="274919"/>
                          <a:pt x="67733" y="275167"/>
                          <a:pt x="92075" y="276225"/>
                        </a:cubicBezTo>
                        <a:cubicBezTo>
                          <a:pt x="96308" y="277283"/>
                          <a:pt x="100872" y="277449"/>
                          <a:pt x="104775" y="279400"/>
                        </a:cubicBezTo>
                        <a:cubicBezTo>
                          <a:pt x="111601" y="282813"/>
                          <a:pt x="123825" y="292100"/>
                          <a:pt x="123825" y="292100"/>
                        </a:cubicBezTo>
                        <a:cubicBezTo>
                          <a:pt x="138476" y="321403"/>
                          <a:pt x="134229" y="308317"/>
                          <a:pt x="139700" y="330200"/>
                        </a:cubicBezTo>
                        <a:cubicBezTo>
                          <a:pt x="138642" y="333375"/>
                          <a:pt x="139838" y="339252"/>
                          <a:pt x="136525" y="339725"/>
                        </a:cubicBezTo>
                        <a:cubicBezTo>
                          <a:pt x="119708" y="342127"/>
                          <a:pt x="117851" y="333267"/>
                          <a:pt x="111125" y="323850"/>
                        </a:cubicBezTo>
                        <a:cubicBezTo>
                          <a:pt x="108049" y="319544"/>
                          <a:pt x="104775" y="315383"/>
                          <a:pt x="101600" y="311150"/>
                        </a:cubicBezTo>
                        <a:lnTo>
                          <a:pt x="92075" y="282575"/>
                        </a:lnTo>
                        <a:cubicBezTo>
                          <a:pt x="91017" y="279400"/>
                          <a:pt x="90218" y="276126"/>
                          <a:pt x="88900" y="273050"/>
                        </a:cubicBezTo>
                        <a:cubicBezTo>
                          <a:pt x="85725" y="265642"/>
                          <a:pt x="82368" y="258309"/>
                          <a:pt x="79375" y="250825"/>
                        </a:cubicBezTo>
                        <a:cubicBezTo>
                          <a:pt x="78132" y="247718"/>
                          <a:pt x="77119" y="244518"/>
                          <a:pt x="76200" y="241300"/>
                        </a:cubicBezTo>
                        <a:cubicBezTo>
                          <a:pt x="75001" y="237104"/>
                          <a:pt x="74976" y="232503"/>
                          <a:pt x="73025" y="228600"/>
                        </a:cubicBezTo>
                        <a:cubicBezTo>
                          <a:pt x="70658" y="223867"/>
                          <a:pt x="66675" y="220133"/>
                          <a:pt x="63500" y="215900"/>
                        </a:cubicBezTo>
                        <a:cubicBezTo>
                          <a:pt x="62442" y="212725"/>
                          <a:pt x="61206" y="209604"/>
                          <a:pt x="60325" y="206375"/>
                        </a:cubicBezTo>
                        <a:cubicBezTo>
                          <a:pt x="58029" y="197955"/>
                          <a:pt x="53975" y="180975"/>
                          <a:pt x="53975" y="180975"/>
                        </a:cubicBezTo>
                        <a:cubicBezTo>
                          <a:pt x="56706" y="142737"/>
                          <a:pt x="48293" y="142207"/>
                          <a:pt x="69850" y="120650"/>
                        </a:cubicBezTo>
                        <a:cubicBezTo>
                          <a:pt x="73592" y="116908"/>
                          <a:pt x="78147" y="114060"/>
                          <a:pt x="82550" y="111125"/>
                        </a:cubicBezTo>
                        <a:cubicBezTo>
                          <a:pt x="90857" y="105587"/>
                          <a:pt x="99643" y="100788"/>
                          <a:pt x="107950" y="95250"/>
                        </a:cubicBezTo>
                        <a:cubicBezTo>
                          <a:pt x="114300" y="91017"/>
                          <a:pt x="119760" y="84963"/>
                          <a:pt x="127000" y="82550"/>
                        </a:cubicBezTo>
                        <a:lnTo>
                          <a:pt x="146050" y="76200"/>
                        </a:lnTo>
                        <a:cubicBezTo>
                          <a:pt x="167783" y="77649"/>
                          <a:pt x="212209" y="82888"/>
                          <a:pt x="234950" y="76200"/>
                        </a:cubicBezTo>
                        <a:cubicBezTo>
                          <a:pt x="240694" y="74511"/>
                          <a:pt x="243144" y="67442"/>
                          <a:pt x="247650" y="63500"/>
                        </a:cubicBezTo>
                        <a:cubicBezTo>
                          <a:pt x="251632" y="60015"/>
                          <a:pt x="264753" y="51040"/>
                          <a:pt x="260350" y="53975"/>
                        </a:cubicBezTo>
                        <a:cubicBezTo>
                          <a:pt x="239126" y="68124"/>
                          <a:pt x="263753" y="53249"/>
                          <a:pt x="238125" y="63500"/>
                        </a:cubicBezTo>
                        <a:cubicBezTo>
                          <a:pt x="231533" y="66137"/>
                          <a:pt x="225667" y="70388"/>
                          <a:pt x="219075" y="73025"/>
                        </a:cubicBezTo>
                        <a:cubicBezTo>
                          <a:pt x="215023" y="74646"/>
                          <a:pt x="210515" y="74820"/>
                          <a:pt x="206375" y="76200"/>
                        </a:cubicBezTo>
                        <a:cubicBezTo>
                          <a:pt x="200968" y="78002"/>
                          <a:pt x="195836" y="80549"/>
                          <a:pt x="190500" y="82550"/>
                        </a:cubicBezTo>
                        <a:cubicBezTo>
                          <a:pt x="187366" y="83725"/>
                          <a:pt x="184051" y="84407"/>
                          <a:pt x="180975" y="85725"/>
                        </a:cubicBezTo>
                        <a:cubicBezTo>
                          <a:pt x="176625" y="87589"/>
                          <a:pt x="172625" y="90211"/>
                          <a:pt x="168275" y="92075"/>
                        </a:cubicBezTo>
                        <a:cubicBezTo>
                          <a:pt x="165199" y="93393"/>
                          <a:pt x="161743" y="93753"/>
                          <a:pt x="158750" y="95250"/>
                        </a:cubicBezTo>
                        <a:cubicBezTo>
                          <a:pt x="155337" y="96957"/>
                          <a:pt x="152638" y="99893"/>
                          <a:pt x="149225" y="101600"/>
                        </a:cubicBezTo>
                        <a:cubicBezTo>
                          <a:pt x="144127" y="104149"/>
                          <a:pt x="138448" y="105401"/>
                          <a:pt x="133350" y="107950"/>
                        </a:cubicBezTo>
                        <a:cubicBezTo>
                          <a:pt x="129937" y="109657"/>
                          <a:pt x="127175" y="112473"/>
                          <a:pt x="123825" y="114300"/>
                        </a:cubicBezTo>
                        <a:cubicBezTo>
                          <a:pt x="115515" y="118833"/>
                          <a:pt x="106301" y="121749"/>
                          <a:pt x="98425" y="127000"/>
                        </a:cubicBezTo>
                        <a:cubicBezTo>
                          <a:pt x="95250" y="129117"/>
                          <a:pt x="92313" y="131643"/>
                          <a:pt x="88900" y="133350"/>
                        </a:cubicBezTo>
                        <a:cubicBezTo>
                          <a:pt x="85907" y="134847"/>
                          <a:pt x="82368" y="135028"/>
                          <a:pt x="79375" y="136525"/>
                        </a:cubicBezTo>
                        <a:cubicBezTo>
                          <a:pt x="75769" y="138328"/>
                          <a:pt x="58588" y="150962"/>
                          <a:pt x="57150" y="152400"/>
                        </a:cubicBezTo>
                        <a:cubicBezTo>
                          <a:pt x="54452" y="155098"/>
                          <a:pt x="53335" y="159073"/>
                          <a:pt x="50800" y="161925"/>
                        </a:cubicBezTo>
                        <a:cubicBezTo>
                          <a:pt x="44834" y="168637"/>
                          <a:pt x="38100" y="174625"/>
                          <a:pt x="31750" y="180975"/>
                        </a:cubicBezTo>
                        <a:cubicBezTo>
                          <a:pt x="28575" y="184150"/>
                          <a:pt x="26628" y="189619"/>
                          <a:pt x="22225" y="190500"/>
                        </a:cubicBezTo>
                        <a:cubicBezTo>
                          <a:pt x="16933" y="191558"/>
                          <a:pt x="954" y="193675"/>
                          <a:pt x="6350" y="193675"/>
                        </a:cubicBezTo>
                        <a:cubicBezTo>
                          <a:pt x="36002" y="193675"/>
                          <a:pt x="65617" y="191558"/>
                          <a:pt x="95250" y="190500"/>
                        </a:cubicBezTo>
                        <a:cubicBezTo>
                          <a:pt x="99483" y="188383"/>
                          <a:pt x="103862" y="186535"/>
                          <a:pt x="107950" y="184150"/>
                        </a:cubicBezTo>
                        <a:cubicBezTo>
                          <a:pt x="116574" y="179119"/>
                          <a:pt x="124420" y="172740"/>
                          <a:pt x="133350" y="168275"/>
                        </a:cubicBezTo>
                        <a:cubicBezTo>
                          <a:pt x="143933" y="162983"/>
                          <a:pt x="154114" y="156794"/>
                          <a:pt x="165100" y="152400"/>
                        </a:cubicBezTo>
                        <a:cubicBezTo>
                          <a:pt x="173463" y="149055"/>
                          <a:pt x="185765" y="144644"/>
                          <a:pt x="193675" y="139700"/>
                        </a:cubicBezTo>
                        <a:cubicBezTo>
                          <a:pt x="198162" y="136895"/>
                          <a:pt x="201888" y="132980"/>
                          <a:pt x="206375" y="130175"/>
                        </a:cubicBezTo>
                        <a:cubicBezTo>
                          <a:pt x="210389" y="127667"/>
                          <a:pt x="214938" y="126124"/>
                          <a:pt x="219075" y="123825"/>
                        </a:cubicBezTo>
                        <a:cubicBezTo>
                          <a:pt x="224470" y="120828"/>
                          <a:pt x="229744" y="117613"/>
                          <a:pt x="234950" y="114300"/>
                        </a:cubicBezTo>
                        <a:cubicBezTo>
                          <a:pt x="258968" y="99016"/>
                          <a:pt x="245802" y="104333"/>
                          <a:pt x="263525" y="98425"/>
                        </a:cubicBezTo>
                        <a:cubicBezTo>
                          <a:pt x="291978" y="77085"/>
                          <a:pt x="280119" y="85246"/>
                          <a:pt x="298450" y="73025"/>
                        </a:cubicBezTo>
                        <a:cubicBezTo>
                          <a:pt x="296333" y="76200"/>
                          <a:pt x="294798" y="79852"/>
                          <a:pt x="292100" y="82550"/>
                        </a:cubicBezTo>
                        <a:cubicBezTo>
                          <a:pt x="289829" y="84821"/>
                          <a:pt x="274082" y="96021"/>
                          <a:pt x="269875" y="98425"/>
                        </a:cubicBezTo>
                        <a:cubicBezTo>
                          <a:pt x="265766" y="100773"/>
                          <a:pt x="261189" y="102267"/>
                          <a:pt x="257175" y="104775"/>
                        </a:cubicBezTo>
                        <a:cubicBezTo>
                          <a:pt x="252688" y="107580"/>
                          <a:pt x="249208" y="111933"/>
                          <a:pt x="244475" y="114300"/>
                        </a:cubicBezTo>
                        <a:cubicBezTo>
                          <a:pt x="240572" y="116251"/>
                          <a:pt x="235955" y="116221"/>
                          <a:pt x="231775" y="117475"/>
                        </a:cubicBezTo>
                        <a:cubicBezTo>
                          <a:pt x="225364" y="119398"/>
                          <a:pt x="206117" y="124891"/>
                          <a:pt x="212725" y="123825"/>
                        </a:cubicBezTo>
                        <a:cubicBezTo>
                          <a:pt x="245533" y="118533"/>
                          <a:pt x="278054" y="110959"/>
                          <a:pt x="311150" y="107950"/>
                        </a:cubicBezTo>
                        <a:cubicBezTo>
                          <a:pt x="322792" y="106892"/>
                          <a:pt x="334462" y="106115"/>
                          <a:pt x="346075" y="104775"/>
                        </a:cubicBezTo>
                        <a:cubicBezTo>
                          <a:pt x="361985" y="102939"/>
                          <a:pt x="377808" y="100411"/>
                          <a:pt x="393700" y="98425"/>
                        </a:cubicBezTo>
                        <a:cubicBezTo>
                          <a:pt x="403210" y="97236"/>
                          <a:pt x="412750" y="96308"/>
                          <a:pt x="422275" y="95250"/>
                        </a:cubicBezTo>
                        <a:cubicBezTo>
                          <a:pt x="443442" y="96308"/>
                          <a:pt x="467434" y="87806"/>
                          <a:pt x="485775" y="98425"/>
                        </a:cubicBezTo>
                        <a:cubicBezTo>
                          <a:pt x="494980" y="103754"/>
                          <a:pt x="487993" y="121007"/>
                          <a:pt x="482600" y="130175"/>
                        </a:cubicBezTo>
                        <a:cubicBezTo>
                          <a:pt x="479792" y="134948"/>
                          <a:pt x="448704" y="157054"/>
                          <a:pt x="438150" y="161925"/>
                        </a:cubicBezTo>
                        <a:cubicBezTo>
                          <a:pt x="416195" y="172058"/>
                          <a:pt x="393102" y="179686"/>
                          <a:pt x="371475" y="190500"/>
                        </a:cubicBezTo>
                        <a:cubicBezTo>
                          <a:pt x="367242" y="192617"/>
                          <a:pt x="363265" y="195353"/>
                          <a:pt x="358775" y="196850"/>
                        </a:cubicBezTo>
                        <a:cubicBezTo>
                          <a:pt x="324196" y="208376"/>
                          <a:pt x="317177" y="208648"/>
                          <a:pt x="285750" y="215900"/>
                        </a:cubicBezTo>
                        <a:cubicBezTo>
                          <a:pt x="261121" y="221584"/>
                          <a:pt x="285739" y="216960"/>
                          <a:pt x="254000" y="222250"/>
                        </a:cubicBezTo>
                        <a:cubicBezTo>
                          <a:pt x="247650" y="220133"/>
                          <a:pt x="236263" y="222464"/>
                          <a:pt x="234950" y="215900"/>
                        </a:cubicBezTo>
                        <a:cubicBezTo>
                          <a:pt x="232815" y="205224"/>
                          <a:pt x="240026" y="177099"/>
                          <a:pt x="250825" y="165100"/>
                        </a:cubicBezTo>
                        <a:cubicBezTo>
                          <a:pt x="257834" y="157313"/>
                          <a:pt x="265263" y="149884"/>
                          <a:pt x="273050" y="142875"/>
                        </a:cubicBezTo>
                        <a:cubicBezTo>
                          <a:pt x="280894" y="135816"/>
                          <a:pt x="296784" y="130083"/>
                          <a:pt x="304800" y="127000"/>
                        </a:cubicBezTo>
                        <a:cubicBezTo>
                          <a:pt x="322256" y="120286"/>
                          <a:pt x="322699" y="120880"/>
                          <a:pt x="339725" y="117475"/>
                        </a:cubicBezTo>
                        <a:cubicBezTo>
                          <a:pt x="346075" y="120650"/>
                          <a:pt x="356044" y="120447"/>
                          <a:pt x="358775" y="127000"/>
                        </a:cubicBezTo>
                        <a:cubicBezTo>
                          <a:pt x="362461" y="135846"/>
                          <a:pt x="358233" y="146360"/>
                          <a:pt x="355600" y="155575"/>
                        </a:cubicBezTo>
                        <a:cubicBezTo>
                          <a:pt x="352595" y="166093"/>
                          <a:pt x="337863" y="181365"/>
                          <a:pt x="330200" y="187325"/>
                        </a:cubicBezTo>
                        <a:cubicBezTo>
                          <a:pt x="326464" y="190231"/>
                          <a:pt x="321733" y="191558"/>
                          <a:pt x="317500" y="193675"/>
                        </a:cubicBezTo>
                        <a:cubicBezTo>
                          <a:pt x="318558" y="187325"/>
                          <a:pt x="317592" y="180277"/>
                          <a:pt x="320675" y="174625"/>
                        </a:cubicBezTo>
                        <a:cubicBezTo>
                          <a:pt x="324259" y="168055"/>
                          <a:pt x="331956" y="164657"/>
                          <a:pt x="336550" y="158750"/>
                        </a:cubicBezTo>
                        <a:cubicBezTo>
                          <a:pt x="339456" y="155014"/>
                          <a:pt x="339783" y="149612"/>
                          <a:pt x="342900" y="146050"/>
                        </a:cubicBezTo>
                        <a:cubicBezTo>
                          <a:pt x="347362" y="140950"/>
                          <a:pt x="353675" y="137812"/>
                          <a:pt x="358775" y="133350"/>
                        </a:cubicBezTo>
                        <a:cubicBezTo>
                          <a:pt x="373411" y="120544"/>
                          <a:pt x="361995" y="125927"/>
                          <a:pt x="377825" y="120650"/>
                        </a:cubicBezTo>
                        <a:cubicBezTo>
                          <a:pt x="378883" y="125942"/>
                          <a:pt x="382171" y="131257"/>
                          <a:pt x="381000" y="136525"/>
                        </a:cubicBezTo>
                        <a:cubicBezTo>
                          <a:pt x="379852" y="141691"/>
                          <a:pt x="374280" y="144738"/>
                          <a:pt x="371475" y="149225"/>
                        </a:cubicBezTo>
                        <a:cubicBezTo>
                          <a:pt x="368967" y="153239"/>
                          <a:pt x="368031" y="158189"/>
                          <a:pt x="365125" y="161925"/>
                        </a:cubicBezTo>
                        <a:cubicBezTo>
                          <a:pt x="356615" y="172866"/>
                          <a:pt x="344085" y="181932"/>
                          <a:pt x="333375" y="190500"/>
                        </a:cubicBezTo>
                        <a:cubicBezTo>
                          <a:pt x="324908" y="189442"/>
                          <a:pt x="315897" y="190494"/>
                          <a:pt x="307975" y="187325"/>
                        </a:cubicBezTo>
                        <a:cubicBezTo>
                          <a:pt x="304432" y="185908"/>
                          <a:pt x="301625" y="181616"/>
                          <a:pt x="301625" y="177800"/>
                        </a:cubicBezTo>
                        <a:cubicBezTo>
                          <a:pt x="301625" y="135503"/>
                          <a:pt x="296418" y="140377"/>
                          <a:pt x="317500" y="133350"/>
                        </a:cubicBezTo>
                        <a:cubicBezTo>
                          <a:pt x="323850" y="135467"/>
                          <a:pt x="334064" y="133485"/>
                          <a:pt x="336550" y="139700"/>
                        </a:cubicBezTo>
                        <a:cubicBezTo>
                          <a:pt x="339424" y="146885"/>
                          <a:pt x="330603" y="167421"/>
                          <a:pt x="323850" y="174625"/>
                        </a:cubicBezTo>
                        <a:cubicBezTo>
                          <a:pt x="310542" y="188820"/>
                          <a:pt x="296333" y="202142"/>
                          <a:pt x="282575" y="215900"/>
                        </a:cubicBezTo>
                        <a:cubicBezTo>
                          <a:pt x="278342" y="220133"/>
                          <a:pt x="274747" y="225120"/>
                          <a:pt x="269875" y="228600"/>
                        </a:cubicBezTo>
                        <a:cubicBezTo>
                          <a:pt x="262467" y="233892"/>
                          <a:pt x="255225" y="239425"/>
                          <a:pt x="247650" y="244475"/>
                        </a:cubicBezTo>
                        <a:cubicBezTo>
                          <a:pt x="221460" y="261935"/>
                          <a:pt x="230664" y="258246"/>
                          <a:pt x="209550" y="263525"/>
                        </a:cubicBezTo>
                        <a:cubicBezTo>
                          <a:pt x="208492" y="260350"/>
                          <a:pt x="206375" y="257347"/>
                          <a:pt x="206375" y="254000"/>
                        </a:cubicBezTo>
                        <a:cubicBezTo>
                          <a:pt x="206375" y="228518"/>
                          <a:pt x="207433" y="224896"/>
                          <a:pt x="222250" y="206375"/>
                        </a:cubicBezTo>
                        <a:cubicBezTo>
                          <a:pt x="225990" y="201700"/>
                          <a:pt x="229873" y="196848"/>
                          <a:pt x="234950" y="193675"/>
                        </a:cubicBezTo>
                        <a:cubicBezTo>
                          <a:pt x="238650" y="191362"/>
                          <a:pt x="243417" y="191558"/>
                          <a:pt x="247650" y="190500"/>
                        </a:cubicBezTo>
                        <a:cubicBezTo>
                          <a:pt x="256117" y="193675"/>
                          <a:pt x="265737" y="194707"/>
                          <a:pt x="273050" y="200025"/>
                        </a:cubicBezTo>
                        <a:cubicBezTo>
                          <a:pt x="278041" y="203655"/>
                          <a:pt x="285998" y="210765"/>
                          <a:pt x="282575" y="215900"/>
                        </a:cubicBezTo>
                        <a:cubicBezTo>
                          <a:pt x="278424" y="222127"/>
                          <a:pt x="267758" y="218017"/>
                          <a:pt x="260350" y="219075"/>
                        </a:cubicBezTo>
                        <a:cubicBezTo>
                          <a:pt x="251883" y="222250"/>
                          <a:pt x="243477" y="225591"/>
                          <a:pt x="234950" y="228600"/>
                        </a:cubicBezTo>
                        <a:cubicBezTo>
                          <a:pt x="225482" y="231942"/>
                          <a:pt x="215643" y="234263"/>
                          <a:pt x="206375" y="238125"/>
                        </a:cubicBezTo>
                        <a:cubicBezTo>
                          <a:pt x="202853" y="239593"/>
                          <a:pt x="200357" y="242972"/>
                          <a:pt x="196850" y="244475"/>
                        </a:cubicBezTo>
                        <a:cubicBezTo>
                          <a:pt x="165088" y="258087"/>
                          <a:pt x="207860" y="231519"/>
                          <a:pt x="165100" y="257175"/>
                        </a:cubicBezTo>
                        <a:cubicBezTo>
                          <a:pt x="160562" y="259898"/>
                          <a:pt x="155960" y="262784"/>
                          <a:pt x="152400" y="266700"/>
                        </a:cubicBezTo>
                        <a:cubicBezTo>
                          <a:pt x="145281" y="274531"/>
                          <a:pt x="133350" y="292100"/>
                          <a:pt x="133350" y="292100"/>
                        </a:cubicBezTo>
                        <a:cubicBezTo>
                          <a:pt x="132292" y="296333"/>
                          <a:pt x="131374" y="300604"/>
                          <a:pt x="130175" y="304800"/>
                        </a:cubicBezTo>
                        <a:cubicBezTo>
                          <a:pt x="129256" y="308018"/>
                          <a:pt x="124387" y="312234"/>
                          <a:pt x="127000" y="314325"/>
                        </a:cubicBezTo>
                        <a:cubicBezTo>
                          <a:pt x="132027" y="318347"/>
                          <a:pt x="139700" y="316442"/>
                          <a:pt x="146050" y="317500"/>
                        </a:cubicBezTo>
                        <a:cubicBezTo>
                          <a:pt x="170392" y="316442"/>
                          <a:pt x="194859" y="317016"/>
                          <a:pt x="219075" y="314325"/>
                        </a:cubicBezTo>
                        <a:cubicBezTo>
                          <a:pt x="223779" y="313802"/>
                          <a:pt x="227381" y="309733"/>
                          <a:pt x="231775" y="307975"/>
                        </a:cubicBezTo>
                        <a:cubicBezTo>
                          <a:pt x="237990" y="305489"/>
                          <a:pt x="244475" y="303742"/>
                          <a:pt x="250825" y="301625"/>
                        </a:cubicBezTo>
                        <a:cubicBezTo>
                          <a:pt x="260350" y="302683"/>
                          <a:pt x="271315" y="299655"/>
                          <a:pt x="279400" y="304800"/>
                        </a:cubicBezTo>
                        <a:cubicBezTo>
                          <a:pt x="284090" y="307785"/>
                          <a:pt x="288204" y="338572"/>
                          <a:pt x="288925" y="342900"/>
                        </a:cubicBezTo>
                        <a:cubicBezTo>
                          <a:pt x="287867" y="356658"/>
                          <a:pt x="289097" y="370788"/>
                          <a:pt x="285750" y="384175"/>
                        </a:cubicBezTo>
                        <a:cubicBezTo>
                          <a:pt x="280307" y="405949"/>
                          <a:pt x="276058" y="403351"/>
                          <a:pt x="263525" y="412750"/>
                        </a:cubicBezTo>
                        <a:cubicBezTo>
                          <a:pt x="258104" y="416816"/>
                          <a:pt x="253071" y="421384"/>
                          <a:pt x="247650" y="425450"/>
                        </a:cubicBezTo>
                        <a:cubicBezTo>
                          <a:pt x="244597" y="427740"/>
                          <a:pt x="241745" y="430593"/>
                          <a:pt x="238125" y="431800"/>
                        </a:cubicBezTo>
                        <a:cubicBezTo>
                          <a:pt x="234821" y="432901"/>
                          <a:pt x="198562" y="437905"/>
                          <a:pt x="196850" y="438150"/>
                        </a:cubicBezTo>
                        <a:cubicBezTo>
                          <a:pt x="189442" y="437092"/>
                          <a:pt x="180971" y="438941"/>
                          <a:pt x="174625" y="434975"/>
                        </a:cubicBezTo>
                        <a:cubicBezTo>
                          <a:pt x="169123" y="431536"/>
                          <a:pt x="171232" y="416821"/>
                          <a:pt x="174625" y="412750"/>
                        </a:cubicBezTo>
                        <a:cubicBezTo>
                          <a:pt x="183249" y="402402"/>
                          <a:pt x="190421" y="388435"/>
                          <a:pt x="203200" y="384175"/>
                        </a:cubicBezTo>
                        <a:lnTo>
                          <a:pt x="241300" y="371475"/>
                        </a:lnTo>
                        <a:cubicBezTo>
                          <a:pt x="254000" y="373592"/>
                          <a:pt x="267275" y="373495"/>
                          <a:pt x="279400" y="377825"/>
                        </a:cubicBezTo>
                        <a:cubicBezTo>
                          <a:pt x="291495" y="382145"/>
                          <a:pt x="283309" y="398665"/>
                          <a:pt x="279400" y="403225"/>
                        </a:cubicBezTo>
                        <a:cubicBezTo>
                          <a:pt x="273961" y="409571"/>
                          <a:pt x="257559" y="411403"/>
                          <a:pt x="250825" y="412750"/>
                        </a:cubicBezTo>
                        <a:cubicBezTo>
                          <a:pt x="247650" y="411692"/>
                          <a:pt x="243156" y="412360"/>
                          <a:pt x="241300" y="409575"/>
                        </a:cubicBezTo>
                        <a:cubicBezTo>
                          <a:pt x="236220" y="401955"/>
                          <a:pt x="237913" y="385445"/>
                          <a:pt x="241300" y="377825"/>
                        </a:cubicBezTo>
                        <a:cubicBezTo>
                          <a:pt x="243449" y="372989"/>
                          <a:pt x="246474" y="368137"/>
                          <a:pt x="250825" y="365125"/>
                        </a:cubicBezTo>
                        <a:cubicBezTo>
                          <a:pt x="270977" y="351174"/>
                          <a:pt x="276812" y="350691"/>
                          <a:pt x="295275" y="346075"/>
                        </a:cubicBezTo>
                        <a:cubicBezTo>
                          <a:pt x="304800" y="348192"/>
                          <a:pt x="316507" y="346000"/>
                          <a:pt x="323850" y="352425"/>
                        </a:cubicBezTo>
                        <a:cubicBezTo>
                          <a:pt x="327911" y="355979"/>
                          <a:pt x="322382" y="363180"/>
                          <a:pt x="320675" y="368300"/>
                        </a:cubicBezTo>
                        <a:cubicBezTo>
                          <a:pt x="317183" y="378776"/>
                          <a:pt x="310670" y="387239"/>
                          <a:pt x="301625" y="393700"/>
                        </a:cubicBezTo>
                        <a:cubicBezTo>
                          <a:pt x="298902" y="395645"/>
                          <a:pt x="295275" y="395817"/>
                          <a:pt x="292100" y="396875"/>
                        </a:cubicBezTo>
                        <a:cubicBezTo>
                          <a:pt x="287867" y="394758"/>
                          <a:pt x="281517" y="394758"/>
                          <a:pt x="279400" y="390525"/>
                        </a:cubicBezTo>
                        <a:cubicBezTo>
                          <a:pt x="276273" y="384271"/>
                          <a:pt x="271324" y="346693"/>
                          <a:pt x="269875" y="336550"/>
                        </a:cubicBezTo>
                        <a:cubicBezTo>
                          <a:pt x="270933" y="311150"/>
                          <a:pt x="269125" y="285467"/>
                          <a:pt x="273050" y="260350"/>
                        </a:cubicBezTo>
                        <a:cubicBezTo>
                          <a:pt x="274511" y="250997"/>
                          <a:pt x="280631" y="242913"/>
                          <a:pt x="285750" y="234950"/>
                        </a:cubicBezTo>
                        <a:cubicBezTo>
                          <a:pt x="290782" y="227122"/>
                          <a:pt x="300881" y="213951"/>
                          <a:pt x="311150" y="209550"/>
                        </a:cubicBezTo>
                        <a:cubicBezTo>
                          <a:pt x="315161" y="207831"/>
                          <a:pt x="319571" y="207231"/>
                          <a:pt x="323850" y="206375"/>
                        </a:cubicBezTo>
                        <a:cubicBezTo>
                          <a:pt x="353961" y="200353"/>
                          <a:pt x="364002" y="202089"/>
                          <a:pt x="403225" y="200025"/>
                        </a:cubicBezTo>
                        <a:cubicBezTo>
                          <a:pt x="439987" y="185320"/>
                          <a:pt x="394035" y="202146"/>
                          <a:pt x="444500" y="190500"/>
                        </a:cubicBezTo>
                        <a:cubicBezTo>
                          <a:pt x="450053" y="189218"/>
                          <a:pt x="455167" y="186465"/>
                          <a:pt x="460375" y="184150"/>
                        </a:cubicBezTo>
                        <a:cubicBezTo>
                          <a:pt x="464700" y="182228"/>
                          <a:pt x="469137" y="180425"/>
                          <a:pt x="473075" y="177800"/>
                        </a:cubicBezTo>
                        <a:cubicBezTo>
                          <a:pt x="481881" y="171929"/>
                          <a:pt x="489669" y="164621"/>
                          <a:pt x="498475" y="158750"/>
                        </a:cubicBezTo>
                        <a:lnTo>
                          <a:pt x="508000" y="152400"/>
                        </a:lnTo>
                        <a:cubicBezTo>
                          <a:pt x="519642" y="134938"/>
                          <a:pt x="508000" y="149754"/>
                          <a:pt x="523875" y="136525"/>
                        </a:cubicBezTo>
                        <a:cubicBezTo>
                          <a:pt x="527324" y="133650"/>
                          <a:pt x="529856" y="129757"/>
                          <a:pt x="533400" y="127000"/>
                        </a:cubicBezTo>
                        <a:cubicBezTo>
                          <a:pt x="539424" y="122315"/>
                          <a:pt x="545046" y="116151"/>
                          <a:pt x="552450" y="114300"/>
                        </a:cubicBezTo>
                        <a:cubicBezTo>
                          <a:pt x="570385" y="109816"/>
                          <a:pt x="560871" y="111981"/>
                          <a:pt x="581025" y="107950"/>
                        </a:cubicBezTo>
                        <a:cubicBezTo>
                          <a:pt x="596050" y="109828"/>
                          <a:pt x="605659" y="107184"/>
                          <a:pt x="615950" y="117475"/>
                        </a:cubicBezTo>
                        <a:cubicBezTo>
                          <a:pt x="618648" y="120173"/>
                          <a:pt x="620183" y="123825"/>
                          <a:pt x="622300" y="127000"/>
                        </a:cubicBezTo>
                        <a:cubicBezTo>
                          <a:pt x="617008" y="129117"/>
                          <a:pt x="612118" y="133079"/>
                          <a:pt x="606425" y="133350"/>
                        </a:cubicBezTo>
                        <a:cubicBezTo>
                          <a:pt x="579438" y="134635"/>
                          <a:pt x="562975" y="131977"/>
                          <a:pt x="539750" y="127000"/>
                        </a:cubicBezTo>
                        <a:cubicBezTo>
                          <a:pt x="529884" y="124886"/>
                          <a:pt x="496287" y="117534"/>
                          <a:pt x="485775" y="114300"/>
                        </a:cubicBezTo>
                        <a:cubicBezTo>
                          <a:pt x="480328" y="112624"/>
                          <a:pt x="475192" y="110067"/>
                          <a:pt x="469900" y="107950"/>
                        </a:cubicBezTo>
                        <a:lnTo>
                          <a:pt x="498475" y="98425"/>
                        </a:lnTo>
                        <a:cubicBezTo>
                          <a:pt x="507833" y="95306"/>
                          <a:pt x="514384" y="93329"/>
                          <a:pt x="523875" y="88900"/>
                        </a:cubicBezTo>
                        <a:cubicBezTo>
                          <a:pt x="566276" y="69113"/>
                          <a:pt x="564836" y="71709"/>
                          <a:pt x="533400" y="76200"/>
                        </a:cubicBezTo>
                        <a:cubicBezTo>
                          <a:pt x="524812" y="81925"/>
                          <a:pt x="514949" y="85107"/>
                          <a:pt x="536575" y="85725"/>
                        </a:cubicBezTo>
                        <a:cubicBezTo>
                          <a:pt x="606405" y="87720"/>
                          <a:pt x="676275" y="87842"/>
                          <a:pt x="746125" y="88900"/>
                        </a:cubicBezTo>
                        <a:lnTo>
                          <a:pt x="901700" y="85725"/>
                        </a:lnTo>
                        <a:cubicBezTo>
                          <a:pt x="906042" y="85291"/>
                          <a:pt x="903676" y="77221"/>
                          <a:pt x="904875" y="73025"/>
                        </a:cubicBezTo>
                        <a:cubicBezTo>
                          <a:pt x="905794" y="69807"/>
                          <a:pt x="911332" y="64156"/>
                          <a:pt x="908050" y="63500"/>
                        </a:cubicBezTo>
                        <a:cubicBezTo>
                          <a:pt x="901486" y="62187"/>
                          <a:pt x="895494" y="68227"/>
                          <a:pt x="889000" y="69850"/>
                        </a:cubicBezTo>
                        <a:cubicBezTo>
                          <a:pt x="884767" y="70908"/>
                          <a:pt x="880496" y="71826"/>
                          <a:pt x="876300" y="73025"/>
                        </a:cubicBezTo>
                        <a:cubicBezTo>
                          <a:pt x="873082" y="73944"/>
                          <a:pt x="869950" y="75142"/>
                          <a:pt x="866775" y="76200"/>
                        </a:cubicBezTo>
                        <a:cubicBezTo>
                          <a:pt x="843492" y="75142"/>
                          <a:pt x="820158" y="74884"/>
                          <a:pt x="796925" y="73025"/>
                        </a:cubicBezTo>
                        <a:cubicBezTo>
                          <a:pt x="793589" y="72758"/>
                          <a:pt x="790717" y="70292"/>
                          <a:pt x="787400" y="69850"/>
                        </a:cubicBezTo>
                        <a:cubicBezTo>
                          <a:pt x="774768" y="68166"/>
                          <a:pt x="762000" y="67733"/>
                          <a:pt x="749300" y="66675"/>
                        </a:cubicBezTo>
                        <a:cubicBezTo>
                          <a:pt x="724958" y="67733"/>
                          <a:pt x="700573" y="68050"/>
                          <a:pt x="676275" y="69850"/>
                        </a:cubicBezTo>
                        <a:cubicBezTo>
                          <a:pt x="671923" y="70172"/>
                          <a:pt x="667661" y="71493"/>
                          <a:pt x="663575" y="73025"/>
                        </a:cubicBezTo>
                        <a:cubicBezTo>
                          <a:pt x="650693" y="77856"/>
                          <a:pt x="638527" y="84549"/>
                          <a:pt x="625475" y="88900"/>
                        </a:cubicBezTo>
                        <a:cubicBezTo>
                          <a:pt x="619125" y="91017"/>
                          <a:pt x="612836" y="93327"/>
                          <a:pt x="606425" y="95250"/>
                        </a:cubicBezTo>
                        <a:cubicBezTo>
                          <a:pt x="595363" y="98568"/>
                          <a:pt x="589503" y="99010"/>
                          <a:pt x="577850" y="101600"/>
                        </a:cubicBezTo>
                        <a:cubicBezTo>
                          <a:pt x="573590" y="102547"/>
                          <a:pt x="569383" y="103717"/>
                          <a:pt x="565150" y="104775"/>
                        </a:cubicBezTo>
                        <a:cubicBezTo>
                          <a:pt x="576599" y="106206"/>
                          <a:pt x="608420" y="110302"/>
                          <a:pt x="619125" y="111125"/>
                        </a:cubicBezTo>
                        <a:cubicBezTo>
                          <a:pt x="672295" y="115215"/>
                          <a:pt x="689064" y="114214"/>
                          <a:pt x="746125" y="117475"/>
                        </a:cubicBezTo>
                        <a:cubicBezTo>
                          <a:pt x="765064" y="118557"/>
                          <a:pt x="796382" y="121866"/>
                          <a:pt x="815975" y="123825"/>
                        </a:cubicBezTo>
                        <a:cubicBezTo>
                          <a:pt x="870120" y="137361"/>
                          <a:pt x="819890" y="123825"/>
                          <a:pt x="704850" y="123825"/>
                        </a:cubicBezTo>
                        <a:cubicBezTo>
                          <a:pt x="668851" y="123825"/>
                          <a:pt x="632883" y="125942"/>
                          <a:pt x="596900" y="127000"/>
                        </a:cubicBezTo>
                        <a:cubicBezTo>
                          <a:pt x="586317" y="128058"/>
                          <a:pt x="575679" y="128671"/>
                          <a:pt x="565150" y="130175"/>
                        </a:cubicBezTo>
                        <a:cubicBezTo>
                          <a:pt x="554736" y="131663"/>
                          <a:pt x="543122" y="137049"/>
                          <a:pt x="533400" y="139700"/>
                        </a:cubicBezTo>
                        <a:cubicBezTo>
                          <a:pt x="528194" y="141120"/>
                          <a:pt x="522817" y="141817"/>
                          <a:pt x="517525" y="142875"/>
                        </a:cubicBezTo>
                        <a:cubicBezTo>
                          <a:pt x="531415" y="146348"/>
                          <a:pt x="530012" y="145021"/>
                          <a:pt x="542925" y="152400"/>
                        </a:cubicBezTo>
                        <a:cubicBezTo>
                          <a:pt x="546238" y="154293"/>
                          <a:pt x="548943" y="157247"/>
                          <a:pt x="552450" y="158750"/>
                        </a:cubicBezTo>
                        <a:cubicBezTo>
                          <a:pt x="556461" y="160469"/>
                          <a:pt x="561064" y="160393"/>
                          <a:pt x="565150" y="161925"/>
                        </a:cubicBezTo>
                        <a:cubicBezTo>
                          <a:pt x="569582" y="163587"/>
                          <a:pt x="573500" y="166411"/>
                          <a:pt x="577850" y="168275"/>
                        </a:cubicBezTo>
                        <a:cubicBezTo>
                          <a:pt x="580926" y="169593"/>
                          <a:pt x="584200" y="170392"/>
                          <a:pt x="587375" y="171450"/>
                        </a:cubicBezTo>
                        <a:cubicBezTo>
                          <a:pt x="588433" y="174625"/>
                          <a:pt x="590550" y="177628"/>
                          <a:pt x="590550" y="180975"/>
                        </a:cubicBezTo>
                        <a:cubicBezTo>
                          <a:pt x="590550" y="184322"/>
                          <a:pt x="590160" y="192356"/>
                          <a:pt x="587375" y="190500"/>
                        </a:cubicBezTo>
                        <a:cubicBezTo>
                          <a:pt x="582633" y="187339"/>
                          <a:pt x="582827" y="180032"/>
                          <a:pt x="581025" y="174625"/>
                        </a:cubicBezTo>
                        <a:cubicBezTo>
                          <a:pt x="579645" y="170485"/>
                          <a:pt x="579049" y="166121"/>
                          <a:pt x="577850" y="161925"/>
                        </a:cubicBezTo>
                        <a:cubicBezTo>
                          <a:pt x="576931" y="158707"/>
                          <a:pt x="575733" y="155575"/>
                          <a:pt x="574675" y="152400"/>
                        </a:cubicBezTo>
                        <a:cubicBezTo>
                          <a:pt x="575733" y="146050"/>
                          <a:pt x="574656" y="138939"/>
                          <a:pt x="577850" y="133350"/>
                        </a:cubicBezTo>
                        <a:cubicBezTo>
                          <a:pt x="579510" y="130444"/>
                          <a:pt x="586960" y="126854"/>
                          <a:pt x="587375" y="130175"/>
                        </a:cubicBezTo>
                        <a:cubicBezTo>
                          <a:pt x="588495" y="139138"/>
                          <a:pt x="583192" y="159758"/>
                          <a:pt x="574675" y="168275"/>
                        </a:cubicBezTo>
                        <a:cubicBezTo>
                          <a:pt x="570933" y="172017"/>
                          <a:pt x="566281" y="174724"/>
                          <a:pt x="561975" y="177800"/>
                        </a:cubicBezTo>
                        <a:cubicBezTo>
                          <a:pt x="558870" y="180018"/>
                          <a:pt x="555863" y="182443"/>
                          <a:pt x="552450" y="184150"/>
                        </a:cubicBezTo>
                        <a:cubicBezTo>
                          <a:pt x="549457" y="185647"/>
                          <a:pt x="546100" y="186267"/>
                          <a:pt x="542925" y="187325"/>
                        </a:cubicBezTo>
                        <a:cubicBezTo>
                          <a:pt x="546100" y="184150"/>
                          <a:pt x="548796" y="180410"/>
                          <a:pt x="552450" y="177800"/>
                        </a:cubicBezTo>
                        <a:cubicBezTo>
                          <a:pt x="559316" y="172896"/>
                          <a:pt x="566902" y="170866"/>
                          <a:pt x="574675" y="168275"/>
                        </a:cubicBezTo>
                        <a:cubicBezTo>
                          <a:pt x="583142" y="169333"/>
                          <a:pt x="594042" y="165417"/>
                          <a:pt x="600075" y="171450"/>
                        </a:cubicBezTo>
                        <a:cubicBezTo>
                          <a:pt x="603817" y="175192"/>
                          <a:pt x="594035" y="180168"/>
                          <a:pt x="590550" y="184150"/>
                        </a:cubicBezTo>
                        <a:cubicBezTo>
                          <a:pt x="584815" y="190704"/>
                          <a:pt x="573176" y="201997"/>
                          <a:pt x="565150" y="206375"/>
                        </a:cubicBezTo>
                        <a:cubicBezTo>
                          <a:pt x="558074" y="210235"/>
                          <a:pt x="550263" y="212565"/>
                          <a:pt x="542925" y="215900"/>
                        </a:cubicBezTo>
                        <a:cubicBezTo>
                          <a:pt x="538616" y="217859"/>
                          <a:pt x="534776" y="220950"/>
                          <a:pt x="530225" y="222250"/>
                        </a:cubicBezTo>
                        <a:cubicBezTo>
                          <a:pt x="507513" y="228739"/>
                          <a:pt x="490030" y="229445"/>
                          <a:pt x="466725" y="231775"/>
                        </a:cubicBezTo>
                        <a:cubicBezTo>
                          <a:pt x="441325" y="230717"/>
                          <a:pt x="415898" y="230186"/>
                          <a:pt x="390525" y="228600"/>
                        </a:cubicBezTo>
                        <a:cubicBezTo>
                          <a:pt x="382009" y="228068"/>
                          <a:pt x="373658" y="225425"/>
                          <a:pt x="365125" y="225425"/>
                        </a:cubicBezTo>
                        <a:cubicBezTo>
                          <a:pt x="338646" y="225425"/>
                          <a:pt x="312208" y="227542"/>
                          <a:pt x="285750" y="228600"/>
                        </a:cubicBezTo>
                        <a:cubicBezTo>
                          <a:pt x="281037" y="229543"/>
                          <a:pt x="254353" y="236831"/>
                          <a:pt x="250825" y="228600"/>
                        </a:cubicBezTo>
                        <a:cubicBezTo>
                          <a:pt x="248028" y="222075"/>
                          <a:pt x="257467" y="216038"/>
                          <a:pt x="260350" y="209550"/>
                        </a:cubicBezTo>
                        <a:cubicBezTo>
                          <a:pt x="261709" y="206492"/>
                          <a:pt x="261517" y="202702"/>
                          <a:pt x="263525" y="200025"/>
                        </a:cubicBezTo>
                        <a:cubicBezTo>
                          <a:pt x="276688" y="182475"/>
                          <a:pt x="277977" y="187179"/>
                          <a:pt x="292100" y="174625"/>
                        </a:cubicBezTo>
                        <a:cubicBezTo>
                          <a:pt x="297693" y="169653"/>
                          <a:pt x="301748" y="162901"/>
                          <a:pt x="307975" y="158750"/>
                        </a:cubicBezTo>
                        <a:cubicBezTo>
                          <a:pt x="322716" y="148923"/>
                          <a:pt x="332953" y="148766"/>
                          <a:pt x="349250" y="146050"/>
                        </a:cubicBezTo>
                        <a:cubicBezTo>
                          <a:pt x="352561" y="146464"/>
                          <a:pt x="381918" y="142376"/>
                          <a:pt x="377825" y="158750"/>
                        </a:cubicBezTo>
                        <a:cubicBezTo>
                          <a:pt x="372805" y="178830"/>
                          <a:pt x="332192" y="244572"/>
                          <a:pt x="330200" y="247650"/>
                        </a:cubicBezTo>
                        <a:lnTo>
                          <a:pt x="295275" y="301625"/>
                        </a:lnTo>
                        <a:cubicBezTo>
                          <a:pt x="287813" y="313232"/>
                          <a:pt x="279221" y="324208"/>
                          <a:pt x="273050" y="336550"/>
                        </a:cubicBezTo>
                        <a:cubicBezTo>
                          <a:pt x="258643" y="365363"/>
                          <a:pt x="265601" y="354074"/>
                          <a:pt x="254000" y="371475"/>
                        </a:cubicBezTo>
                        <a:cubicBezTo>
                          <a:pt x="254242" y="372201"/>
                          <a:pt x="257991" y="391916"/>
                          <a:pt x="266700" y="384175"/>
                        </a:cubicBezTo>
                        <a:cubicBezTo>
                          <a:pt x="268941" y="382183"/>
                          <a:pt x="285708" y="355206"/>
                          <a:pt x="292100" y="346075"/>
                        </a:cubicBezTo>
                        <a:cubicBezTo>
                          <a:pt x="295985" y="340524"/>
                          <a:pt x="311269" y="318939"/>
                          <a:pt x="317500" y="311150"/>
                        </a:cubicBezTo>
                        <a:cubicBezTo>
                          <a:pt x="322664" y="304695"/>
                          <a:pt x="328790" y="298978"/>
                          <a:pt x="333375" y="292100"/>
                        </a:cubicBezTo>
                        <a:cubicBezTo>
                          <a:pt x="335492" y="288925"/>
                          <a:pt x="337190" y="285427"/>
                          <a:pt x="339725" y="282575"/>
                        </a:cubicBezTo>
                        <a:cubicBezTo>
                          <a:pt x="345691" y="275863"/>
                          <a:pt x="358775" y="263525"/>
                          <a:pt x="358775" y="263525"/>
                        </a:cubicBezTo>
                        <a:cubicBezTo>
                          <a:pt x="355683" y="282080"/>
                          <a:pt x="357101" y="285086"/>
                          <a:pt x="346075" y="301625"/>
                        </a:cubicBezTo>
                        <a:cubicBezTo>
                          <a:pt x="343584" y="305361"/>
                          <a:pt x="339355" y="307644"/>
                          <a:pt x="336550" y="311150"/>
                        </a:cubicBezTo>
                        <a:cubicBezTo>
                          <a:pt x="330863" y="318259"/>
                          <a:pt x="326799" y="326638"/>
                          <a:pt x="320675" y="333375"/>
                        </a:cubicBezTo>
                        <a:cubicBezTo>
                          <a:pt x="310890" y="344139"/>
                          <a:pt x="304027" y="346462"/>
                          <a:pt x="292100" y="352425"/>
                        </a:cubicBezTo>
                        <a:cubicBezTo>
                          <a:pt x="281517" y="349250"/>
                          <a:pt x="268802" y="350017"/>
                          <a:pt x="260350" y="342900"/>
                        </a:cubicBezTo>
                        <a:cubicBezTo>
                          <a:pt x="247550" y="332121"/>
                          <a:pt x="239788" y="316315"/>
                          <a:pt x="231775" y="301625"/>
                        </a:cubicBezTo>
                        <a:cubicBezTo>
                          <a:pt x="225425" y="289983"/>
                          <a:pt x="218426" y="278673"/>
                          <a:pt x="212725" y="266700"/>
                        </a:cubicBezTo>
                        <a:cubicBezTo>
                          <a:pt x="201419" y="242958"/>
                          <a:pt x="201635" y="241392"/>
                          <a:pt x="196850" y="222250"/>
                        </a:cubicBezTo>
                        <a:cubicBezTo>
                          <a:pt x="203069" y="188044"/>
                          <a:pt x="194198" y="161533"/>
                          <a:pt x="219075" y="142875"/>
                        </a:cubicBezTo>
                        <a:cubicBezTo>
                          <a:pt x="224012" y="139172"/>
                          <a:pt x="229220" y="135642"/>
                          <a:pt x="234950" y="133350"/>
                        </a:cubicBezTo>
                        <a:cubicBezTo>
                          <a:pt x="239960" y="131346"/>
                          <a:pt x="245533" y="131233"/>
                          <a:pt x="250825" y="130175"/>
                        </a:cubicBezTo>
                        <a:cubicBezTo>
                          <a:pt x="257781" y="130993"/>
                          <a:pt x="345308" y="122962"/>
                          <a:pt x="371475" y="152400"/>
                        </a:cubicBezTo>
                        <a:cubicBezTo>
                          <a:pt x="376545" y="158104"/>
                          <a:pt x="379942" y="165100"/>
                          <a:pt x="384175" y="171450"/>
                        </a:cubicBezTo>
                        <a:cubicBezTo>
                          <a:pt x="391631" y="205004"/>
                          <a:pt x="397570" y="214487"/>
                          <a:pt x="381000" y="254000"/>
                        </a:cubicBezTo>
                        <a:cubicBezTo>
                          <a:pt x="373958" y="270792"/>
                          <a:pt x="360625" y="284232"/>
                          <a:pt x="349250" y="298450"/>
                        </a:cubicBezTo>
                        <a:cubicBezTo>
                          <a:pt x="343640" y="305462"/>
                          <a:pt x="336781" y="311389"/>
                          <a:pt x="330200" y="317500"/>
                        </a:cubicBezTo>
                        <a:cubicBezTo>
                          <a:pt x="327649" y="319869"/>
                          <a:pt x="301180" y="343954"/>
                          <a:pt x="292100" y="349250"/>
                        </a:cubicBezTo>
                        <a:cubicBezTo>
                          <a:pt x="283923" y="354020"/>
                          <a:pt x="275167" y="357717"/>
                          <a:pt x="266700" y="361950"/>
                        </a:cubicBezTo>
                        <a:cubicBezTo>
                          <a:pt x="245533" y="359833"/>
                          <a:pt x="223460" y="362083"/>
                          <a:pt x="203200" y="355600"/>
                        </a:cubicBezTo>
                        <a:cubicBezTo>
                          <a:pt x="195327" y="353081"/>
                          <a:pt x="192432" y="343050"/>
                          <a:pt x="187325" y="336550"/>
                        </a:cubicBezTo>
                        <a:cubicBezTo>
                          <a:pt x="180786" y="328228"/>
                          <a:pt x="174625" y="319617"/>
                          <a:pt x="168275" y="311150"/>
                        </a:cubicBezTo>
                        <a:cubicBezTo>
                          <a:pt x="164042" y="299508"/>
                          <a:pt x="155575" y="288612"/>
                          <a:pt x="155575" y="276225"/>
                        </a:cubicBezTo>
                        <a:cubicBezTo>
                          <a:pt x="155575" y="258771"/>
                          <a:pt x="162241" y="241803"/>
                          <a:pt x="168275" y="225425"/>
                        </a:cubicBezTo>
                        <a:cubicBezTo>
                          <a:pt x="169827" y="221212"/>
                          <a:pt x="174294" y="218705"/>
                          <a:pt x="177800" y="215900"/>
                        </a:cubicBezTo>
                        <a:cubicBezTo>
                          <a:pt x="184909" y="210213"/>
                          <a:pt x="192305" y="204850"/>
                          <a:pt x="200025" y="200025"/>
                        </a:cubicBezTo>
                        <a:cubicBezTo>
                          <a:pt x="221555" y="186569"/>
                          <a:pt x="236276" y="179876"/>
                          <a:pt x="260350" y="171450"/>
                        </a:cubicBezTo>
                        <a:cubicBezTo>
                          <a:pt x="270779" y="167800"/>
                          <a:pt x="281265" y="164092"/>
                          <a:pt x="292100" y="161925"/>
                        </a:cubicBezTo>
                        <a:cubicBezTo>
                          <a:pt x="302530" y="159839"/>
                          <a:pt x="313267" y="159808"/>
                          <a:pt x="323850" y="158750"/>
                        </a:cubicBezTo>
                        <a:cubicBezTo>
                          <a:pt x="340783" y="159808"/>
                          <a:pt x="358145" y="157995"/>
                          <a:pt x="374650" y="161925"/>
                        </a:cubicBezTo>
                        <a:cubicBezTo>
                          <a:pt x="381242" y="163495"/>
                          <a:pt x="386292" y="169333"/>
                          <a:pt x="390525" y="174625"/>
                        </a:cubicBezTo>
                        <a:cubicBezTo>
                          <a:pt x="396823" y="182498"/>
                          <a:pt x="400032" y="193620"/>
                          <a:pt x="403225" y="203200"/>
                        </a:cubicBezTo>
                        <a:cubicBezTo>
                          <a:pt x="401460" y="219087"/>
                          <a:pt x="404637" y="230363"/>
                          <a:pt x="393700" y="241300"/>
                        </a:cubicBezTo>
                        <a:cubicBezTo>
                          <a:pt x="392952" y="242048"/>
                          <a:pt x="391583" y="241300"/>
                          <a:pt x="390525" y="241300"/>
                        </a:cubicBezTo>
                      </a:path>
                    </a:pathLst>
                  </a:cu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47" name="Rectangle 46">
              <a:extLst>
                <a:ext uri="{FF2B5EF4-FFF2-40B4-BE49-F238E27FC236}">
                  <a16:creationId xmlns:a16="http://schemas.microsoft.com/office/drawing/2014/main" id="{1039B09F-70B6-C440-8D42-94649F0150D2}"/>
                </a:ext>
              </a:extLst>
            </p:cNvPr>
            <p:cNvSpPr/>
            <p:nvPr/>
          </p:nvSpPr>
          <p:spPr>
            <a:xfrm>
              <a:off x="2516899" y="6395722"/>
              <a:ext cx="1748748" cy="276999"/>
            </a:xfrm>
            <a:prstGeom prst="rect">
              <a:avLst/>
            </a:prstGeom>
          </p:spPr>
          <p:txBody>
            <a:bodyPr wrap="none">
              <a:spAutoFit/>
            </a:bodyPr>
            <a:lstStyle/>
            <a:p>
              <a:r>
                <a:rPr lang="en-IN" sz="1200" dirty="0">
                  <a:solidFill>
                    <a:srgbClr val="000000"/>
                  </a:solidFill>
                  <a:latin typeface="Times New Roman" panose="02020603050405020304" pitchFamily="18" charset="0"/>
                  <a:ea typeface="Times New Roman" panose="02020603050405020304" pitchFamily="18" charset="0"/>
                </a:rPr>
                <a:t>Figure Spooling of DNA </a:t>
              </a:r>
              <a:endParaRPr lang="en-US" sz="1200" dirty="0"/>
            </a:p>
          </p:txBody>
        </p:sp>
        <p:grpSp>
          <p:nvGrpSpPr>
            <p:cNvPr id="51" name="Group 50">
              <a:extLst>
                <a:ext uri="{FF2B5EF4-FFF2-40B4-BE49-F238E27FC236}">
                  <a16:creationId xmlns:a16="http://schemas.microsoft.com/office/drawing/2014/main" id="{AE313338-FC4A-0048-831A-A34F71626A51}"/>
                </a:ext>
              </a:extLst>
            </p:cNvPr>
            <p:cNvGrpSpPr/>
            <p:nvPr/>
          </p:nvGrpSpPr>
          <p:grpSpPr>
            <a:xfrm>
              <a:off x="3206448" y="4586349"/>
              <a:ext cx="3057030" cy="276999"/>
              <a:chOff x="3206448" y="4586349"/>
              <a:chExt cx="3057030" cy="276999"/>
            </a:xfrm>
          </p:grpSpPr>
          <p:sp>
            <p:nvSpPr>
              <p:cNvPr id="48" name="Rectangle 47">
                <a:extLst>
                  <a:ext uri="{FF2B5EF4-FFF2-40B4-BE49-F238E27FC236}">
                    <a16:creationId xmlns:a16="http://schemas.microsoft.com/office/drawing/2014/main" id="{332D3C61-6239-9540-9FCC-F92EB21814EC}"/>
                  </a:ext>
                </a:extLst>
              </p:cNvPr>
              <p:cNvSpPr/>
              <p:nvPr/>
            </p:nvSpPr>
            <p:spPr>
              <a:xfrm>
                <a:off x="3937648" y="4586349"/>
                <a:ext cx="2325830" cy="276999"/>
              </a:xfrm>
              <a:prstGeom prst="rect">
                <a:avLst/>
              </a:prstGeom>
            </p:spPr>
            <p:txBody>
              <a:bodyPr wrap="none">
                <a:spAutoFit/>
              </a:bodyPr>
              <a:lstStyle/>
              <a:p>
                <a:r>
                  <a:rPr lang="en-IN" sz="1200" dirty="0">
                    <a:solidFill>
                      <a:srgbClr val="000000"/>
                    </a:solidFill>
                    <a:latin typeface="Times New Roman" panose="02020603050405020304" pitchFamily="18" charset="0"/>
                    <a:ea typeface="Times New Roman" panose="02020603050405020304" pitchFamily="18" charset="0"/>
                  </a:rPr>
                  <a:t>Collection of fine threads of DNA </a:t>
                </a:r>
                <a:endParaRPr lang="en-US" sz="1200" dirty="0"/>
              </a:p>
            </p:txBody>
          </p:sp>
          <p:cxnSp>
            <p:nvCxnSpPr>
              <p:cNvPr id="50" name="Straight Connector 49">
                <a:extLst>
                  <a:ext uri="{FF2B5EF4-FFF2-40B4-BE49-F238E27FC236}">
                    <a16:creationId xmlns:a16="http://schemas.microsoft.com/office/drawing/2014/main" id="{F5B7646B-6BB9-DD4A-8105-464C1D0B1E9D}"/>
                  </a:ext>
                </a:extLst>
              </p:cNvPr>
              <p:cNvCxnSpPr/>
              <p:nvPr/>
            </p:nvCxnSpPr>
            <p:spPr>
              <a:xfrm>
                <a:off x="3206448" y="4720002"/>
                <a:ext cx="756000" cy="0"/>
              </a:xfrm>
              <a:prstGeom prst="line">
                <a:avLst/>
              </a:prstGeom>
            </p:spPr>
            <p:style>
              <a:lnRef idx="2">
                <a:schemeClr val="dk1"/>
              </a:lnRef>
              <a:fillRef idx="0">
                <a:schemeClr val="dk1"/>
              </a:fillRef>
              <a:effectRef idx="1">
                <a:schemeClr val="dk1"/>
              </a:effectRef>
              <a:fontRef idx="minor">
                <a:schemeClr val="tx1"/>
              </a:fontRef>
            </p:style>
          </p:cxnSp>
        </p:grpSp>
        <p:grpSp>
          <p:nvGrpSpPr>
            <p:cNvPr id="52" name="Group 51">
              <a:extLst>
                <a:ext uri="{FF2B5EF4-FFF2-40B4-BE49-F238E27FC236}">
                  <a16:creationId xmlns:a16="http://schemas.microsoft.com/office/drawing/2014/main" id="{C1A57245-5FCD-6E4F-ACD0-3064EE1D6132}"/>
                </a:ext>
              </a:extLst>
            </p:cNvPr>
            <p:cNvGrpSpPr/>
            <p:nvPr/>
          </p:nvGrpSpPr>
          <p:grpSpPr>
            <a:xfrm>
              <a:off x="3249229" y="4916537"/>
              <a:ext cx="1860974" cy="276999"/>
              <a:chOff x="3206448" y="4586349"/>
              <a:chExt cx="1975365" cy="276999"/>
            </a:xfrm>
          </p:grpSpPr>
          <p:sp>
            <p:nvSpPr>
              <p:cNvPr id="53" name="Rectangle 52">
                <a:extLst>
                  <a:ext uri="{FF2B5EF4-FFF2-40B4-BE49-F238E27FC236}">
                    <a16:creationId xmlns:a16="http://schemas.microsoft.com/office/drawing/2014/main" id="{4A70965A-C03D-EA49-AFE6-B73A59CAE9E2}"/>
                  </a:ext>
                </a:extLst>
              </p:cNvPr>
              <p:cNvSpPr/>
              <p:nvPr/>
            </p:nvSpPr>
            <p:spPr>
              <a:xfrm>
                <a:off x="3937649" y="4586349"/>
                <a:ext cx="1244164" cy="276999"/>
              </a:xfrm>
              <a:prstGeom prst="rect">
                <a:avLst/>
              </a:prstGeom>
            </p:spPr>
            <p:txBody>
              <a:bodyPr wrap="none">
                <a:spAutoFit/>
              </a:bodyPr>
              <a:lstStyle/>
              <a:p>
                <a:r>
                  <a:rPr lang="en-IN" sz="1200" dirty="0">
                    <a:solidFill>
                      <a:srgbClr val="000000"/>
                    </a:solidFill>
                    <a:latin typeface="Times New Roman" panose="02020603050405020304" pitchFamily="18" charset="0"/>
                    <a:ea typeface="Times New Roman" panose="02020603050405020304" pitchFamily="18" charset="0"/>
                  </a:rPr>
                  <a:t>Chilled ethanol </a:t>
                </a:r>
                <a:endParaRPr lang="en-US" sz="1200" dirty="0"/>
              </a:p>
            </p:txBody>
          </p:sp>
          <p:cxnSp>
            <p:nvCxnSpPr>
              <p:cNvPr id="54" name="Straight Connector 53">
                <a:extLst>
                  <a:ext uri="{FF2B5EF4-FFF2-40B4-BE49-F238E27FC236}">
                    <a16:creationId xmlns:a16="http://schemas.microsoft.com/office/drawing/2014/main" id="{28CD9F5D-F89E-3A45-9B30-B487E4CEB721}"/>
                  </a:ext>
                </a:extLst>
              </p:cNvPr>
              <p:cNvCxnSpPr/>
              <p:nvPr/>
            </p:nvCxnSpPr>
            <p:spPr>
              <a:xfrm>
                <a:off x="3206448" y="4720002"/>
                <a:ext cx="756000" cy="0"/>
              </a:xfrm>
              <a:prstGeom prst="line">
                <a:avLst/>
              </a:prstGeom>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2495423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0" name="Picture 2" descr="Pedigree - DNA">
            <a:extLst>
              <a:ext uri="{FF2B5EF4-FFF2-40B4-BE49-F238E27FC236}">
                <a16:creationId xmlns:a16="http://schemas.microsoft.com/office/drawing/2014/main" id="{2916BC72-4ED2-7D46-B6E8-7DCF34CE2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597" y="761290"/>
            <a:ext cx="3095399" cy="18321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aiseshika">
            <a:extLst>
              <a:ext uri="{FF2B5EF4-FFF2-40B4-BE49-F238E27FC236}">
                <a16:creationId xmlns:a16="http://schemas.microsoft.com/office/drawing/2014/main" id="{3F0AB48F-9189-D44D-849C-35555E743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702" y="2968432"/>
            <a:ext cx="3251200" cy="2844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bios Pedigree Analysis Rolling Tongue Digital Print Training Biologic  Diagrams: Amazon.de: Bürobedarf &amp; Schreibwaren">
            <a:extLst>
              <a:ext uri="{FF2B5EF4-FFF2-40B4-BE49-F238E27FC236}">
                <a16:creationId xmlns:a16="http://schemas.microsoft.com/office/drawing/2014/main" id="{6DB2761F-A39C-374A-B53D-1A51A94019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9785" y="602818"/>
            <a:ext cx="4287945" cy="5574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990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B5D10AE-2400-6341-9F78-667689137655}"/>
              </a:ext>
            </a:extLst>
          </p:cNvPr>
          <p:cNvSpPr/>
          <p:nvPr/>
        </p:nvSpPr>
        <p:spPr>
          <a:xfrm>
            <a:off x="6500380" y="187988"/>
            <a:ext cx="6106390" cy="3724096"/>
          </a:xfrm>
          <a:prstGeom prst="rect">
            <a:avLst/>
          </a:prstGeom>
        </p:spPr>
        <p:txBody>
          <a:bodyPr wrap="square">
            <a:spAutoFit/>
          </a:bodyPr>
          <a:lstStyle/>
          <a:p>
            <a:pPr marL="496888" indent="-485775" algn="just"/>
            <a:r>
              <a:rPr lang="en-IN" sz="1100" b="1" dirty="0">
                <a:latin typeface="Bookman Old Style" panose="02050604050505020204" pitchFamily="18" charset="0"/>
                <a:ea typeface="Times New Roman" panose="02020603050405020304" pitchFamily="18" charset="0"/>
              </a:rPr>
              <a:t>Aim:</a:t>
            </a:r>
            <a:r>
              <a:rPr lang="en-IN" sz="1100" dirty="0">
                <a:latin typeface="Bookman Old Style" panose="02050604050505020204" pitchFamily="18" charset="0"/>
                <a:ea typeface="Times New Roman" panose="02020603050405020304" pitchFamily="18" charset="0"/>
              </a:rPr>
              <a:t> T.S. of blastula through permanent slides (Mammalian)</a:t>
            </a:r>
          </a:p>
          <a:p>
            <a:pPr marL="496888" indent="-485775" algn="just"/>
            <a:r>
              <a:rPr lang="en-IN" sz="1100" dirty="0">
                <a:latin typeface="Bookman Old Style" panose="02050604050505020204" pitchFamily="18" charset="0"/>
                <a:ea typeface="Times New Roman" panose="02020603050405020304" pitchFamily="18" charset="0"/>
              </a:rPr>
              <a:t>   </a:t>
            </a:r>
            <a:r>
              <a:rPr lang="en-IN" sz="500" dirty="0">
                <a:latin typeface="Bookman Old Style" panose="02050604050505020204" pitchFamily="18" charset="0"/>
                <a:ea typeface="Times New Roman" panose="02020603050405020304" pitchFamily="18" charset="0"/>
              </a:rPr>
              <a:t>  </a:t>
            </a:r>
            <a:endParaRPr lang="en-IN" sz="500" dirty="0">
              <a:latin typeface="Times New Roman" panose="02020603050405020304" pitchFamily="18" charset="0"/>
              <a:ea typeface="Times New Roman" panose="02020603050405020304" pitchFamily="18" charset="0"/>
            </a:endParaRPr>
          </a:p>
          <a:p>
            <a:pPr algn="just"/>
            <a:r>
              <a:rPr lang="en-IN" sz="1100" b="1" dirty="0">
                <a:latin typeface="Bookman Old Style" panose="02050604050505020204" pitchFamily="18" charset="0"/>
                <a:ea typeface="Times New Roman" panose="02020603050405020304" pitchFamily="18" charset="0"/>
              </a:rPr>
              <a:t>Requirement:</a:t>
            </a:r>
            <a:r>
              <a:rPr lang="en-IN" sz="1100" dirty="0">
                <a:latin typeface="Bookman Old Style" panose="02050604050505020204" pitchFamily="18" charset="0"/>
                <a:ea typeface="Times New Roman" panose="02020603050405020304" pitchFamily="18" charset="0"/>
              </a:rPr>
              <a:t> Permanent slide, chart/model of T.S. of blastula, compound microscope, lens cleaning fluid and paper</a:t>
            </a:r>
          </a:p>
          <a:p>
            <a:pPr algn="just"/>
            <a:endParaRPr lang="en-IN" sz="1100" dirty="0">
              <a:latin typeface="Bookman Old Style" panose="02050604050505020204" pitchFamily="18" charset="0"/>
              <a:ea typeface="Times New Roman" panose="02020603050405020304" pitchFamily="18" charset="0"/>
            </a:endParaRPr>
          </a:p>
          <a:p>
            <a:pPr algn="just"/>
            <a:r>
              <a:rPr lang="en-IN" sz="1100" b="1" dirty="0">
                <a:latin typeface="Bookman Old Style" panose="02050604050505020204" pitchFamily="18" charset="0"/>
                <a:ea typeface="Times New Roman" panose="02020603050405020304" pitchFamily="18" charset="0"/>
              </a:rPr>
              <a:t> </a:t>
            </a:r>
            <a:r>
              <a:rPr lang="en-IN" sz="500" b="1" dirty="0">
                <a:latin typeface="Bookman Old Style" panose="02050604050505020204" pitchFamily="18" charset="0"/>
                <a:ea typeface="Times New Roman" panose="02020603050405020304" pitchFamily="18" charset="0"/>
              </a:rPr>
              <a:t>  </a:t>
            </a:r>
          </a:p>
          <a:p>
            <a:pPr algn="just"/>
            <a:r>
              <a:rPr lang="en-IN" sz="1100" b="1" dirty="0">
                <a:latin typeface="Bookman Old Style" panose="02050604050505020204" pitchFamily="18" charset="0"/>
                <a:ea typeface="Times New Roman" panose="02020603050405020304" pitchFamily="18" charset="0"/>
              </a:rPr>
              <a:t>Procedure</a:t>
            </a:r>
            <a:endParaRPr lang="en-IN" sz="1100" dirty="0">
              <a:latin typeface="Times New Roman" panose="02020603050405020304" pitchFamily="18" charset="0"/>
              <a:ea typeface="Times New Roman" panose="02020603050405020304" pitchFamily="18" charset="0"/>
            </a:endParaRPr>
          </a:p>
          <a:p>
            <a:pPr marL="11113" algn="just"/>
            <a:r>
              <a:rPr lang="en-IN" sz="1100" dirty="0">
                <a:latin typeface="Bookman Old Style" panose="02050604050505020204" pitchFamily="18" charset="0"/>
                <a:ea typeface="Times New Roman" panose="02020603050405020304" pitchFamily="18" charset="0"/>
              </a:rPr>
              <a:t>Place the slide on the stage of the microscope and observe for feature of blastula at lower magnification.</a:t>
            </a:r>
          </a:p>
          <a:p>
            <a:pPr marL="11113" lvl="0" algn="just"/>
            <a:r>
              <a:rPr lang="en-IN" sz="500" b="1" dirty="0">
                <a:latin typeface="Bookman Old Style" panose="02050604050505020204" pitchFamily="18" charset="0"/>
                <a:ea typeface="Times New Roman" panose="02020603050405020304" pitchFamily="18" charset="0"/>
              </a:rPr>
              <a:t>  </a:t>
            </a:r>
          </a:p>
          <a:p>
            <a:pPr algn="just"/>
            <a:r>
              <a:rPr lang="en-IN" sz="1100" b="1" dirty="0">
                <a:latin typeface="Bookman Old Style" panose="02050604050505020204" pitchFamily="18" charset="0"/>
                <a:ea typeface="Times New Roman" panose="02020603050405020304" pitchFamily="18" charset="0"/>
              </a:rPr>
              <a:t>Observation</a:t>
            </a:r>
            <a:endParaRPr lang="en-IN" sz="1100" dirty="0">
              <a:latin typeface="Times New Roman" panose="02020603050405020304" pitchFamily="18" charset="0"/>
              <a:ea typeface="Times New Roman" panose="02020603050405020304" pitchFamily="18" charset="0"/>
            </a:endParaRPr>
          </a:p>
          <a:p>
            <a:pPr algn="just"/>
            <a:r>
              <a:rPr lang="en-IN" sz="1100" b="1" dirty="0">
                <a:latin typeface="Bookman Old Style" panose="02050604050505020204" pitchFamily="18" charset="0"/>
                <a:ea typeface="Times New Roman" panose="02020603050405020304" pitchFamily="18" charset="0"/>
              </a:rPr>
              <a:t>Ascaris –a helminths</a:t>
            </a:r>
          </a:p>
          <a:p>
            <a:pPr marL="228600" indent="-228600" algn="just">
              <a:buFont typeface="+mj-lt"/>
              <a:buAutoNum type="arabicPeriod"/>
            </a:pPr>
            <a:r>
              <a:rPr lang="en-IN" sz="1100" dirty="0">
                <a:latin typeface="Bookman Old Style" panose="02050604050505020204" pitchFamily="18" charset="0"/>
                <a:ea typeface="Times New Roman" panose="02020603050405020304" pitchFamily="18" charset="0"/>
              </a:rPr>
              <a:t>Ascaris lumbricoides is the "large roundworm" growing to a length of up to 35 cm.</a:t>
            </a:r>
          </a:p>
          <a:p>
            <a:pPr marL="228600" indent="-228600" algn="just">
              <a:buFont typeface="+mj-lt"/>
              <a:buAutoNum type="arabicPeriod"/>
            </a:pPr>
            <a:r>
              <a:rPr lang="en-IN" sz="1100" dirty="0">
                <a:latin typeface="Bookman Old Style" panose="02050604050505020204" pitchFamily="18" charset="0"/>
                <a:ea typeface="Times New Roman" panose="02020603050405020304" pitchFamily="18" charset="0"/>
              </a:rPr>
              <a:t>It is an intestinal parasite and causes Ascariasis.</a:t>
            </a:r>
          </a:p>
          <a:p>
            <a:pPr marL="228600" indent="-228600" algn="just">
              <a:buFont typeface="+mj-lt"/>
              <a:buAutoNum type="arabicPeriod"/>
            </a:pPr>
            <a:r>
              <a:rPr lang="en-IN" sz="1100" dirty="0">
                <a:latin typeface="Bookman Old Style" panose="02050604050505020204" pitchFamily="18" charset="0"/>
                <a:ea typeface="Times New Roman" panose="02020603050405020304" pitchFamily="18" charset="0"/>
              </a:rPr>
              <a:t>Symptoms of ascariasis can be Internal bleeding, muscular pain, fever, </a:t>
            </a:r>
            <a:r>
              <a:rPr lang="en-IN" sz="1100" dirty="0" err="1">
                <a:latin typeface="Bookman Old Style" panose="02050604050505020204" pitchFamily="18" charset="0"/>
                <a:ea typeface="Times New Roman" panose="02020603050405020304" pitchFamily="18" charset="0"/>
              </a:rPr>
              <a:t>anemia</a:t>
            </a:r>
            <a:r>
              <a:rPr lang="en-IN" sz="1100" dirty="0">
                <a:latin typeface="Bookman Old Style" panose="02050604050505020204" pitchFamily="18" charset="0"/>
                <a:ea typeface="Times New Roman" panose="02020603050405020304" pitchFamily="18" charset="0"/>
              </a:rPr>
              <a:t> and blockage of the intestinal passage.</a:t>
            </a:r>
          </a:p>
          <a:p>
            <a:pPr marL="228600" indent="-228600" algn="just">
              <a:buFont typeface="+mj-lt"/>
              <a:buAutoNum type="arabicPeriod"/>
            </a:pPr>
            <a:r>
              <a:rPr lang="en-IN" sz="1100" dirty="0">
                <a:latin typeface="Bookman Old Style" panose="02050604050505020204" pitchFamily="18" charset="0"/>
                <a:ea typeface="Times New Roman" panose="02020603050405020304" pitchFamily="18" charset="0"/>
              </a:rPr>
              <a:t>The eggs of the parasite are excreted along with the faeces of infected persons which contaminate soil, water, plants, etc. A healthy person acquires this infection through contaminated water, vegetables, fruits, etc.</a:t>
            </a:r>
          </a:p>
          <a:p>
            <a:pPr marL="228600" indent="-228600" algn="just">
              <a:buFont typeface="+mj-lt"/>
              <a:buAutoNum type="arabicPeriod"/>
            </a:pPr>
            <a:endParaRPr lang="en-IN" sz="1100" dirty="0">
              <a:latin typeface="Bookman Old Style" panose="02050604050505020204" pitchFamily="18" charset="0"/>
              <a:ea typeface="Times New Roman" panose="02020603050405020304" pitchFamily="18" charset="0"/>
            </a:endParaRPr>
          </a:p>
          <a:p>
            <a:pPr algn="just"/>
            <a:endParaRPr lang="en-IN" sz="1100" dirty="0">
              <a:latin typeface="Bookman Old Style" panose="02050604050505020204" pitchFamily="18" charset="0"/>
              <a:ea typeface="Times New Roman" panose="02020603050405020304" pitchFamily="18" charset="0"/>
            </a:endParaRPr>
          </a:p>
          <a:p>
            <a:pPr algn="just"/>
            <a:endParaRPr lang="en-IN" sz="1100" dirty="0">
              <a:latin typeface="Bookman Old Style" panose="020506040505050202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569C3E8E-D873-2349-A962-106016DC8083}"/>
              </a:ext>
            </a:extLst>
          </p:cNvPr>
          <p:cNvSpPr/>
          <p:nvPr/>
        </p:nvSpPr>
        <p:spPr>
          <a:xfrm>
            <a:off x="561567" y="207168"/>
            <a:ext cx="1547218" cy="369332"/>
          </a:xfrm>
          <a:prstGeom prst="rect">
            <a:avLst/>
          </a:prstGeom>
        </p:spPr>
        <p:txBody>
          <a:bodyPr wrap="none">
            <a:spAutoFit/>
          </a:bodyPr>
          <a:lstStyle/>
          <a:p>
            <a:pPr algn="ctr"/>
            <a:r>
              <a:rPr lang="en-IN" u="sng" dirty="0">
                <a:latin typeface="Bookman Old Style" panose="02050604050505020204" pitchFamily="18" charset="0"/>
                <a:ea typeface="Calibri" panose="020F0502020204030204" pitchFamily="34" charset="0"/>
                <a:cs typeface="Microsoft Himalaya" pitchFamily="2" charset="0"/>
              </a:rPr>
              <a:t>Observation</a:t>
            </a:r>
            <a:endParaRPr lang="en-IN" u="sng" dirty="0">
              <a:latin typeface="Calibri" panose="020F0502020204030204" pitchFamily="34" charset="0"/>
              <a:ea typeface="Calibri" panose="020F0502020204030204" pitchFamily="34" charset="0"/>
              <a:cs typeface="Microsoft Himalaya" pitchFamily="2" charset="0"/>
            </a:endParaRPr>
          </a:p>
        </p:txBody>
      </p:sp>
      <p:sp>
        <p:nvSpPr>
          <p:cNvPr id="25" name="Rectangle 24">
            <a:extLst>
              <a:ext uri="{FF2B5EF4-FFF2-40B4-BE49-F238E27FC236}">
                <a16:creationId xmlns:a16="http://schemas.microsoft.com/office/drawing/2014/main" id="{A03E318B-F9D0-204A-962D-F79C73F1B6D5}"/>
              </a:ext>
            </a:extLst>
          </p:cNvPr>
          <p:cNvSpPr/>
          <p:nvPr/>
        </p:nvSpPr>
        <p:spPr>
          <a:xfrm>
            <a:off x="436553" y="3934177"/>
            <a:ext cx="4374916" cy="276999"/>
          </a:xfrm>
          <a:prstGeom prst="rect">
            <a:avLst/>
          </a:prstGeom>
        </p:spPr>
        <p:txBody>
          <a:bodyPr wrap="none">
            <a:spAutoFit/>
          </a:bodyPr>
          <a:lstStyle/>
          <a:p>
            <a:r>
              <a:rPr lang="en-US" sz="1200" dirty="0">
                <a:latin typeface="Bookman Old Style" panose="02050604050505020204" pitchFamily="18" charset="0"/>
              </a:rPr>
              <a:t>Figure Diagrammatic of microscopic view of Entamoeba</a:t>
            </a:r>
            <a:endParaRPr lang="en-US" sz="1200" dirty="0"/>
          </a:p>
        </p:txBody>
      </p:sp>
      <p:pic>
        <p:nvPicPr>
          <p:cNvPr id="1026" name="Picture 2" descr="Stained trophozoites. (a) Wheatley trichrome stained trophozoite, 1000X...  | Download Scientific Diagram">
            <a:extLst>
              <a:ext uri="{FF2B5EF4-FFF2-40B4-BE49-F238E27FC236}">
                <a16:creationId xmlns:a16="http://schemas.microsoft.com/office/drawing/2014/main" id="{0D0BA5B2-30DF-BD45-AD02-31975F38E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225" y="589861"/>
            <a:ext cx="3344316" cy="33443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tamoeba histolytica | Medical Laboratories | Entamoeba histolytica,  Medical laboratory, Medical lab technician">
            <a:extLst>
              <a:ext uri="{FF2B5EF4-FFF2-40B4-BE49-F238E27FC236}">
                <a16:creationId xmlns:a16="http://schemas.microsoft.com/office/drawing/2014/main" id="{531FC029-D1B5-634D-A7C2-31B9BE5F0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956" y="4565870"/>
            <a:ext cx="3740396" cy="16483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ntamoeba histolytica">
            <a:extLst>
              <a:ext uri="{FF2B5EF4-FFF2-40B4-BE49-F238E27FC236}">
                <a16:creationId xmlns:a16="http://schemas.microsoft.com/office/drawing/2014/main" id="{7E1ADABA-CDB2-8E4B-B54F-BAB27666FD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71" y="6361088"/>
            <a:ext cx="4724555" cy="2176706"/>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how male Oscar is differ from female ascaris - Brainly.in">
            <a:extLst>
              <a:ext uri="{FF2B5EF4-FFF2-40B4-BE49-F238E27FC236}">
                <a16:creationId xmlns:a16="http://schemas.microsoft.com/office/drawing/2014/main" id="{2B1EE7AE-0B89-714D-8E42-4E17FEFE6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1449" y="4417115"/>
            <a:ext cx="2402597" cy="303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312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EB5D10AE-2400-6341-9F78-667689137655}"/>
              </a:ext>
            </a:extLst>
          </p:cNvPr>
          <p:cNvSpPr/>
          <p:nvPr/>
        </p:nvSpPr>
        <p:spPr>
          <a:xfrm>
            <a:off x="6500380" y="187988"/>
            <a:ext cx="6106390" cy="3385542"/>
          </a:xfrm>
          <a:prstGeom prst="rect">
            <a:avLst/>
          </a:prstGeom>
        </p:spPr>
        <p:txBody>
          <a:bodyPr wrap="square">
            <a:spAutoFit/>
          </a:bodyPr>
          <a:lstStyle/>
          <a:p>
            <a:pPr marL="496888" indent="-485775" algn="just"/>
            <a:r>
              <a:rPr lang="en-IN" sz="1100" b="1" dirty="0">
                <a:latin typeface="Bookman Old Style" panose="02050604050505020204" pitchFamily="18" charset="0"/>
                <a:ea typeface="Times New Roman" panose="02020603050405020304" pitchFamily="18" charset="0"/>
              </a:rPr>
              <a:t>Aim:</a:t>
            </a:r>
            <a:r>
              <a:rPr lang="en-IN" sz="1100" dirty="0">
                <a:latin typeface="Bookman Old Style" panose="02050604050505020204" pitchFamily="18" charset="0"/>
                <a:ea typeface="Times New Roman" panose="02020603050405020304" pitchFamily="18" charset="0"/>
              </a:rPr>
              <a:t> T.S. of blastula through permanent slides (Mammalian)</a:t>
            </a:r>
          </a:p>
          <a:p>
            <a:pPr marL="496888" indent="-485775" algn="just"/>
            <a:r>
              <a:rPr lang="en-IN" sz="1100" dirty="0">
                <a:latin typeface="Bookman Old Style" panose="02050604050505020204" pitchFamily="18" charset="0"/>
                <a:ea typeface="Times New Roman" panose="02020603050405020304" pitchFamily="18" charset="0"/>
              </a:rPr>
              <a:t>   </a:t>
            </a:r>
            <a:r>
              <a:rPr lang="en-IN" sz="500" dirty="0">
                <a:latin typeface="Bookman Old Style" panose="02050604050505020204" pitchFamily="18" charset="0"/>
                <a:ea typeface="Times New Roman" panose="02020603050405020304" pitchFamily="18" charset="0"/>
              </a:rPr>
              <a:t>  </a:t>
            </a:r>
            <a:endParaRPr lang="en-IN" sz="500" dirty="0">
              <a:latin typeface="Times New Roman" panose="02020603050405020304" pitchFamily="18" charset="0"/>
              <a:ea typeface="Times New Roman" panose="02020603050405020304" pitchFamily="18" charset="0"/>
            </a:endParaRPr>
          </a:p>
          <a:p>
            <a:pPr algn="just"/>
            <a:r>
              <a:rPr lang="en-IN" sz="1100" b="1" dirty="0">
                <a:latin typeface="Bookman Old Style" panose="02050604050505020204" pitchFamily="18" charset="0"/>
                <a:ea typeface="Times New Roman" panose="02020603050405020304" pitchFamily="18" charset="0"/>
              </a:rPr>
              <a:t>Requirement:</a:t>
            </a:r>
            <a:r>
              <a:rPr lang="en-IN" sz="1100" dirty="0">
                <a:latin typeface="Bookman Old Style" panose="02050604050505020204" pitchFamily="18" charset="0"/>
                <a:ea typeface="Times New Roman" panose="02020603050405020304" pitchFamily="18" charset="0"/>
              </a:rPr>
              <a:t> Permanent slide, chart/model of T.S. of blastula, compound microscope, lens cleaning fluid and paper, specimen of ascaris</a:t>
            </a:r>
          </a:p>
          <a:p>
            <a:pPr algn="just"/>
            <a:endParaRPr lang="en-IN" sz="1100" dirty="0">
              <a:latin typeface="Bookman Old Style" panose="02050604050505020204" pitchFamily="18" charset="0"/>
              <a:ea typeface="Times New Roman" panose="02020603050405020304" pitchFamily="18" charset="0"/>
            </a:endParaRPr>
          </a:p>
          <a:p>
            <a:pPr algn="just"/>
            <a:r>
              <a:rPr lang="en-IN" sz="1100" b="1" dirty="0">
                <a:latin typeface="Bookman Old Style" panose="02050604050505020204" pitchFamily="18" charset="0"/>
                <a:ea typeface="Times New Roman" panose="02020603050405020304" pitchFamily="18" charset="0"/>
              </a:rPr>
              <a:t> </a:t>
            </a:r>
            <a:r>
              <a:rPr lang="en-IN" sz="500" b="1" dirty="0">
                <a:latin typeface="Bookman Old Style" panose="02050604050505020204" pitchFamily="18" charset="0"/>
                <a:ea typeface="Times New Roman" panose="02020603050405020304" pitchFamily="18" charset="0"/>
              </a:rPr>
              <a:t>  </a:t>
            </a:r>
          </a:p>
          <a:p>
            <a:pPr marL="11113" lvl="0" algn="just"/>
            <a:r>
              <a:rPr lang="en-IN" sz="500" b="1" dirty="0">
                <a:latin typeface="Bookman Old Style" panose="02050604050505020204" pitchFamily="18" charset="0"/>
                <a:ea typeface="Times New Roman" panose="02020603050405020304" pitchFamily="18" charset="0"/>
              </a:rPr>
              <a:t>  </a:t>
            </a:r>
          </a:p>
          <a:p>
            <a:pPr algn="just"/>
            <a:r>
              <a:rPr lang="en-IN" sz="1100" b="1" dirty="0">
                <a:latin typeface="Bookman Old Style" panose="02050604050505020204" pitchFamily="18" charset="0"/>
                <a:ea typeface="Times New Roman" panose="02020603050405020304" pitchFamily="18" charset="0"/>
              </a:rPr>
              <a:t>Observation</a:t>
            </a:r>
            <a:endParaRPr lang="en-IN" sz="1100" dirty="0">
              <a:latin typeface="Times New Roman" panose="02020603050405020304" pitchFamily="18" charset="0"/>
              <a:ea typeface="Times New Roman" panose="02020603050405020304" pitchFamily="18" charset="0"/>
            </a:endParaRPr>
          </a:p>
          <a:p>
            <a:pPr algn="just"/>
            <a:r>
              <a:rPr lang="en-IN" sz="1100" b="1" dirty="0">
                <a:latin typeface="Bookman Old Style" panose="02050604050505020204" pitchFamily="18" charset="0"/>
                <a:ea typeface="Times New Roman" panose="02020603050405020304" pitchFamily="18" charset="0"/>
              </a:rPr>
              <a:t>Ascaris –a helminths</a:t>
            </a:r>
          </a:p>
          <a:p>
            <a:pPr marL="228600" indent="-228600" algn="just">
              <a:buFont typeface="+mj-lt"/>
              <a:buAutoNum type="arabicPeriod"/>
            </a:pPr>
            <a:r>
              <a:rPr lang="en-IN" sz="1100" dirty="0">
                <a:latin typeface="Bookman Old Style" panose="02050604050505020204" pitchFamily="18" charset="0"/>
                <a:ea typeface="Times New Roman" panose="02020603050405020304" pitchFamily="18" charset="0"/>
              </a:rPr>
              <a:t>Ascaris lumbricoides is a  large roundworm, growing to a length of up to 35 cm.</a:t>
            </a:r>
          </a:p>
          <a:p>
            <a:pPr marL="228600" indent="-228600" algn="just">
              <a:buFont typeface="+mj-lt"/>
              <a:buAutoNum type="arabicPeriod"/>
            </a:pPr>
            <a:r>
              <a:rPr lang="en-IN" sz="1100" dirty="0">
                <a:latin typeface="Bookman Old Style" panose="02050604050505020204" pitchFamily="18" charset="0"/>
                <a:ea typeface="Times New Roman" panose="02020603050405020304" pitchFamily="18" charset="0"/>
              </a:rPr>
              <a:t>It is an intestinal parasite and causes Ascariasis.</a:t>
            </a:r>
          </a:p>
          <a:p>
            <a:pPr marL="228600" indent="-228600" algn="just">
              <a:buFont typeface="+mj-lt"/>
              <a:buAutoNum type="arabicPeriod"/>
            </a:pPr>
            <a:r>
              <a:rPr lang="en-IN" sz="1100" dirty="0">
                <a:latin typeface="Bookman Old Style" panose="02050604050505020204" pitchFamily="18" charset="0"/>
                <a:ea typeface="Times New Roman" panose="02020603050405020304" pitchFamily="18" charset="0"/>
              </a:rPr>
              <a:t>Symptoms of ascariasis can be Internal bleeding, muscular pain, fever, </a:t>
            </a:r>
            <a:r>
              <a:rPr lang="en-IN" sz="1100" dirty="0" err="1">
                <a:latin typeface="Bookman Old Style" panose="02050604050505020204" pitchFamily="18" charset="0"/>
                <a:ea typeface="Times New Roman" panose="02020603050405020304" pitchFamily="18" charset="0"/>
              </a:rPr>
              <a:t>anemia</a:t>
            </a:r>
            <a:r>
              <a:rPr lang="en-IN" sz="1100" dirty="0">
                <a:latin typeface="Bookman Old Style" panose="02050604050505020204" pitchFamily="18" charset="0"/>
                <a:ea typeface="Times New Roman" panose="02020603050405020304" pitchFamily="18" charset="0"/>
              </a:rPr>
              <a:t> and blockage of the intestinal passage.</a:t>
            </a:r>
          </a:p>
          <a:p>
            <a:pPr marL="228600" indent="-228600" algn="just">
              <a:buFont typeface="+mj-lt"/>
              <a:buAutoNum type="arabicPeriod"/>
            </a:pPr>
            <a:r>
              <a:rPr lang="en-IN" sz="1100" dirty="0">
                <a:latin typeface="Bookman Old Style" panose="02050604050505020204" pitchFamily="18" charset="0"/>
                <a:ea typeface="Times New Roman" panose="02020603050405020304" pitchFamily="18" charset="0"/>
              </a:rPr>
              <a:t>The eggs of the parasite are excreted along with the faeces of infected persons which contaminate soil, water, plants, etc. </a:t>
            </a:r>
          </a:p>
          <a:p>
            <a:pPr marL="228600" indent="-228600" algn="just">
              <a:buFont typeface="+mj-lt"/>
              <a:buAutoNum type="arabicPeriod"/>
            </a:pPr>
            <a:r>
              <a:rPr lang="en-IN" sz="1100" dirty="0">
                <a:latin typeface="Bookman Old Style" panose="02050604050505020204" pitchFamily="18" charset="0"/>
                <a:ea typeface="Times New Roman" panose="02020603050405020304" pitchFamily="18" charset="0"/>
              </a:rPr>
              <a:t>A healthy person acquires this infection through contaminated water, vegetables, fruits, etc.</a:t>
            </a:r>
          </a:p>
          <a:p>
            <a:pPr marL="228600" indent="-228600" algn="just">
              <a:buFont typeface="+mj-lt"/>
              <a:buAutoNum type="arabicPeriod"/>
            </a:pPr>
            <a:endParaRPr lang="en-IN" sz="1100" dirty="0">
              <a:latin typeface="Bookman Old Style" panose="02050604050505020204" pitchFamily="18" charset="0"/>
              <a:ea typeface="Times New Roman" panose="02020603050405020304" pitchFamily="18" charset="0"/>
            </a:endParaRPr>
          </a:p>
          <a:p>
            <a:pPr algn="just"/>
            <a:endParaRPr lang="en-IN" sz="1100" dirty="0">
              <a:latin typeface="Bookman Old Style" panose="02050604050505020204" pitchFamily="18" charset="0"/>
              <a:ea typeface="Times New Roman" panose="02020603050405020304" pitchFamily="18" charset="0"/>
            </a:endParaRPr>
          </a:p>
          <a:p>
            <a:pPr algn="just"/>
            <a:endParaRPr lang="en-IN" sz="1100" dirty="0">
              <a:latin typeface="Bookman Old Style" panose="020506040505050202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569C3E8E-D873-2349-A962-106016DC8083}"/>
              </a:ext>
            </a:extLst>
          </p:cNvPr>
          <p:cNvSpPr/>
          <p:nvPr/>
        </p:nvSpPr>
        <p:spPr>
          <a:xfrm>
            <a:off x="561567" y="207168"/>
            <a:ext cx="1547218" cy="369332"/>
          </a:xfrm>
          <a:prstGeom prst="rect">
            <a:avLst/>
          </a:prstGeom>
        </p:spPr>
        <p:txBody>
          <a:bodyPr wrap="none">
            <a:spAutoFit/>
          </a:bodyPr>
          <a:lstStyle/>
          <a:p>
            <a:pPr algn="ctr"/>
            <a:r>
              <a:rPr lang="en-IN" u="sng" dirty="0">
                <a:latin typeface="Bookman Old Style" panose="02050604050505020204" pitchFamily="18" charset="0"/>
                <a:ea typeface="Calibri" panose="020F0502020204030204" pitchFamily="34" charset="0"/>
                <a:cs typeface="Microsoft Himalaya" pitchFamily="2" charset="0"/>
              </a:rPr>
              <a:t>Observation</a:t>
            </a:r>
            <a:endParaRPr lang="en-IN" u="sng" dirty="0">
              <a:latin typeface="Calibri" panose="020F0502020204030204" pitchFamily="34" charset="0"/>
              <a:ea typeface="Calibri" panose="020F0502020204030204" pitchFamily="34" charset="0"/>
              <a:cs typeface="Microsoft Himalaya" pitchFamily="2" charset="0"/>
            </a:endParaRPr>
          </a:p>
        </p:txBody>
      </p:sp>
      <p:sp>
        <p:nvSpPr>
          <p:cNvPr id="25" name="Rectangle 24">
            <a:extLst>
              <a:ext uri="{FF2B5EF4-FFF2-40B4-BE49-F238E27FC236}">
                <a16:creationId xmlns:a16="http://schemas.microsoft.com/office/drawing/2014/main" id="{A03E318B-F9D0-204A-962D-F79C73F1B6D5}"/>
              </a:ext>
            </a:extLst>
          </p:cNvPr>
          <p:cNvSpPr/>
          <p:nvPr/>
        </p:nvSpPr>
        <p:spPr>
          <a:xfrm>
            <a:off x="436553" y="3934177"/>
            <a:ext cx="4374916" cy="276999"/>
          </a:xfrm>
          <a:prstGeom prst="rect">
            <a:avLst/>
          </a:prstGeom>
        </p:spPr>
        <p:txBody>
          <a:bodyPr wrap="none">
            <a:spAutoFit/>
          </a:bodyPr>
          <a:lstStyle/>
          <a:p>
            <a:r>
              <a:rPr lang="en-US" sz="1200" dirty="0">
                <a:latin typeface="Bookman Old Style" panose="02050604050505020204" pitchFamily="18" charset="0"/>
              </a:rPr>
              <a:t>Figure Diagrammatic of microscopic view of Entamoeba</a:t>
            </a:r>
            <a:endParaRPr lang="en-US" sz="1200" dirty="0"/>
          </a:p>
        </p:txBody>
      </p:sp>
      <p:pic>
        <p:nvPicPr>
          <p:cNvPr id="1026" name="Picture 2" descr="Stained trophozoites. (a) Wheatley trichrome stained trophozoite, 1000X...  | Download Scientific Diagram">
            <a:extLst>
              <a:ext uri="{FF2B5EF4-FFF2-40B4-BE49-F238E27FC236}">
                <a16:creationId xmlns:a16="http://schemas.microsoft.com/office/drawing/2014/main" id="{0D0BA5B2-30DF-BD45-AD02-31975F38E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225" y="589861"/>
            <a:ext cx="3344316" cy="3344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4671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07A897E9-7C3E-2E45-8C49-BCE035FEDF18}"/>
              </a:ext>
            </a:extLst>
          </p:cNvPr>
          <p:cNvSpPr txBox="1"/>
          <p:nvPr/>
        </p:nvSpPr>
        <p:spPr>
          <a:xfrm>
            <a:off x="457193" y="1064939"/>
            <a:ext cx="1944443" cy="276999"/>
          </a:xfrm>
          <a:prstGeom prst="rect">
            <a:avLst/>
          </a:prstGeom>
          <a:noFill/>
        </p:spPr>
        <p:txBody>
          <a:bodyPr wrap="none" rtlCol="0">
            <a:spAutoFit/>
          </a:bodyPr>
          <a:lstStyle/>
          <a:p>
            <a:r>
              <a:rPr lang="en-US" sz="1200" dirty="0"/>
              <a:t>Major experiment (5 Marks)</a:t>
            </a:r>
          </a:p>
        </p:txBody>
      </p:sp>
      <p:sp>
        <p:nvSpPr>
          <p:cNvPr id="6" name="TextBox 5">
            <a:extLst>
              <a:ext uri="{FF2B5EF4-FFF2-40B4-BE49-F238E27FC236}">
                <a16:creationId xmlns:a16="http://schemas.microsoft.com/office/drawing/2014/main" id="{88223B3B-36E9-6F4D-A113-28FE5BC4D283}"/>
              </a:ext>
            </a:extLst>
          </p:cNvPr>
          <p:cNvSpPr txBox="1"/>
          <p:nvPr/>
        </p:nvSpPr>
        <p:spPr>
          <a:xfrm>
            <a:off x="457194" y="2001504"/>
            <a:ext cx="1319079" cy="276999"/>
          </a:xfrm>
          <a:prstGeom prst="rect">
            <a:avLst/>
          </a:prstGeom>
          <a:noFill/>
        </p:spPr>
        <p:txBody>
          <a:bodyPr wrap="none" rtlCol="0">
            <a:spAutoFit/>
          </a:bodyPr>
          <a:lstStyle/>
          <a:p>
            <a:r>
              <a:rPr lang="en-US" sz="1200" dirty="0"/>
              <a:t>Minor experiment</a:t>
            </a:r>
          </a:p>
        </p:txBody>
      </p:sp>
      <p:sp>
        <p:nvSpPr>
          <p:cNvPr id="9" name="TextBox 8">
            <a:extLst>
              <a:ext uri="{FF2B5EF4-FFF2-40B4-BE49-F238E27FC236}">
                <a16:creationId xmlns:a16="http://schemas.microsoft.com/office/drawing/2014/main" id="{BEE290D7-CDB1-CF45-87DF-B5C198B5C3B3}"/>
              </a:ext>
            </a:extLst>
          </p:cNvPr>
          <p:cNvSpPr txBox="1"/>
          <p:nvPr/>
        </p:nvSpPr>
        <p:spPr>
          <a:xfrm>
            <a:off x="457193" y="3125574"/>
            <a:ext cx="1250471" cy="276999"/>
          </a:xfrm>
          <a:prstGeom prst="rect">
            <a:avLst/>
          </a:prstGeom>
          <a:noFill/>
        </p:spPr>
        <p:txBody>
          <a:bodyPr wrap="none" rtlCol="0">
            <a:spAutoFit/>
          </a:bodyPr>
          <a:lstStyle/>
          <a:p>
            <a:r>
              <a:rPr lang="en-US" sz="1200" dirty="0"/>
              <a:t>Slide Preparation</a:t>
            </a:r>
          </a:p>
        </p:txBody>
      </p:sp>
      <p:sp>
        <p:nvSpPr>
          <p:cNvPr id="10" name="TextBox 9">
            <a:extLst>
              <a:ext uri="{FF2B5EF4-FFF2-40B4-BE49-F238E27FC236}">
                <a16:creationId xmlns:a16="http://schemas.microsoft.com/office/drawing/2014/main" id="{6B0086FE-8379-D54F-8FDC-611088B1A636}"/>
              </a:ext>
            </a:extLst>
          </p:cNvPr>
          <p:cNvSpPr txBox="1"/>
          <p:nvPr/>
        </p:nvSpPr>
        <p:spPr>
          <a:xfrm>
            <a:off x="457194" y="1344776"/>
            <a:ext cx="5372105" cy="461665"/>
          </a:xfrm>
          <a:prstGeom prst="rect">
            <a:avLst/>
          </a:prstGeom>
          <a:noFill/>
        </p:spPr>
        <p:txBody>
          <a:bodyPr wrap="square" rtlCol="0">
            <a:spAutoFit/>
          </a:bodyPr>
          <a:lstStyle/>
          <a:p>
            <a:r>
              <a:rPr lang="en-US" sz="1200" dirty="0"/>
              <a:t>Isolation of DNA</a:t>
            </a:r>
          </a:p>
          <a:p>
            <a:r>
              <a:rPr lang="en-US" sz="1200" dirty="0"/>
              <a:t>Effect of pH and temperature on activity of starch</a:t>
            </a:r>
          </a:p>
        </p:txBody>
      </p:sp>
      <p:sp>
        <p:nvSpPr>
          <p:cNvPr id="11" name="TextBox 10">
            <a:extLst>
              <a:ext uri="{FF2B5EF4-FFF2-40B4-BE49-F238E27FC236}">
                <a16:creationId xmlns:a16="http://schemas.microsoft.com/office/drawing/2014/main" id="{0CBA5DB4-6312-C145-B52D-64E74DE72794}"/>
              </a:ext>
            </a:extLst>
          </p:cNvPr>
          <p:cNvSpPr txBox="1"/>
          <p:nvPr/>
        </p:nvSpPr>
        <p:spPr>
          <a:xfrm>
            <a:off x="457194" y="2345675"/>
            <a:ext cx="4631204" cy="461665"/>
          </a:xfrm>
          <a:prstGeom prst="rect">
            <a:avLst/>
          </a:prstGeom>
          <a:noFill/>
        </p:spPr>
        <p:txBody>
          <a:bodyPr wrap="none" rtlCol="0">
            <a:spAutoFit/>
          </a:bodyPr>
          <a:lstStyle/>
          <a:p>
            <a:r>
              <a:rPr lang="en-US" sz="1200" dirty="0"/>
              <a:t>Water analysis (pH, clarity and presence of living organisms)</a:t>
            </a:r>
          </a:p>
          <a:p>
            <a:r>
              <a:rPr lang="en-US" sz="1200" dirty="0"/>
              <a:t>Salt analysis (pH, texture, moisture content and water holding capacity)</a:t>
            </a:r>
          </a:p>
        </p:txBody>
      </p:sp>
      <p:sp>
        <p:nvSpPr>
          <p:cNvPr id="12" name="TextBox 11">
            <a:extLst>
              <a:ext uri="{FF2B5EF4-FFF2-40B4-BE49-F238E27FC236}">
                <a16:creationId xmlns:a16="http://schemas.microsoft.com/office/drawing/2014/main" id="{422B771E-68B5-F94A-9C4B-5CB88CFEECB0}"/>
              </a:ext>
            </a:extLst>
          </p:cNvPr>
          <p:cNvSpPr txBox="1"/>
          <p:nvPr/>
        </p:nvSpPr>
        <p:spPr>
          <a:xfrm>
            <a:off x="457194" y="3526308"/>
            <a:ext cx="6867520" cy="276999"/>
          </a:xfrm>
          <a:prstGeom prst="rect">
            <a:avLst/>
          </a:prstGeom>
          <a:noFill/>
        </p:spPr>
        <p:txBody>
          <a:bodyPr wrap="square" rtlCol="0">
            <a:spAutoFit/>
          </a:bodyPr>
          <a:lstStyle/>
          <a:p>
            <a:r>
              <a:rPr lang="en-US" sz="1200" dirty="0"/>
              <a:t>Temporary mount of pollen germination and onion root tip mitosis.</a:t>
            </a:r>
          </a:p>
        </p:txBody>
      </p:sp>
      <p:sp>
        <p:nvSpPr>
          <p:cNvPr id="13" name="TextBox 12">
            <a:extLst>
              <a:ext uri="{FF2B5EF4-FFF2-40B4-BE49-F238E27FC236}">
                <a16:creationId xmlns:a16="http://schemas.microsoft.com/office/drawing/2014/main" id="{EEAC30DA-6051-8F4E-AA1E-3E53F90021AB}"/>
              </a:ext>
            </a:extLst>
          </p:cNvPr>
          <p:cNvSpPr txBox="1"/>
          <p:nvPr/>
        </p:nvSpPr>
        <p:spPr>
          <a:xfrm>
            <a:off x="411668" y="4152647"/>
            <a:ext cx="705065" cy="276999"/>
          </a:xfrm>
          <a:prstGeom prst="rect">
            <a:avLst/>
          </a:prstGeom>
          <a:noFill/>
        </p:spPr>
        <p:txBody>
          <a:bodyPr wrap="none" rtlCol="0">
            <a:spAutoFit/>
          </a:bodyPr>
          <a:lstStyle/>
          <a:p>
            <a:r>
              <a:rPr lang="en-US" sz="1200" dirty="0"/>
              <a:t>Spotting</a:t>
            </a:r>
          </a:p>
        </p:txBody>
      </p:sp>
      <p:sp>
        <p:nvSpPr>
          <p:cNvPr id="3" name="Rectangle 2">
            <a:extLst>
              <a:ext uri="{FF2B5EF4-FFF2-40B4-BE49-F238E27FC236}">
                <a16:creationId xmlns:a16="http://schemas.microsoft.com/office/drawing/2014/main" id="{E08D7CE3-7686-1D48-A808-7218BD022CCE}"/>
              </a:ext>
            </a:extLst>
          </p:cNvPr>
          <p:cNvSpPr/>
          <p:nvPr/>
        </p:nvSpPr>
        <p:spPr>
          <a:xfrm>
            <a:off x="384366" y="4376998"/>
            <a:ext cx="12283883" cy="4524315"/>
          </a:xfrm>
          <a:prstGeom prst="rect">
            <a:avLst/>
          </a:prstGeom>
        </p:spPr>
        <p:txBody>
          <a:bodyPr wrap="square">
            <a:spAutoFit/>
          </a:bodyPr>
          <a:lstStyle/>
          <a:p>
            <a:r>
              <a:rPr lang="en-US" sz="1200" dirty="0"/>
              <a:t>Flowers adapted to pollination by wind.</a:t>
            </a:r>
          </a:p>
          <a:p>
            <a:r>
              <a:rPr lang="en-US" sz="1200" dirty="0"/>
              <a:t>Flowers adapted to pollination by insects.</a:t>
            </a:r>
          </a:p>
          <a:p>
            <a:r>
              <a:rPr lang="en-US" sz="1200" dirty="0"/>
              <a:t>Flowers adapted to pollination by birds. </a:t>
            </a:r>
          </a:p>
          <a:p>
            <a:r>
              <a:rPr lang="en-US" sz="1200" dirty="0"/>
              <a:t>Identification of stages of gamete development in T.S. of testis through permanent slides (from grasshopper/mice).</a:t>
            </a:r>
          </a:p>
          <a:p>
            <a:r>
              <a:rPr lang="en-US" sz="1200" dirty="0"/>
              <a:t>Identification of stages of gamete development in T.S. of ovary (from grasshopper/ mice).</a:t>
            </a:r>
          </a:p>
          <a:p>
            <a:r>
              <a:rPr lang="en-US" sz="1200" dirty="0"/>
              <a:t>Meiosis in onion bud cell or grasshopper testis through permanent slides. </a:t>
            </a:r>
          </a:p>
          <a:p>
            <a:r>
              <a:rPr lang="en-US" sz="1200" dirty="0"/>
              <a:t>T.S. of blastula through permanent slides (Mammalian). </a:t>
            </a:r>
          </a:p>
          <a:p>
            <a:r>
              <a:rPr lang="en-US" sz="1200" dirty="0"/>
              <a:t>Pedigree charts of rolling of tongue. </a:t>
            </a:r>
          </a:p>
          <a:p>
            <a:r>
              <a:rPr lang="en-US" sz="1200" dirty="0"/>
              <a:t>Pedigree charts of blood groups.</a:t>
            </a:r>
          </a:p>
          <a:p>
            <a:r>
              <a:rPr lang="en-US" sz="1200" dirty="0"/>
              <a:t>Pedigree charts of ear lobes, widow's peak. </a:t>
            </a:r>
          </a:p>
          <a:p>
            <a:r>
              <a:rPr lang="en-US" sz="1200" dirty="0"/>
              <a:t>Pedigree charts of rolling of colour blindness. </a:t>
            </a:r>
          </a:p>
          <a:p>
            <a:r>
              <a:rPr lang="en-US" sz="1200" dirty="0"/>
              <a:t>Comment on following disease causing organisms and write the symptoms of disease</a:t>
            </a:r>
          </a:p>
          <a:p>
            <a:r>
              <a:rPr lang="en-US" sz="1200" dirty="0"/>
              <a:t>Ascaris Common disease causing organisms </a:t>
            </a:r>
          </a:p>
          <a:p>
            <a:r>
              <a:rPr lang="en-US" sz="1200" dirty="0"/>
              <a:t>Entamoeba - Common disease causing organisms</a:t>
            </a:r>
          </a:p>
          <a:p>
            <a:r>
              <a:rPr lang="en-US" sz="1200" dirty="0"/>
              <a:t>Plasmodium - Common disease causing organisms</a:t>
            </a:r>
          </a:p>
          <a:p>
            <a:r>
              <a:rPr lang="en-US" sz="1200" dirty="0"/>
              <a:t>Fungus causing ringworm</a:t>
            </a:r>
          </a:p>
          <a:p>
            <a:r>
              <a:rPr lang="en-US" sz="1200" dirty="0"/>
              <a:t>Morphological adaptations of opuntia found in –a xerophyte. </a:t>
            </a:r>
          </a:p>
          <a:p>
            <a:r>
              <a:rPr lang="en-US" sz="1200" dirty="0"/>
              <a:t>Morphological adaptations of Aloe –a xerophyte.</a:t>
            </a:r>
          </a:p>
          <a:p>
            <a:r>
              <a:rPr lang="en-US" sz="1200" dirty="0"/>
              <a:t>Morphological adaptations of camel –a xeric animal.</a:t>
            </a:r>
          </a:p>
          <a:p>
            <a:r>
              <a:rPr lang="en-US" sz="1200" dirty="0"/>
              <a:t>Morphological adaptations of python (</a:t>
            </a:r>
            <a:r>
              <a:rPr lang="en-US" sz="1200" dirty="0" err="1"/>
              <a:t>Ajgar</a:t>
            </a:r>
            <a:r>
              <a:rPr lang="en-US" sz="1200" dirty="0"/>
              <a:t>) –a xeric animal.</a:t>
            </a:r>
          </a:p>
          <a:p>
            <a:r>
              <a:rPr lang="en-US" sz="1200" dirty="0"/>
              <a:t>Morphological adaptations of Eichhornia (water hyacinth)–a hydrophyte.</a:t>
            </a:r>
          </a:p>
          <a:p>
            <a:r>
              <a:rPr lang="en-US" sz="1200" dirty="0"/>
              <a:t>Morphological adaptations of Nelumbo (Lotus) –an aquatic plant.</a:t>
            </a:r>
          </a:p>
          <a:p>
            <a:r>
              <a:rPr lang="en-US" sz="1200" dirty="0"/>
              <a:t>Morphological adaptations of Carp (</a:t>
            </a:r>
            <a:r>
              <a:rPr lang="en-US" sz="1200" dirty="0" err="1"/>
              <a:t>Labeo</a:t>
            </a:r>
            <a:r>
              <a:rPr lang="en-US" sz="1200" dirty="0"/>
              <a:t> </a:t>
            </a:r>
            <a:r>
              <a:rPr lang="en-US" sz="1200" dirty="0" err="1"/>
              <a:t>rohita</a:t>
            </a:r>
            <a:r>
              <a:rPr lang="en-US" sz="1200" dirty="0"/>
              <a:t>)–an aquatic animal.</a:t>
            </a:r>
          </a:p>
          <a:p>
            <a:r>
              <a:rPr lang="en-US" sz="1200" dirty="0"/>
              <a:t>Morphological adaptations of Frog (Rana </a:t>
            </a:r>
            <a:r>
              <a:rPr lang="en-US" sz="1200" dirty="0" err="1"/>
              <a:t>tigrina</a:t>
            </a:r>
            <a:r>
              <a:rPr lang="en-US" sz="1200" dirty="0"/>
              <a:t>)–an aquatic animal.</a:t>
            </a:r>
          </a:p>
        </p:txBody>
      </p:sp>
    </p:spTree>
    <p:extLst>
      <p:ext uri="{BB962C8B-B14F-4D97-AF65-F5344CB8AC3E}">
        <p14:creationId xmlns:p14="http://schemas.microsoft.com/office/powerpoint/2010/main" val="815714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9C328F9B-72B5-B047-8943-419DB211412C}"/>
              </a:ext>
            </a:extLst>
          </p:cNvPr>
          <p:cNvSpPr/>
          <p:nvPr/>
        </p:nvSpPr>
        <p:spPr>
          <a:xfrm>
            <a:off x="361950" y="354043"/>
            <a:ext cx="5924550" cy="1615827"/>
          </a:xfrm>
          <a:prstGeom prst="rect">
            <a:avLst/>
          </a:prstGeom>
        </p:spPr>
        <p:txBody>
          <a:bodyPr wrap="square">
            <a:spAutoFit/>
          </a:bodyPr>
          <a:lstStyle/>
          <a:p>
            <a:endParaRPr lang="en-US" sz="1100" dirty="0"/>
          </a:p>
          <a:p>
            <a:r>
              <a:rPr lang="en-US" sz="1100" dirty="0"/>
              <a:t>Common disease causing organisms like Ascaris, Entamoeba, Plasmodium, any fungus causing ringworm through permanent slides, models or virtual images. Comment on symptoms of diseases that they cause. </a:t>
            </a:r>
          </a:p>
          <a:p>
            <a:r>
              <a:rPr lang="en-US" sz="1100" dirty="0"/>
              <a:t>Two plants and two animals (models/virtual images) found in xeric conditions. Comment upon their morphological adaptations. </a:t>
            </a:r>
          </a:p>
          <a:p>
            <a:endParaRPr lang="en-US" sz="1100" dirty="0"/>
          </a:p>
          <a:p>
            <a:r>
              <a:rPr lang="en-US" sz="1100" dirty="0"/>
              <a:t>Two plants and two animals (models/virtual images) found in aquatic conditions. Comment upon their morphological adaptations.</a:t>
            </a:r>
          </a:p>
        </p:txBody>
      </p:sp>
      <p:sp>
        <p:nvSpPr>
          <p:cNvPr id="5" name="Rectangle 4">
            <a:extLst>
              <a:ext uri="{FF2B5EF4-FFF2-40B4-BE49-F238E27FC236}">
                <a16:creationId xmlns:a16="http://schemas.microsoft.com/office/drawing/2014/main" id="{4A4AA704-3DFF-6B40-ADB9-B888F7FA818C}"/>
              </a:ext>
            </a:extLst>
          </p:cNvPr>
          <p:cNvSpPr/>
          <p:nvPr/>
        </p:nvSpPr>
        <p:spPr>
          <a:xfrm>
            <a:off x="6591301" y="552372"/>
            <a:ext cx="5562592" cy="4893647"/>
          </a:xfrm>
          <a:prstGeom prst="rect">
            <a:avLst/>
          </a:prstGeom>
        </p:spPr>
        <p:txBody>
          <a:bodyPr wrap="square">
            <a:spAutoFit/>
          </a:bodyPr>
          <a:lstStyle/>
          <a:p>
            <a:r>
              <a:rPr lang="en-US" sz="1200" dirty="0"/>
              <a:t>Write five appropriate comments in addition to diagrams about the following spotters should be written in your record files.</a:t>
            </a:r>
          </a:p>
          <a:p>
            <a:endParaRPr lang="en-US" sz="1200" dirty="0"/>
          </a:p>
          <a:p>
            <a:r>
              <a:rPr lang="en-US" sz="1200" dirty="0"/>
              <a:t>Flowers adapted to pollination by wind.</a:t>
            </a:r>
          </a:p>
          <a:p>
            <a:r>
              <a:rPr lang="en-US" sz="1200" dirty="0"/>
              <a:t>Flowers adapted to pollination by insects.</a:t>
            </a:r>
          </a:p>
          <a:p>
            <a:r>
              <a:rPr lang="en-US" sz="1200" dirty="0"/>
              <a:t>Flowers adapted to pollination by birds. </a:t>
            </a:r>
          </a:p>
          <a:p>
            <a:r>
              <a:rPr lang="en-US" sz="1200" dirty="0"/>
              <a:t>Identification of stages of gamete development in T.S. of testis through permanent slides (from grasshopper/mice).</a:t>
            </a:r>
          </a:p>
          <a:p>
            <a:r>
              <a:rPr lang="en-US" sz="1200" dirty="0"/>
              <a:t>Identification of stages of gamete development in T.S. of ovary (from grasshopper/ mice).</a:t>
            </a:r>
          </a:p>
          <a:p>
            <a:r>
              <a:rPr lang="en-US" sz="1200" dirty="0"/>
              <a:t>Meiosis in onion bud cell or grasshopper testis through permanent slides. </a:t>
            </a:r>
          </a:p>
          <a:p>
            <a:r>
              <a:rPr lang="en-US" sz="1200" dirty="0"/>
              <a:t>T.S. of blastula through permanent slides (Mammalian). </a:t>
            </a:r>
          </a:p>
          <a:p>
            <a:endParaRPr lang="en-US" sz="1200" dirty="0"/>
          </a:p>
          <a:p>
            <a:r>
              <a:rPr lang="en-US" sz="1200" dirty="0"/>
              <a:t>Pedigree charts of rolling of tongue. </a:t>
            </a:r>
          </a:p>
          <a:p>
            <a:r>
              <a:rPr lang="en-US" sz="1200" dirty="0"/>
              <a:t>Pedigree charts of blood groups.</a:t>
            </a:r>
          </a:p>
          <a:p>
            <a:r>
              <a:rPr lang="en-US" sz="1200" dirty="0"/>
              <a:t>Pedigree charts of ear lobes, widow's peak. </a:t>
            </a:r>
          </a:p>
          <a:p>
            <a:r>
              <a:rPr lang="en-US" sz="1200" dirty="0"/>
              <a:t>Pedigree charts of rolling of colour blindness. </a:t>
            </a:r>
          </a:p>
          <a:p>
            <a:r>
              <a:rPr lang="en-US" sz="1200" dirty="0"/>
              <a:t>Comment on following disease causing organisms and write the </a:t>
            </a:r>
            <a:r>
              <a:rPr lang="en-US" sz="1200" dirty="0" err="1"/>
              <a:t>symtoms</a:t>
            </a:r>
            <a:r>
              <a:rPr lang="en-US" sz="1200" dirty="0"/>
              <a:t> of disease</a:t>
            </a:r>
          </a:p>
          <a:p>
            <a:r>
              <a:rPr lang="en-US" sz="1200" dirty="0"/>
              <a:t>Ascaris Common disease causing organisms </a:t>
            </a:r>
          </a:p>
          <a:p>
            <a:r>
              <a:rPr lang="en-US" sz="1200" dirty="0"/>
              <a:t>Entamoeba - Common disease causing organisms</a:t>
            </a:r>
          </a:p>
          <a:p>
            <a:r>
              <a:rPr lang="en-US" sz="1200" dirty="0"/>
              <a:t>Plasmodium - Common disease causing organisms</a:t>
            </a:r>
          </a:p>
          <a:p>
            <a:r>
              <a:rPr lang="en-US" sz="1200" dirty="0"/>
              <a:t>Fungus causing ringworm</a:t>
            </a:r>
          </a:p>
          <a:p>
            <a:r>
              <a:rPr lang="en-US" sz="1200" dirty="0"/>
              <a:t>Two plants and two animals (models/virtual images) found in xeric conditions. Comment upon their morphological adaptations. </a:t>
            </a:r>
          </a:p>
          <a:p>
            <a:r>
              <a:rPr lang="en-US" sz="1200" dirty="0"/>
              <a:t>Two plants and two animals (models/virtual images) found in aquatic conditions. Comment upon their morphological adaptations.</a:t>
            </a:r>
          </a:p>
        </p:txBody>
      </p:sp>
    </p:spTree>
    <p:extLst>
      <p:ext uri="{BB962C8B-B14F-4D97-AF65-F5344CB8AC3E}">
        <p14:creationId xmlns:p14="http://schemas.microsoft.com/office/powerpoint/2010/main" val="296602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96013" y="342900"/>
            <a:ext cx="12587477" cy="9105899"/>
            <a:chOff x="96013" y="342900"/>
            <a:chExt cx="12587477" cy="9105899"/>
          </a:xfrm>
        </p:grpSpPr>
        <p:sp>
          <p:nvSpPr>
            <p:cNvPr id="4" name="Frame 3">
              <a:extLst>
                <a:ext uri="{FF2B5EF4-FFF2-40B4-BE49-F238E27FC236}">
                  <a16:creationId xmlns:a16="http://schemas.microsoft.com/office/drawing/2014/main" id="{C327051C-C8A5-4840-B466-DF7B8410F0AE}"/>
                </a:ext>
              </a:extLst>
            </p:cNvPr>
            <p:cNvSpPr/>
            <p:nvPr/>
          </p:nvSpPr>
          <p:spPr>
            <a:xfrm>
              <a:off x="96013" y="342900"/>
              <a:ext cx="12587477" cy="9105899"/>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cxnSpLocks/>
            </p:cNvCxnSpPr>
            <p:nvPr/>
          </p:nvCxnSpPr>
          <p:spPr>
            <a:xfrm>
              <a:off x="6545580" y="342900"/>
              <a:ext cx="0" cy="91058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55AED023-F3C4-5444-AC29-94A7EDB69157}"/>
              </a:ext>
            </a:extLst>
          </p:cNvPr>
          <p:cNvSpPr/>
          <p:nvPr/>
        </p:nvSpPr>
        <p:spPr>
          <a:xfrm>
            <a:off x="80773" y="3967684"/>
            <a:ext cx="6511935" cy="30777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Figure Frequency studies for the given vegetation</a:t>
            </a:r>
          </a:p>
        </p:txBody>
      </p:sp>
      <p:sp>
        <p:nvSpPr>
          <p:cNvPr id="14" name="Rectangle 13">
            <a:extLst>
              <a:ext uri="{FF2B5EF4-FFF2-40B4-BE49-F238E27FC236}">
                <a16:creationId xmlns:a16="http://schemas.microsoft.com/office/drawing/2014/main" id="{E8D4369F-DEFE-3B4C-A01C-9196D6D2ADAD}"/>
              </a:ext>
            </a:extLst>
          </p:cNvPr>
          <p:cNvSpPr/>
          <p:nvPr/>
        </p:nvSpPr>
        <p:spPr>
          <a:xfrm>
            <a:off x="409805" y="578884"/>
            <a:ext cx="1547219"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endParaRPr kumimoji="0" lang="en-IN" sz="18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93A9D29-F507-E14D-9A13-864753746C49}"/>
                  </a:ext>
                </a:extLst>
              </p:cNvPr>
              <p:cNvSpPr/>
              <p:nvPr/>
            </p:nvSpPr>
            <p:spPr>
              <a:xfrm>
                <a:off x="6701482" y="333767"/>
                <a:ext cx="5982008" cy="9302739"/>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Aim:</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 To study the plant population frequency by quadrat method.</a:t>
                </a:r>
                <a:r>
                  <a:rPr kumimoji="0" lang="en-IN" sz="5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Theory:</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Frequency is concerned with the degree of uniformity of the occurrence of individuals of a species within a plant community. It is measured by noting the presence of a species in random sample areas (quadrats) which are distributed as widely as possible throughout the area of study. Frequency is the number of sampling units (as %) in which a particular species (A) occurs. The frequency of each species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sps</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A or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sps</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B or </a:t>
                </a:r>
                <a:r>
                  <a:rPr kumimoji="0" lang="en-IN" sz="1200" b="0" i="0" u="none" strike="noStrike" kern="1200" cap="none" spc="0" normalizeH="0" baseline="0" noProof="0" dirty="0" err="1">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sps</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X etc) is expressed in percentage and is calculated as follows. </a:t>
                </a:r>
                <a:endPar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1"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of Frequency or Frequency Index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  </a:t>
                </a:r>
                <a14:m>
                  <m:oMath xmlns:m="http://schemas.openxmlformats.org/officeDocument/2006/math">
                    <m:f>
                      <m:fPr>
                        <m:ctrlPr>
                          <a:rPr kumimoji="0" lang="en-IN"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icrosoft Himalaya" pitchFamily="2" charset="0"/>
                          </a:rPr>
                        </m:ctrlPr>
                      </m:fPr>
                      <m:num>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Number</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of</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sampling</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units</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quadrats</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in</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which</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the</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species</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occurs</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num>
                      <m:den>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Total</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number</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of</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sampling</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units</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quadrats</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employed</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for</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the</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study</m:t>
                        </m:r>
                        <m:r>
                          <m:rPr>
                            <m:nor/>
                          </m:rPr>
                          <a:rPr kumimoji="0" lang="en-IN" sz="1100" b="0" i="1"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m:t>  </m:t>
                        </m:r>
                      </m:den>
                    </m:f>
                  </m:oMath>
                </a14:m>
                <a:r>
                  <a:rPr kumimoji="0" lang="en-IN" sz="11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a:t>
                </a:r>
                <a:endPar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The value thus obtained is then expressed as number of individuals per unit area. When the measured unit area is divided by the number of individuals the average area occupied by each individual is obtained.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5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Procedure:</a:t>
                </a:r>
                <a:r>
                  <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rPr>
                  <a:t> </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Cotton/nylon thread of 5 metres, 4 nails and a hammer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5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Procedure:</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177800" marR="0" lvl="0" indent="-177800"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In the selected site of study, make a 1 m </a:t>
                </a:r>
                <a:r>
                  <a:rPr kumimoji="0" lang="en-IN" sz="105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X</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 1 m quadrat with the help of nails and thread. List the names of the plant species seen in the quadrat (if the name is not known mark these as species A or B etc. and if the same species is seen in other quadrats assign the same alphabet) </a:t>
                </a:r>
              </a:p>
              <a:p>
                <a:pPr marL="177800" marR="0" lvl="0" indent="-177800"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Similarly lay nine more quadrats randomly in the site of study and record the names of individuals of each species. </a:t>
                </a:r>
              </a:p>
              <a:p>
                <a:pPr marL="177800" marR="0" lvl="0" indent="-177800"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Calculate the percentage frequency of occurrence using the formula given.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5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Record the total number of species seen in the ten quadrats. Difference in the species composition was observed in the quadrats made in shady areas, exposed areas with bright sunlight area. Additionally, species composition was observed unequally in dry or wet areas etc. Observe that the frequency of occurrence is not the same for all species. </a:t>
                </a:r>
                <a:endPar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Discussion:</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Variation in distribution of a species is caused by factors like soil conditions, quantity and dispersal of gemmules, vegetative propagation, grazing, predation, diseases and other biotic activities. Also frequency values differ in different communities. They are influenced by micro-habitat conditions, topography, soil and many other environmental characteristics. Thus unless frequency is not correlated with other characters such as density, frequency alone does not give correct idea of the distribution of a species.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Frequency determinations by means of sample areas are often needed in order to check general impressions about the relative values of species. Many species having low cover or population density also rate low in frequency, but some may have high frequency because of their uniform distribution. Usually if the cover and population density are high, the frequency will be high. The plants with high frequency are wide in distribution.</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Precautions: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Vegetation in the quadrats shouldn’t be damaged while hammering the nails. </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mc:Choice>
        <mc:Fallback xmlns="">
          <p:sp>
            <p:nvSpPr>
              <p:cNvPr id="13" name="Rectangle 12">
                <a:extLst>
                  <a:ext uri="{FF2B5EF4-FFF2-40B4-BE49-F238E27FC236}">
                    <a16:creationId xmlns:a16="http://schemas.microsoft.com/office/drawing/2014/main" id="{B93A9D29-F507-E14D-9A13-864753746C49}"/>
                  </a:ext>
                </a:extLst>
              </p:cNvPr>
              <p:cNvSpPr>
                <a:spLocks noRot="1" noChangeAspect="1" noMove="1" noResize="1" noEditPoints="1" noAdjustHandles="1" noChangeArrowheads="1" noChangeShapeType="1" noTextEdit="1"/>
              </p:cNvSpPr>
              <p:nvPr/>
            </p:nvSpPr>
            <p:spPr>
              <a:xfrm>
                <a:off x="6701482" y="333767"/>
                <a:ext cx="5982008" cy="9302739"/>
              </a:xfrm>
              <a:prstGeom prst="rect">
                <a:avLst/>
              </a:prstGeom>
              <a:blipFill>
                <a:blip r:embed="rId2"/>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A5A2D39-D9E9-4646-9974-EA297F82BD7D}"/>
              </a:ext>
            </a:extLst>
          </p:cNvPr>
          <p:cNvSpPr/>
          <p:nvPr/>
        </p:nvSpPr>
        <p:spPr>
          <a:xfrm>
            <a:off x="204787" y="9171801"/>
            <a:ext cx="6400800" cy="276999"/>
          </a:xfrm>
          <a:prstGeom prst="rect">
            <a:avLst/>
          </a:prstGeom>
        </p:spPr>
        <p:txBody>
          <a:bodyPr>
            <a:spAutoFit/>
          </a:bodyPr>
          <a:lstStyle/>
          <a:p>
            <a:pPr algn="ju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Must watch video link: </a:t>
            </a:r>
            <a:r>
              <a:rPr kumimoji="0" lang="en-IN" sz="1200" b="0" i="0" u="sng" strike="noStrike" kern="1200" cap="none" spc="0" normalizeH="0" baseline="0" noProof="0" dirty="0">
                <a:ln>
                  <a:noFill/>
                </a:ln>
                <a:solidFill>
                  <a:srgbClr val="0563C1"/>
                </a:solidFill>
                <a:effectLst/>
                <a:uLnTx/>
                <a:uFillTx/>
                <a:latin typeface="Bookman Old Style" panose="02050604050505020204" pitchFamily="18" charset="0"/>
                <a:ea typeface="Calibri" panose="020F0502020204030204" pitchFamily="34" charset="0"/>
                <a:cs typeface="Microsoft Himalaya" pitchFamily="2" charset="0"/>
              </a:rPr>
              <a:t>https://</a:t>
            </a:r>
            <a:r>
              <a:rPr kumimoji="0" lang="en-IN" sz="1200" b="0" i="0" u="sng" strike="noStrike" kern="1200" cap="none" spc="0" normalizeH="0" baseline="0" noProof="0" dirty="0" err="1">
                <a:ln>
                  <a:noFill/>
                </a:ln>
                <a:solidFill>
                  <a:srgbClr val="0563C1"/>
                </a:solidFill>
                <a:effectLst/>
                <a:uLnTx/>
                <a:uFillTx/>
                <a:latin typeface="Bookman Old Style" panose="02050604050505020204" pitchFamily="18" charset="0"/>
                <a:ea typeface="Calibri" panose="020F0502020204030204" pitchFamily="34" charset="0"/>
                <a:cs typeface="Microsoft Himalaya" pitchFamily="2" charset="0"/>
              </a:rPr>
              <a:t>youtu.be</a:t>
            </a:r>
            <a:r>
              <a:rPr kumimoji="0" lang="en-IN" sz="1200" b="0" i="0" u="sng" strike="noStrike" kern="1200" cap="none" spc="0" normalizeH="0" baseline="0" noProof="0" dirty="0">
                <a:ln>
                  <a:noFill/>
                </a:ln>
                <a:solidFill>
                  <a:srgbClr val="0563C1"/>
                </a:solidFill>
                <a:effectLst/>
                <a:uLnTx/>
                <a:uFillTx/>
                <a:latin typeface="Bookman Old Style" panose="02050604050505020204" pitchFamily="18" charset="0"/>
                <a:ea typeface="Calibri" panose="020F0502020204030204" pitchFamily="34" charset="0"/>
                <a:cs typeface="Microsoft Himalaya" pitchFamily="2" charset="0"/>
              </a:rPr>
              <a:t>/</a:t>
            </a:r>
            <a:r>
              <a:rPr kumimoji="0" lang="en-IN" sz="1200" b="0" i="0" u="sng" strike="noStrike" kern="1200" cap="none" spc="0" normalizeH="0" baseline="0" noProof="0" dirty="0" err="1">
                <a:ln>
                  <a:noFill/>
                </a:ln>
                <a:solidFill>
                  <a:srgbClr val="0563C1"/>
                </a:solidFill>
                <a:effectLst/>
                <a:uLnTx/>
                <a:uFillTx/>
                <a:latin typeface="Bookman Old Style" panose="02050604050505020204" pitchFamily="18" charset="0"/>
                <a:ea typeface="Calibri" panose="020F0502020204030204" pitchFamily="34" charset="0"/>
                <a:cs typeface="Microsoft Himalaya" pitchFamily="2" charset="0"/>
              </a:rPr>
              <a:t>uBYqBNyojMQ</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graphicFrame>
        <p:nvGraphicFramePr>
          <p:cNvPr id="3" name="Table 4">
            <a:extLst>
              <a:ext uri="{FF2B5EF4-FFF2-40B4-BE49-F238E27FC236}">
                <a16:creationId xmlns:a16="http://schemas.microsoft.com/office/drawing/2014/main" id="{DCA77083-9E5A-1A88-4396-2B599C14FE0E}"/>
              </a:ext>
            </a:extLst>
          </p:cNvPr>
          <p:cNvGraphicFramePr>
            <a:graphicFrameLocks noGrp="1"/>
          </p:cNvGraphicFramePr>
          <p:nvPr>
            <p:extLst>
              <p:ext uri="{D42A27DB-BD31-4B8C-83A1-F6EECF244321}">
                <p14:modId xmlns:p14="http://schemas.microsoft.com/office/powerpoint/2010/main" val="3484004273"/>
              </p:ext>
            </p:extLst>
          </p:nvPr>
        </p:nvGraphicFramePr>
        <p:xfrm>
          <a:off x="204788" y="1173929"/>
          <a:ext cx="6051235" cy="2568041"/>
        </p:xfrm>
        <a:graphic>
          <a:graphicData uri="http://schemas.openxmlformats.org/drawingml/2006/table">
            <a:tbl>
              <a:tblPr firstRow="1" bandRow="1">
                <a:tableStyleId>{5940675A-B579-460E-94D1-54222C63F5DA}</a:tableStyleId>
              </a:tblPr>
              <a:tblGrid>
                <a:gridCol w="480657">
                  <a:extLst>
                    <a:ext uri="{9D8B030D-6E8A-4147-A177-3AD203B41FA5}">
                      <a16:colId xmlns:a16="http://schemas.microsoft.com/office/drawing/2014/main" val="3668024952"/>
                    </a:ext>
                  </a:extLst>
                </a:gridCol>
                <a:gridCol w="559135">
                  <a:extLst>
                    <a:ext uri="{9D8B030D-6E8A-4147-A177-3AD203B41FA5}">
                      <a16:colId xmlns:a16="http://schemas.microsoft.com/office/drawing/2014/main" val="3757525647"/>
                    </a:ext>
                  </a:extLst>
                </a:gridCol>
                <a:gridCol w="321571">
                  <a:extLst>
                    <a:ext uri="{9D8B030D-6E8A-4147-A177-3AD203B41FA5}">
                      <a16:colId xmlns:a16="http://schemas.microsoft.com/office/drawing/2014/main" val="1073837515"/>
                    </a:ext>
                  </a:extLst>
                </a:gridCol>
                <a:gridCol w="321571">
                  <a:extLst>
                    <a:ext uri="{9D8B030D-6E8A-4147-A177-3AD203B41FA5}">
                      <a16:colId xmlns:a16="http://schemas.microsoft.com/office/drawing/2014/main" val="3338211270"/>
                    </a:ext>
                  </a:extLst>
                </a:gridCol>
                <a:gridCol w="321571">
                  <a:extLst>
                    <a:ext uri="{9D8B030D-6E8A-4147-A177-3AD203B41FA5}">
                      <a16:colId xmlns:a16="http://schemas.microsoft.com/office/drawing/2014/main" val="381207558"/>
                    </a:ext>
                  </a:extLst>
                </a:gridCol>
                <a:gridCol w="321571">
                  <a:extLst>
                    <a:ext uri="{9D8B030D-6E8A-4147-A177-3AD203B41FA5}">
                      <a16:colId xmlns:a16="http://schemas.microsoft.com/office/drawing/2014/main" val="2415328115"/>
                    </a:ext>
                  </a:extLst>
                </a:gridCol>
                <a:gridCol w="321571">
                  <a:extLst>
                    <a:ext uri="{9D8B030D-6E8A-4147-A177-3AD203B41FA5}">
                      <a16:colId xmlns:a16="http://schemas.microsoft.com/office/drawing/2014/main" val="3889342844"/>
                    </a:ext>
                  </a:extLst>
                </a:gridCol>
                <a:gridCol w="321571">
                  <a:extLst>
                    <a:ext uri="{9D8B030D-6E8A-4147-A177-3AD203B41FA5}">
                      <a16:colId xmlns:a16="http://schemas.microsoft.com/office/drawing/2014/main" val="3085005204"/>
                    </a:ext>
                  </a:extLst>
                </a:gridCol>
                <a:gridCol w="321571">
                  <a:extLst>
                    <a:ext uri="{9D8B030D-6E8A-4147-A177-3AD203B41FA5}">
                      <a16:colId xmlns:a16="http://schemas.microsoft.com/office/drawing/2014/main" val="653811201"/>
                    </a:ext>
                  </a:extLst>
                </a:gridCol>
                <a:gridCol w="321571">
                  <a:extLst>
                    <a:ext uri="{9D8B030D-6E8A-4147-A177-3AD203B41FA5}">
                      <a16:colId xmlns:a16="http://schemas.microsoft.com/office/drawing/2014/main" val="3371030072"/>
                    </a:ext>
                  </a:extLst>
                </a:gridCol>
                <a:gridCol w="495060">
                  <a:extLst>
                    <a:ext uri="{9D8B030D-6E8A-4147-A177-3AD203B41FA5}">
                      <a16:colId xmlns:a16="http://schemas.microsoft.com/office/drawing/2014/main" val="3199136490"/>
                    </a:ext>
                  </a:extLst>
                </a:gridCol>
                <a:gridCol w="770471">
                  <a:extLst>
                    <a:ext uri="{9D8B030D-6E8A-4147-A177-3AD203B41FA5}">
                      <a16:colId xmlns:a16="http://schemas.microsoft.com/office/drawing/2014/main" val="1417077738"/>
                    </a:ext>
                  </a:extLst>
                </a:gridCol>
                <a:gridCol w="1173344">
                  <a:extLst>
                    <a:ext uri="{9D8B030D-6E8A-4147-A177-3AD203B41FA5}">
                      <a16:colId xmlns:a16="http://schemas.microsoft.com/office/drawing/2014/main" val="1110129593"/>
                    </a:ext>
                  </a:extLst>
                </a:gridCol>
              </a:tblGrid>
              <a:tr h="856975">
                <a:tc rowSpan="2">
                  <a:txBody>
                    <a:bodyPr/>
                    <a:lstStyle/>
                    <a:p>
                      <a:pPr algn="ctr"/>
                      <a:r>
                        <a:rPr lang="en-US" sz="1200" dirty="0">
                          <a:latin typeface="Bookman Old Style" panose="02050604050505020204" pitchFamily="18" charset="0"/>
                        </a:rPr>
                        <a:t>Plant Species </a:t>
                      </a:r>
                    </a:p>
                  </a:txBody>
                  <a:tcPr vert="vert270" anchor="ctr"/>
                </a:tc>
                <a:tc gridSpan="10">
                  <a:txBody>
                    <a:bodyPr/>
                    <a:lstStyle/>
                    <a:p>
                      <a:pPr marL="0" marR="0" lvl="0" indent="0" algn="ctr"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Number of quadrats employed in the study (Q) </a:t>
                      </a:r>
                    </a:p>
                    <a:p>
                      <a:pPr marL="0" marR="0" lvl="0" indent="0" algn="ctr" defTabSz="1280160" rtl="0" eaLnBrk="1" fontAlgn="auto" latinLnBrk="0" hangingPunct="1">
                        <a:lnSpc>
                          <a:spcPct val="100000"/>
                        </a:lnSpc>
                        <a:spcBef>
                          <a:spcPts val="0"/>
                        </a:spcBef>
                        <a:spcAft>
                          <a:spcPts val="0"/>
                        </a:spcAft>
                        <a:buClrTx/>
                        <a:buSzTx/>
                        <a:buFontTx/>
                        <a:buNone/>
                        <a:tabLst/>
                        <a:defRPr/>
                      </a:pPr>
                      <a:endParaRPr lang="en-US" sz="1200" dirty="0">
                        <a:latin typeface="Bookman Old Style" panose="02050604050505020204" pitchFamily="18" charset="0"/>
                      </a:endParaRPr>
                    </a:p>
                  </a:txBody>
                  <a:tcPr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rowSpan="2">
                  <a:txBody>
                    <a:bodyPr/>
                    <a:lstStyle/>
                    <a:p>
                      <a:pPr algn="ctr"/>
                      <a:r>
                        <a:rPr lang="en-US" sz="1200" dirty="0">
                          <a:latin typeface="Bookman Old Style" panose="02050604050505020204" pitchFamily="18" charset="0"/>
                        </a:rPr>
                        <a:t>No. of quadrats</a:t>
                      </a:r>
                      <a:br>
                        <a:rPr lang="en-US" sz="1200" dirty="0">
                          <a:latin typeface="Bookman Old Style" panose="02050604050505020204" pitchFamily="18" charset="0"/>
                        </a:rPr>
                      </a:br>
                      <a:r>
                        <a:rPr lang="en-US" sz="1200" dirty="0">
                          <a:latin typeface="Bookman Old Style" panose="02050604050505020204" pitchFamily="18" charset="0"/>
                        </a:rPr>
                        <a:t>in which the species is present (N) </a:t>
                      </a:r>
                    </a:p>
                  </a:txBody>
                  <a:tcPr vert="vert270" anchor="ctr"/>
                </a:tc>
                <a:tc row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en-US" sz="1200" dirty="0">
                          <a:latin typeface="Bookman Old Style" panose="02050604050505020204" pitchFamily="18" charset="0"/>
                        </a:rPr>
                        <a:t>Percentage of frequency F=N/Q X 100 </a:t>
                      </a:r>
                    </a:p>
                  </a:txBody>
                  <a:tcPr anchor="ctr"/>
                </a:tc>
                <a:extLst>
                  <a:ext uri="{0D108BD9-81ED-4DB2-BD59-A6C34878D82A}">
                    <a16:rowId xmlns:a16="http://schemas.microsoft.com/office/drawing/2014/main" val="2726524844"/>
                  </a:ext>
                </a:extLst>
              </a:tr>
              <a:tr h="731422">
                <a:tc vMerge="1">
                  <a:txBody>
                    <a:bodyPr/>
                    <a:lstStyle/>
                    <a:p>
                      <a:endParaRPr lang="en-US" sz="1200" dirty="0">
                        <a:latin typeface="Bookman Old Style" panose="02050604050505020204" pitchFamily="18" charset="0"/>
                      </a:endParaRPr>
                    </a:p>
                  </a:txBody>
                  <a:tcPr/>
                </a:tc>
                <a:tc>
                  <a:txBody>
                    <a:bodyPr/>
                    <a:lstStyle/>
                    <a:p>
                      <a:pPr algn="ctr"/>
                      <a:r>
                        <a:rPr lang="en-US" sz="1200" b="1" dirty="0">
                          <a:latin typeface="Bookman Old Style" panose="02050604050505020204" pitchFamily="18" charset="0"/>
                        </a:rPr>
                        <a:t>1</a:t>
                      </a:r>
                    </a:p>
                  </a:txBody>
                  <a:tcPr anchor="ctr"/>
                </a:tc>
                <a:tc>
                  <a:txBody>
                    <a:bodyPr/>
                    <a:lstStyle/>
                    <a:p>
                      <a:pPr algn="ctr"/>
                      <a:r>
                        <a:rPr lang="en-US" sz="1200" b="1" dirty="0">
                          <a:latin typeface="Bookman Old Style" panose="02050604050505020204" pitchFamily="18" charset="0"/>
                        </a:rPr>
                        <a:t>2</a:t>
                      </a:r>
                    </a:p>
                  </a:txBody>
                  <a:tcPr anchor="ctr"/>
                </a:tc>
                <a:tc>
                  <a:txBody>
                    <a:bodyPr/>
                    <a:lstStyle/>
                    <a:p>
                      <a:pPr algn="ctr"/>
                      <a:r>
                        <a:rPr lang="en-US" sz="1200" b="1" dirty="0">
                          <a:latin typeface="Bookman Old Style" panose="02050604050505020204" pitchFamily="18" charset="0"/>
                        </a:rPr>
                        <a:t>3</a:t>
                      </a:r>
                    </a:p>
                  </a:txBody>
                  <a:tcPr anchor="ctr"/>
                </a:tc>
                <a:tc>
                  <a:txBody>
                    <a:bodyPr/>
                    <a:lstStyle/>
                    <a:p>
                      <a:pPr algn="ctr"/>
                      <a:r>
                        <a:rPr lang="en-US" sz="1200" b="1" dirty="0">
                          <a:latin typeface="Bookman Old Style" panose="02050604050505020204" pitchFamily="18" charset="0"/>
                        </a:rPr>
                        <a:t>4</a:t>
                      </a:r>
                    </a:p>
                  </a:txBody>
                  <a:tcPr anchor="ctr"/>
                </a:tc>
                <a:tc>
                  <a:txBody>
                    <a:bodyPr/>
                    <a:lstStyle/>
                    <a:p>
                      <a:pPr algn="ctr"/>
                      <a:r>
                        <a:rPr lang="en-US" sz="1200" b="1" dirty="0">
                          <a:latin typeface="Bookman Old Style" panose="02050604050505020204" pitchFamily="18" charset="0"/>
                        </a:rPr>
                        <a:t>5</a:t>
                      </a:r>
                    </a:p>
                  </a:txBody>
                  <a:tcPr anchor="ctr"/>
                </a:tc>
                <a:tc>
                  <a:txBody>
                    <a:bodyPr/>
                    <a:lstStyle/>
                    <a:p>
                      <a:pPr algn="ctr"/>
                      <a:r>
                        <a:rPr lang="en-US" sz="1200" b="1" dirty="0">
                          <a:latin typeface="Bookman Old Style" panose="02050604050505020204" pitchFamily="18" charset="0"/>
                        </a:rPr>
                        <a:t>6</a:t>
                      </a:r>
                    </a:p>
                  </a:txBody>
                  <a:tcPr anchor="ctr"/>
                </a:tc>
                <a:tc>
                  <a:txBody>
                    <a:bodyPr/>
                    <a:lstStyle/>
                    <a:p>
                      <a:pPr algn="ctr"/>
                      <a:r>
                        <a:rPr lang="en-US" sz="1200" b="1" dirty="0">
                          <a:latin typeface="Bookman Old Style" panose="02050604050505020204" pitchFamily="18" charset="0"/>
                        </a:rPr>
                        <a:t>7</a:t>
                      </a:r>
                    </a:p>
                  </a:txBody>
                  <a:tcPr anchor="ctr"/>
                </a:tc>
                <a:tc>
                  <a:txBody>
                    <a:bodyPr/>
                    <a:lstStyle/>
                    <a:p>
                      <a:pPr algn="ctr"/>
                      <a:r>
                        <a:rPr lang="en-US" sz="1200" b="1" dirty="0">
                          <a:latin typeface="Bookman Old Style" panose="02050604050505020204" pitchFamily="18" charset="0"/>
                        </a:rPr>
                        <a:t>8</a:t>
                      </a:r>
                    </a:p>
                  </a:txBody>
                  <a:tcPr anchor="ctr"/>
                </a:tc>
                <a:tc>
                  <a:txBody>
                    <a:bodyPr/>
                    <a:lstStyle/>
                    <a:p>
                      <a:pPr algn="ctr"/>
                      <a:r>
                        <a:rPr lang="en-US" sz="1200" b="1" dirty="0">
                          <a:latin typeface="Bookman Old Style" panose="02050604050505020204" pitchFamily="18" charset="0"/>
                        </a:rPr>
                        <a:t>9</a:t>
                      </a:r>
                    </a:p>
                  </a:txBody>
                  <a:tcPr anchor="ctr"/>
                </a:tc>
                <a:tc>
                  <a:txBody>
                    <a:bodyPr/>
                    <a:lstStyle/>
                    <a:p>
                      <a:pPr algn="ctr"/>
                      <a:r>
                        <a:rPr lang="en-US" sz="1200" b="1" dirty="0">
                          <a:latin typeface="Bookman Old Style" panose="02050604050505020204" pitchFamily="18" charset="0"/>
                        </a:rPr>
                        <a:t>10</a:t>
                      </a:r>
                    </a:p>
                  </a:txBody>
                  <a:tcPr anchor="ctr"/>
                </a:tc>
                <a:tc vMerge="1">
                  <a:txBody>
                    <a:bodyPr/>
                    <a:lstStyle/>
                    <a:p>
                      <a:endParaRPr lang="en-US" sz="1200" dirty="0">
                        <a:latin typeface="Bookman Old Style" panose="02050604050505020204" pitchFamily="18" charset="0"/>
                      </a:endParaRPr>
                    </a:p>
                  </a:txBody>
                  <a:tcPr/>
                </a:tc>
                <a:tc vMerge="1">
                  <a:txBody>
                    <a:bodyPr/>
                    <a:lstStyle/>
                    <a:p>
                      <a:endParaRPr lang="en-US" sz="1200" dirty="0">
                        <a:latin typeface="Bookman Old Style" panose="02050604050505020204" pitchFamily="18" charset="0"/>
                      </a:endParaRPr>
                    </a:p>
                  </a:txBody>
                  <a:tcPr/>
                </a:tc>
                <a:extLst>
                  <a:ext uri="{0D108BD9-81ED-4DB2-BD59-A6C34878D82A}">
                    <a16:rowId xmlns:a16="http://schemas.microsoft.com/office/drawing/2014/main" val="1046162266"/>
                  </a:ext>
                </a:extLst>
              </a:tr>
              <a:tr h="522444">
                <a:tc>
                  <a:txBody>
                    <a:bodyPr/>
                    <a:lstStyle/>
                    <a:p>
                      <a:pPr algn="ctr"/>
                      <a:r>
                        <a:rPr lang="en-US" sz="1200" dirty="0">
                          <a:latin typeface="Bookman Old Style" panose="02050604050505020204" pitchFamily="18" charset="0"/>
                        </a:rPr>
                        <a:t>A</a:t>
                      </a:r>
                    </a:p>
                  </a:txBody>
                  <a:tcPr anchor="ctr"/>
                </a:tc>
                <a:tc>
                  <a:txBody>
                    <a:bodyPr/>
                    <a:lstStyle/>
                    <a:p>
                      <a:pPr algn="ctr"/>
                      <a:r>
                        <a:rPr lang="en-US" sz="1200" dirty="0">
                          <a:solidFill>
                            <a:schemeClr val="bg1">
                              <a:lumMod val="65000"/>
                            </a:schemeClr>
                          </a:solidFill>
                          <a:latin typeface="Bookman Old Style" panose="02050604050505020204" pitchFamily="18" charset="0"/>
                        </a:rPr>
                        <a:t>✔️</a:t>
                      </a:r>
                    </a:p>
                  </a:txBody>
                  <a:tcPr anchor="ctr"/>
                </a:tc>
                <a:tc>
                  <a:txBody>
                    <a:bodyPr/>
                    <a:lstStyle/>
                    <a:p>
                      <a:pPr algn="ctr"/>
                      <a:r>
                        <a:rPr lang="en-US" sz="1200" b="1" dirty="0">
                          <a:solidFill>
                            <a:schemeClr val="bg1">
                              <a:lumMod val="65000"/>
                            </a:schemeClr>
                          </a:solidFill>
                          <a:latin typeface="Bookman Old Style" panose="02050604050505020204" pitchFamily="18" charset="0"/>
                        </a:rPr>
                        <a:t>╳</a:t>
                      </a:r>
                    </a:p>
                  </a:txBody>
                  <a:tcPr anchor="ctr"/>
                </a:tc>
                <a:tc>
                  <a:txBody>
                    <a:bodyPr/>
                    <a:lstStyle/>
                    <a:p>
                      <a:pPr algn="ctr"/>
                      <a:r>
                        <a:rPr lang="en-US" sz="1200" dirty="0">
                          <a:solidFill>
                            <a:schemeClr val="bg1">
                              <a:lumMod val="65000"/>
                            </a:schemeClr>
                          </a:solidFill>
                          <a:latin typeface="Bookman Old Style" panose="02050604050505020204" pitchFamily="18" charset="0"/>
                        </a:rPr>
                        <a:t>✔️</a:t>
                      </a:r>
                    </a:p>
                  </a:txBody>
                  <a:tcPr anchor="ctr"/>
                </a:tc>
                <a:tc>
                  <a:txBody>
                    <a:bodyPr/>
                    <a:lstStyle/>
                    <a:p>
                      <a:pPr algn="ctr"/>
                      <a:r>
                        <a:rPr lang="en-US" sz="1200" dirty="0">
                          <a:solidFill>
                            <a:schemeClr val="bg1">
                              <a:lumMod val="65000"/>
                            </a:schemeClr>
                          </a:solidFill>
                          <a:latin typeface="Bookman Old Style" panose="02050604050505020204" pitchFamily="18" charset="0"/>
                        </a:rPr>
                        <a:t>✔️</a:t>
                      </a:r>
                    </a:p>
                  </a:txBody>
                  <a:tcPr anchor="ctr"/>
                </a:tc>
                <a:tc>
                  <a:txBody>
                    <a:bodyPr/>
                    <a:lstStyle/>
                    <a:p>
                      <a:pPr marL="0" marR="0" lvl="0" indent="0" algn="ctr" defTabSz="1280160" rtl="0" eaLnBrk="1" fontAlgn="auto" latinLnBrk="0" hangingPunct="1">
                        <a:lnSpc>
                          <a:spcPct val="100000"/>
                        </a:lnSpc>
                        <a:spcBef>
                          <a:spcPts val="0"/>
                        </a:spcBef>
                        <a:spcAft>
                          <a:spcPts val="0"/>
                        </a:spcAft>
                        <a:buClrTx/>
                        <a:buSzTx/>
                        <a:buFontTx/>
                        <a:buNone/>
                        <a:tabLst/>
                        <a:defRPr/>
                      </a:pPr>
                      <a:r>
                        <a:rPr lang="en-US" sz="1200" b="1" dirty="0">
                          <a:solidFill>
                            <a:schemeClr val="bg1">
                              <a:lumMod val="65000"/>
                            </a:schemeClr>
                          </a:solidFill>
                          <a:latin typeface="Bookman Old Style" panose="02050604050505020204" pitchFamily="18" charset="0"/>
                        </a:rPr>
                        <a:t>╳</a:t>
                      </a:r>
                    </a:p>
                  </a:txBody>
                  <a:tcPr anchor="ctr"/>
                </a:tc>
                <a:tc>
                  <a:txBody>
                    <a:bodyPr/>
                    <a:lstStyle/>
                    <a:p>
                      <a:pPr marL="0" marR="0" lvl="0" indent="0" algn="ctr" defTabSz="1280160" rtl="0" eaLnBrk="1" fontAlgn="auto" latinLnBrk="0" hangingPunct="1">
                        <a:lnSpc>
                          <a:spcPct val="100000"/>
                        </a:lnSpc>
                        <a:spcBef>
                          <a:spcPts val="0"/>
                        </a:spcBef>
                        <a:spcAft>
                          <a:spcPts val="0"/>
                        </a:spcAft>
                        <a:buClrTx/>
                        <a:buSzTx/>
                        <a:buFontTx/>
                        <a:buNone/>
                        <a:tabLst/>
                        <a:defRPr/>
                      </a:pPr>
                      <a:r>
                        <a:rPr lang="en-US" sz="1200" b="1" dirty="0">
                          <a:solidFill>
                            <a:schemeClr val="bg1">
                              <a:lumMod val="65000"/>
                            </a:schemeClr>
                          </a:solidFill>
                          <a:latin typeface="Bookman Old Style" panose="02050604050505020204" pitchFamily="18" charset="0"/>
                        </a:rPr>
                        <a:t>╳</a:t>
                      </a:r>
                    </a:p>
                  </a:txBody>
                  <a:tcPr anchor="ctr"/>
                </a:tc>
                <a:tc>
                  <a:txBody>
                    <a:bodyPr/>
                    <a:lstStyle/>
                    <a:p>
                      <a:pPr algn="ctr"/>
                      <a:r>
                        <a:rPr lang="en-US" sz="1200" dirty="0">
                          <a:solidFill>
                            <a:schemeClr val="bg1">
                              <a:lumMod val="65000"/>
                            </a:schemeClr>
                          </a:solidFill>
                          <a:latin typeface="Bookman Old Style" panose="02050604050505020204" pitchFamily="18" charset="0"/>
                        </a:rPr>
                        <a:t>✔️</a:t>
                      </a:r>
                    </a:p>
                  </a:txBody>
                  <a:tcPr anchor="ctr"/>
                </a:tc>
                <a:tc>
                  <a:txBody>
                    <a:bodyPr/>
                    <a:lstStyle/>
                    <a:p>
                      <a:pPr marL="0" marR="0" lvl="0" indent="0" algn="ctr" defTabSz="1280160" rtl="0" eaLnBrk="1" fontAlgn="auto" latinLnBrk="0" hangingPunct="1">
                        <a:lnSpc>
                          <a:spcPct val="100000"/>
                        </a:lnSpc>
                        <a:spcBef>
                          <a:spcPts val="0"/>
                        </a:spcBef>
                        <a:spcAft>
                          <a:spcPts val="0"/>
                        </a:spcAft>
                        <a:buClrTx/>
                        <a:buSzTx/>
                        <a:buFontTx/>
                        <a:buNone/>
                        <a:tabLst/>
                        <a:defRPr/>
                      </a:pPr>
                      <a:r>
                        <a:rPr lang="en-US" sz="1200" b="1" dirty="0">
                          <a:solidFill>
                            <a:schemeClr val="bg1">
                              <a:lumMod val="65000"/>
                            </a:schemeClr>
                          </a:solidFill>
                          <a:latin typeface="Bookman Old Style" panose="02050604050505020204" pitchFamily="18" charset="0"/>
                        </a:rPr>
                        <a:t>╳</a:t>
                      </a:r>
                    </a:p>
                  </a:txBody>
                  <a:tcPr anchor="ctr"/>
                </a:tc>
                <a:tc>
                  <a:txBody>
                    <a:bodyPr/>
                    <a:lstStyle/>
                    <a:p>
                      <a:pPr marL="0" marR="0" lvl="0" indent="0" algn="ctr" defTabSz="1280160" rtl="0" eaLnBrk="1" fontAlgn="auto" latinLnBrk="0" hangingPunct="1">
                        <a:lnSpc>
                          <a:spcPct val="100000"/>
                        </a:lnSpc>
                        <a:spcBef>
                          <a:spcPts val="0"/>
                        </a:spcBef>
                        <a:spcAft>
                          <a:spcPts val="0"/>
                        </a:spcAft>
                        <a:buClrTx/>
                        <a:buSzTx/>
                        <a:buFontTx/>
                        <a:buNone/>
                        <a:tabLst/>
                        <a:defRPr/>
                      </a:pPr>
                      <a:r>
                        <a:rPr lang="en-US" sz="1200" b="1" dirty="0">
                          <a:solidFill>
                            <a:schemeClr val="bg1">
                              <a:lumMod val="65000"/>
                            </a:schemeClr>
                          </a:solidFill>
                          <a:latin typeface="Bookman Old Style" panose="02050604050505020204" pitchFamily="18" charset="0"/>
                        </a:rPr>
                        <a:t>╳</a:t>
                      </a:r>
                    </a:p>
                  </a:txBody>
                  <a:tcPr anchor="ctr"/>
                </a:tc>
                <a:tc>
                  <a:txBody>
                    <a:bodyPr/>
                    <a:lstStyle/>
                    <a:p>
                      <a:pPr algn="ctr"/>
                      <a:r>
                        <a:rPr lang="en-US" sz="1200" dirty="0">
                          <a:solidFill>
                            <a:schemeClr val="bg1">
                              <a:lumMod val="65000"/>
                            </a:schemeClr>
                          </a:solidFill>
                          <a:latin typeface="Bookman Old Style" panose="02050604050505020204" pitchFamily="18" charset="0"/>
                        </a:rPr>
                        <a:t>✔️</a:t>
                      </a:r>
                    </a:p>
                  </a:txBody>
                  <a:tcPr anchor="ctr"/>
                </a:tc>
                <a:tc>
                  <a:txBody>
                    <a:bodyPr/>
                    <a:lstStyle/>
                    <a:p>
                      <a:pPr algn="ctr"/>
                      <a:r>
                        <a:rPr lang="en-US" sz="1200" dirty="0">
                          <a:solidFill>
                            <a:schemeClr val="bg1">
                              <a:lumMod val="65000"/>
                            </a:schemeClr>
                          </a:solidFill>
                          <a:latin typeface="Bookman Old Style" panose="02050604050505020204" pitchFamily="18" charset="0"/>
                        </a:rPr>
                        <a:t>5</a:t>
                      </a:r>
                    </a:p>
                  </a:txBody>
                  <a:tcPr anchor="ctr"/>
                </a:tc>
                <a:tc>
                  <a:txBody>
                    <a:bodyPr/>
                    <a:lstStyle/>
                    <a:p>
                      <a:pPr algn="ctr"/>
                      <a:r>
                        <a:rPr lang="en-US" sz="1200" dirty="0">
                          <a:solidFill>
                            <a:schemeClr val="bg1">
                              <a:lumMod val="65000"/>
                            </a:schemeClr>
                          </a:solidFill>
                          <a:latin typeface="Bookman Old Style" panose="02050604050505020204" pitchFamily="18" charset="0"/>
                        </a:rPr>
                        <a:t>5/10 x 100 = 50%</a:t>
                      </a:r>
                    </a:p>
                  </a:txBody>
                  <a:tcPr anchor="ctr"/>
                </a:tc>
                <a:extLst>
                  <a:ext uri="{0D108BD9-81ED-4DB2-BD59-A6C34878D82A}">
                    <a16:rowId xmlns:a16="http://schemas.microsoft.com/office/drawing/2014/main" val="1927410870"/>
                  </a:ext>
                </a:extLst>
              </a:tr>
              <a:tr h="386167">
                <a:tc>
                  <a:txBody>
                    <a:bodyPr/>
                    <a:lstStyle/>
                    <a:p>
                      <a:pPr algn="ctr"/>
                      <a:r>
                        <a:rPr lang="en-US" sz="1200" dirty="0">
                          <a:latin typeface="Bookman Old Style" panose="02050604050505020204" pitchFamily="18" charset="0"/>
                        </a:rPr>
                        <a:t>B</a:t>
                      </a:r>
                    </a:p>
                  </a:txBody>
                  <a:tcPr anchor="ctr"/>
                </a:tc>
                <a:tc>
                  <a:txBody>
                    <a:bodyPr/>
                    <a:lstStyle/>
                    <a:p>
                      <a:pPr marL="0" marR="0" lvl="0" indent="0" algn="ctr" defTabSz="1280160" rtl="0" eaLnBrk="1" fontAlgn="auto" latinLnBrk="0" hangingPunct="1">
                        <a:lnSpc>
                          <a:spcPct val="100000"/>
                        </a:lnSpc>
                        <a:spcBef>
                          <a:spcPts val="0"/>
                        </a:spcBef>
                        <a:spcAft>
                          <a:spcPts val="0"/>
                        </a:spcAft>
                        <a:buClrTx/>
                        <a:buSzTx/>
                        <a:buFontTx/>
                        <a:buNone/>
                        <a:tabLst/>
                        <a:defRPr/>
                      </a:pPr>
                      <a:r>
                        <a:rPr lang="en-US" sz="1200" b="1" dirty="0">
                          <a:solidFill>
                            <a:schemeClr val="bg1">
                              <a:lumMod val="65000"/>
                            </a:schemeClr>
                          </a:solidFill>
                          <a:latin typeface="Bookman Old Style" panose="02050604050505020204" pitchFamily="18" charset="0"/>
                        </a:rPr>
                        <a:t>╳</a:t>
                      </a:r>
                    </a:p>
                  </a:txBody>
                  <a:tcPr anchor="ctr"/>
                </a:tc>
                <a:tc>
                  <a:txBody>
                    <a:bodyPr/>
                    <a:lstStyle/>
                    <a:p>
                      <a:pPr marL="0" marR="0" lvl="0" indent="0" algn="ctr" defTabSz="1280160" rtl="0" eaLnBrk="1" fontAlgn="auto" latinLnBrk="0" hangingPunct="1">
                        <a:lnSpc>
                          <a:spcPct val="100000"/>
                        </a:lnSpc>
                        <a:spcBef>
                          <a:spcPts val="0"/>
                        </a:spcBef>
                        <a:spcAft>
                          <a:spcPts val="0"/>
                        </a:spcAft>
                        <a:buClrTx/>
                        <a:buSzTx/>
                        <a:buFontTx/>
                        <a:buNone/>
                        <a:tabLst/>
                        <a:defRPr/>
                      </a:pPr>
                      <a:r>
                        <a:rPr lang="en-US" sz="1200" b="1" dirty="0">
                          <a:solidFill>
                            <a:schemeClr val="bg1">
                              <a:lumMod val="65000"/>
                            </a:schemeClr>
                          </a:solidFill>
                          <a:latin typeface="Bookman Old Style" panose="02050604050505020204" pitchFamily="18" charset="0"/>
                        </a:rPr>
                        <a:t>╳</a:t>
                      </a:r>
                    </a:p>
                  </a:txBody>
                  <a:tcPr anchor="ctr"/>
                </a:tc>
                <a:tc>
                  <a:txBody>
                    <a:bodyPr/>
                    <a:lstStyle/>
                    <a:p>
                      <a:pPr marL="0" marR="0" lvl="0" indent="0" algn="ctr" defTabSz="1280160" rtl="0" eaLnBrk="1" fontAlgn="auto" latinLnBrk="0" hangingPunct="1">
                        <a:lnSpc>
                          <a:spcPct val="100000"/>
                        </a:lnSpc>
                        <a:spcBef>
                          <a:spcPts val="0"/>
                        </a:spcBef>
                        <a:spcAft>
                          <a:spcPts val="0"/>
                        </a:spcAft>
                        <a:buClrTx/>
                        <a:buSzTx/>
                        <a:buFontTx/>
                        <a:buNone/>
                        <a:tabLst/>
                        <a:defRPr/>
                      </a:pPr>
                      <a:r>
                        <a:rPr lang="en-US" sz="1200" b="1" dirty="0">
                          <a:solidFill>
                            <a:schemeClr val="bg1">
                              <a:lumMod val="65000"/>
                            </a:schemeClr>
                          </a:solidFill>
                          <a:latin typeface="Bookman Old Style" panose="02050604050505020204" pitchFamily="18" charset="0"/>
                        </a:rPr>
                        <a:t>╳</a:t>
                      </a:r>
                    </a:p>
                  </a:txBody>
                  <a:tcPr anchor="ctr"/>
                </a:tc>
                <a:tc>
                  <a:txBody>
                    <a:bodyPr/>
                    <a:lstStyle/>
                    <a:p>
                      <a:pPr marL="0" marR="0" lvl="0" indent="0" algn="ctr" defTabSz="1280160" rtl="0" eaLnBrk="1" fontAlgn="auto" latinLnBrk="0" hangingPunct="1">
                        <a:lnSpc>
                          <a:spcPct val="100000"/>
                        </a:lnSpc>
                        <a:spcBef>
                          <a:spcPts val="0"/>
                        </a:spcBef>
                        <a:spcAft>
                          <a:spcPts val="0"/>
                        </a:spcAft>
                        <a:buClrTx/>
                        <a:buSzTx/>
                        <a:buFontTx/>
                        <a:buNone/>
                        <a:tabLst/>
                        <a:defRPr/>
                      </a:pPr>
                      <a:r>
                        <a:rPr lang="en-US" sz="1200" b="1" dirty="0">
                          <a:solidFill>
                            <a:schemeClr val="bg1">
                              <a:lumMod val="65000"/>
                            </a:schemeClr>
                          </a:solidFill>
                          <a:latin typeface="Bookman Old Style" panose="02050604050505020204" pitchFamily="18" charset="0"/>
                        </a:rPr>
                        <a:t>╳</a:t>
                      </a:r>
                    </a:p>
                  </a:txBody>
                  <a:tcPr anchor="ctr"/>
                </a:tc>
                <a:tc>
                  <a:txBody>
                    <a:bodyPr/>
                    <a:lstStyle/>
                    <a:p>
                      <a:pPr algn="ctr"/>
                      <a:r>
                        <a:rPr lang="en-US" sz="1200" dirty="0">
                          <a:solidFill>
                            <a:schemeClr val="bg1">
                              <a:lumMod val="65000"/>
                            </a:schemeClr>
                          </a:solidFill>
                          <a:latin typeface="Bookman Old Style" panose="02050604050505020204" pitchFamily="18" charset="0"/>
                        </a:rPr>
                        <a:t>✔️</a:t>
                      </a:r>
                    </a:p>
                  </a:txBody>
                  <a:tcPr anchor="ctr"/>
                </a:tc>
                <a:tc>
                  <a:txBody>
                    <a:bodyPr/>
                    <a:lstStyle/>
                    <a:p>
                      <a:pPr marL="0" marR="0" lvl="0" indent="0" algn="ctr" defTabSz="1280160" rtl="0" eaLnBrk="1" fontAlgn="auto" latinLnBrk="0" hangingPunct="1">
                        <a:lnSpc>
                          <a:spcPct val="100000"/>
                        </a:lnSpc>
                        <a:spcBef>
                          <a:spcPts val="0"/>
                        </a:spcBef>
                        <a:spcAft>
                          <a:spcPts val="0"/>
                        </a:spcAft>
                        <a:buClrTx/>
                        <a:buSzTx/>
                        <a:buFontTx/>
                        <a:buNone/>
                        <a:tabLst/>
                        <a:defRPr/>
                      </a:pPr>
                      <a:r>
                        <a:rPr lang="en-US" sz="1200" b="1" dirty="0">
                          <a:solidFill>
                            <a:schemeClr val="bg1">
                              <a:lumMod val="65000"/>
                            </a:schemeClr>
                          </a:solidFill>
                          <a:latin typeface="Bookman Old Style" panose="02050604050505020204" pitchFamily="18" charset="0"/>
                        </a:rPr>
                        <a:t>╳</a:t>
                      </a:r>
                    </a:p>
                  </a:txBody>
                  <a:tcPr anchor="ctr"/>
                </a:tc>
                <a:tc>
                  <a:txBody>
                    <a:bodyPr/>
                    <a:lstStyle/>
                    <a:p>
                      <a:pPr marL="0" marR="0" lvl="0" indent="0" algn="ctr" defTabSz="1280160" rtl="0" eaLnBrk="1" fontAlgn="auto" latinLnBrk="0" hangingPunct="1">
                        <a:lnSpc>
                          <a:spcPct val="100000"/>
                        </a:lnSpc>
                        <a:spcBef>
                          <a:spcPts val="0"/>
                        </a:spcBef>
                        <a:spcAft>
                          <a:spcPts val="0"/>
                        </a:spcAft>
                        <a:buClrTx/>
                        <a:buSzTx/>
                        <a:buFontTx/>
                        <a:buNone/>
                        <a:tabLst/>
                        <a:defRPr/>
                      </a:pPr>
                      <a:r>
                        <a:rPr lang="en-US" sz="1200" b="1" dirty="0">
                          <a:solidFill>
                            <a:schemeClr val="bg1">
                              <a:lumMod val="65000"/>
                            </a:schemeClr>
                          </a:solidFill>
                          <a:latin typeface="Bookman Old Style" panose="02050604050505020204" pitchFamily="18" charset="0"/>
                        </a:rPr>
                        <a:t>╳</a:t>
                      </a:r>
                    </a:p>
                  </a:txBody>
                  <a:tcPr anchor="ctr"/>
                </a:tc>
                <a:tc>
                  <a:txBody>
                    <a:bodyPr/>
                    <a:lstStyle/>
                    <a:p>
                      <a:pPr marL="0" marR="0" lvl="0" indent="0" algn="ctr" defTabSz="1280160" rtl="0" eaLnBrk="1" fontAlgn="auto" latinLnBrk="0" hangingPunct="1">
                        <a:lnSpc>
                          <a:spcPct val="100000"/>
                        </a:lnSpc>
                        <a:spcBef>
                          <a:spcPts val="0"/>
                        </a:spcBef>
                        <a:spcAft>
                          <a:spcPts val="0"/>
                        </a:spcAft>
                        <a:buClrTx/>
                        <a:buSzTx/>
                        <a:buFontTx/>
                        <a:buNone/>
                        <a:tabLst/>
                        <a:defRPr/>
                      </a:pPr>
                      <a:r>
                        <a:rPr lang="en-US" sz="1200" b="1" dirty="0">
                          <a:solidFill>
                            <a:schemeClr val="bg1">
                              <a:lumMod val="65000"/>
                            </a:schemeClr>
                          </a:solidFill>
                          <a:latin typeface="Bookman Old Style" panose="02050604050505020204" pitchFamily="18" charset="0"/>
                        </a:rPr>
                        <a:t>╳</a:t>
                      </a:r>
                    </a:p>
                  </a:txBody>
                  <a:tcPr anchor="ctr"/>
                </a:tc>
                <a:tc>
                  <a:txBody>
                    <a:bodyPr/>
                    <a:lstStyle/>
                    <a:p>
                      <a:pPr marL="0" marR="0" lvl="0" indent="0" algn="ctr" defTabSz="1280160" rtl="0" eaLnBrk="1" fontAlgn="auto" latinLnBrk="0" hangingPunct="1">
                        <a:lnSpc>
                          <a:spcPct val="100000"/>
                        </a:lnSpc>
                        <a:spcBef>
                          <a:spcPts val="0"/>
                        </a:spcBef>
                        <a:spcAft>
                          <a:spcPts val="0"/>
                        </a:spcAft>
                        <a:buClrTx/>
                        <a:buSzTx/>
                        <a:buFontTx/>
                        <a:buNone/>
                        <a:tabLst/>
                        <a:defRPr/>
                      </a:pPr>
                      <a:r>
                        <a:rPr lang="en-US" sz="1200" b="1" dirty="0">
                          <a:solidFill>
                            <a:schemeClr val="bg1">
                              <a:lumMod val="65000"/>
                            </a:schemeClr>
                          </a:solidFill>
                          <a:latin typeface="Bookman Old Style" panose="02050604050505020204" pitchFamily="18" charset="0"/>
                        </a:rPr>
                        <a:t>╳</a:t>
                      </a:r>
                    </a:p>
                  </a:txBody>
                  <a:tcPr anchor="ctr"/>
                </a:tc>
                <a:tc>
                  <a:txBody>
                    <a:bodyPr/>
                    <a:lstStyle/>
                    <a:p>
                      <a:pPr marL="0" marR="0" lvl="0" indent="0" algn="ctr" defTabSz="1280160" rtl="0" eaLnBrk="1" fontAlgn="auto" latinLnBrk="0" hangingPunct="1">
                        <a:lnSpc>
                          <a:spcPct val="100000"/>
                        </a:lnSpc>
                        <a:spcBef>
                          <a:spcPts val="0"/>
                        </a:spcBef>
                        <a:spcAft>
                          <a:spcPts val="0"/>
                        </a:spcAft>
                        <a:buClrTx/>
                        <a:buSzTx/>
                        <a:buFontTx/>
                        <a:buNone/>
                        <a:tabLst/>
                        <a:defRPr/>
                      </a:pPr>
                      <a:r>
                        <a:rPr lang="en-US" sz="1200" b="1" dirty="0">
                          <a:solidFill>
                            <a:schemeClr val="bg1">
                              <a:lumMod val="65000"/>
                            </a:schemeClr>
                          </a:solidFill>
                          <a:latin typeface="Bookman Old Style" panose="02050604050505020204" pitchFamily="18" charset="0"/>
                        </a:rPr>
                        <a:t>╳</a:t>
                      </a:r>
                    </a:p>
                  </a:txBody>
                  <a:tcPr anchor="ctr"/>
                </a:tc>
                <a:tc>
                  <a:txBody>
                    <a:bodyPr/>
                    <a:lstStyle/>
                    <a:p>
                      <a:pPr algn="ctr"/>
                      <a:r>
                        <a:rPr lang="en-US" sz="1200" dirty="0">
                          <a:solidFill>
                            <a:schemeClr val="bg1">
                              <a:lumMod val="65000"/>
                            </a:schemeClr>
                          </a:solidFill>
                          <a:latin typeface="Bookman Old Style" panose="02050604050505020204" pitchFamily="18" charset="0"/>
                        </a:rPr>
                        <a:t>1</a:t>
                      </a:r>
                    </a:p>
                  </a:txBody>
                  <a:tcPr anchor="ctr"/>
                </a:tc>
                <a:tc>
                  <a:txBody>
                    <a:bodyPr/>
                    <a:lstStyle/>
                    <a:p>
                      <a:pPr algn="ctr"/>
                      <a:r>
                        <a:rPr lang="en-US" sz="1200" dirty="0">
                          <a:solidFill>
                            <a:schemeClr val="bg1">
                              <a:lumMod val="65000"/>
                            </a:schemeClr>
                          </a:solidFill>
                          <a:latin typeface="Bookman Old Style" panose="02050604050505020204" pitchFamily="18" charset="0"/>
                        </a:rPr>
                        <a:t>01/10 x 100   = 10%</a:t>
                      </a:r>
                    </a:p>
                  </a:txBody>
                  <a:tcPr anchor="ctr"/>
                </a:tc>
                <a:extLst>
                  <a:ext uri="{0D108BD9-81ED-4DB2-BD59-A6C34878D82A}">
                    <a16:rowId xmlns:a16="http://schemas.microsoft.com/office/drawing/2014/main" val="3356511541"/>
                  </a:ext>
                </a:extLst>
              </a:tr>
            </a:tbl>
          </a:graphicData>
        </a:graphic>
      </p:graphicFrame>
    </p:spTree>
    <p:extLst>
      <p:ext uri="{BB962C8B-B14F-4D97-AF65-F5344CB8AC3E}">
        <p14:creationId xmlns:p14="http://schemas.microsoft.com/office/powerpoint/2010/main" val="16849797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2">
            <a:extLst>
              <a:ext uri="{FF2B5EF4-FFF2-40B4-BE49-F238E27FC236}">
                <a16:creationId xmlns:a16="http://schemas.microsoft.com/office/drawing/2014/main" id="{EF9C62DA-01C9-2243-A80A-FE3986D5AEAF}"/>
              </a:ext>
            </a:extLst>
          </p:cNvPr>
          <p:cNvSpPr>
            <a:spLocks noChangeArrowheads="1"/>
          </p:cNvSpPr>
          <p:nvPr/>
        </p:nvSpPr>
        <p:spPr bwMode="auto">
          <a:xfrm>
            <a:off x="1076325" y="1992086"/>
            <a:ext cx="128016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120412E5-3550-D34F-A7A9-55ABE7F1D6ED}"/>
              </a:ext>
            </a:extLst>
          </p:cNvPr>
          <p:cNvSpPr>
            <a:spLocks noChangeArrowheads="1"/>
          </p:cNvSpPr>
          <p:nvPr/>
        </p:nvSpPr>
        <p:spPr bwMode="auto">
          <a:xfrm>
            <a:off x="6696075" y="432843"/>
            <a:ext cx="128016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5" name="Group 4">
            <a:extLst>
              <a:ext uri="{FF2B5EF4-FFF2-40B4-BE49-F238E27FC236}">
                <a16:creationId xmlns:a16="http://schemas.microsoft.com/office/drawing/2014/main" id="{CDE22992-ABEF-A34C-B01A-89BBF4BCA495}"/>
              </a:ext>
            </a:extLst>
          </p:cNvPr>
          <p:cNvGrpSpPr/>
          <p:nvPr/>
        </p:nvGrpSpPr>
        <p:grpSpPr>
          <a:xfrm>
            <a:off x="784609" y="432843"/>
            <a:ext cx="5309003" cy="4024903"/>
            <a:chOff x="696509" y="432843"/>
            <a:chExt cx="5309003" cy="4024903"/>
          </a:xfrm>
        </p:grpSpPr>
        <p:pic>
          <p:nvPicPr>
            <p:cNvPr id="3" name="Picture 2">
              <a:extLst>
                <a:ext uri="{FF2B5EF4-FFF2-40B4-BE49-F238E27FC236}">
                  <a16:creationId xmlns:a16="http://schemas.microsoft.com/office/drawing/2014/main" id="{85A0E2D8-0F97-074F-B121-7C5CEE93657E}"/>
                </a:ext>
              </a:extLst>
            </p:cNvPr>
            <p:cNvPicPr>
              <a:picLocks noChangeAspect="1"/>
            </p:cNvPicPr>
            <p:nvPr/>
          </p:nvPicPr>
          <p:blipFill>
            <a:blip r:embed="rId2">
              <a:grayscl/>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696509" y="432843"/>
              <a:ext cx="5309003" cy="3501683"/>
            </a:xfrm>
            <a:prstGeom prst="rect">
              <a:avLst/>
            </a:prstGeom>
          </p:spPr>
        </p:pic>
        <p:sp>
          <p:nvSpPr>
            <p:cNvPr id="19" name="Rectangle 18">
              <a:extLst>
                <a:ext uri="{FF2B5EF4-FFF2-40B4-BE49-F238E27FC236}">
                  <a16:creationId xmlns:a16="http://schemas.microsoft.com/office/drawing/2014/main" id="{E9CA77F6-AAF2-1946-B3F9-3759B5D110C0}"/>
                </a:ext>
              </a:extLst>
            </p:cNvPr>
            <p:cNvSpPr/>
            <p:nvPr/>
          </p:nvSpPr>
          <p:spPr>
            <a:xfrm>
              <a:off x="2185019" y="3934526"/>
              <a:ext cx="1683474" cy="523220"/>
            </a:xfrm>
            <a:prstGeom prst="rect">
              <a:avLst/>
            </a:prstGeom>
          </p:spPr>
          <p:txBody>
            <a:bodyPr wrap="none">
              <a:spAutoFit/>
            </a:bodyPr>
            <a:lstStyle/>
            <a:p>
              <a:r>
                <a:rPr lang="en-US" sz="2000" b="1" dirty="0">
                  <a:latin typeface="Bookman Old Style" panose="02050604050505020204" pitchFamily="18" charset="0"/>
                </a:rPr>
                <a:t>Spotting </a:t>
              </a:r>
              <a:r>
                <a:rPr lang="en-US" sz="2800" b="1" dirty="0">
                  <a:latin typeface="Bookman Old Style" panose="02050604050505020204" pitchFamily="18" charset="0"/>
                </a:rPr>
                <a:t>A</a:t>
              </a:r>
              <a:endParaRPr lang="en-US" sz="2000" b="1" dirty="0">
                <a:latin typeface="Bookman Old Style" panose="02050604050505020204" pitchFamily="18" charset="0"/>
              </a:endParaRPr>
            </a:p>
          </p:txBody>
        </p:sp>
      </p:grpSp>
      <p:grpSp>
        <p:nvGrpSpPr>
          <p:cNvPr id="9" name="Group 8">
            <a:extLst>
              <a:ext uri="{FF2B5EF4-FFF2-40B4-BE49-F238E27FC236}">
                <a16:creationId xmlns:a16="http://schemas.microsoft.com/office/drawing/2014/main" id="{80E31DFF-957B-F041-A7F5-27E15D474E53}"/>
              </a:ext>
            </a:extLst>
          </p:cNvPr>
          <p:cNvGrpSpPr/>
          <p:nvPr/>
        </p:nvGrpSpPr>
        <p:grpSpPr>
          <a:xfrm>
            <a:off x="798384" y="4457745"/>
            <a:ext cx="5281453" cy="4710597"/>
            <a:chOff x="1076325" y="5093547"/>
            <a:chExt cx="4578344" cy="4074810"/>
          </a:xfrm>
        </p:grpSpPr>
        <p:pic>
          <p:nvPicPr>
            <p:cNvPr id="13" name="Picture 2" descr="Coloring page Shrimp - img 15952. | Public domain clip art, Sea creatures  drawing, Crab art">
              <a:extLst>
                <a:ext uri="{FF2B5EF4-FFF2-40B4-BE49-F238E27FC236}">
                  <a16:creationId xmlns:a16="http://schemas.microsoft.com/office/drawing/2014/main" id="{12F7253A-F72C-6744-8FB5-F1E9BEEDED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76325" y="5093547"/>
              <a:ext cx="4578344" cy="350218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6C4C6F1A-18E7-8A43-92BB-59FBDF382B4B}"/>
                </a:ext>
              </a:extLst>
            </p:cNvPr>
            <p:cNvSpPr/>
            <p:nvPr/>
          </p:nvSpPr>
          <p:spPr>
            <a:xfrm>
              <a:off x="2482488" y="8645137"/>
              <a:ext cx="1683474" cy="523220"/>
            </a:xfrm>
            <a:prstGeom prst="rect">
              <a:avLst/>
            </a:prstGeom>
          </p:spPr>
          <p:txBody>
            <a:bodyPr wrap="none">
              <a:spAutoFit/>
            </a:bodyPr>
            <a:lstStyle/>
            <a:p>
              <a:r>
                <a:rPr lang="en-US" sz="2000" b="1" dirty="0">
                  <a:latin typeface="Bookman Old Style" panose="02050604050505020204" pitchFamily="18" charset="0"/>
                </a:rPr>
                <a:t>Spotting </a:t>
              </a:r>
              <a:r>
                <a:rPr lang="en-US" sz="2800" b="1" dirty="0">
                  <a:latin typeface="Bookman Old Style" panose="02050604050505020204" pitchFamily="18" charset="0"/>
                </a:rPr>
                <a:t>B</a:t>
              </a:r>
              <a:endParaRPr lang="en-US" sz="2000" b="1" dirty="0">
                <a:latin typeface="Bookman Old Style" panose="02050604050505020204" pitchFamily="18" charset="0"/>
              </a:endParaRPr>
            </a:p>
          </p:txBody>
        </p:sp>
      </p:grpSp>
      <p:grpSp>
        <p:nvGrpSpPr>
          <p:cNvPr id="10" name="Group 9">
            <a:extLst>
              <a:ext uri="{FF2B5EF4-FFF2-40B4-BE49-F238E27FC236}">
                <a16:creationId xmlns:a16="http://schemas.microsoft.com/office/drawing/2014/main" id="{58D0E47E-584E-5145-B491-C7318414FD8E}"/>
              </a:ext>
            </a:extLst>
          </p:cNvPr>
          <p:cNvGrpSpPr/>
          <p:nvPr/>
        </p:nvGrpSpPr>
        <p:grpSpPr>
          <a:xfrm>
            <a:off x="7118773" y="5086351"/>
            <a:ext cx="4714237" cy="2895600"/>
            <a:chOff x="7118773" y="5086351"/>
            <a:chExt cx="4714237" cy="2895600"/>
          </a:xfrm>
        </p:grpSpPr>
        <p:pic>
          <p:nvPicPr>
            <p:cNvPr id="2050" name="Picture 2" descr="9+ Fish Drawings | Fish drawing images, Fish drawings, Fish clipart">
              <a:extLst>
                <a:ext uri="{FF2B5EF4-FFF2-40B4-BE49-F238E27FC236}">
                  <a16:creationId xmlns:a16="http://schemas.microsoft.com/office/drawing/2014/main" id="{3002DA86-65C1-8249-8D8B-4AF39B7F6A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29" t="4270" r="964" b="5433"/>
            <a:stretch/>
          </p:blipFill>
          <p:spPr bwMode="auto">
            <a:xfrm>
              <a:off x="7118773" y="5086351"/>
              <a:ext cx="4714237" cy="28956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69AF101-5EB2-4B45-9180-8CA9B6E56BD8}"/>
                </a:ext>
              </a:extLst>
            </p:cNvPr>
            <p:cNvSpPr/>
            <p:nvPr/>
          </p:nvSpPr>
          <p:spPr>
            <a:xfrm>
              <a:off x="9253740" y="7458731"/>
              <a:ext cx="1683474" cy="523220"/>
            </a:xfrm>
            <a:prstGeom prst="rect">
              <a:avLst/>
            </a:prstGeom>
          </p:spPr>
          <p:txBody>
            <a:bodyPr wrap="none">
              <a:spAutoFit/>
            </a:bodyPr>
            <a:lstStyle/>
            <a:p>
              <a:r>
                <a:rPr lang="en-US" sz="2000" b="1" dirty="0">
                  <a:latin typeface="Bookman Old Style" panose="02050604050505020204" pitchFamily="18" charset="0"/>
                </a:rPr>
                <a:t>Spotting </a:t>
              </a:r>
              <a:r>
                <a:rPr lang="en-US" sz="2800" b="1" dirty="0">
                  <a:latin typeface="Bookman Old Style" panose="02050604050505020204" pitchFamily="18" charset="0"/>
                </a:rPr>
                <a:t>B</a:t>
              </a:r>
              <a:endParaRPr lang="en-US" sz="2000" b="1" dirty="0">
                <a:latin typeface="Bookman Old Style" panose="02050604050505020204" pitchFamily="18" charset="0"/>
              </a:endParaRPr>
            </a:p>
          </p:txBody>
        </p:sp>
      </p:grpSp>
      <p:grpSp>
        <p:nvGrpSpPr>
          <p:cNvPr id="11" name="Group 10">
            <a:extLst>
              <a:ext uri="{FF2B5EF4-FFF2-40B4-BE49-F238E27FC236}">
                <a16:creationId xmlns:a16="http://schemas.microsoft.com/office/drawing/2014/main" id="{5B296458-FA31-3C46-AFDA-848689DC42B3}"/>
              </a:ext>
            </a:extLst>
          </p:cNvPr>
          <p:cNvGrpSpPr/>
          <p:nvPr/>
        </p:nvGrpSpPr>
        <p:grpSpPr>
          <a:xfrm>
            <a:off x="8170007" y="432843"/>
            <a:ext cx="2438400" cy="3955489"/>
            <a:chOff x="8170007" y="432843"/>
            <a:chExt cx="2438400" cy="3955489"/>
          </a:xfrm>
        </p:grpSpPr>
        <p:pic>
          <p:nvPicPr>
            <p:cNvPr id="18" name="Picture 17">
              <a:extLst>
                <a:ext uri="{FF2B5EF4-FFF2-40B4-BE49-F238E27FC236}">
                  <a16:creationId xmlns:a16="http://schemas.microsoft.com/office/drawing/2014/main" id="{89462BD1-B60C-D04B-8800-21563BF75936}"/>
                </a:ext>
              </a:extLst>
            </p:cNvPr>
            <p:cNvPicPr/>
            <p:nvPr/>
          </p:nvPicPr>
          <p:blipFill>
            <a:blip r:embed="rId6"/>
            <a:stretch>
              <a:fillRect/>
            </a:stretch>
          </p:blipFill>
          <p:spPr>
            <a:xfrm>
              <a:off x="8170007" y="432843"/>
              <a:ext cx="2438400" cy="3695700"/>
            </a:xfrm>
            <a:prstGeom prst="rect">
              <a:avLst/>
            </a:prstGeom>
          </p:spPr>
        </p:pic>
        <p:sp>
          <p:nvSpPr>
            <p:cNvPr id="23" name="Rectangle 22">
              <a:extLst>
                <a:ext uri="{FF2B5EF4-FFF2-40B4-BE49-F238E27FC236}">
                  <a16:creationId xmlns:a16="http://schemas.microsoft.com/office/drawing/2014/main" id="{7E280973-C2C2-A24A-B300-7294BEF3B7EB}"/>
                </a:ext>
              </a:extLst>
            </p:cNvPr>
            <p:cNvSpPr/>
            <p:nvPr/>
          </p:nvSpPr>
          <p:spPr>
            <a:xfrm>
              <a:off x="8711838" y="3865112"/>
              <a:ext cx="1683474" cy="523220"/>
            </a:xfrm>
            <a:prstGeom prst="rect">
              <a:avLst/>
            </a:prstGeom>
          </p:spPr>
          <p:txBody>
            <a:bodyPr wrap="none">
              <a:spAutoFit/>
            </a:bodyPr>
            <a:lstStyle/>
            <a:p>
              <a:r>
                <a:rPr lang="en-US" sz="2000" b="1" dirty="0">
                  <a:latin typeface="Bookman Old Style" panose="02050604050505020204" pitchFamily="18" charset="0"/>
                </a:rPr>
                <a:t>Spotting </a:t>
              </a:r>
              <a:r>
                <a:rPr lang="en-US" sz="2800" b="1" dirty="0">
                  <a:latin typeface="Bookman Old Style" panose="02050604050505020204" pitchFamily="18" charset="0"/>
                </a:rPr>
                <a:t>C</a:t>
              </a:r>
              <a:endParaRPr lang="en-US" sz="2000" b="1" dirty="0">
                <a:latin typeface="Bookman Old Style" panose="02050604050505020204" pitchFamily="18" charset="0"/>
              </a:endParaRPr>
            </a:p>
          </p:txBody>
        </p:sp>
      </p:grpSp>
    </p:spTree>
    <p:extLst>
      <p:ext uri="{BB962C8B-B14F-4D97-AF65-F5344CB8AC3E}">
        <p14:creationId xmlns:p14="http://schemas.microsoft.com/office/powerpoint/2010/main" val="38260555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2">
            <a:extLst>
              <a:ext uri="{FF2B5EF4-FFF2-40B4-BE49-F238E27FC236}">
                <a16:creationId xmlns:a16="http://schemas.microsoft.com/office/drawing/2014/main" id="{EF9C62DA-01C9-2243-A80A-FE3986D5AEAF}"/>
              </a:ext>
            </a:extLst>
          </p:cNvPr>
          <p:cNvSpPr>
            <a:spLocks noChangeArrowheads="1"/>
          </p:cNvSpPr>
          <p:nvPr/>
        </p:nvSpPr>
        <p:spPr bwMode="auto">
          <a:xfrm>
            <a:off x="1076325" y="1992086"/>
            <a:ext cx="128016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120412E5-3550-D34F-A7A9-55ABE7F1D6ED}"/>
              </a:ext>
            </a:extLst>
          </p:cNvPr>
          <p:cNvSpPr>
            <a:spLocks noChangeArrowheads="1"/>
          </p:cNvSpPr>
          <p:nvPr/>
        </p:nvSpPr>
        <p:spPr bwMode="auto">
          <a:xfrm>
            <a:off x="6696075" y="432843"/>
            <a:ext cx="128016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0" name="Group 9">
            <a:extLst>
              <a:ext uri="{FF2B5EF4-FFF2-40B4-BE49-F238E27FC236}">
                <a16:creationId xmlns:a16="http://schemas.microsoft.com/office/drawing/2014/main" id="{58D0E47E-584E-5145-B491-C7318414FD8E}"/>
              </a:ext>
            </a:extLst>
          </p:cNvPr>
          <p:cNvGrpSpPr/>
          <p:nvPr/>
        </p:nvGrpSpPr>
        <p:grpSpPr>
          <a:xfrm>
            <a:off x="7118773" y="5086351"/>
            <a:ext cx="4714237" cy="2895600"/>
            <a:chOff x="7118773" y="5086351"/>
            <a:chExt cx="4714237" cy="2895600"/>
          </a:xfrm>
        </p:grpSpPr>
        <p:pic>
          <p:nvPicPr>
            <p:cNvPr id="2050" name="Picture 2" descr="9+ Fish Drawings | Fish drawing images, Fish drawings, Fish clipart">
              <a:extLst>
                <a:ext uri="{FF2B5EF4-FFF2-40B4-BE49-F238E27FC236}">
                  <a16:creationId xmlns:a16="http://schemas.microsoft.com/office/drawing/2014/main" id="{3002DA86-65C1-8249-8D8B-4AF39B7F6A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 t="4270" r="964" b="5433"/>
            <a:stretch/>
          </p:blipFill>
          <p:spPr bwMode="auto">
            <a:xfrm>
              <a:off x="7118773" y="5086351"/>
              <a:ext cx="4714237" cy="28956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69AF101-5EB2-4B45-9180-8CA9B6E56BD8}"/>
                </a:ext>
              </a:extLst>
            </p:cNvPr>
            <p:cNvSpPr/>
            <p:nvPr/>
          </p:nvSpPr>
          <p:spPr>
            <a:xfrm>
              <a:off x="9253740" y="7458731"/>
              <a:ext cx="1683474" cy="523220"/>
            </a:xfrm>
            <a:prstGeom prst="rect">
              <a:avLst/>
            </a:prstGeom>
          </p:spPr>
          <p:txBody>
            <a:bodyPr wrap="none">
              <a:spAutoFit/>
            </a:bodyPr>
            <a:lstStyle/>
            <a:p>
              <a:r>
                <a:rPr lang="en-US" sz="2000" b="1" dirty="0">
                  <a:latin typeface="Bookman Old Style" panose="02050604050505020204" pitchFamily="18" charset="0"/>
                </a:rPr>
                <a:t>Spotting </a:t>
              </a:r>
              <a:r>
                <a:rPr lang="en-US" sz="2800" b="1" dirty="0">
                  <a:latin typeface="Bookman Old Style" panose="02050604050505020204" pitchFamily="18" charset="0"/>
                </a:rPr>
                <a:t>B</a:t>
              </a:r>
              <a:endParaRPr lang="en-US" sz="2000" b="1" dirty="0">
                <a:latin typeface="Bookman Old Style" panose="02050604050505020204" pitchFamily="18" charset="0"/>
              </a:endParaRPr>
            </a:p>
          </p:txBody>
        </p:sp>
      </p:grpSp>
      <p:grpSp>
        <p:nvGrpSpPr>
          <p:cNvPr id="11" name="Group 10">
            <a:extLst>
              <a:ext uri="{FF2B5EF4-FFF2-40B4-BE49-F238E27FC236}">
                <a16:creationId xmlns:a16="http://schemas.microsoft.com/office/drawing/2014/main" id="{5B296458-FA31-3C46-AFDA-848689DC42B3}"/>
              </a:ext>
            </a:extLst>
          </p:cNvPr>
          <p:cNvGrpSpPr/>
          <p:nvPr/>
        </p:nvGrpSpPr>
        <p:grpSpPr>
          <a:xfrm>
            <a:off x="8170007" y="432843"/>
            <a:ext cx="2438400" cy="3955489"/>
            <a:chOff x="8170007" y="432843"/>
            <a:chExt cx="2438400" cy="3955489"/>
          </a:xfrm>
        </p:grpSpPr>
        <p:pic>
          <p:nvPicPr>
            <p:cNvPr id="18" name="Picture 17">
              <a:extLst>
                <a:ext uri="{FF2B5EF4-FFF2-40B4-BE49-F238E27FC236}">
                  <a16:creationId xmlns:a16="http://schemas.microsoft.com/office/drawing/2014/main" id="{89462BD1-B60C-D04B-8800-21563BF75936}"/>
                </a:ext>
              </a:extLst>
            </p:cNvPr>
            <p:cNvPicPr/>
            <p:nvPr/>
          </p:nvPicPr>
          <p:blipFill>
            <a:blip r:embed="rId3"/>
            <a:stretch>
              <a:fillRect/>
            </a:stretch>
          </p:blipFill>
          <p:spPr>
            <a:xfrm>
              <a:off x="8170007" y="432843"/>
              <a:ext cx="2438400" cy="3695700"/>
            </a:xfrm>
            <a:prstGeom prst="rect">
              <a:avLst/>
            </a:prstGeom>
          </p:spPr>
        </p:pic>
        <p:sp>
          <p:nvSpPr>
            <p:cNvPr id="23" name="Rectangle 22">
              <a:extLst>
                <a:ext uri="{FF2B5EF4-FFF2-40B4-BE49-F238E27FC236}">
                  <a16:creationId xmlns:a16="http://schemas.microsoft.com/office/drawing/2014/main" id="{7E280973-C2C2-A24A-B300-7294BEF3B7EB}"/>
                </a:ext>
              </a:extLst>
            </p:cNvPr>
            <p:cNvSpPr/>
            <p:nvPr/>
          </p:nvSpPr>
          <p:spPr>
            <a:xfrm>
              <a:off x="8711838" y="3865112"/>
              <a:ext cx="1683474" cy="523220"/>
            </a:xfrm>
            <a:prstGeom prst="rect">
              <a:avLst/>
            </a:prstGeom>
          </p:spPr>
          <p:txBody>
            <a:bodyPr wrap="none">
              <a:spAutoFit/>
            </a:bodyPr>
            <a:lstStyle/>
            <a:p>
              <a:r>
                <a:rPr lang="en-US" sz="2000" b="1" dirty="0">
                  <a:latin typeface="Bookman Old Style" panose="02050604050505020204" pitchFamily="18" charset="0"/>
                </a:rPr>
                <a:t>Spotting </a:t>
              </a:r>
              <a:r>
                <a:rPr lang="en-US" sz="2800" b="1" dirty="0">
                  <a:latin typeface="Bookman Old Style" panose="02050604050505020204" pitchFamily="18" charset="0"/>
                </a:rPr>
                <a:t>C</a:t>
              </a:r>
              <a:endParaRPr lang="en-US" sz="2000" b="1" dirty="0">
                <a:latin typeface="Bookman Old Style" panose="02050604050505020204" pitchFamily="18" charset="0"/>
              </a:endParaRPr>
            </a:p>
          </p:txBody>
        </p:sp>
      </p:grpSp>
      <p:grpSp>
        <p:nvGrpSpPr>
          <p:cNvPr id="14" name="Group 13">
            <a:extLst>
              <a:ext uri="{FF2B5EF4-FFF2-40B4-BE49-F238E27FC236}">
                <a16:creationId xmlns:a16="http://schemas.microsoft.com/office/drawing/2014/main" id="{FC3164CF-DD2A-5A49-A78D-05418B9F8249}"/>
              </a:ext>
            </a:extLst>
          </p:cNvPr>
          <p:cNvGrpSpPr/>
          <p:nvPr/>
        </p:nvGrpSpPr>
        <p:grpSpPr>
          <a:xfrm>
            <a:off x="1587874" y="871350"/>
            <a:ext cx="3714557" cy="3586396"/>
            <a:chOff x="1587874" y="871350"/>
            <a:chExt cx="3714557" cy="3586396"/>
          </a:xfrm>
        </p:grpSpPr>
        <p:sp>
          <p:nvSpPr>
            <p:cNvPr id="19" name="Rectangle 18">
              <a:extLst>
                <a:ext uri="{FF2B5EF4-FFF2-40B4-BE49-F238E27FC236}">
                  <a16:creationId xmlns:a16="http://schemas.microsoft.com/office/drawing/2014/main" id="{E9CA77F6-AAF2-1946-B3F9-3759B5D110C0}"/>
                </a:ext>
              </a:extLst>
            </p:cNvPr>
            <p:cNvSpPr/>
            <p:nvPr/>
          </p:nvSpPr>
          <p:spPr>
            <a:xfrm>
              <a:off x="2273119" y="3934526"/>
              <a:ext cx="1683474" cy="523220"/>
            </a:xfrm>
            <a:prstGeom prst="rect">
              <a:avLst/>
            </a:prstGeom>
          </p:spPr>
          <p:txBody>
            <a:bodyPr wrap="none">
              <a:spAutoFit/>
            </a:bodyPr>
            <a:lstStyle/>
            <a:p>
              <a:r>
                <a:rPr lang="en-US" sz="2000" b="1" dirty="0">
                  <a:latin typeface="Bookman Old Style" panose="02050604050505020204" pitchFamily="18" charset="0"/>
                </a:rPr>
                <a:t>Spotting </a:t>
              </a:r>
              <a:r>
                <a:rPr lang="en-US" sz="2800" b="1" dirty="0">
                  <a:latin typeface="Bookman Old Style" panose="02050604050505020204" pitchFamily="18" charset="0"/>
                </a:rPr>
                <a:t>A</a:t>
              </a:r>
              <a:endParaRPr lang="en-US" sz="2000" b="1" dirty="0">
                <a:latin typeface="Bookman Old Style" panose="02050604050505020204" pitchFamily="18" charset="0"/>
              </a:endParaRPr>
            </a:p>
          </p:txBody>
        </p:sp>
        <p:grpSp>
          <p:nvGrpSpPr>
            <p:cNvPr id="12" name="Group 11">
              <a:extLst>
                <a:ext uri="{FF2B5EF4-FFF2-40B4-BE49-F238E27FC236}">
                  <a16:creationId xmlns:a16="http://schemas.microsoft.com/office/drawing/2014/main" id="{0819F765-9281-1745-BED3-13FDDC149D09}"/>
                </a:ext>
              </a:extLst>
            </p:cNvPr>
            <p:cNvGrpSpPr/>
            <p:nvPr/>
          </p:nvGrpSpPr>
          <p:grpSpPr>
            <a:xfrm>
              <a:off x="1587874" y="871350"/>
              <a:ext cx="3714557" cy="3024644"/>
              <a:chOff x="2686243" y="874090"/>
              <a:chExt cx="3714557" cy="3024644"/>
            </a:xfrm>
          </p:grpSpPr>
          <p:grpSp>
            <p:nvGrpSpPr>
              <p:cNvPr id="22" name="Group 21">
                <a:extLst>
                  <a:ext uri="{FF2B5EF4-FFF2-40B4-BE49-F238E27FC236}">
                    <a16:creationId xmlns:a16="http://schemas.microsoft.com/office/drawing/2014/main" id="{E047EDE7-5556-F14B-B37D-BB700D0049D2}"/>
                  </a:ext>
                </a:extLst>
              </p:cNvPr>
              <p:cNvGrpSpPr/>
              <p:nvPr/>
            </p:nvGrpSpPr>
            <p:grpSpPr>
              <a:xfrm>
                <a:off x="3696085" y="874090"/>
                <a:ext cx="2704715" cy="1543060"/>
                <a:chOff x="1872749" y="1184385"/>
                <a:chExt cx="3808391" cy="2209374"/>
              </a:xfrm>
            </p:grpSpPr>
            <p:grpSp>
              <p:nvGrpSpPr>
                <p:cNvPr id="24" name="Group 23">
                  <a:extLst>
                    <a:ext uri="{FF2B5EF4-FFF2-40B4-BE49-F238E27FC236}">
                      <a16:creationId xmlns:a16="http://schemas.microsoft.com/office/drawing/2014/main" id="{89795351-CFC4-0B4D-B64A-6A5CC99954CC}"/>
                    </a:ext>
                  </a:extLst>
                </p:cNvPr>
                <p:cNvGrpSpPr/>
                <p:nvPr/>
              </p:nvGrpSpPr>
              <p:grpSpPr>
                <a:xfrm>
                  <a:off x="2591707" y="1184385"/>
                  <a:ext cx="3089433" cy="1952060"/>
                  <a:chOff x="629369" y="6116889"/>
                  <a:chExt cx="3089433" cy="1952060"/>
                </a:xfrm>
              </p:grpSpPr>
              <p:grpSp>
                <p:nvGrpSpPr>
                  <p:cNvPr id="26" name="Group 25">
                    <a:extLst>
                      <a:ext uri="{FF2B5EF4-FFF2-40B4-BE49-F238E27FC236}">
                        <a16:creationId xmlns:a16="http://schemas.microsoft.com/office/drawing/2014/main" id="{84D6BDA6-F27D-A747-A6F3-A21C191CE589}"/>
                      </a:ext>
                    </a:extLst>
                  </p:cNvPr>
                  <p:cNvGrpSpPr/>
                  <p:nvPr/>
                </p:nvGrpSpPr>
                <p:grpSpPr>
                  <a:xfrm rot="18122221">
                    <a:off x="202634" y="6543624"/>
                    <a:ext cx="1952060" cy="1098589"/>
                    <a:chOff x="5416473" y="3919811"/>
                    <a:chExt cx="4188936" cy="1997690"/>
                  </a:xfrm>
                </p:grpSpPr>
                <p:sp>
                  <p:nvSpPr>
                    <p:cNvPr id="33" name="Oval 2">
                      <a:extLst>
                        <a:ext uri="{FF2B5EF4-FFF2-40B4-BE49-F238E27FC236}">
                          <a16:creationId xmlns:a16="http://schemas.microsoft.com/office/drawing/2014/main" id="{2EAB3A68-A26E-5444-A98A-D7F13486A3BA}"/>
                        </a:ext>
                      </a:extLst>
                    </p:cNvPr>
                    <p:cNvSpPr/>
                    <p:nvPr/>
                  </p:nvSpPr>
                  <p:spPr>
                    <a:xfrm>
                      <a:off x="5416473" y="3919811"/>
                      <a:ext cx="4188936" cy="1997690"/>
                    </a:xfrm>
                    <a:custGeom>
                      <a:avLst/>
                      <a:gdLst>
                        <a:gd name="connsiteX0" fmla="*/ 0 w 2944369"/>
                        <a:gd name="connsiteY0" fmla="*/ 997709 h 1995417"/>
                        <a:gd name="connsiteX1" fmla="*/ 1472185 w 2944369"/>
                        <a:gd name="connsiteY1" fmla="*/ 0 h 1995417"/>
                        <a:gd name="connsiteX2" fmla="*/ 2944370 w 2944369"/>
                        <a:gd name="connsiteY2" fmla="*/ 997709 h 1995417"/>
                        <a:gd name="connsiteX3" fmla="*/ 1472185 w 2944369"/>
                        <a:gd name="connsiteY3" fmla="*/ 1995418 h 1995417"/>
                        <a:gd name="connsiteX4" fmla="*/ 0 w 2944369"/>
                        <a:gd name="connsiteY4" fmla="*/ 997709 h 1995417"/>
                        <a:gd name="connsiteX0" fmla="*/ 0 w 3387187"/>
                        <a:gd name="connsiteY0" fmla="*/ 1004386 h 2002095"/>
                        <a:gd name="connsiteX1" fmla="*/ 1472185 w 3387187"/>
                        <a:gd name="connsiteY1" fmla="*/ 6677 h 2002095"/>
                        <a:gd name="connsiteX2" fmla="*/ 3309571 w 3387187"/>
                        <a:gd name="connsiteY2" fmla="*/ 589855 h 2002095"/>
                        <a:gd name="connsiteX3" fmla="*/ 2944370 w 3387187"/>
                        <a:gd name="connsiteY3" fmla="*/ 1004386 h 2002095"/>
                        <a:gd name="connsiteX4" fmla="*/ 1472185 w 3387187"/>
                        <a:gd name="connsiteY4" fmla="*/ 2002095 h 2002095"/>
                        <a:gd name="connsiteX5" fmla="*/ 0 w 3387187"/>
                        <a:gd name="connsiteY5" fmla="*/ 1004386 h 2002095"/>
                        <a:gd name="connsiteX0" fmla="*/ 0 w 4218554"/>
                        <a:gd name="connsiteY0" fmla="*/ 1004386 h 2003202"/>
                        <a:gd name="connsiteX1" fmla="*/ 1472185 w 4218554"/>
                        <a:gd name="connsiteY1" fmla="*/ 6677 h 2003202"/>
                        <a:gd name="connsiteX2" fmla="*/ 3309571 w 4218554"/>
                        <a:gd name="connsiteY2" fmla="*/ 589855 h 2003202"/>
                        <a:gd name="connsiteX3" fmla="*/ 4183890 w 4218554"/>
                        <a:gd name="connsiteY3" fmla="*/ 841826 h 2003202"/>
                        <a:gd name="connsiteX4" fmla="*/ 1472185 w 4218554"/>
                        <a:gd name="connsiteY4" fmla="*/ 2002095 h 2003202"/>
                        <a:gd name="connsiteX5" fmla="*/ 0 w 4218554"/>
                        <a:gd name="connsiteY5" fmla="*/ 1004386 h 2003202"/>
                        <a:gd name="connsiteX0" fmla="*/ 0 w 4188936"/>
                        <a:gd name="connsiteY0" fmla="*/ 1004386 h 2024060"/>
                        <a:gd name="connsiteX1" fmla="*/ 1472185 w 4188936"/>
                        <a:gd name="connsiteY1" fmla="*/ 6677 h 2024060"/>
                        <a:gd name="connsiteX2" fmla="*/ 3309571 w 4188936"/>
                        <a:gd name="connsiteY2" fmla="*/ 589855 h 2024060"/>
                        <a:gd name="connsiteX3" fmla="*/ 4183890 w 4188936"/>
                        <a:gd name="connsiteY3" fmla="*/ 841826 h 2024060"/>
                        <a:gd name="connsiteX4" fmla="*/ 2953970 w 4188936"/>
                        <a:gd name="connsiteY4" fmla="*/ 1626174 h 2024060"/>
                        <a:gd name="connsiteX5" fmla="*/ 1472185 w 4188936"/>
                        <a:gd name="connsiteY5" fmla="*/ 2002095 h 2024060"/>
                        <a:gd name="connsiteX6" fmla="*/ 0 w 4188936"/>
                        <a:gd name="connsiteY6" fmla="*/ 1004386 h 2024060"/>
                        <a:gd name="connsiteX0" fmla="*/ 0 w 4188936"/>
                        <a:gd name="connsiteY0" fmla="*/ 997824 h 2017498"/>
                        <a:gd name="connsiteX1" fmla="*/ 1472185 w 4188936"/>
                        <a:gd name="connsiteY1" fmla="*/ 115 h 2017498"/>
                        <a:gd name="connsiteX2" fmla="*/ 3309571 w 4188936"/>
                        <a:gd name="connsiteY2" fmla="*/ 583293 h 2017498"/>
                        <a:gd name="connsiteX3" fmla="*/ 4183890 w 4188936"/>
                        <a:gd name="connsiteY3" fmla="*/ 835264 h 2017498"/>
                        <a:gd name="connsiteX4" fmla="*/ 2953970 w 4188936"/>
                        <a:gd name="connsiteY4" fmla="*/ 1619612 h 2017498"/>
                        <a:gd name="connsiteX5" fmla="*/ 1472185 w 4188936"/>
                        <a:gd name="connsiteY5" fmla="*/ 1995533 h 2017498"/>
                        <a:gd name="connsiteX6" fmla="*/ 0 w 4188936"/>
                        <a:gd name="connsiteY6" fmla="*/ 997824 h 2017498"/>
                        <a:gd name="connsiteX0" fmla="*/ 0 w 4188936"/>
                        <a:gd name="connsiteY0" fmla="*/ 997824 h 1997690"/>
                        <a:gd name="connsiteX1" fmla="*/ 1472185 w 4188936"/>
                        <a:gd name="connsiteY1" fmla="*/ 115 h 1997690"/>
                        <a:gd name="connsiteX2" fmla="*/ 3309571 w 4188936"/>
                        <a:gd name="connsiteY2" fmla="*/ 583293 h 1997690"/>
                        <a:gd name="connsiteX3" fmla="*/ 4183890 w 4188936"/>
                        <a:gd name="connsiteY3" fmla="*/ 835264 h 1997690"/>
                        <a:gd name="connsiteX4" fmla="*/ 2953970 w 4188936"/>
                        <a:gd name="connsiteY4" fmla="*/ 1619612 h 1997690"/>
                        <a:gd name="connsiteX5" fmla="*/ 1472185 w 4188936"/>
                        <a:gd name="connsiteY5" fmla="*/ 1995533 h 1997690"/>
                        <a:gd name="connsiteX6" fmla="*/ 0 w 4188936"/>
                        <a:gd name="connsiteY6" fmla="*/ 997824 h 199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8936" h="1997690">
                          <a:moveTo>
                            <a:pt x="0" y="997824"/>
                          </a:moveTo>
                          <a:cubicBezTo>
                            <a:pt x="0" y="446805"/>
                            <a:pt x="676750" y="8244"/>
                            <a:pt x="1472185" y="115"/>
                          </a:cubicBezTo>
                          <a:cubicBezTo>
                            <a:pt x="2267620" y="-8014"/>
                            <a:pt x="3064207" y="417008"/>
                            <a:pt x="3309571" y="583293"/>
                          </a:cubicBezTo>
                          <a:cubicBezTo>
                            <a:pt x="3554935" y="749578"/>
                            <a:pt x="4255010" y="676091"/>
                            <a:pt x="4183890" y="835264"/>
                          </a:cubicBezTo>
                          <a:cubicBezTo>
                            <a:pt x="4112770" y="994437"/>
                            <a:pt x="3405921" y="1426234"/>
                            <a:pt x="2953970" y="1619612"/>
                          </a:cubicBezTo>
                          <a:cubicBezTo>
                            <a:pt x="2502019" y="1812990"/>
                            <a:pt x="1964513" y="1956924"/>
                            <a:pt x="1472185" y="1995533"/>
                          </a:cubicBezTo>
                          <a:cubicBezTo>
                            <a:pt x="979857" y="2034142"/>
                            <a:pt x="0" y="1548843"/>
                            <a:pt x="0" y="997824"/>
                          </a:cubicBezTo>
                          <a:close/>
                        </a:path>
                      </a:pathLst>
                    </a:custGeom>
                    <a:pattFill prst="pct5">
                      <a:fgClr>
                        <a:schemeClr val="bg2">
                          <a:lumMod val="50000"/>
                        </a:schemeClr>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74C4C8C3-FA7F-3242-A6A5-D46539626F68}"/>
                        </a:ext>
                      </a:extLst>
                    </p:cNvPr>
                    <p:cNvSpPr/>
                    <p:nvPr/>
                  </p:nvSpPr>
                  <p:spPr>
                    <a:xfrm>
                      <a:off x="6458582" y="5104991"/>
                      <a:ext cx="570667" cy="607148"/>
                    </a:xfrm>
                    <a:prstGeom prst="ellipse">
                      <a:avLst/>
                    </a:prstGeom>
                    <a:solidFill>
                      <a:schemeClr val="bg1">
                        <a:lumMod val="8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5" name="Group 34">
                      <a:extLst>
                        <a:ext uri="{FF2B5EF4-FFF2-40B4-BE49-F238E27FC236}">
                          <a16:creationId xmlns:a16="http://schemas.microsoft.com/office/drawing/2014/main" id="{6BD7BF8B-D708-9141-B25C-7FC420EFFCD1}"/>
                        </a:ext>
                      </a:extLst>
                    </p:cNvPr>
                    <p:cNvGrpSpPr/>
                    <p:nvPr/>
                  </p:nvGrpSpPr>
                  <p:grpSpPr>
                    <a:xfrm>
                      <a:off x="5958582" y="4284800"/>
                      <a:ext cx="2254312" cy="1230518"/>
                      <a:chOff x="5958582" y="4284800"/>
                      <a:chExt cx="2254312" cy="1230518"/>
                    </a:xfrm>
                  </p:grpSpPr>
                  <p:grpSp>
                    <p:nvGrpSpPr>
                      <p:cNvPr id="36" name="Group 35">
                        <a:extLst>
                          <a:ext uri="{FF2B5EF4-FFF2-40B4-BE49-F238E27FC236}">
                            <a16:creationId xmlns:a16="http://schemas.microsoft.com/office/drawing/2014/main" id="{B092C652-3375-9E41-A45E-AFECA00F3496}"/>
                          </a:ext>
                        </a:extLst>
                      </p:cNvPr>
                      <p:cNvGrpSpPr/>
                      <p:nvPr/>
                    </p:nvGrpSpPr>
                    <p:grpSpPr>
                      <a:xfrm>
                        <a:off x="5958582" y="4284800"/>
                        <a:ext cx="771270" cy="909154"/>
                        <a:chOff x="5958582" y="4284800"/>
                        <a:chExt cx="771270" cy="909154"/>
                      </a:xfrm>
                    </p:grpSpPr>
                    <p:sp>
                      <p:nvSpPr>
                        <p:cNvPr id="41" name="Oval 40">
                          <a:extLst>
                            <a:ext uri="{FF2B5EF4-FFF2-40B4-BE49-F238E27FC236}">
                              <a16:creationId xmlns:a16="http://schemas.microsoft.com/office/drawing/2014/main" id="{A1244801-883E-764B-AA96-2A4A90DF40BD}"/>
                            </a:ext>
                          </a:extLst>
                        </p:cNvPr>
                        <p:cNvSpPr/>
                        <p:nvPr/>
                      </p:nvSpPr>
                      <p:spPr>
                        <a:xfrm rot="1911577">
                          <a:off x="6584434" y="4284800"/>
                          <a:ext cx="145418" cy="256219"/>
                        </a:xfrm>
                        <a:prstGeom prst="ellipse">
                          <a:avLst/>
                        </a:prstGeom>
                        <a:solidFill>
                          <a:schemeClr val="bg1">
                            <a:lumMod val="65000"/>
                          </a:schemeClr>
                        </a:solidFill>
                        <a:ln w="12700">
                          <a:solidFill>
                            <a:schemeClr val="bg1">
                              <a:lumMod val="75000"/>
                            </a:schemeClr>
                          </a:solidFill>
                          <a:prstDash val="solid"/>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6012B5CC-2336-724F-B479-D72E38BD7074}"/>
                            </a:ext>
                          </a:extLst>
                        </p:cNvPr>
                        <p:cNvSpPr/>
                        <p:nvPr/>
                      </p:nvSpPr>
                      <p:spPr>
                        <a:xfrm rot="1911577">
                          <a:off x="5958582" y="4937735"/>
                          <a:ext cx="145418" cy="256219"/>
                        </a:xfrm>
                        <a:prstGeom prst="ellipse">
                          <a:avLst/>
                        </a:prstGeom>
                        <a:solidFill>
                          <a:schemeClr val="bg1">
                            <a:lumMod val="65000"/>
                          </a:schemeClr>
                        </a:solidFill>
                        <a:ln w="12700">
                          <a:solidFill>
                            <a:schemeClr val="bg1">
                              <a:lumMod val="75000"/>
                            </a:schemeClr>
                          </a:solidFill>
                          <a:prstDash val="solid"/>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03ADF607-7648-764D-AF3D-573CD2D2DFC6}"/>
                          </a:ext>
                        </a:extLst>
                      </p:cNvPr>
                      <p:cNvGrpSpPr/>
                      <p:nvPr/>
                    </p:nvGrpSpPr>
                    <p:grpSpPr>
                      <a:xfrm rot="780867">
                        <a:off x="7878039" y="4702183"/>
                        <a:ext cx="334855" cy="813135"/>
                        <a:chOff x="5958582" y="4265370"/>
                        <a:chExt cx="413008" cy="928584"/>
                      </a:xfrm>
                    </p:grpSpPr>
                    <p:sp>
                      <p:nvSpPr>
                        <p:cNvPr id="38" name="Oval 37">
                          <a:extLst>
                            <a:ext uri="{FF2B5EF4-FFF2-40B4-BE49-F238E27FC236}">
                              <a16:creationId xmlns:a16="http://schemas.microsoft.com/office/drawing/2014/main" id="{3868BDF4-E9AE-D04A-B38E-380F996D321F}"/>
                            </a:ext>
                          </a:extLst>
                        </p:cNvPr>
                        <p:cNvSpPr/>
                        <p:nvPr/>
                      </p:nvSpPr>
                      <p:spPr>
                        <a:xfrm rot="1911577">
                          <a:off x="6105130" y="4265370"/>
                          <a:ext cx="145418" cy="256219"/>
                        </a:xfrm>
                        <a:prstGeom prst="ellipse">
                          <a:avLst/>
                        </a:prstGeom>
                        <a:solidFill>
                          <a:schemeClr val="bg1">
                            <a:lumMod val="65000"/>
                          </a:schemeClr>
                        </a:solidFill>
                        <a:ln w="12700">
                          <a:solidFill>
                            <a:schemeClr val="bg1">
                              <a:lumMod val="75000"/>
                            </a:schemeClr>
                          </a:solidFill>
                          <a:prstDash val="solid"/>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7AE1B877-C511-1B41-8B9C-A14E61AE6B30}"/>
                            </a:ext>
                          </a:extLst>
                        </p:cNvPr>
                        <p:cNvSpPr/>
                        <p:nvPr/>
                      </p:nvSpPr>
                      <p:spPr>
                        <a:xfrm rot="1911577">
                          <a:off x="5958582" y="4937735"/>
                          <a:ext cx="145418" cy="256219"/>
                        </a:xfrm>
                        <a:prstGeom prst="ellipse">
                          <a:avLst/>
                        </a:prstGeom>
                        <a:solidFill>
                          <a:schemeClr val="bg1">
                            <a:lumMod val="65000"/>
                          </a:schemeClr>
                        </a:solidFill>
                        <a:ln w="12700">
                          <a:solidFill>
                            <a:schemeClr val="bg1">
                              <a:lumMod val="75000"/>
                            </a:schemeClr>
                          </a:solidFill>
                          <a:prstDash val="solid"/>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4641A195-688F-154B-B31D-686F936530F0}"/>
                            </a:ext>
                          </a:extLst>
                        </p:cNvPr>
                        <p:cNvSpPr/>
                        <p:nvPr/>
                      </p:nvSpPr>
                      <p:spPr>
                        <a:xfrm rot="1911577">
                          <a:off x="6205726" y="4557171"/>
                          <a:ext cx="165864" cy="256219"/>
                        </a:xfrm>
                        <a:prstGeom prst="ellipse">
                          <a:avLst/>
                        </a:prstGeom>
                        <a:solidFill>
                          <a:schemeClr val="bg1">
                            <a:lumMod val="65000"/>
                          </a:schemeClr>
                        </a:solidFill>
                        <a:ln w="12700">
                          <a:solidFill>
                            <a:schemeClr val="bg1">
                              <a:lumMod val="75000"/>
                            </a:schemeClr>
                          </a:solidFill>
                          <a:prstDash val="solid"/>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7" name="Group 26">
                    <a:extLst>
                      <a:ext uri="{FF2B5EF4-FFF2-40B4-BE49-F238E27FC236}">
                        <a16:creationId xmlns:a16="http://schemas.microsoft.com/office/drawing/2014/main" id="{AF0E27B1-1772-824E-ADFA-8ED1C3E9DD21}"/>
                      </a:ext>
                    </a:extLst>
                  </p:cNvPr>
                  <p:cNvGrpSpPr/>
                  <p:nvPr/>
                </p:nvGrpSpPr>
                <p:grpSpPr>
                  <a:xfrm>
                    <a:off x="1406987" y="6755733"/>
                    <a:ext cx="2311815" cy="374578"/>
                    <a:chOff x="3218546" y="5023587"/>
                    <a:chExt cx="3710055" cy="161761"/>
                  </a:xfrm>
                </p:grpSpPr>
                <p:sp>
                  <p:nvSpPr>
                    <p:cNvPr id="31" name="Rectangle 30">
                      <a:extLst>
                        <a:ext uri="{FF2B5EF4-FFF2-40B4-BE49-F238E27FC236}">
                          <a16:creationId xmlns:a16="http://schemas.microsoft.com/office/drawing/2014/main" id="{07EB6B64-9D3C-F547-BA7C-00BBFB046E77}"/>
                        </a:ext>
                      </a:extLst>
                    </p:cNvPr>
                    <p:cNvSpPr/>
                    <p:nvPr/>
                  </p:nvSpPr>
                  <p:spPr>
                    <a:xfrm>
                      <a:off x="4049537" y="5023587"/>
                      <a:ext cx="2879064" cy="16176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Ingested RBC</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2" name="Straight Arrow Connector 31">
                      <a:extLst>
                        <a:ext uri="{FF2B5EF4-FFF2-40B4-BE49-F238E27FC236}">
                          <a16:creationId xmlns:a16="http://schemas.microsoft.com/office/drawing/2014/main" id="{953BB10C-EF96-3C45-8EED-4D1C74349E1E}"/>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28" name="Group 27">
                    <a:extLst>
                      <a:ext uri="{FF2B5EF4-FFF2-40B4-BE49-F238E27FC236}">
                        <a16:creationId xmlns:a16="http://schemas.microsoft.com/office/drawing/2014/main" id="{7DC0BB98-44C3-C947-9866-C5BA7526DB7E}"/>
                      </a:ext>
                    </a:extLst>
                  </p:cNvPr>
                  <p:cNvGrpSpPr/>
                  <p:nvPr/>
                </p:nvGrpSpPr>
                <p:grpSpPr>
                  <a:xfrm>
                    <a:off x="1247725" y="7458948"/>
                    <a:ext cx="2149817" cy="374576"/>
                    <a:chOff x="3218546" y="5023335"/>
                    <a:chExt cx="3450074" cy="161760"/>
                  </a:xfrm>
                </p:grpSpPr>
                <p:sp>
                  <p:nvSpPr>
                    <p:cNvPr id="29" name="Rectangle 28">
                      <a:extLst>
                        <a:ext uri="{FF2B5EF4-FFF2-40B4-BE49-F238E27FC236}">
                          <a16:creationId xmlns:a16="http://schemas.microsoft.com/office/drawing/2014/main" id="{2F5493DF-EDE9-E545-AF77-C30B857049D1}"/>
                        </a:ext>
                      </a:extLst>
                    </p:cNvPr>
                    <p:cNvSpPr/>
                    <p:nvPr/>
                  </p:nvSpPr>
                  <p:spPr>
                    <a:xfrm>
                      <a:off x="4067609" y="5023335"/>
                      <a:ext cx="2601011" cy="16176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Nucleus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0" name="Straight Arrow Connector 29">
                      <a:extLst>
                        <a:ext uri="{FF2B5EF4-FFF2-40B4-BE49-F238E27FC236}">
                          <a16:creationId xmlns:a16="http://schemas.microsoft.com/office/drawing/2014/main" id="{1FB11620-C063-BB45-8CE0-9F8BCC1757B3}"/>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sp>
              <p:nvSpPr>
                <p:cNvPr id="25" name="Rectangle 24">
                  <a:extLst>
                    <a:ext uri="{FF2B5EF4-FFF2-40B4-BE49-F238E27FC236}">
                      <a16:creationId xmlns:a16="http://schemas.microsoft.com/office/drawing/2014/main" id="{07C7DBFF-74A7-E04D-B0B9-542FE21207A4}"/>
                    </a:ext>
                  </a:extLst>
                </p:cNvPr>
                <p:cNvSpPr/>
                <p:nvPr/>
              </p:nvSpPr>
              <p:spPr>
                <a:xfrm>
                  <a:off x="1872749" y="2997148"/>
                  <a:ext cx="1496922" cy="39661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Trophozoite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BC0523C5-C71D-724D-8907-F6DEBA0254F8}"/>
                  </a:ext>
                </a:extLst>
              </p:cNvPr>
              <p:cNvGrpSpPr/>
              <p:nvPr/>
            </p:nvGrpSpPr>
            <p:grpSpPr>
              <a:xfrm>
                <a:off x="2686243" y="2233431"/>
                <a:ext cx="3242644" cy="1665303"/>
                <a:chOff x="3070262" y="6128878"/>
                <a:chExt cx="4058068" cy="2152252"/>
              </a:xfrm>
            </p:grpSpPr>
            <p:grpSp>
              <p:nvGrpSpPr>
                <p:cNvPr id="46" name="Group 45">
                  <a:extLst>
                    <a:ext uri="{FF2B5EF4-FFF2-40B4-BE49-F238E27FC236}">
                      <a16:creationId xmlns:a16="http://schemas.microsoft.com/office/drawing/2014/main" id="{D6312DF4-C7BA-B640-82EF-E87B1836BC9E}"/>
                    </a:ext>
                  </a:extLst>
                </p:cNvPr>
                <p:cNvGrpSpPr/>
                <p:nvPr/>
              </p:nvGrpSpPr>
              <p:grpSpPr>
                <a:xfrm rot="16556973">
                  <a:off x="2759906" y="6439234"/>
                  <a:ext cx="2152252" cy="1531540"/>
                  <a:chOff x="5394148" y="3410573"/>
                  <a:chExt cx="5598883" cy="2801871"/>
                </a:xfrm>
              </p:grpSpPr>
              <p:sp>
                <p:nvSpPr>
                  <p:cNvPr id="56" name="Oval 2">
                    <a:extLst>
                      <a:ext uri="{FF2B5EF4-FFF2-40B4-BE49-F238E27FC236}">
                        <a16:creationId xmlns:a16="http://schemas.microsoft.com/office/drawing/2014/main" id="{1569C1E7-6912-4F40-ACFB-C3F41087CB9A}"/>
                      </a:ext>
                    </a:extLst>
                  </p:cNvPr>
                  <p:cNvSpPr/>
                  <p:nvPr/>
                </p:nvSpPr>
                <p:spPr>
                  <a:xfrm>
                    <a:off x="5394148" y="3410573"/>
                    <a:ext cx="5598883" cy="2801871"/>
                  </a:xfrm>
                  <a:custGeom>
                    <a:avLst/>
                    <a:gdLst>
                      <a:gd name="connsiteX0" fmla="*/ 0 w 2944369"/>
                      <a:gd name="connsiteY0" fmla="*/ 997709 h 1995417"/>
                      <a:gd name="connsiteX1" fmla="*/ 1472185 w 2944369"/>
                      <a:gd name="connsiteY1" fmla="*/ 0 h 1995417"/>
                      <a:gd name="connsiteX2" fmla="*/ 2944370 w 2944369"/>
                      <a:gd name="connsiteY2" fmla="*/ 997709 h 1995417"/>
                      <a:gd name="connsiteX3" fmla="*/ 1472185 w 2944369"/>
                      <a:gd name="connsiteY3" fmla="*/ 1995418 h 1995417"/>
                      <a:gd name="connsiteX4" fmla="*/ 0 w 2944369"/>
                      <a:gd name="connsiteY4" fmla="*/ 997709 h 1995417"/>
                      <a:gd name="connsiteX0" fmla="*/ 0 w 3387187"/>
                      <a:gd name="connsiteY0" fmla="*/ 1004386 h 2002095"/>
                      <a:gd name="connsiteX1" fmla="*/ 1472185 w 3387187"/>
                      <a:gd name="connsiteY1" fmla="*/ 6677 h 2002095"/>
                      <a:gd name="connsiteX2" fmla="*/ 3309571 w 3387187"/>
                      <a:gd name="connsiteY2" fmla="*/ 589855 h 2002095"/>
                      <a:gd name="connsiteX3" fmla="*/ 2944370 w 3387187"/>
                      <a:gd name="connsiteY3" fmla="*/ 1004386 h 2002095"/>
                      <a:gd name="connsiteX4" fmla="*/ 1472185 w 3387187"/>
                      <a:gd name="connsiteY4" fmla="*/ 2002095 h 2002095"/>
                      <a:gd name="connsiteX5" fmla="*/ 0 w 3387187"/>
                      <a:gd name="connsiteY5" fmla="*/ 1004386 h 2002095"/>
                      <a:gd name="connsiteX0" fmla="*/ 0 w 4218554"/>
                      <a:gd name="connsiteY0" fmla="*/ 1004386 h 2003202"/>
                      <a:gd name="connsiteX1" fmla="*/ 1472185 w 4218554"/>
                      <a:gd name="connsiteY1" fmla="*/ 6677 h 2003202"/>
                      <a:gd name="connsiteX2" fmla="*/ 3309571 w 4218554"/>
                      <a:gd name="connsiteY2" fmla="*/ 589855 h 2003202"/>
                      <a:gd name="connsiteX3" fmla="*/ 4183890 w 4218554"/>
                      <a:gd name="connsiteY3" fmla="*/ 841826 h 2003202"/>
                      <a:gd name="connsiteX4" fmla="*/ 1472185 w 4218554"/>
                      <a:gd name="connsiteY4" fmla="*/ 2002095 h 2003202"/>
                      <a:gd name="connsiteX5" fmla="*/ 0 w 4218554"/>
                      <a:gd name="connsiteY5" fmla="*/ 1004386 h 2003202"/>
                      <a:gd name="connsiteX0" fmla="*/ 0 w 4188936"/>
                      <a:gd name="connsiteY0" fmla="*/ 1004386 h 2024060"/>
                      <a:gd name="connsiteX1" fmla="*/ 1472185 w 4188936"/>
                      <a:gd name="connsiteY1" fmla="*/ 6677 h 2024060"/>
                      <a:gd name="connsiteX2" fmla="*/ 3309571 w 4188936"/>
                      <a:gd name="connsiteY2" fmla="*/ 589855 h 2024060"/>
                      <a:gd name="connsiteX3" fmla="*/ 4183890 w 4188936"/>
                      <a:gd name="connsiteY3" fmla="*/ 841826 h 2024060"/>
                      <a:gd name="connsiteX4" fmla="*/ 2953970 w 4188936"/>
                      <a:gd name="connsiteY4" fmla="*/ 1626174 h 2024060"/>
                      <a:gd name="connsiteX5" fmla="*/ 1472185 w 4188936"/>
                      <a:gd name="connsiteY5" fmla="*/ 2002095 h 2024060"/>
                      <a:gd name="connsiteX6" fmla="*/ 0 w 4188936"/>
                      <a:gd name="connsiteY6" fmla="*/ 1004386 h 2024060"/>
                      <a:gd name="connsiteX0" fmla="*/ 0 w 4188936"/>
                      <a:gd name="connsiteY0" fmla="*/ 997824 h 2017498"/>
                      <a:gd name="connsiteX1" fmla="*/ 1472185 w 4188936"/>
                      <a:gd name="connsiteY1" fmla="*/ 115 h 2017498"/>
                      <a:gd name="connsiteX2" fmla="*/ 3309571 w 4188936"/>
                      <a:gd name="connsiteY2" fmla="*/ 583293 h 2017498"/>
                      <a:gd name="connsiteX3" fmla="*/ 4183890 w 4188936"/>
                      <a:gd name="connsiteY3" fmla="*/ 835264 h 2017498"/>
                      <a:gd name="connsiteX4" fmla="*/ 2953970 w 4188936"/>
                      <a:gd name="connsiteY4" fmla="*/ 1619612 h 2017498"/>
                      <a:gd name="connsiteX5" fmla="*/ 1472185 w 4188936"/>
                      <a:gd name="connsiteY5" fmla="*/ 1995533 h 2017498"/>
                      <a:gd name="connsiteX6" fmla="*/ 0 w 4188936"/>
                      <a:gd name="connsiteY6" fmla="*/ 997824 h 2017498"/>
                      <a:gd name="connsiteX0" fmla="*/ 0 w 4188936"/>
                      <a:gd name="connsiteY0" fmla="*/ 997824 h 1997690"/>
                      <a:gd name="connsiteX1" fmla="*/ 1472185 w 4188936"/>
                      <a:gd name="connsiteY1" fmla="*/ 115 h 1997690"/>
                      <a:gd name="connsiteX2" fmla="*/ 3309571 w 4188936"/>
                      <a:gd name="connsiteY2" fmla="*/ 583293 h 1997690"/>
                      <a:gd name="connsiteX3" fmla="*/ 4183890 w 4188936"/>
                      <a:gd name="connsiteY3" fmla="*/ 835264 h 1997690"/>
                      <a:gd name="connsiteX4" fmla="*/ 2953970 w 4188936"/>
                      <a:gd name="connsiteY4" fmla="*/ 1619612 h 1997690"/>
                      <a:gd name="connsiteX5" fmla="*/ 1472185 w 4188936"/>
                      <a:gd name="connsiteY5" fmla="*/ 1995533 h 1997690"/>
                      <a:gd name="connsiteX6" fmla="*/ 0 w 4188936"/>
                      <a:gd name="connsiteY6" fmla="*/ 997824 h 1997690"/>
                      <a:gd name="connsiteX0" fmla="*/ 0 w 4188751"/>
                      <a:gd name="connsiteY0" fmla="*/ 1100132 h 2099998"/>
                      <a:gd name="connsiteX1" fmla="*/ 1472185 w 4188751"/>
                      <a:gd name="connsiteY1" fmla="*/ 102423 h 2099998"/>
                      <a:gd name="connsiteX2" fmla="*/ 2791452 w 4188751"/>
                      <a:gd name="connsiteY2" fmla="*/ 98316 h 2099998"/>
                      <a:gd name="connsiteX3" fmla="*/ 3309571 w 4188751"/>
                      <a:gd name="connsiteY3" fmla="*/ 685601 h 2099998"/>
                      <a:gd name="connsiteX4" fmla="*/ 4183890 w 4188751"/>
                      <a:gd name="connsiteY4" fmla="*/ 937572 h 2099998"/>
                      <a:gd name="connsiteX5" fmla="*/ 2953970 w 4188751"/>
                      <a:gd name="connsiteY5" fmla="*/ 1721920 h 2099998"/>
                      <a:gd name="connsiteX6" fmla="*/ 1472185 w 4188751"/>
                      <a:gd name="connsiteY6" fmla="*/ 2097841 h 2099998"/>
                      <a:gd name="connsiteX7" fmla="*/ 0 w 4188751"/>
                      <a:gd name="connsiteY7" fmla="*/ 1100132 h 2099998"/>
                      <a:gd name="connsiteX0" fmla="*/ 0 w 4190090"/>
                      <a:gd name="connsiteY0" fmla="*/ 1100132 h 2099998"/>
                      <a:gd name="connsiteX1" fmla="*/ 1472185 w 4190090"/>
                      <a:gd name="connsiteY1" fmla="*/ 102423 h 2099998"/>
                      <a:gd name="connsiteX2" fmla="*/ 2791452 w 4190090"/>
                      <a:gd name="connsiteY2" fmla="*/ 98316 h 2099998"/>
                      <a:gd name="connsiteX3" fmla="*/ 3479161 w 4190090"/>
                      <a:gd name="connsiteY3" fmla="*/ 544057 h 2099998"/>
                      <a:gd name="connsiteX4" fmla="*/ 4183890 w 4190090"/>
                      <a:gd name="connsiteY4" fmla="*/ 937572 h 2099998"/>
                      <a:gd name="connsiteX5" fmla="*/ 2953970 w 4190090"/>
                      <a:gd name="connsiteY5" fmla="*/ 1721920 h 2099998"/>
                      <a:gd name="connsiteX6" fmla="*/ 1472185 w 4190090"/>
                      <a:gd name="connsiteY6" fmla="*/ 2097841 h 2099998"/>
                      <a:gd name="connsiteX7" fmla="*/ 0 w 4190090"/>
                      <a:gd name="connsiteY7" fmla="*/ 1100132 h 2099998"/>
                      <a:gd name="connsiteX0" fmla="*/ 0 w 4190090"/>
                      <a:gd name="connsiteY0" fmla="*/ 1100132 h 2190919"/>
                      <a:gd name="connsiteX1" fmla="*/ 1472185 w 4190090"/>
                      <a:gd name="connsiteY1" fmla="*/ 102423 h 2190919"/>
                      <a:gd name="connsiteX2" fmla="*/ 2791452 w 4190090"/>
                      <a:gd name="connsiteY2" fmla="*/ 98316 h 2190919"/>
                      <a:gd name="connsiteX3" fmla="*/ 3479161 w 4190090"/>
                      <a:gd name="connsiteY3" fmla="*/ 544057 h 2190919"/>
                      <a:gd name="connsiteX4" fmla="*/ 4183890 w 4190090"/>
                      <a:gd name="connsiteY4" fmla="*/ 937572 h 2190919"/>
                      <a:gd name="connsiteX5" fmla="*/ 3080053 w 4190090"/>
                      <a:gd name="connsiteY5" fmla="*/ 2016390 h 2190919"/>
                      <a:gd name="connsiteX6" fmla="*/ 1472185 w 4190090"/>
                      <a:gd name="connsiteY6" fmla="*/ 2097841 h 2190919"/>
                      <a:gd name="connsiteX7" fmla="*/ 0 w 4190090"/>
                      <a:gd name="connsiteY7" fmla="*/ 1100132 h 2190919"/>
                      <a:gd name="connsiteX0" fmla="*/ 700 w 4190790"/>
                      <a:gd name="connsiteY0" fmla="*/ 1245012 h 2335798"/>
                      <a:gd name="connsiteX1" fmla="*/ 1300342 w 4190790"/>
                      <a:gd name="connsiteY1" fmla="*/ 54897 h 2335798"/>
                      <a:gd name="connsiteX2" fmla="*/ 2792152 w 4190790"/>
                      <a:gd name="connsiteY2" fmla="*/ 243196 h 2335798"/>
                      <a:gd name="connsiteX3" fmla="*/ 3479861 w 4190790"/>
                      <a:gd name="connsiteY3" fmla="*/ 688937 h 2335798"/>
                      <a:gd name="connsiteX4" fmla="*/ 4184590 w 4190790"/>
                      <a:gd name="connsiteY4" fmla="*/ 1082452 h 2335798"/>
                      <a:gd name="connsiteX5" fmla="*/ 3080753 w 4190790"/>
                      <a:gd name="connsiteY5" fmla="*/ 2161270 h 2335798"/>
                      <a:gd name="connsiteX6" fmla="*/ 1472885 w 4190790"/>
                      <a:gd name="connsiteY6" fmla="*/ 2242721 h 2335798"/>
                      <a:gd name="connsiteX7" fmla="*/ 700 w 4190790"/>
                      <a:gd name="connsiteY7" fmla="*/ 1245012 h 2335798"/>
                      <a:gd name="connsiteX0" fmla="*/ 681 w 4190771"/>
                      <a:gd name="connsiteY0" fmla="*/ 1297675 h 2388461"/>
                      <a:gd name="connsiteX1" fmla="*/ 1300323 w 4190771"/>
                      <a:gd name="connsiteY1" fmla="*/ 107560 h 2388461"/>
                      <a:gd name="connsiteX2" fmla="*/ 2633287 w 4190771"/>
                      <a:gd name="connsiteY2" fmla="*/ 122000 h 2388461"/>
                      <a:gd name="connsiteX3" fmla="*/ 3479842 w 4190771"/>
                      <a:gd name="connsiteY3" fmla="*/ 741600 h 2388461"/>
                      <a:gd name="connsiteX4" fmla="*/ 4184571 w 4190771"/>
                      <a:gd name="connsiteY4" fmla="*/ 1135115 h 2388461"/>
                      <a:gd name="connsiteX5" fmla="*/ 3080734 w 4190771"/>
                      <a:gd name="connsiteY5" fmla="*/ 2213933 h 2388461"/>
                      <a:gd name="connsiteX6" fmla="*/ 1472866 w 4190771"/>
                      <a:gd name="connsiteY6" fmla="*/ 2295384 h 2388461"/>
                      <a:gd name="connsiteX7" fmla="*/ 681 w 4190771"/>
                      <a:gd name="connsiteY7" fmla="*/ 1297675 h 2388461"/>
                      <a:gd name="connsiteX0" fmla="*/ 681 w 4647870"/>
                      <a:gd name="connsiteY0" fmla="*/ 1297675 h 2388461"/>
                      <a:gd name="connsiteX1" fmla="*/ 1300323 w 4647870"/>
                      <a:gd name="connsiteY1" fmla="*/ 107560 h 2388461"/>
                      <a:gd name="connsiteX2" fmla="*/ 2633287 w 4647870"/>
                      <a:gd name="connsiteY2" fmla="*/ 122000 h 2388461"/>
                      <a:gd name="connsiteX3" fmla="*/ 3479842 w 4647870"/>
                      <a:gd name="connsiteY3" fmla="*/ 741600 h 2388461"/>
                      <a:gd name="connsiteX4" fmla="*/ 4644325 w 4647870"/>
                      <a:gd name="connsiteY4" fmla="*/ 1097796 h 2388461"/>
                      <a:gd name="connsiteX5" fmla="*/ 3080734 w 4647870"/>
                      <a:gd name="connsiteY5" fmla="*/ 2213933 h 2388461"/>
                      <a:gd name="connsiteX6" fmla="*/ 1472866 w 4647870"/>
                      <a:gd name="connsiteY6" fmla="*/ 2295384 h 2388461"/>
                      <a:gd name="connsiteX7" fmla="*/ 681 w 4647870"/>
                      <a:gd name="connsiteY7" fmla="*/ 1297675 h 2388461"/>
                      <a:gd name="connsiteX0" fmla="*/ 681 w 4647861"/>
                      <a:gd name="connsiteY0" fmla="*/ 1297675 h 2388461"/>
                      <a:gd name="connsiteX1" fmla="*/ 1300323 w 4647861"/>
                      <a:gd name="connsiteY1" fmla="*/ 107560 h 2388461"/>
                      <a:gd name="connsiteX2" fmla="*/ 2633287 w 4647861"/>
                      <a:gd name="connsiteY2" fmla="*/ 122000 h 2388461"/>
                      <a:gd name="connsiteX3" fmla="*/ 3477024 w 4647861"/>
                      <a:gd name="connsiteY3" fmla="*/ 614050 h 2388461"/>
                      <a:gd name="connsiteX4" fmla="*/ 4644325 w 4647861"/>
                      <a:gd name="connsiteY4" fmla="*/ 1097796 h 2388461"/>
                      <a:gd name="connsiteX5" fmla="*/ 3080734 w 4647861"/>
                      <a:gd name="connsiteY5" fmla="*/ 2213933 h 2388461"/>
                      <a:gd name="connsiteX6" fmla="*/ 1472866 w 4647861"/>
                      <a:gd name="connsiteY6" fmla="*/ 2295384 h 2388461"/>
                      <a:gd name="connsiteX7" fmla="*/ 681 w 4647861"/>
                      <a:gd name="connsiteY7" fmla="*/ 1297675 h 2388461"/>
                      <a:gd name="connsiteX0" fmla="*/ 681 w 4647861"/>
                      <a:gd name="connsiteY0" fmla="*/ 1297675 h 2388461"/>
                      <a:gd name="connsiteX1" fmla="*/ 1300323 w 4647861"/>
                      <a:gd name="connsiteY1" fmla="*/ 107560 h 2388461"/>
                      <a:gd name="connsiteX2" fmla="*/ 2633287 w 4647861"/>
                      <a:gd name="connsiteY2" fmla="*/ 122000 h 2388461"/>
                      <a:gd name="connsiteX3" fmla="*/ 3477024 w 4647861"/>
                      <a:gd name="connsiteY3" fmla="*/ 614050 h 2388461"/>
                      <a:gd name="connsiteX4" fmla="*/ 4644325 w 4647861"/>
                      <a:gd name="connsiteY4" fmla="*/ 1097796 h 2388461"/>
                      <a:gd name="connsiteX5" fmla="*/ 3080734 w 4647861"/>
                      <a:gd name="connsiteY5" fmla="*/ 2213933 h 2388461"/>
                      <a:gd name="connsiteX6" fmla="*/ 1472866 w 4647861"/>
                      <a:gd name="connsiteY6" fmla="*/ 2295384 h 2388461"/>
                      <a:gd name="connsiteX7" fmla="*/ 681 w 4647861"/>
                      <a:gd name="connsiteY7" fmla="*/ 1297675 h 2388461"/>
                      <a:gd name="connsiteX0" fmla="*/ 681 w 4647861"/>
                      <a:gd name="connsiteY0" fmla="*/ 1297675 h 2388461"/>
                      <a:gd name="connsiteX1" fmla="*/ 1300323 w 4647861"/>
                      <a:gd name="connsiteY1" fmla="*/ 107560 h 2388461"/>
                      <a:gd name="connsiteX2" fmla="*/ 2633287 w 4647861"/>
                      <a:gd name="connsiteY2" fmla="*/ 122000 h 2388461"/>
                      <a:gd name="connsiteX3" fmla="*/ 3477024 w 4647861"/>
                      <a:gd name="connsiteY3" fmla="*/ 614050 h 2388461"/>
                      <a:gd name="connsiteX4" fmla="*/ 4644325 w 4647861"/>
                      <a:gd name="connsiteY4" fmla="*/ 1097796 h 2388461"/>
                      <a:gd name="connsiteX5" fmla="*/ 3080734 w 4647861"/>
                      <a:gd name="connsiteY5" fmla="*/ 2213933 h 2388461"/>
                      <a:gd name="connsiteX6" fmla="*/ 1472866 w 4647861"/>
                      <a:gd name="connsiteY6" fmla="*/ 2295384 h 2388461"/>
                      <a:gd name="connsiteX7" fmla="*/ 681 w 4647861"/>
                      <a:gd name="connsiteY7" fmla="*/ 1297675 h 2388461"/>
                      <a:gd name="connsiteX0" fmla="*/ 681 w 4647992"/>
                      <a:gd name="connsiteY0" fmla="*/ 1297675 h 2388461"/>
                      <a:gd name="connsiteX1" fmla="*/ 1300323 w 4647992"/>
                      <a:gd name="connsiteY1" fmla="*/ 107560 h 2388461"/>
                      <a:gd name="connsiteX2" fmla="*/ 2633287 w 4647992"/>
                      <a:gd name="connsiteY2" fmla="*/ 122000 h 2388461"/>
                      <a:gd name="connsiteX3" fmla="*/ 3515159 w 4647992"/>
                      <a:gd name="connsiteY3" fmla="*/ 335739 h 2388461"/>
                      <a:gd name="connsiteX4" fmla="*/ 4644325 w 4647992"/>
                      <a:gd name="connsiteY4" fmla="*/ 1097796 h 2388461"/>
                      <a:gd name="connsiteX5" fmla="*/ 3080734 w 4647992"/>
                      <a:gd name="connsiteY5" fmla="*/ 2213933 h 2388461"/>
                      <a:gd name="connsiteX6" fmla="*/ 1472866 w 4647992"/>
                      <a:gd name="connsiteY6" fmla="*/ 2295384 h 2388461"/>
                      <a:gd name="connsiteX7" fmla="*/ 681 w 4647992"/>
                      <a:gd name="connsiteY7" fmla="*/ 1297675 h 2388461"/>
                      <a:gd name="connsiteX0" fmla="*/ 681 w 4712253"/>
                      <a:gd name="connsiteY0" fmla="*/ 1297675 h 2388461"/>
                      <a:gd name="connsiteX1" fmla="*/ 1300323 w 4712253"/>
                      <a:gd name="connsiteY1" fmla="*/ 107560 h 2388461"/>
                      <a:gd name="connsiteX2" fmla="*/ 2633287 w 4712253"/>
                      <a:gd name="connsiteY2" fmla="*/ 122000 h 2388461"/>
                      <a:gd name="connsiteX3" fmla="*/ 3515159 w 4712253"/>
                      <a:gd name="connsiteY3" fmla="*/ 335739 h 2388461"/>
                      <a:gd name="connsiteX4" fmla="*/ 4644325 w 4712253"/>
                      <a:gd name="connsiteY4" fmla="*/ 1097796 h 2388461"/>
                      <a:gd name="connsiteX5" fmla="*/ 3080734 w 4712253"/>
                      <a:gd name="connsiteY5" fmla="*/ 2213933 h 2388461"/>
                      <a:gd name="connsiteX6" fmla="*/ 1472866 w 4712253"/>
                      <a:gd name="connsiteY6" fmla="*/ 2295384 h 2388461"/>
                      <a:gd name="connsiteX7" fmla="*/ 681 w 4712253"/>
                      <a:gd name="connsiteY7" fmla="*/ 1297675 h 2388461"/>
                      <a:gd name="connsiteX0" fmla="*/ 681 w 4711322"/>
                      <a:gd name="connsiteY0" fmla="*/ 1297675 h 2388461"/>
                      <a:gd name="connsiteX1" fmla="*/ 1300323 w 4711322"/>
                      <a:gd name="connsiteY1" fmla="*/ 107560 h 2388461"/>
                      <a:gd name="connsiteX2" fmla="*/ 2633287 w 4711322"/>
                      <a:gd name="connsiteY2" fmla="*/ 122000 h 2388461"/>
                      <a:gd name="connsiteX3" fmla="*/ 3493406 w 4711322"/>
                      <a:gd name="connsiteY3" fmla="*/ 553748 h 2388461"/>
                      <a:gd name="connsiteX4" fmla="*/ 4644325 w 4711322"/>
                      <a:gd name="connsiteY4" fmla="*/ 1097796 h 2388461"/>
                      <a:gd name="connsiteX5" fmla="*/ 3080734 w 4711322"/>
                      <a:gd name="connsiteY5" fmla="*/ 2213933 h 2388461"/>
                      <a:gd name="connsiteX6" fmla="*/ 1472866 w 4711322"/>
                      <a:gd name="connsiteY6" fmla="*/ 2295384 h 2388461"/>
                      <a:gd name="connsiteX7" fmla="*/ 681 w 4711322"/>
                      <a:gd name="connsiteY7" fmla="*/ 1297675 h 2388461"/>
                      <a:gd name="connsiteX0" fmla="*/ 681 w 4711322"/>
                      <a:gd name="connsiteY0" fmla="*/ 1297675 h 2388461"/>
                      <a:gd name="connsiteX1" fmla="*/ 1300323 w 4711322"/>
                      <a:gd name="connsiteY1" fmla="*/ 107560 h 2388461"/>
                      <a:gd name="connsiteX2" fmla="*/ 2633287 w 4711322"/>
                      <a:gd name="connsiteY2" fmla="*/ 122000 h 2388461"/>
                      <a:gd name="connsiteX3" fmla="*/ 3493406 w 4711322"/>
                      <a:gd name="connsiteY3" fmla="*/ 553748 h 2388461"/>
                      <a:gd name="connsiteX4" fmla="*/ 4644325 w 4711322"/>
                      <a:gd name="connsiteY4" fmla="*/ 1097796 h 2388461"/>
                      <a:gd name="connsiteX5" fmla="*/ 3080734 w 4711322"/>
                      <a:gd name="connsiteY5" fmla="*/ 2213933 h 2388461"/>
                      <a:gd name="connsiteX6" fmla="*/ 1472866 w 4711322"/>
                      <a:gd name="connsiteY6" fmla="*/ 2295384 h 2388461"/>
                      <a:gd name="connsiteX7" fmla="*/ 681 w 4711322"/>
                      <a:gd name="connsiteY7" fmla="*/ 1297675 h 2388461"/>
                      <a:gd name="connsiteX0" fmla="*/ 672 w 4711313"/>
                      <a:gd name="connsiteY0" fmla="*/ 1414064 h 2504850"/>
                      <a:gd name="connsiteX1" fmla="*/ 1300314 w 4711313"/>
                      <a:gd name="connsiteY1" fmla="*/ 223949 h 2504850"/>
                      <a:gd name="connsiteX2" fmla="*/ 2553788 w 4711313"/>
                      <a:gd name="connsiteY2" fmla="*/ 48256 h 2504850"/>
                      <a:gd name="connsiteX3" fmla="*/ 3493397 w 4711313"/>
                      <a:gd name="connsiteY3" fmla="*/ 670137 h 2504850"/>
                      <a:gd name="connsiteX4" fmla="*/ 4644316 w 4711313"/>
                      <a:gd name="connsiteY4" fmla="*/ 1214185 h 2504850"/>
                      <a:gd name="connsiteX5" fmla="*/ 3080725 w 4711313"/>
                      <a:gd name="connsiteY5" fmla="*/ 2330322 h 2504850"/>
                      <a:gd name="connsiteX6" fmla="*/ 1472857 w 4711313"/>
                      <a:gd name="connsiteY6" fmla="*/ 2411773 h 2504850"/>
                      <a:gd name="connsiteX7" fmla="*/ 672 w 4711313"/>
                      <a:gd name="connsiteY7" fmla="*/ 1414064 h 2504850"/>
                      <a:gd name="connsiteX0" fmla="*/ 672 w 4711313"/>
                      <a:gd name="connsiteY0" fmla="*/ 1414066 h 2504852"/>
                      <a:gd name="connsiteX1" fmla="*/ 1300314 w 4711313"/>
                      <a:gd name="connsiteY1" fmla="*/ 223951 h 2504852"/>
                      <a:gd name="connsiteX2" fmla="*/ 2553788 w 4711313"/>
                      <a:gd name="connsiteY2" fmla="*/ 48258 h 2504852"/>
                      <a:gd name="connsiteX3" fmla="*/ 3493397 w 4711313"/>
                      <a:gd name="connsiteY3" fmla="*/ 670139 h 2504852"/>
                      <a:gd name="connsiteX4" fmla="*/ 4644316 w 4711313"/>
                      <a:gd name="connsiteY4" fmla="*/ 1214187 h 2504852"/>
                      <a:gd name="connsiteX5" fmla="*/ 3080725 w 4711313"/>
                      <a:gd name="connsiteY5" fmla="*/ 2330324 h 2504852"/>
                      <a:gd name="connsiteX6" fmla="*/ 1472857 w 4711313"/>
                      <a:gd name="connsiteY6" fmla="*/ 2411775 h 2504852"/>
                      <a:gd name="connsiteX7" fmla="*/ 672 w 4711313"/>
                      <a:gd name="connsiteY7" fmla="*/ 1414066 h 2504852"/>
                      <a:gd name="connsiteX0" fmla="*/ 672 w 4711313"/>
                      <a:gd name="connsiteY0" fmla="*/ 1414066 h 2504852"/>
                      <a:gd name="connsiteX1" fmla="*/ 1300314 w 4711313"/>
                      <a:gd name="connsiteY1" fmla="*/ 223951 h 2504852"/>
                      <a:gd name="connsiteX2" fmla="*/ 2553788 w 4711313"/>
                      <a:gd name="connsiteY2" fmla="*/ 48258 h 2504852"/>
                      <a:gd name="connsiteX3" fmla="*/ 3493397 w 4711313"/>
                      <a:gd name="connsiteY3" fmla="*/ 670139 h 2504852"/>
                      <a:gd name="connsiteX4" fmla="*/ 4644316 w 4711313"/>
                      <a:gd name="connsiteY4" fmla="*/ 1214187 h 2504852"/>
                      <a:gd name="connsiteX5" fmla="*/ 3080725 w 4711313"/>
                      <a:gd name="connsiteY5" fmla="*/ 2330324 h 2504852"/>
                      <a:gd name="connsiteX6" fmla="*/ 1472857 w 4711313"/>
                      <a:gd name="connsiteY6" fmla="*/ 2411775 h 2504852"/>
                      <a:gd name="connsiteX7" fmla="*/ 672 w 4711313"/>
                      <a:gd name="connsiteY7" fmla="*/ 1414066 h 2504852"/>
                      <a:gd name="connsiteX0" fmla="*/ 657 w 4711298"/>
                      <a:gd name="connsiteY0" fmla="*/ 1411640 h 2502426"/>
                      <a:gd name="connsiteX1" fmla="*/ 1300299 w 4711298"/>
                      <a:gd name="connsiteY1" fmla="*/ 221525 h 2502426"/>
                      <a:gd name="connsiteX2" fmla="*/ 2553773 w 4711298"/>
                      <a:gd name="connsiteY2" fmla="*/ 45832 h 2502426"/>
                      <a:gd name="connsiteX3" fmla="*/ 3493382 w 4711298"/>
                      <a:gd name="connsiteY3" fmla="*/ 667713 h 2502426"/>
                      <a:gd name="connsiteX4" fmla="*/ 4644301 w 4711298"/>
                      <a:gd name="connsiteY4" fmla="*/ 1211761 h 2502426"/>
                      <a:gd name="connsiteX5" fmla="*/ 3080710 w 4711298"/>
                      <a:gd name="connsiteY5" fmla="*/ 2327898 h 2502426"/>
                      <a:gd name="connsiteX6" fmla="*/ 1472842 w 4711298"/>
                      <a:gd name="connsiteY6" fmla="*/ 2409349 h 2502426"/>
                      <a:gd name="connsiteX7" fmla="*/ 657 w 4711298"/>
                      <a:gd name="connsiteY7" fmla="*/ 1411640 h 2502426"/>
                      <a:gd name="connsiteX0" fmla="*/ 1827 w 4712468"/>
                      <a:gd name="connsiteY0" fmla="*/ 1445592 h 2536378"/>
                      <a:gd name="connsiteX1" fmla="*/ 1197404 w 4712468"/>
                      <a:gd name="connsiteY1" fmla="*/ 155802 h 2536378"/>
                      <a:gd name="connsiteX2" fmla="*/ 2554943 w 4712468"/>
                      <a:gd name="connsiteY2" fmla="*/ 79784 h 2536378"/>
                      <a:gd name="connsiteX3" fmla="*/ 3494552 w 4712468"/>
                      <a:gd name="connsiteY3" fmla="*/ 701665 h 2536378"/>
                      <a:gd name="connsiteX4" fmla="*/ 4645471 w 4712468"/>
                      <a:gd name="connsiteY4" fmla="*/ 1245713 h 2536378"/>
                      <a:gd name="connsiteX5" fmla="*/ 3081880 w 4712468"/>
                      <a:gd name="connsiteY5" fmla="*/ 2361850 h 2536378"/>
                      <a:gd name="connsiteX6" fmla="*/ 1474012 w 4712468"/>
                      <a:gd name="connsiteY6" fmla="*/ 2443301 h 2536378"/>
                      <a:gd name="connsiteX7" fmla="*/ 1827 w 4712468"/>
                      <a:gd name="connsiteY7" fmla="*/ 1445592 h 2536378"/>
                      <a:gd name="connsiteX0" fmla="*/ 2823 w 4713464"/>
                      <a:gd name="connsiteY0" fmla="*/ 1445592 h 2709504"/>
                      <a:gd name="connsiteX1" fmla="*/ 1198400 w 4713464"/>
                      <a:gd name="connsiteY1" fmla="*/ 155802 h 2709504"/>
                      <a:gd name="connsiteX2" fmla="*/ 2555939 w 4713464"/>
                      <a:gd name="connsiteY2" fmla="*/ 79784 h 2709504"/>
                      <a:gd name="connsiteX3" fmla="*/ 3495548 w 4713464"/>
                      <a:gd name="connsiteY3" fmla="*/ 701665 h 2709504"/>
                      <a:gd name="connsiteX4" fmla="*/ 4646467 w 4713464"/>
                      <a:gd name="connsiteY4" fmla="*/ 1245713 h 2709504"/>
                      <a:gd name="connsiteX5" fmla="*/ 3082876 w 4713464"/>
                      <a:gd name="connsiteY5" fmla="*/ 2361850 h 2709504"/>
                      <a:gd name="connsiteX6" fmla="*/ 1546309 w 4713464"/>
                      <a:gd name="connsiteY6" fmla="*/ 2663581 h 2709504"/>
                      <a:gd name="connsiteX7" fmla="*/ 2823 w 4713464"/>
                      <a:gd name="connsiteY7" fmla="*/ 1445592 h 2709504"/>
                      <a:gd name="connsiteX0" fmla="*/ 2823 w 4713464"/>
                      <a:gd name="connsiteY0" fmla="*/ 1445592 h 2728394"/>
                      <a:gd name="connsiteX1" fmla="*/ 1198400 w 4713464"/>
                      <a:gd name="connsiteY1" fmla="*/ 155802 h 2728394"/>
                      <a:gd name="connsiteX2" fmla="*/ 2555939 w 4713464"/>
                      <a:gd name="connsiteY2" fmla="*/ 79784 h 2728394"/>
                      <a:gd name="connsiteX3" fmla="*/ 3495548 w 4713464"/>
                      <a:gd name="connsiteY3" fmla="*/ 701665 h 2728394"/>
                      <a:gd name="connsiteX4" fmla="*/ 4646467 w 4713464"/>
                      <a:gd name="connsiteY4" fmla="*/ 1245713 h 2728394"/>
                      <a:gd name="connsiteX5" fmla="*/ 3208826 w 4713464"/>
                      <a:gd name="connsiteY5" fmla="*/ 2449918 h 2728394"/>
                      <a:gd name="connsiteX6" fmla="*/ 1546309 w 4713464"/>
                      <a:gd name="connsiteY6" fmla="*/ 2663581 h 2728394"/>
                      <a:gd name="connsiteX7" fmla="*/ 2823 w 4713464"/>
                      <a:gd name="connsiteY7" fmla="*/ 1445592 h 2728394"/>
                      <a:gd name="connsiteX0" fmla="*/ 2823 w 4713464"/>
                      <a:gd name="connsiteY0" fmla="*/ 1445592 h 2728392"/>
                      <a:gd name="connsiteX1" fmla="*/ 1198400 w 4713464"/>
                      <a:gd name="connsiteY1" fmla="*/ 155802 h 2728392"/>
                      <a:gd name="connsiteX2" fmla="*/ 2555939 w 4713464"/>
                      <a:gd name="connsiteY2" fmla="*/ 79784 h 2728392"/>
                      <a:gd name="connsiteX3" fmla="*/ 3495548 w 4713464"/>
                      <a:gd name="connsiteY3" fmla="*/ 701665 h 2728392"/>
                      <a:gd name="connsiteX4" fmla="*/ 4646467 w 4713464"/>
                      <a:gd name="connsiteY4" fmla="*/ 1245713 h 2728392"/>
                      <a:gd name="connsiteX5" fmla="*/ 3208826 w 4713464"/>
                      <a:gd name="connsiteY5" fmla="*/ 2449918 h 2728392"/>
                      <a:gd name="connsiteX6" fmla="*/ 1546309 w 4713464"/>
                      <a:gd name="connsiteY6" fmla="*/ 2663581 h 2728392"/>
                      <a:gd name="connsiteX7" fmla="*/ 2823 w 4713464"/>
                      <a:gd name="connsiteY7" fmla="*/ 1445592 h 2728392"/>
                      <a:gd name="connsiteX0" fmla="*/ 2823 w 4727814"/>
                      <a:gd name="connsiteY0" fmla="*/ 1445592 h 2728393"/>
                      <a:gd name="connsiteX1" fmla="*/ 1198400 w 4727814"/>
                      <a:gd name="connsiteY1" fmla="*/ 155802 h 2728393"/>
                      <a:gd name="connsiteX2" fmla="*/ 2555939 w 4727814"/>
                      <a:gd name="connsiteY2" fmla="*/ 79784 h 2728393"/>
                      <a:gd name="connsiteX3" fmla="*/ 3775934 w 4727814"/>
                      <a:gd name="connsiteY3" fmla="*/ 635659 h 2728393"/>
                      <a:gd name="connsiteX4" fmla="*/ 4646467 w 4727814"/>
                      <a:gd name="connsiteY4" fmla="*/ 1245713 h 2728393"/>
                      <a:gd name="connsiteX5" fmla="*/ 3208826 w 4727814"/>
                      <a:gd name="connsiteY5" fmla="*/ 2449918 h 2728393"/>
                      <a:gd name="connsiteX6" fmla="*/ 1546309 w 4727814"/>
                      <a:gd name="connsiteY6" fmla="*/ 2663581 h 2728393"/>
                      <a:gd name="connsiteX7" fmla="*/ 2823 w 4727814"/>
                      <a:gd name="connsiteY7" fmla="*/ 1445592 h 2728393"/>
                      <a:gd name="connsiteX0" fmla="*/ 21533 w 4746526"/>
                      <a:gd name="connsiteY0" fmla="*/ 1408161 h 2690962"/>
                      <a:gd name="connsiteX1" fmla="*/ 782649 w 4746526"/>
                      <a:gd name="connsiteY1" fmla="*/ 233862 h 2690962"/>
                      <a:gd name="connsiteX2" fmla="*/ 2574649 w 4746526"/>
                      <a:gd name="connsiteY2" fmla="*/ 42353 h 2690962"/>
                      <a:gd name="connsiteX3" fmla="*/ 3794644 w 4746526"/>
                      <a:gd name="connsiteY3" fmla="*/ 598228 h 2690962"/>
                      <a:gd name="connsiteX4" fmla="*/ 4665177 w 4746526"/>
                      <a:gd name="connsiteY4" fmla="*/ 1208282 h 2690962"/>
                      <a:gd name="connsiteX5" fmla="*/ 3227536 w 4746526"/>
                      <a:gd name="connsiteY5" fmla="*/ 2412487 h 2690962"/>
                      <a:gd name="connsiteX6" fmla="*/ 1565019 w 4746526"/>
                      <a:gd name="connsiteY6" fmla="*/ 2626150 h 2690962"/>
                      <a:gd name="connsiteX7" fmla="*/ 21533 w 4746526"/>
                      <a:gd name="connsiteY7" fmla="*/ 1408161 h 2690962"/>
                      <a:gd name="connsiteX0" fmla="*/ 21533 w 5652282"/>
                      <a:gd name="connsiteY0" fmla="*/ 1408161 h 2690962"/>
                      <a:gd name="connsiteX1" fmla="*/ 782649 w 5652282"/>
                      <a:gd name="connsiteY1" fmla="*/ 233862 h 2690962"/>
                      <a:gd name="connsiteX2" fmla="*/ 2574649 w 5652282"/>
                      <a:gd name="connsiteY2" fmla="*/ 42353 h 2690962"/>
                      <a:gd name="connsiteX3" fmla="*/ 3794644 w 5652282"/>
                      <a:gd name="connsiteY3" fmla="*/ 598228 h 2690962"/>
                      <a:gd name="connsiteX4" fmla="*/ 5605002 w 5652282"/>
                      <a:gd name="connsiteY4" fmla="*/ 1189602 h 2690962"/>
                      <a:gd name="connsiteX5" fmla="*/ 3227536 w 5652282"/>
                      <a:gd name="connsiteY5" fmla="*/ 2412487 h 2690962"/>
                      <a:gd name="connsiteX6" fmla="*/ 1565019 w 5652282"/>
                      <a:gd name="connsiteY6" fmla="*/ 2626150 h 2690962"/>
                      <a:gd name="connsiteX7" fmla="*/ 21533 w 5652282"/>
                      <a:gd name="connsiteY7" fmla="*/ 1408161 h 2690962"/>
                      <a:gd name="connsiteX0" fmla="*/ 21533 w 5658366"/>
                      <a:gd name="connsiteY0" fmla="*/ 1408161 h 2690962"/>
                      <a:gd name="connsiteX1" fmla="*/ 782649 w 5658366"/>
                      <a:gd name="connsiteY1" fmla="*/ 233862 h 2690962"/>
                      <a:gd name="connsiteX2" fmla="*/ 2574649 w 5658366"/>
                      <a:gd name="connsiteY2" fmla="*/ 42353 h 2690962"/>
                      <a:gd name="connsiteX3" fmla="*/ 4049742 w 5658366"/>
                      <a:gd name="connsiteY3" fmla="*/ 502946 h 2690962"/>
                      <a:gd name="connsiteX4" fmla="*/ 5605002 w 5658366"/>
                      <a:gd name="connsiteY4" fmla="*/ 1189602 h 2690962"/>
                      <a:gd name="connsiteX5" fmla="*/ 3227536 w 5658366"/>
                      <a:gd name="connsiteY5" fmla="*/ 2412487 h 2690962"/>
                      <a:gd name="connsiteX6" fmla="*/ 1565019 w 5658366"/>
                      <a:gd name="connsiteY6" fmla="*/ 2626150 h 2690962"/>
                      <a:gd name="connsiteX7" fmla="*/ 21533 w 5658366"/>
                      <a:gd name="connsiteY7" fmla="*/ 1408161 h 2690962"/>
                      <a:gd name="connsiteX0" fmla="*/ 21533 w 5674341"/>
                      <a:gd name="connsiteY0" fmla="*/ 1408161 h 2690962"/>
                      <a:gd name="connsiteX1" fmla="*/ 782649 w 5674341"/>
                      <a:gd name="connsiteY1" fmla="*/ 233862 h 2690962"/>
                      <a:gd name="connsiteX2" fmla="*/ 2574649 w 5674341"/>
                      <a:gd name="connsiteY2" fmla="*/ 42353 h 2690962"/>
                      <a:gd name="connsiteX3" fmla="*/ 4049742 w 5674341"/>
                      <a:gd name="connsiteY3" fmla="*/ 502946 h 2690962"/>
                      <a:gd name="connsiteX4" fmla="*/ 5605002 w 5674341"/>
                      <a:gd name="connsiteY4" fmla="*/ 1189602 h 2690962"/>
                      <a:gd name="connsiteX5" fmla="*/ 3227536 w 5674341"/>
                      <a:gd name="connsiteY5" fmla="*/ 2412487 h 2690962"/>
                      <a:gd name="connsiteX6" fmla="*/ 1565019 w 5674341"/>
                      <a:gd name="connsiteY6" fmla="*/ 2626150 h 2690962"/>
                      <a:gd name="connsiteX7" fmla="*/ 21533 w 5674341"/>
                      <a:gd name="connsiteY7" fmla="*/ 1408161 h 2690962"/>
                      <a:gd name="connsiteX0" fmla="*/ 21533 w 5674341"/>
                      <a:gd name="connsiteY0" fmla="*/ 1408161 h 2707075"/>
                      <a:gd name="connsiteX1" fmla="*/ 782649 w 5674341"/>
                      <a:gd name="connsiteY1" fmla="*/ 233862 h 2707075"/>
                      <a:gd name="connsiteX2" fmla="*/ 2574649 w 5674341"/>
                      <a:gd name="connsiteY2" fmla="*/ 42353 h 2707075"/>
                      <a:gd name="connsiteX3" fmla="*/ 4049742 w 5674341"/>
                      <a:gd name="connsiteY3" fmla="*/ 502946 h 2707075"/>
                      <a:gd name="connsiteX4" fmla="*/ 5605002 w 5674341"/>
                      <a:gd name="connsiteY4" fmla="*/ 1189602 h 2707075"/>
                      <a:gd name="connsiteX5" fmla="*/ 3641916 w 5674341"/>
                      <a:gd name="connsiteY5" fmla="*/ 2469064 h 2707075"/>
                      <a:gd name="connsiteX6" fmla="*/ 1565019 w 5674341"/>
                      <a:gd name="connsiteY6" fmla="*/ 2626150 h 2707075"/>
                      <a:gd name="connsiteX7" fmla="*/ 21533 w 5674341"/>
                      <a:gd name="connsiteY7" fmla="*/ 1408161 h 2707075"/>
                      <a:gd name="connsiteX0" fmla="*/ 21533 w 5674341"/>
                      <a:gd name="connsiteY0" fmla="*/ 1408161 h 2707075"/>
                      <a:gd name="connsiteX1" fmla="*/ 782649 w 5674341"/>
                      <a:gd name="connsiteY1" fmla="*/ 233862 h 2707075"/>
                      <a:gd name="connsiteX2" fmla="*/ 2574649 w 5674341"/>
                      <a:gd name="connsiteY2" fmla="*/ 42353 h 2707075"/>
                      <a:gd name="connsiteX3" fmla="*/ 4049742 w 5674341"/>
                      <a:gd name="connsiteY3" fmla="*/ 502946 h 2707075"/>
                      <a:gd name="connsiteX4" fmla="*/ 5605002 w 5674341"/>
                      <a:gd name="connsiteY4" fmla="*/ 1189602 h 2707075"/>
                      <a:gd name="connsiteX5" fmla="*/ 3641916 w 5674341"/>
                      <a:gd name="connsiteY5" fmla="*/ 2469064 h 2707075"/>
                      <a:gd name="connsiteX6" fmla="*/ 1565019 w 5674341"/>
                      <a:gd name="connsiteY6" fmla="*/ 2626150 h 2707075"/>
                      <a:gd name="connsiteX7" fmla="*/ 21533 w 5674341"/>
                      <a:gd name="connsiteY7" fmla="*/ 1408161 h 2707075"/>
                      <a:gd name="connsiteX0" fmla="*/ 21533 w 5609454"/>
                      <a:gd name="connsiteY0" fmla="*/ 1408161 h 2707075"/>
                      <a:gd name="connsiteX1" fmla="*/ 782649 w 5609454"/>
                      <a:gd name="connsiteY1" fmla="*/ 233862 h 2707075"/>
                      <a:gd name="connsiteX2" fmla="*/ 2574649 w 5609454"/>
                      <a:gd name="connsiteY2" fmla="*/ 42353 h 2707075"/>
                      <a:gd name="connsiteX3" fmla="*/ 4049742 w 5609454"/>
                      <a:gd name="connsiteY3" fmla="*/ 502946 h 2707075"/>
                      <a:gd name="connsiteX4" fmla="*/ 5536952 w 5609454"/>
                      <a:gd name="connsiteY4" fmla="*/ 1403787 h 2707075"/>
                      <a:gd name="connsiteX5" fmla="*/ 3641916 w 5609454"/>
                      <a:gd name="connsiteY5" fmla="*/ 2469064 h 2707075"/>
                      <a:gd name="connsiteX6" fmla="*/ 1565019 w 5609454"/>
                      <a:gd name="connsiteY6" fmla="*/ 2626150 h 2707075"/>
                      <a:gd name="connsiteX7" fmla="*/ 21533 w 5609454"/>
                      <a:gd name="connsiteY7" fmla="*/ 1408161 h 2707075"/>
                      <a:gd name="connsiteX0" fmla="*/ 22325 w 5610244"/>
                      <a:gd name="connsiteY0" fmla="*/ 1518585 h 2817499"/>
                      <a:gd name="connsiteX1" fmla="*/ 783441 w 5610244"/>
                      <a:gd name="connsiteY1" fmla="*/ 344286 h 2817499"/>
                      <a:gd name="connsiteX2" fmla="*/ 2580398 w 5610244"/>
                      <a:gd name="connsiteY2" fmla="*/ 28306 h 2817499"/>
                      <a:gd name="connsiteX3" fmla="*/ 4050534 w 5610244"/>
                      <a:gd name="connsiteY3" fmla="*/ 613370 h 2817499"/>
                      <a:gd name="connsiteX4" fmla="*/ 5537744 w 5610244"/>
                      <a:gd name="connsiteY4" fmla="*/ 1514211 h 2817499"/>
                      <a:gd name="connsiteX5" fmla="*/ 3642708 w 5610244"/>
                      <a:gd name="connsiteY5" fmla="*/ 2579488 h 2817499"/>
                      <a:gd name="connsiteX6" fmla="*/ 1565811 w 5610244"/>
                      <a:gd name="connsiteY6" fmla="*/ 2736574 h 2817499"/>
                      <a:gd name="connsiteX7" fmla="*/ 22325 w 5610244"/>
                      <a:gd name="connsiteY7" fmla="*/ 1518585 h 2817499"/>
                      <a:gd name="connsiteX0" fmla="*/ 22327 w 5610248"/>
                      <a:gd name="connsiteY0" fmla="*/ 1518585 h 2817499"/>
                      <a:gd name="connsiteX1" fmla="*/ 783443 w 5610248"/>
                      <a:gd name="connsiteY1" fmla="*/ 344286 h 2817499"/>
                      <a:gd name="connsiteX2" fmla="*/ 2580400 w 5610248"/>
                      <a:gd name="connsiteY2" fmla="*/ 28306 h 2817499"/>
                      <a:gd name="connsiteX3" fmla="*/ 4050536 w 5610248"/>
                      <a:gd name="connsiteY3" fmla="*/ 613370 h 2817499"/>
                      <a:gd name="connsiteX4" fmla="*/ 5537746 w 5610248"/>
                      <a:gd name="connsiteY4" fmla="*/ 1514211 h 2817499"/>
                      <a:gd name="connsiteX5" fmla="*/ 3642710 w 5610248"/>
                      <a:gd name="connsiteY5" fmla="*/ 2579488 h 2817499"/>
                      <a:gd name="connsiteX6" fmla="*/ 1565813 w 5610248"/>
                      <a:gd name="connsiteY6" fmla="*/ 2736574 h 2817499"/>
                      <a:gd name="connsiteX7" fmla="*/ 22327 w 5610248"/>
                      <a:gd name="connsiteY7" fmla="*/ 1518585 h 2817499"/>
                      <a:gd name="connsiteX0" fmla="*/ 22327 w 5610246"/>
                      <a:gd name="connsiteY0" fmla="*/ 1507064 h 2805978"/>
                      <a:gd name="connsiteX1" fmla="*/ 783443 w 5610246"/>
                      <a:gd name="connsiteY1" fmla="*/ 332765 h 2805978"/>
                      <a:gd name="connsiteX2" fmla="*/ 2580400 w 5610246"/>
                      <a:gd name="connsiteY2" fmla="*/ 16785 h 2805978"/>
                      <a:gd name="connsiteX3" fmla="*/ 4050536 w 5610246"/>
                      <a:gd name="connsiteY3" fmla="*/ 601849 h 2805978"/>
                      <a:gd name="connsiteX4" fmla="*/ 5537746 w 5610246"/>
                      <a:gd name="connsiteY4" fmla="*/ 1502690 h 2805978"/>
                      <a:gd name="connsiteX5" fmla="*/ 3642710 w 5610246"/>
                      <a:gd name="connsiteY5" fmla="*/ 2567967 h 2805978"/>
                      <a:gd name="connsiteX6" fmla="*/ 1565813 w 5610246"/>
                      <a:gd name="connsiteY6" fmla="*/ 2725053 h 2805978"/>
                      <a:gd name="connsiteX7" fmla="*/ 22327 w 5610246"/>
                      <a:gd name="connsiteY7" fmla="*/ 1507064 h 2805978"/>
                      <a:gd name="connsiteX0" fmla="*/ 22327 w 5610248"/>
                      <a:gd name="connsiteY0" fmla="*/ 1507064 h 2805978"/>
                      <a:gd name="connsiteX1" fmla="*/ 783443 w 5610248"/>
                      <a:gd name="connsiteY1" fmla="*/ 332765 h 2805978"/>
                      <a:gd name="connsiteX2" fmla="*/ 2580400 w 5610248"/>
                      <a:gd name="connsiteY2" fmla="*/ 16785 h 2805978"/>
                      <a:gd name="connsiteX3" fmla="*/ 4050536 w 5610248"/>
                      <a:gd name="connsiteY3" fmla="*/ 601849 h 2805978"/>
                      <a:gd name="connsiteX4" fmla="*/ 5537746 w 5610248"/>
                      <a:gd name="connsiteY4" fmla="*/ 1502690 h 2805978"/>
                      <a:gd name="connsiteX5" fmla="*/ 3642710 w 5610248"/>
                      <a:gd name="connsiteY5" fmla="*/ 2567967 h 2805978"/>
                      <a:gd name="connsiteX6" fmla="*/ 1565813 w 5610248"/>
                      <a:gd name="connsiteY6" fmla="*/ 2725053 h 2805978"/>
                      <a:gd name="connsiteX7" fmla="*/ 22327 w 5610248"/>
                      <a:gd name="connsiteY7" fmla="*/ 1507064 h 2805978"/>
                      <a:gd name="connsiteX0" fmla="*/ 22327 w 5598883"/>
                      <a:gd name="connsiteY0" fmla="*/ 1507064 h 2805978"/>
                      <a:gd name="connsiteX1" fmla="*/ 783443 w 5598883"/>
                      <a:gd name="connsiteY1" fmla="*/ 332765 h 2805978"/>
                      <a:gd name="connsiteX2" fmla="*/ 2580400 w 5598883"/>
                      <a:gd name="connsiteY2" fmla="*/ 16785 h 2805978"/>
                      <a:gd name="connsiteX3" fmla="*/ 4050536 w 5598883"/>
                      <a:gd name="connsiteY3" fmla="*/ 601849 h 2805978"/>
                      <a:gd name="connsiteX4" fmla="*/ 5537746 w 5598883"/>
                      <a:gd name="connsiteY4" fmla="*/ 1502690 h 2805978"/>
                      <a:gd name="connsiteX5" fmla="*/ 3642710 w 5598883"/>
                      <a:gd name="connsiteY5" fmla="*/ 2567967 h 2805978"/>
                      <a:gd name="connsiteX6" fmla="*/ 1565813 w 5598883"/>
                      <a:gd name="connsiteY6" fmla="*/ 2725053 h 2805978"/>
                      <a:gd name="connsiteX7" fmla="*/ 22327 w 5598883"/>
                      <a:gd name="connsiteY7" fmla="*/ 1507064 h 2805978"/>
                      <a:gd name="connsiteX0" fmla="*/ 22327 w 5598883"/>
                      <a:gd name="connsiteY0" fmla="*/ 1507064 h 2801870"/>
                      <a:gd name="connsiteX1" fmla="*/ 783443 w 5598883"/>
                      <a:gd name="connsiteY1" fmla="*/ 332765 h 2801870"/>
                      <a:gd name="connsiteX2" fmla="*/ 2580400 w 5598883"/>
                      <a:gd name="connsiteY2" fmla="*/ 16785 h 2801870"/>
                      <a:gd name="connsiteX3" fmla="*/ 4050536 w 5598883"/>
                      <a:gd name="connsiteY3" fmla="*/ 601849 h 2801870"/>
                      <a:gd name="connsiteX4" fmla="*/ 5537746 w 5598883"/>
                      <a:gd name="connsiteY4" fmla="*/ 1502690 h 2801870"/>
                      <a:gd name="connsiteX5" fmla="*/ 3642710 w 5598883"/>
                      <a:gd name="connsiteY5" fmla="*/ 2567967 h 2801870"/>
                      <a:gd name="connsiteX6" fmla="*/ 1565813 w 5598883"/>
                      <a:gd name="connsiteY6" fmla="*/ 2725053 h 2801870"/>
                      <a:gd name="connsiteX7" fmla="*/ 22327 w 5598883"/>
                      <a:gd name="connsiteY7" fmla="*/ 1507064 h 2801870"/>
                      <a:gd name="connsiteX0" fmla="*/ 22327 w 5598883"/>
                      <a:gd name="connsiteY0" fmla="*/ 1507064 h 2801871"/>
                      <a:gd name="connsiteX1" fmla="*/ 783443 w 5598883"/>
                      <a:gd name="connsiteY1" fmla="*/ 332765 h 2801871"/>
                      <a:gd name="connsiteX2" fmla="*/ 2580400 w 5598883"/>
                      <a:gd name="connsiteY2" fmla="*/ 16785 h 2801871"/>
                      <a:gd name="connsiteX3" fmla="*/ 4050536 w 5598883"/>
                      <a:gd name="connsiteY3" fmla="*/ 601849 h 2801871"/>
                      <a:gd name="connsiteX4" fmla="*/ 5537746 w 5598883"/>
                      <a:gd name="connsiteY4" fmla="*/ 1502690 h 2801871"/>
                      <a:gd name="connsiteX5" fmla="*/ 3642710 w 5598883"/>
                      <a:gd name="connsiteY5" fmla="*/ 2567967 h 2801871"/>
                      <a:gd name="connsiteX6" fmla="*/ 1565813 w 5598883"/>
                      <a:gd name="connsiteY6" fmla="*/ 2725053 h 2801871"/>
                      <a:gd name="connsiteX7" fmla="*/ 22327 w 5598883"/>
                      <a:gd name="connsiteY7" fmla="*/ 1507064 h 280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8883" h="2801871">
                        <a:moveTo>
                          <a:pt x="22327" y="1507064"/>
                        </a:moveTo>
                        <a:cubicBezTo>
                          <a:pt x="-108068" y="1108349"/>
                          <a:pt x="357098" y="581145"/>
                          <a:pt x="783443" y="332765"/>
                        </a:cubicBezTo>
                        <a:cubicBezTo>
                          <a:pt x="1209788" y="84385"/>
                          <a:pt x="2160501" y="-49248"/>
                          <a:pt x="2580400" y="16785"/>
                        </a:cubicBezTo>
                        <a:cubicBezTo>
                          <a:pt x="3013991" y="101361"/>
                          <a:pt x="3722076" y="242088"/>
                          <a:pt x="4050536" y="601849"/>
                        </a:cubicBezTo>
                        <a:cubicBezTo>
                          <a:pt x="4458863" y="1005934"/>
                          <a:pt x="5912456" y="1053486"/>
                          <a:pt x="5537746" y="1502690"/>
                        </a:cubicBezTo>
                        <a:cubicBezTo>
                          <a:pt x="4892071" y="1914913"/>
                          <a:pt x="4140819" y="2182809"/>
                          <a:pt x="3642710" y="2567967"/>
                        </a:cubicBezTo>
                        <a:cubicBezTo>
                          <a:pt x="3190759" y="2761345"/>
                          <a:pt x="2414267" y="2892620"/>
                          <a:pt x="1565813" y="2725053"/>
                        </a:cubicBezTo>
                        <a:cubicBezTo>
                          <a:pt x="717359" y="2557486"/>
                          <a:pt x="152722" y="1905779"/>
                          <a:pt x="22327" y="1507064"/>
                        </a:cubicBezTo>
                        <a:close/>
                      </a:path>
                    </a:pathLst>
                  </a:custGeom>
                  <a:pattFill prst="pct5">
                    <a:fgClr>
                      <a:schemeClr val="bg2">
                        <a:lumMod val="50000"/>
                      </a:schemeClr>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Oval 56">
                    <a:extLst>
                      <a:ext uri="{FF2B5EF4-FFF2-40B4-BE49-F238E27FC236}">
                        <a16:creationId xmlns:a16="http://schemas.microsoft.com/office/drawing/2014/main" id="{B504B485-0480-8047-A338-1B1E6945990C}"/>
                      </a:ext>
                    </a:extLst>
                  </p:cNvPr>
                  <p:cNvSpPr/>
                  <p:nvPr/>
                </p:nvSpPr>
                <p:spPr>
                  <a:xfrm>
                    <a:off x="6458581" y="5104991"/>
                    <a:ext cx="855660" cy="607148"/>
                  </a:xfrm>
                  <a:prstGeom prst="ellipse">
                    <a:avLst/>
                  </a:prstGeom>
                  <a:solidFill>
                    <a:schemeClr val="bg1">
                      <a:lumMod val="8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AA0B6D3B-D9AD-3140-8242-E982C16B6CE6}"/>
                      </a:ext>
                    </a:extLst>
                  </p:cNvPr>
                  <p:cNvSpPr/>
                  <p:nvPr/>
                </p:nvSpPr>
                <p:spPr>
                  <a:xfrm>
                    <a:off x="6598900" y="5176939"/>
                    <a:ext cx="584229" cy="459075"/>
                  </a:xfrm>
                  <a:prstGeom prst="ellipse">
                    <a:avLst/>
                  </a:prstGeom>
                  <a:solidFill>
                    <a:schemeClr val="tx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DB3F08E5-6EA1-C845-BF21-2FC855BDBE68}"/>
                      </a:ext>
                    </a:extLst>
                  </p:cNvPr>
                  <p:cNvSpPr/>
                  <p:nvPr/>
                </p:nvSpPr>
                <p:spPr>
                  <a:xfrm>
                    <a:off x="6752343" y="3819267"/>
                    <a:ext cx="812247" cy="459075"/>
                  </a:xfrm>
                  <a:prstGeom prst="ellipse">
                    <a:avLst/>
                  </a:prstGeom>
                  <a:solidFill>
                    <a:schemeClr val="bg1"/>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38A8CE7F-8E47-B94C-9A6D-935E213A6ACD}"/>
                      </a:ext>
                    </a:extLst>
                  </p:cNvPr>
                  <p:cNvSpPr/>
                  <p:nvPr/>
                </p:nvSpPr>
                <p:spPr>
                  <a:xfrm>
                    <a:off x="7661413" y="4943075"/>
                    <a:ext cx="962448" cy="685423"/>
                  </a:xfrm>
                  <a:prstGeom prst="ellipse">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Oval 47">
                    <a:extLst>
                      <a:ext uri="{FF2B5EF4-FFF2-40B4-BE49-F238E27FC236}">
                        <a16:creationId xmlns:a16="http://schemas.microsoft.com/office/drawing/2014/main" id="{57337F25-0E5F-B442-80AA-F3F380AACEE5}"/>
                      </a:ext>
                    </a:extLst>
                  </p:cNvPr>
                  <p:cNvSpPr/>
                  <p:nvPr/>
                </p:nvSpPr>
                <p:spPr>
                  <a:xfrm rot="20932334">
                    <a:off x="8017789" y="5316351"/>
                    <a:ext cx="333101" cy="288927"/>
                  </a:xfrm>
                  <a:custGeom>
                    <a:avLst/>
                    <a:gdLst>
                      <a:gd name="connsiteX0" fmla="*/ 0 w 551128"/>
                      <a:gd name="connsiteY0" fmla="*/ 357368 h 714736"/>
                      <a:gd name="connsiteX1" fmla="*/ 275564 w 551128"/>
                      <a:gd name="connsiteY1" fmla="*/ 0 h 714736"/>
                      <a:gd name="connsiteX2" fmla="*/ 551128 w 551128"/>
                      <a:gd name="connsiteY2" fmla="*/ 357368 h 714736"/>
                      <a:gd name="connsiteX3" fmla="*/ 275564 w 551128"/>
                      <a:gd name="connsiteY3" fmla="*/ 714736 h 714736"/>
                      <a:gd name="connsiteX4" fmla="*/ 0 w 551128"/>
                      <a:gd name="connsiteY4" fmla="*/ 357368 h 714736"/>
                      <a:gd name="connsiteX0" fmla="*/ 0 w 593361"/>
                      <a:gd name="connsiteY0" fmla="*/ 497041 h 722135"/>
                      <a:gd name="connsiteX1" fmla="*/ 317797 w 593361"/>
                      <a:gd name="connsiteY1" fmla="*/ 1953 h 722135"/>
                      <a:gd name="connsiteX2" fmla="*/ 593361 w 593361"/>
                      <a:gd name="connsiteY2" fmla="*/ 359321 h 722135"/>
                      <a:gd name="connsiteX3" fmla="*/ 317797 w 593361"/>
                      <a:gd name="connsiteY3" fmla="*/ 716689 h 722135"/>
                      <a:gd name="connsiteX4" fmla="*/ 0 w 593361"/>
                      <a:gd name="connsiteY4" fmla="*/ 497041 h 722135"/>
                      <a:gd name="connsiteX0" fmla="*/ 0 w 616535"/>
                      <a:gd name="connsiteY0" fmla="*/ 495177 h 717043"/>
                      <a:gd name="connsiteX1" fmla="*/ 317797 w 616535"/>
                      <a:gd name="connsiteY1" fmla="*/ 89 h 717043"/>
                      <a:gd name="connsiteX2" fmla="*/ 616535 w 616535"/>
                      <a:gd name="connsiteY2" fmla="*/ 531295 h 717043"/>
                      <a:gd name="connsiteX3" fmla="*/ 317797 w 616535"/>
                      <a:gd name="connsiteY3" fmla="*/ 714825 h 717043"/>
                      <a:gd name="connsiteX4" fmla="*/ 0 w 616535"/>
                      <a:gd name="connsiteY4" fmla="*/ 495177 h 7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535" h="717043">
                        <a:moveTo>
                          <a:pt x="0" y="495177"/>
                        </a:moveTo>
                        <a:cubicBezTo>
                          <a:pt x="0" y="297808"/>
                          <a:pt x="215041" y="-5931"/>
                          <a:pt x="317797" y="89"/>
                        </a:cubicBezTo>
                        <a:cubicBezTo>
                          <a:pt x="420553" y="6109"/>
                          <a:pt x="616535" y="333926"/>
                          <a:pt x="616535" y="531295"/>
                        </a:cubicBezTo>
                        <a:cubicBezTo>
                          <a:pt x="616535" y="728664"/>
                          <a:pt x="420553" y="720845"/>
                          <a:pt x="317797" y="714825"/>
                        </a:cubicBezTo>
                        <a:cubicBezTo>
                          <a:pt x="215041" y="708805"/>
                          <a:pt x="0" y="692546"/>
                          <a:pt x="0" y="495177"/>
                        </a:cubicBezTo>
                        <a:close/>
                      </a:path>
                    </a:pathLst>
                  </a:custGeom>
                  <a:solidFill>
                    <a:schemeClr val="bg1"/>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Oval 47">
                    <a:extLst>
                      <a:ext uri="{FF2B5EF4-FFF2-40B4-BE49-F238E27FC236}">
                        <a16:creationId xmlns:a16="http://schemas.microsoft.com/office/drawing/2014/main" id="{B4C51D24-C61D-794F-9DE1-75F8BFAEE9EE}"/>
                      </a:ext>
                    </a:extLst>
                  </p:cNvPr>
                  <p:cNvSpPr/>
                  <p:nvPr/>
                </p:nvSpPr>
                <p:spPr>
                  <a:xfrm rot="17194716">
                    <a:off x="8261131" y="5138006"/>
                    <a:ext cx="241333" cy="398793"/>
                  </a:xfrm>
                  <a:custGeom>
                    <a:avLst/>
                    <a:gdLst>
                      <a:gd name="connsiteX0" fmla="*/ 0 w 551128"/>
                      <a:gd name="connsiteY0" fmla="*/ 357368 h 714736"/>
                      <a:gd name="connsiteX1" fmla="*/ 275564 w 551128"/>
                      <a:gd name="connsiteY1" fmla="*/ 0 h 714736"/>
                      <a:gd name="connsiteX2" fmla="*/ 551128 w 551128"/>
                      <a:gd name="connsiteY2" fmla="*/ 357368 h 714736"/>
                      <a:gd name="connsiteX3" fmla="*/ 275564 w 551128"/>
                      <a:gd name="connsiteY3" fmla="*/ 714736 h 714736"/>
                      <a:gd name="connsiteX4" fmla="*/ 0 w 551128"/>
                      <a:gd name="connsiteY4" fmla="*/ 357368 h 714736"/>
                      <a:gd name="connsiteX0" fmla="*/ 0 w 593361"/>
                      <a:gd name="connsiteY0" fmla="*/ 497041 h 722135"/>
                      <a:gd name="connsiteX1" fmla="*/ 317797 w 593361"/>
                      <a:gd name="connsiteY1" fmla="*/ 1953 h 722135"/>
                      <a:gd name="connsiteX2" fmla="*/ 593361 w 593361"/>
                      <a:gd name="connsiteY2" fmla="*/ 359321 h 722135"/>
                      <a:gd name="connsiteX3" fmla="*/ 317797 w 593361"/>
                      <a:gd name="connsiteY3" fmla="*/ 716689 h 722135"/>
                      <a:gd name="connsiteX4" fmla="*/ 0 w 593361"/>
                      <a:gd name="connsiteY4" fmla="*/ 497041 h 722135"/>
                      <a:gd name="connsiteX0" fmla="*/ 0 w 616535"/>
                      <a:gd name="connsiteY0" fmla="*/ 495177 h 717043"/>
                      <a:gd name="connsiteX1" fmla="*/ 317797 w 616535"/>
                      <a:gd name="connsiteY1" fmla="*/ 89 h 717043"/>
                      <a:gd name="connsiteX2" fmla="*/ 616535 w 616535"/>
                      <a:gd name="connsiteY2" fmla="*/ 531295 h 717043"/>
                      <a:gd name="connsiteX3" fmla="*/ 317797 w 616535"/>
                      <a:gd name="connsiteY3" fmla="*/ 714825 h 717043"/>
                      <a:gd name="connsiteX4" fmla="*/ 0 w 616535"/>
                      <a:gd name="connsiteY4" fmla="*/ 495177 h 7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535" h="717043">
                        <a:moveTo>
                          <a:pt x="0" y="495177"/>
                        </a:moveTo>
                        <a:cubicBezTo>
                          <a:pt x="0" y="297808"/>
                          <a:pt x="215041" y="-5931"/>
                          <a:pt x="317797" y="89"/>
                        </a:cubicBezTo>
                        <a:cubicBezTo>
                          <a:pt x="420553" y="6109"/>
                          <a:pt x="616535" y="333926"/>
                          <a:pt x="616535" y="531295"/>
                        </a:cubicBezTo>
                        <a:cubicBezTo>
                          <a:pt x="616535" y="728664"/>
                          <a:pt x="420553" y="720845"/>
                          <a:pt x="317797" y="714825"/>
                        </a:cubicBezTo>
                        <a:cubicBezTo>
                          <a:pt x="215041" y="708805"/>
                          <a:pt x="0" y="692546"/>
                          <a:pt x="0" y="495177"/>
                        </a:cubicBezTo>
                        <a:close/>
                      </a:path>
                    </a:pathLst>
                  </a:custGeom>
                  <a:solidFill>
                    <a:schemeClr val="bg1"/>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47">
                    <a:extLst>
                      <a:ext uri="{FF2B5EF4-FFF2-40B4-BE49-F238E27FC236}">
                        <a16:creationId xmlns:a16="http://schemas.microsoft.com/office/drawing/2014/main" id="{3286E15F-3770-8E40-A84B-8D092936DB1F}"/>
                      </a:ext>
                    </a:extLst>
                  </p:cNvPr>
                  <p:cNvSpPr/>
                  <p:nvPr/>
                </p:nvSpPr>
                <p:spPr>
                  <a:xfrm rot="10441939">
                    <a:off x="7962332" y="4965039"/>
                    <a:ext cx="333101" cy="288927"/>
                  </a:xfrm>
                  <a:custGeom>
                    <a:avLst/>
                    <a:gdLst>
                      <a:gd name="connsiteX0" fmla="*/ 0 w 551128"/>
                      <a:gd name="connsiteY0" fmla="*/ 357368 h 714736"/>
                      <a:gd name="connsiteX1" fmla="*/ 275564 w 551128"/>
                      <a:gd name="connsiteY1" fmla="*/ 0 h 714736"/>
                      <a:gd name="connsiteX2" fmla="*/ 551128 w 551128"/>
                      <a:gd name="connsiteY2" fmla="*/ 357368 h 714736"/>
                      <a:gd name="connsiteX3" fmla="*/ 275564 w 551128"/>
                      <a:gd name="connsiteY3" fmla="*/ 714736 h 714736"/>
                      <a:gd name="connsiteX4" fmla="*/ 0 w 551128"/>
                      <a:gd name="connsiteY4" fmla="*/ 357368 h 714736"/>
                      <a:gd name="connsiteX0" fmla="*/ 0 w 593361"/>
                      <a:gd name="connsiteY0" fmla="*/ 497041 h 722135"/>
                      <a:gd name="connsiteX1" fmla="*/ 317797 w 593361"/>
                      <a:gd name="connsiteY1" fmla="*/ 1953 h 722135"/>
                      <a:gd name="connsiteX2" fmla="*/ 593361 w 593361"/>
                      <a:gd name="connsiteY2" fmla="*/ 359321 h 722135"/>
                      <a:gd name="connsiteX3" fmla="*/ 317797 w 593361"/>
                      <a:gd name="connsiteY3" fmla="*/ 716689 h 722135"/>
                      <a:gd name="connsiteX4" fmla="*/ 0 w 593361"/>
                      <a:gd name="connsiteY4" fmla="*/ 497041 h 722135"/>
                      <a:gd name="connsiteX0" fmla="*/ 0 w 616535"/>
                      <a:gd name="connsiteY0" fmla="*/ 495177 h 717043"/>
                      <a:gd name="connsiteX1" fmla="*/ 317797 w 616535"/>
                      <a:gd name="connsiteY1" fmla="*/ 89 h 717043"/>
                      <a:gd name="connsiteX2" fmla="*/ 616535 w 616535"/>
                      <a:gd name="connsiteY2" fmla="*/ 531295 h 717043"/>
                      <a:gd name="connsiteX3" fmla="*/ 317797 w 616535"/>
                      <a:gd name="connsiteY3" fmla="*/ 714825 h 717043"/>
                      <a:gd name="connsiteX4" fmla="*/ 0 w 616535"/>
                      <a:gd name="connsiteY4" fmla="*/ 495177 h 7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535" h="717043">
                        <a:moveTo>
                          <a:pt x="0" y="495177"/>
                        </a:moveTo>
                        <a:cubicBezTo>
                          <a:pt x="0" y="297808"/>
                          <a:pt x="215041" y="-5931"/>
                          <a:pt x="317797" y="89"/>
                        </a:cubicBezTo>
                        <a:cubicBezTo>
                          <a:pt x="420553" y="6109"/>
                          <a:pt x="616535" y="333926"/>
                          <a:pt x="616535" y="531295"/>
                        </a:cubicBezTo>
                        <a:cubicBezTo>
                          <a:pt x="616535" y="728664"/>
                          <a:pt x="420553" y="720845"/>
                          <a:pt x="317797" y="714825"/>
                        </a:cubicBezTo>
                        <a:cubicBezTo>
                          <a:pt x="215041" y="708805"/>
                          <a:pt x="0" y="692546"/>
                          <a:pt x="0" y="495177"/>
                        </a:cubicBezTo>
                        <a:close/>
                      </a:path>
                    </a:pathLst>
                  </a:custGeom>
                  <a:solidFill>
                    <a:schemeClr val="bg1"/>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47">
                    <a:extLst>
                      <a:ext uri="{FF2B5EF4-FFF2-40B4-BE49-F238E27FC236}">
                        <a16:creationId xmlns:a16="http://schemas.microsoft.com/office/drawing/2014/main" id="{393EEA2B-98E0-ED46-BE7F-5F747D4AB885}"/>
                      </a:ext>
                    </a:extLst>
                  </p:cNvPr>
                  <p:cNvSpPr/>
                  <p:nvPr/>
                </p:nvSpPr>
                <p:spPr>
                  <a:xfrm rot="6869637">
                    <a:off x="7794549" y="5008678"/>
                    <a:ext cx="241333" cy="398793"/>
                  </a:xfrm>
                  <a:custGeom>
                    <a:avLst/>
                    <a:gdLst>
                      <a:gd name="connsiteX0" fmla="*/ 0 w 551128"/>
                      <a:gd name="connsiteY0" fmla="*/ 357368 h 714736"/>
                      <a:gd name="connsiteX1" fmla="*/ 275564 w 551128"/>
                      <a:gd name="connsiteY1" fmla="*/ 0 h 714736"/>
                      <a:gd name="connsiteX2" fmla="*/ 551128 w 551128"/>
                      <a:gd name="connsiteY2" fmla="*/ 357368 h 714736"/>
                      <a:gd name="connsiteX3" fmla="*/ 275564 w 551128"/>
                      <a:gd name="connsiteY3" fmla="*/ 714736 h 714736"/>
                      <a:gd name="connsiteX4" fmla="*/ 0 w 551128"/>
                      <a:gd name="connsiteY4" fmla="*/ 357368 h 714736"/>
                      <a:gd name="connsiteX0" fmla="*/ 0 w 593361"/>
                      <a:gd name="connsiteY0" fmla="*/ 497041 h 722135"/>
                      <a:gd name="connsiteX1" fmla="*/ 317797 w 593361"/>
                      <a:gd name="connsiteY1" fmla="*/ 1953 h 722135"/>
                      <a:gd name="connsiteX2" fmla="*/ 593361 w 593361"/>
                      <a:gd name="connsiteY2" fmla="*/ 359321 h 722135"/>
                      <a:gd name="connsiteX3" fmla="*/ 317797 w 593361"/>
                      <a:gd name="connsiteY3" fmla="*/ 716689 h 722135"/>
                      <a:gd name="connsiteX4" fmla="*/ 0 w 593361"/>
                      <a:gd name="connsiteY4" fmla="*/ 497041 h 722135"/>
                      <a:gd name="connsiteX0" fmla="*/ 0 w 616535"/>
                      <a:gd name="connsiteY0" fmla="*/ 495177 h 717043"/>
                      <a:gd name="connsiteX1" fmla="*/ 317797 w 616535"/>
                      <a:gd name="connsiteY1" fmla="*/ 89 h 717043"/>
                      <a:gd name="connsiteX2" fmla="*/ 616535 w 616535"/>
                      <a:gd name="connsiteY2" fmla="*/ 531295 h 717043"/>
                      <a:gd name="connsiteX3" fmla="*/ 317797 w 616535"/>
                      <a:gd name="connsiteY3" fmla="*/ 714825 h 717043"/>
                      <a:gd name="connsiteX4" fmla="*/ 0 w 616535"/>
                      <a:gd name="connsiteY4" fmla="*/ 495177 h 7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535" h="717043">
                        <a:moveTo>
                          <a:pt x="0" y="495177"/>
                        </a:moveTo>
                        <a:cubicBezTo>
                          <a:pt x="0" y="297808"/>
                          <a:pt x="215041" y="-5931"/>
                          <a:pt x="317797" y="89"/>
                        </a:cubicBezTo>
                        <a:cubicBezTo>
                          <a:pt x="420553" y="6109"/>
                          <a:pt x="616535" y="333926"/>
                          <a:pt x="616535" y="531295"/>
                        </a:cubicBezTo>
                        <a:cubicBezTo>
                          <a:pt x="616535" y="728664"/>
                          <a:pt x="420553" y="720845"/>
                          <a:pt x="317797" y="714825"/>
                        </a:cubicBezTo>
                        <a:cubicBezTo>
                          <a:pt x="215041" y="708805"/>
                          <a:pt x="0" y="692546"/>
                          <a:pt x="0" y="495177"/>
                        </a:cubicBezTo>
                        <a:close/>
                      </a:path>
                    </a:pathLst>
                  </a:custGeom>
                  <a:solidFill>
                    <a:schemeClr val="bg1"/>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47">
                    <a:extLst>
                      <a:ext uri="{FF2B5EF4-FFF2-40B4-BE49-F238E27FC236}">
                        <a16:creationId xmlns:a16="http://schemas.microsoft.com/office/drawing/2014/main" id="{DF8EFCC4-33EC-5445-9721-C3FB6D212FF1}"/>
                      </a:ext>
                    </a:extLst>
                  </p:cNvPr>
                  <p:cNvSpPr/>
                  <p:nvPr/>
                </p:nvSpPr>
                <p:spPr>
                  <a:xfrm rot="3477779">
                    <a:off x="7806356" y="5202728"/>
                    <a:ext cx="241333" cy="398793"/>
                  </a:xfrm>
                  <a:custGeom>
                    <a:avLst/>
                    <a:gdLst>
                      <a:gd name="connsiteX0" fmla="*/ 0 w 551128"/>
                      <a:gd name="connsiteY0" fmla="*/ 357368 h 714736"/>
                      <a:gd name="connsiteX1" fmla="*/ 275564 w 551128"/>
                      <a:gd name="connsiteY1" fmla="*/ 0 h 714736"/>
                      <a:gd name="connsiteX2" fmla="*/ 551128 w 551128"/>
                      <a:gd name="connsiteY2" fmla="*/ 357368 h 714736"/>
                      <a:gd name="connsiteX3" fmla="*/ 275564 w 551128"/>
                      <a:gd name="connsiteY3" fmla="*/ 714736 h 714736"/>
                      <a:gd name="connsiteX4" fmla="*/ 0 w 551128"/>
                      <a:gd name="connsiteY4" fmla="*/ 357368 h 714736"/>
                      <a:gd name="connsiteX0" fmla="*/ 0 w 593361"/>
                      <a:gd name="connsiteY0" fmla="*/ 497041 h 722135"/>
                      <a:gd name="connsiteX1" fmla="*/ 317797 w 593361"/>
                      <a:gd name="connsiteY1" fmla="*/ 1953 h 722135"/>
                      <a:gd name="connsiteX2" fmla="*/ 593361 w 593361"/>
                      <a:gd name="connsiteY2" fmla="*/ 359321 h 722135"/>
                      <a:gd name="connsiteX3" fmla="*/ 317797 w 593361"/>
                      <a:gd name="connsiteY3" fmla="*/ 716689 h 722135"/>
                      <a:gd name="connsiteX4" fmla="*/ 0 w 593361"/>
                      <a:gd name="connsiteY4" fmla="*/ 497041 h 722135"/>
                      <a:gd name="connsiteX0" fmla="*/ 0 w 616535"/>
                      <a:gd name="connsiteY0" fmla="*/ 495177 h 717043"/>
                      <a:gd name="connsiteX1" fmla="*/ 317797 w 616535"/>
                      <a:gd name="connsiteY1" fmla="*/ 89 h 717043"/>
                      <a:gd name="connsiteX2" fmla="*/ 616535 w 616535"/>
                      <a:gd name="connsiteY2" fmla="*/ 531295 h 717043"/>
                      <a:gd name="connsiteX3" fmla="*/ 317797 w 616535"/>
                      <a:gd name="connsiteY3" fmla="*/ 714825 h 717043"/>
                      <a:gd name="connsiteX4" fmla="*/ 0 w 616535"/>
                      <a:gd name="connsiteY4" fmla="*/ 495177 h 7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535" h="717043">
                        <a:moveTo>
                          <a:pt x="0" y="495177"/>
                        </a:moveTo>
                        <a:cubicBezTo>
                          <a:pt x="0" y="297808"/>
                          <a:pt x="215041" y="-5931"/>
                          <a:pt x="317797" y="89"/>
                        </a:cubicBezTo>
                        <a:cubicBezTo>
                          <a:pt x="420553" y="6109"/>
                          <a:pt x="616535" y="333926"/>
                          <a:pt x="616535" y="531295"/>
                        </a:cubicBezTo>
                        <a:cubicBezTo>
                          <a:pt x="616535" y="728664"/>
                          <a:pt x="420553" y="720845"/>
                          <a:pt x="317797" y="714825"/>
                        </a:cubicBezTo>
                        <a:cubicBezTo>
                          <a:pt x="215041" y="708805"/>
                          <a:pt x="0" y="692546"/>
                          <a:pt x="0" y="495177"/>
                        </a:cubicBezTo>
                        <a:close/>
                      </a:path>
                    </a:pathLst>
                  </a:custGeom>
                  <a:solidFill>
                    <a:schemeClr val="bg1"/>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47">
                    <a:extLst>
                      <a:ext uri="{FF2B5EF4-FFF2-40B4-BE49-F238E27FC236}">
                        <a16:creationId xmlns:a16="http://schemas.microsoft.com/office/drawing/2014/main" id="{A261B5CE-FA34-7542-9ADA-C100062B54BD}"/>
                      </a:ext>
                    </a:extLst>
                  </p:cNvPr>
                  <p:cNvSpPr/>
                  <p:nvPr/>
                </p:nvSpPr>
                <p:spPr>
                  <a:xfrm rot="14634953">
                    <a:off x="8222999" y="4983196"/>
                    <a:ext cx="241333" cy="398793"/>
                  </a:xfrm>
                  <a:custGeom>
                    <a:avLst/>
                    <a:gdLst>
                      <a:gd name="connsiteX0" fmla="*/ 0 w 551128"/>
                      <a:gd name="connsiteY0" fmla="*/ 357368 h 714736"/>
                      <a:gd name="connsiteX1" fmla="*/ 275564 w 551128"/>
                      <a:gd name="connsiteY1" fmla="*/ 0 h 714736"/>
                      <a:gd name="connsiteX2" fmla="*/ 551128 w 551128"/>
                      <a:gd name="connsiteY2" fmla="*/ 357368 h 714736"/>
                      <a:gd name="connsiteX3" fmla="*/ 275564 w 551128"/>
                      <a:gd name="connsiteY3" fmla="*/ 714736 h 714736"/>
                      <a:gd name="connsiteX4" fmla="*/ 0 w 551128"/>
                      <a:gd name="connsiteY4" fmla="*/ 357368 h 714736"/>
                      <a:gd name="connsiteX0" fmla="*/ 0 w 593361"/>
                      <a:gd name="connsiteY0" fmla="*/ 497041 h 722135"/>
                      <a:gd name="connsiteX1" fmla="*/ 317797 w 593361"/>
                      <a:gd name="connsiteY1" fmla="*/ 1953 h 722135"/>
                      <a:gd name="connsiteX2" fmla="*/ 593361 w 593361"/>
                      <a:gd name="connsiteY2" fmla="*/ 359321 h 722135"/>
                      <a:gd name="connsiteX3" fmla="*/ 317797 w 593361"/>
                      <a:gd name="connsiteY3" fmla="*/ 716689 h 722135"/>
                      <a:gd name="connsiteX4" fmla="*/ 0 w 593361"/>
                      <a:gd name="connsiteY4" fmla="*/ 497041 h 722135"/>
                      <a:gd name="connsiteX0" fmla="*/ 0 w 616535"/>
                      <a:gd name="connsiteY0" fmla="*/ 495177 h 717043"/>
                      <a:gd name="connsiteX1" fmla="*/ 317797 w 616535"/>
                      <a:gd name="connsiteY1" fmla="*/ 89 h 717043"/>
                      <a:gd name="connsiteX2" fmla="*/ 616535 w 616535"/>
                      <a:gd name="connsiteY2" fmla="*/ 531295 h 717043"/>
                      <a:gd name="connsiteX3" fmla="*/ 317797 w 616535"/>
                      <a:gd name="connsiteY3" fmla="*/ 714825 h 717043"/>
                      <a:gd name="connsiteX4" fmla="*/ 0 w 616535"/>
                      <a:gd name="connsiteY4" fmla="*/ 495177 h 7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535" h="717043">
                        <a:moveTo>
                          <a:pt x="0" y="495177"/>
                        </a:moveTo>
                        <a:cubicBezTo>
                          <a:pt x="0" y="297808"/>
                          <a:pt x="215041" y="-5931"/>
                          <a:pt x="317797" y="89"/>
                        </a:cubicBezTo>
                        <a:cubicBezTo>
                          <a:pt x="420553" y="6109"/>
                          <a:pt x="616535" y="333926"/>
                          <a:pt x="616535" y="531295"/>
                        </a:cubicBezTo>
                        <a:cubicBezTo>
                          <a:pt x="616535" y="728664"/>
                          <a:pt x="420553" y="720845"/>
                          <a:pt x="317797" y="714825"/>
                        </a:cubicBezTo>
                        <a:cubicBezTo>
                          <a:pt x="215041" y="708805"/>
                          <a:pt x="0" y="692546"/>
                          <a:pt x="0" y="495177"/>
                        </a:cubicBezTo>
                        <a:close/>
                      </a:path>
                    </a:pathLst>
                  </a:custGeom>
                  <a:solidFill>
                    <a:schemeClr val="bg1"/>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1F18B1F9-BDFD-2D47-BD28-26C904D85301}"/>
                    </a:ext>
                  </a:extLst>
                </p:cNvPr>
                <p:cNvGrpSpPr/>
                <p:nvPr/>
              </p:nvGrpSpPr>
              <p:grpSpPr>
                <a:xfrm>
                  <a:off x="4190531" y="7074200"/>
                  <a:ext cx="1717396" cy="261610"/>
                  <a:chOff x="4239518" y="6927239"/>
                  <a:chExt cx="1717396" cy="261610"/>
                </a:xfrm>
              </p:grpSpPr>
              <p:sp>
                <p:nvSpPr>
                  <p:cNvPr id="54" name="Rectangle 53">
                    <a:extLst>
                      <a:ext uri="{FF2B5EF4-FFF2-40B4-BE49-F238E27FC236}">
                        <a16:creationId xmlns:a16="http://schemas.microsoft.com/office/drawing/2014/main" id="{B060A7C0-3B73-3E47-8D30-85B5D7F112AF}"/>
                      </a:ext>
                    </a:extLst>
                  </p:cNvPr>
                  <p:cNvSpPr/>
                  <p:nvPr/>
                </p:nvSpPr>
                <p:spPr>
                  <a:xfrm>
                    <a:off x="4734446" y="6927239"/>
                    <a:ext cx="1222468" cy="2616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Nucleus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5" name="Straight Arrow Connector 54">
                    <a:extLst>
                      <a:ext uri="{FF2B5EF4-FFF2-40B4-BE49-F238E27FC236}">
                        <a16:creationId xmlns:a16="http://schemas.microsoft.com/office/drawing/2014/main" id="{8E6AAD0E-7815-EB4A-A300-CE7871715AF6}"/>
                      </a:ext>
                    </a:extLst>
                  </p:cNvPr>
                  <p:cNvCxnSpPr>
                    <a:cxnSpLocks/>
                  </p:cNvCxnSpPr>
                  <p:nvPr/>
                </p:nvCxnSpPr>
                <p:spPr>
                  <a:xfrm>
                    <a:off x="4239518" y="7092638"/>
                    <a:ext cx="570402"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48" name="Group 47">
                  <a:extLst>
                    <a:ext uri="{FF2B5EF4-FFF2-40B4-BE49-F238E27FC236}">
                      <a16:creationId xmlns:a16="http://schemas.microsoft.com/office/drawing/2014/main" id="{E8DFB27F-E3EB-9D4B-B69E-9A8F3FC30D08}"/>
                    </a:ext>
                  </a:extLst>
                </p:cNvPr>
                <p:cNvGrpSpPr/>
                <p:nvPr/>
              </p:nvGrpSpPr>
              <p:grpSpPr>
                <a:xfrm>
                  <a:off x="4080256" y="7596985"/>
                  <a:ext cx="3048074" cy="338107"/>
                  <a:chOff x="4080256" y="7645972"/>
                  <a:chExt cx="3048074" cy="338107"/>
                </a:xfrm>
              </p:grpSpPr>
              <p:sp>
                <p:nvSpPr>
                  <p:cNvPr id="52" name="Rectangle 51">
                    <a:extLst>
                      <a:ext uri="{FF2B5EF4-FFF2-40B4-BE49-F238E27FC236}">
                        <a16:creationId xmlns:a16="http://schemas.microsoft.com/office/drawing/2014/main" id="{23E8A125-3ED3-3D4D-82C5-93D91E96BFDB}"/>
                      </a:ext>
                    </a:extLst>
                  </p:cNvPr>
                  <p:cNvSpPr/>
                  <p:nvPr/>
                </p:nvSpPr>
                <p:spPr>
                  <a:xfrm>
                    <a:off x="4489917" y="7645972"/>
                    <a:ext cx="2638413" cy="338107"/>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Erythrocyte in food vacuole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3" name="Straight Arrow Connector 52">
                    <a:extLst>
                      <a:ext uri="{FF2B5EF4-FFF2-40B4-BE49-F238E27FC236}">
                        <a16:creationId xmlns:a16="http://schemas.microsoft.com/office/drawing/2014/main" id="{EC047094-07F7-8D45-A3F4-4CA11857406E}"/>
                      </a:ext>
                    </a:extLst>
                  </p:cNvPr>
                  <p:cNvCxnSpPr>
                    <a:cxnSpLocks/>
                  </p:cNvCxnSpPr>
                  <p:nvPr/>
                </p:nvCxnSpPr>
                <p:spPr>
                  <a:xfrm>
                    <a:off x="4080256" y="7796427"/>
                    <a:ext cx="570402"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49" name="Group 48">
                  <a:extLst>
                    <a:ext uri="{FF2B5EF4-FFF2-40B4-BE49-F238E27FC236}">
                      <a16:creationId xmlns:a16="http://schemas.microsoft.com/office/drawing/2014/main" id="{C648554C-20BE-794E-B151-8D4630BCC6EF}"/>
                    </a:ext>
                  </a:extLst>
                </p:cNvPr>
                <p:cNvGrpSpPr/>
                <p:nvPr/>
              </p:nvGrpSpPr>
              <p:grpSpPr>
                <a:xfrm>
                  <a:off x="4129443" y="6465249"/>
                  <a:ext cx="1719014" cy="261610"/>
                  <a:chOff x="4239518" y="6934056"/>
                  <a:chExt cx="1719014" cy="261610"/>
                </a:xfrm>
              </p:grpSpPr>
              <p:sp>
                <p:nvSpPr>
                  <p:cNvPr id="50" name="Rectangle 49">
                    <a:extLst>
                      <a:ext uri="{FF2B5EF4-FFF2-40B4-BE49-F238E27FC236}">
                        <a16:creationId xmlns:a16="http://schemas.microsoft.com/office/drawing/2014/main" id="{FEFB226D-FF95-8749-BF16-3F7A81DE38E4}"/>
                      </a:ext>
                    </a:extLst>
                  </p:cNvPr>
                  <p:cNvSpPr/>
                  <p:nvPr/>
                </p:nvSpPr>
                <p:spPr>
                  <a:xfrm>
                    <a:off x="4736064" y="6934056"/>
                    <a:ext cx="1222468" cy="2616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Ectoplasm</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1" name="Straight Arrow Connector 50">
                    <a:extLst>
                      <a:ext uri="{FF2B5EF4-FFF2-40B4-BE49-F238E27FC236}">
                        <a16:creationId xmlns:a16="http://schemas.microsoft.com/office/drawing/2014/main" id="{3F375913-0FEC-1544-B7D4-C77B66BF3697}"/>
                      </a:ext>
                    </a:extLst>
                  </p:cNvPr>
                  <p:cNvCxnSpPr>
                    <a:cxnSpLocks/>
                  </p:cNvCxnSpPr>
                  <p:nvPr/>
                </p:nvCxnSpPr>
                <p:spPr>
                  <a:xfrm>
                    <a:off x="4239518" y="7092638"/>
                    <a:ext cx="570402"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grpSp>
      </p:grpSp>
      <p:grpSp>
        <p:nvGrpSpPr>
          <p:cNvPr id="16" name="Group 15">
            <a:extLst>
              <a:ext uri="{FF2B5EF4-FFF2-40B4-BE49-F238E27FC236}">
                <a16:creationId xmlns:a16="http://schemas.microsoft.com/office/drawing/2014/main" id="{9A8A7E05-8283-A84D-A93D-3E95E0B3AC3A}"/>
              </a:ext>
            </a:extLst>
          </p:cNvPr>
          <p:cNvGrpSpPr/>
          <p:nvPr/>
        </p:nvGrpSpPr>
        <p:grpSpPr>
          <a:xfrm>
            <a:off x="1389234" y="5154111"/>
            <a:ext cx="3891465" cy="3154901"/>
            <a:chOff x="1389234" y="5154111"/>
            <a:chExt cx="3891465" cy="3154901"/>
          </a:xfrm>
        </p:grpSpPr>
        <p:sp>
          <p:nvSpPr>
            <p:cNvPr id="20" name="Rectangle 19">
              <a:extLst>
                <a:ext uri="{FF2B5EF4-FFF2-40B4-BE49-F238E27FC236}">
                  <a16:creationId xmlns:a16="http://schemas.microsoft.com/office/drawing/2014/main" id="{6C4C6F1A-18E7-8A43-92BB-59FBDF382B4B}"/>
                </a:ext>
              </a:extLst>
            </p:cNvPr>
            <p:cNvSpPr/>
            <p:nvPr/>
          </p:nvSpPr>
          <p:spPr>
            <a:xfrm>
              <a:off x="1807905" y="7704155"/>
              <a:ext cx="1942010" cy="604857"/>
            </a:xfrm>
            <a:prstGeom prst="rect">
              <a:avLst/>
            </a:prstGeom>
          </p:spPr>
          <p:txBody>
            <a:bodyPr wrap="none">
              <a:spAutoFit/>
            </a:bodyPr>
            <a:lstStyle/>
            <a:p>
              <a:r>
                <a:rPr lang="en-US" sz="2000" b="1" dirty="0">
                  <a:latin typeface="Bookman Old Style" panose="02050604050505020204" pitchFamily="18" charset="0"/>
                </a:rPr>
                <a:t>Spotting </a:t>
              </a:r>
              <a:r>
                <a:rPr lang="en-US" sz="2800" b="1" dirty="0">
                  <a:latin typeface="Bookman Old Style" panose="02050604050505020204" pitchFamily="18" charset="0"/>
                </a:rPr>
                <a:t>B</a:t>
              </a:r>
              <a:endParaRPr lang="en-US" sz="2000" b="1" dirty="0">
                <a:latin typeface="Bookman Old Style" panose="02050604050505020204" pitchFamily="18" charset="0"/>
              </a:endParaRPr>
            </a:p>
          </p:txBody>
        </p:sp>
        <p:grpSp>
          <p:nvGrpSpPr>
            <p:cNvPr id="15" name="Group 14">
              <a:extLst>
                <a:ext uri="{FF2B5EF4-FFF2-40B4-BE49-F238E27FC236}">
                  <a16:creationId xmlns:a16="http://schemas.microsoft.com/office/drawing/2014/main" id="{0F07AA4D-6022-C54D-9BA7-AFF2C29DA83A}"/>
                </a:ext>
              </a:extLst>
            </p:cNvPr>
            <p:cNvGrpSpPr/>
            <p:nvPr/>
          </p:nvGrpSpPr>
          <p:grpSpPr>
            <a:xfrm>
              <a:off x="1389234" y="5154111"/>
              <a:ext cx="3891465" cy="2573589"/>
              <a:chOff x="12699" y="509397"/>
              <a:chExt cx="3891465" cy="2573589"/>
            </a:xfrm>
          </p:grpSpPr>
          <p:pic>
            <p:nvPicPr>
              <p:cNvPr id="67" name="Picture 66">
                <a:extLst>
                  <a:ext uri="{FF2B5EF4-FFF2-40B4-BE49-F238E27FC236}">
                    <a16:creationId xmlns:a16="http://schemas.microsoft.com/office/drawing/2014/main" id="{A406A9E9-D70D-934F-B81C-A97682C4BF2F}"/>
                  </a:ext>
                </a:extLst>
              </p:cNvPr>
              <p:cNvPicPr>
                <a:picLocks noChangeAspect="1"/>
              </p:cNvPicPr>
              <p:nvPr/>
            </p:nvPicPr>
            <p:blipFill>
              <a:blip r:embed="rId4"/>
              <a:stretch>
                <a:fillRect/>
              </a:stretch>
            </p:blipFill>
            <p:spPr>
              <a:xfrm>
                <a:off x="12699" y="509397"/>
                <a:ext cx="2194259" cy="2484161"/>
              </a:xfrm>
              <a:prstGeom prst="rect">
                <a:avLst/>
              </a:prstGeom>
            </p:spPr>
          </p:pic>
          <p:grpSp>
            <p:nvGrpSpPr>
              <p:cNvPr id="68" name="Group 67">
                <a:extLst>
                  <a:ext uri="{FF2B5EF4-FFF2-40B4-BE49-F238E27FC236}">
                    <a16:creationId xmlns:a16="http://schemas.microsoft.com/office/drawing/2014/main" id="{D159F7D2-403C-AC4E-B285-D2913694D6C1}"/>
                  </a:ext>
                </a:extLst>
              </p:cNvPr>
              <p:cNvGrpSpPr/>
              <p:nvPr/>
            </p:nvGrpSpPr>
            <p:grpSpPr>
              <a:xfrm>
                <a:off x="1500728" y="732914"/>
                <a:ext cx="1946251" cy="261610"/>
                <a:chOff x="3218546" y="4952644"/>
                <a:chExt cx="1946251" cy="261610"/>
              </a:xfrm>
            </p:grpSpPr>
            <p:sp>
              <p:nvSpPr>
                <p:cNvPr id="69" name="Rectangle 68">
                  <a:extLst>
                    <a:ext uri="{FF2B5EF4-FFF2-40B4-BE49-F238E27FC236}">
                      <a16:creationId xmlns:a16="http://schemas.microsoft.com/office/drawing/2014/main" id="{3E45B9B8-67B1-E544-9151-593B1D1D7740}"/>
                    </a:ext>
                  </a:extLst>
                </p:cNvPr>
                <p:cNvSpPr/>
                <p:nvPr/>
              </p:nvSpPr>
              <p:spPr>
                <a:xfrm>
                  <a:off x="4076037" y="4952644"/>
                  <a:ext cx="1088760" cy="2616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Inflorescence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0" name="Straight Arrow Connector 69">
                  <a:extLst>
                    <a:ext uri="{FF2B5EF4-FFF2-40B4-BE49-F238E27FC236}">
                      <a16:creationId xmlns:a16="http://schemas.microsoft.com/office/drawing/2014/main" id="{8B224F51-2C42-1341-A51D-17EB5D0E73BF}"/>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71" name="Group 70">
                <a:extLst>
                  <a:ext uri="{FF2B5EF4-FFF2-40B4-BE49-F238E27FC236}">
                    <a16:creationId xmlns:a16="http://schemas.microsoft.com/office/drawing/2014/main" id="{067D9152-8D61-6840-B53E-5214744E9EDE}"/>
                  </a:ext>
                </a:extLst>
              </p:cNvPr>
              <p:cNvGrpSpPr/>
              <p:nvPr/>
            </p:nvGrpSpPr>
            <p:grpSpPr>
              <a:xfrm>
                <a:off x="1741531" y="1389902"/>
                <a:ext cx="1434641" cy="242044"/>
                <a:chOff x="3218546" y="4952644"/>
                <a:chExt cx="2212068" cy="261610"/>
              </a:xfrm>
            </p:grpSpPr>
            <p:sp>
              <p:nvSpPr>
                <p:cNvPr id="72" name="Rectangle 71">
                  <a:extLst>
                    <a:ext uri="{FF2B5EF4-FFF2-40B4-BE49-F238E27FC236}">
                      <a16:creationId xmlns:a16="http://schemas.microsoft.com/office/drawing/2014/main" id="{B9CED92C-857C-AC41-BCAE-F78A605BEC16}"/>
                    </a:ext>
                  </a:extLst>
                </p:cNvPr>
                <p:cNvSpPr/>
                <p:nvPr/>
              </p:nvSpPr>
              <p:spPr>
                <a:xfrm>
                  <a:off x="4076036" y="4952644"/>
                  <a:ext cx="1354578" cy="2616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Leaf lamina</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3" name="Straight Arrow Connector 72">
                  <a:extLst>
                    <a:ext uri="{FF2B5EF4-FFF2-40B4-BE49-F238E27FC236}">
                      <a16:creationId xmlns:a16="http://schemas.microsoft.com/office/drawing/2014/main" id="{44C10FAE-1F84-174C-AC82-7A5ADC558C96}"/>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74" name="Group 73">
                <a:extLst>
                  <a:ext uri="{FF2B5EF4-FFF2-40B4-BE49-F238E27FC236}">
                    <a16:creationId xmlns:a16="http://schemas.microsoft.com/office/drawing/2014/main" id="{72FBBA25-406D-D448-B006-18FE28DBAEB9}"/>
                  </a:ext>
                </a:extLst>
              </p:cNvPr>
              <p:cNvGrpSpPr/>
              <p:nvPr/>
            </p:nvGrpSpPr>
            <p:grpSpPr>
              <a:xfrm>
                <a:off x="1436769" y="1921130"/>
                <a:ext cx="1917894" cy="261480"/>
                <a:chOff x="3218546" y="4952644"/>
                <a:chExt cx="1874448" cy="261610"/>
              </a:xfrm>
            </p:grpSpPr>
            <p:sp>
              <p:nvSpPr>
                <p:cNvPr id="75" name="Rectangle 74">
                  <a:extLst>
                    <a:ext uri="{FF2B5EF4-FFF2-40B4-BE49-F238E27FC236}">
                      <a16:creationId xmlns:a16="http://schemas.microsoft.com/office/drawing/2014/main" id="{1A69F31F-6963-4A49-87FF-B4D1C29729DF}"/>
                    </a:ext>
                  </a:extLst>
                </p:cNvPr>
                <p:cNvSpPr/>
                <p:nvPr/>
              </p:nvSpPr>
              <p:spPr>
                <a:xfrm>
                  <a:off x="4076036" y="4952644"/>
                  <a:ext cx="1016958" cy="2616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Petiole with air</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6" name="Straight Arrow Connector 75">
                  <a:extLst>
                    <a:ext uri="{FF2B5EF4-FFF2-40B4-BE49-F238E27FC236}">
                      <a16:creationId xmlns:a16="http://schemas.microsoft.com/office/drawing/2014/main" id="{6367F4A7-A263-1C45-93B0-9FD225535981}"/>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77" name="Group 76">
                <a:extLst>
                  <a:ext uri="{FF2B5EF4-FFF2-40B4-BE49-F238E27FC236}">
                    <a16:creationId xmlns:a16="http://schemas.microsoft.com/office/drawing/2014/main" id="{FB0DD424-4556-7C40-82D6-360F613226B2}"/>
                  </a:ext>
                </a:extLst>
              </p:cNvPr>
              <p:cNvGrpSpPr/>
              <p:nvPr/>
            </p:nvGrpSpPr>
            <p:grpSpPr>
              <a:xfrm>
                <a:off x="1291341" y="2427531"/>
                <a:ext cx="2612823" cy="430887"/>
                <a:chOff x="3218546" y="4952644"/>
                <a:chExt cx="2197821" cy="430887"/>
              </a:xfrm>
            </p:grpSpPr>
            <p:sp>
              <p:nvSpPr>
                <p:cNvPr id="78" name="Rectangle 77">
                  <a:extLst>
                    <a:ext uri="{FF2B5EF4-FFF2-40B4-BE49-F238E27FC236}">
                      <a16:creationId xmlns:a16="http://schemas.microsoft.com/office/drawing/2014/main" id="{A1230874-2BEC-194D-A981-2942E86535B4}"/>
                    </a:ext>
                  </a:extLst>
                </p:cNvPr>
                <p:cNvSpPr/>
                <p:nvPr/>
              </p:nvSpPr>
              <p:spPr>
                <a:xfrm>
                  <a:off x="4076036" y="4952644"/>
                  <a:ext cx="1340331" cy="43088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Fibrous roots with feathery root hairs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9" name="Straight Arrow Connector 78">
                  <a:extLst>
                    <a:ext uri="{FF2B5EF4-FFF2-40B4-BE49-F238E27FC236}">
                      <a16:creationId xmlns:a16="http://schemas.microsoft.com/office/drawing/2014/main" id="{C4FA4F6E-B78E-3B47-879B-46D4480B86C9}"/>
                    </a:ext>
                  </a:extLst>
                </p:cNvPr>
                <p:cNvCxnSpPr>
                  <a:cxnSpLocks/>
                </p:cNvCxnSpPr>
                <p:nvPr/>
              </p:nvCxnSpPr>
              <p:spPr>
                <a:xfrm>
                  <a:off x="3218546" y="5082086"/>
                  <a:ext cx="91539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nvGrpSpPr>
              <p:cNvPr id="80" name="Group 79">
                <a:extLst>
                  <a:ext uri="{FF2B5EF4-FFF2-40B4-BE49-F238E27FC236}">
                    <a16:creationId xmlns:a16="http://schemas.microsoft.com/office/drawing/2014/main" id="{5468FA9E-D843-8643-9DA3-7A06F10F5B1A}"/>
                  </a:ext>
                </a:extLst>
              </p:cNvPr>
              <p:cNvGrpSpPr/>
              <p:nvPr/>
            </p:nvGrpSpPr>
            <p:grpSpPr>
              <a:xfrm>
                <a:off x="730498" y="2332388"/>
                <a:ext cx="3172125" cy="750598"/>
                <a:chOff x="730498" y="2332388"/>
                <a:chExt cx="3172125" cy="750598"/>
              </a:xfrm>
            </p:grpSpPr>
            <p:grpSp>
              <p:nvGrpSpPr>
                <p:cNvPr id="81" name="Group 80">
                  <a:extLst>
                    <a:ext uri="{FF2B5EF4-FFF2-40B4-BE49-F238E27FC236}">
                      <a16:creationId xmlns:a16="http://schemas.microsoft.com/office/drawing/2014/main" id="{2DC97311-A712-DB43-B44E-7D7A7F3871EC}"/>
                    </a:ext>
                  </a:extLst>
                </p:cNvPr>
                <p:cNvGrpSpPr/>
                <p:nvPr/>
              </p:nvGrpSpPr>
              <p:grpSpPr>
                <a:xfrm>
                  <a:off x="1312268" y="2821376"/>
                  <a:ext cx="2590355" cy="261610"/>
                  <a:chOff x="3237445" y="4952644"/>
                  <a:chExt cx="2178922" cy="261610"/>
                </a:xfrm>
              </p:grpSpPr>
              <p:sp>
                <p:nvSpPr>
                  <p:cNvPr id="83" name="Rectangle 82">
                    <a:extLst>
                      <a:ext uri="{FF2B5EF4-FFF2-40B4-BE49-F238E27FC236}">
                        <a16:creationId xmlns:a16="http://schemas.microsoft.com/office/drawing/2014/main" id="{E373902A-CBFA-7E4E-B979-59A0D53AB54F}"/>
                      </a:ext>
                    </a:extLst>
                  </p:cNvPr>
                  <p:cNvSpPr/>
                  <p:nvPr/>
                </p:nvSpPr>
                <p:spPr>
                  <a:xfrm>
                    <a:off x="4076036" y="4952644"/>
                    <a:ext cx="1340331" cy="2616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Fragile stolen</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4" name="Straight Arrow Connector 83">
                    <a:extLst>
                      <a:ext uri="{FF2B5EF4-FFF2-40B4-BE49-F238E27FC236}">
                        <a16:creationId xmlns:a16="http://schemas.microsoft.com/office/drawing/2014/main" id="{CD1BF017-7FFD-E543-AA8A-0C9A04E54611}"/>
                      </a:ext>
                    </a:extLst>
                  </p:cNvPr>
                  <p:cNvCxnSpPr>
                    <a:cxnSpLocks/>
                  </p:cNvCxnSpPr>
                  <p:nvPr/>
                </p:nvCxnSpPr>
                <p:spPr>
                  <a:xfrm>
                    <a:off x="3237445" y="5085261"/>
                    <a:ext cx="896495"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cxnSp>
              <p:nvCxnSpPr>
                <p:cNvPr id="82" name="Straight Arrow Connector 81">
                  <a:extLst>
                    <a:ext uri="{FF2B5EF4-FFF2-40B4-BE49-F238E27FC236}">
                      <a16:creationId xmlns:a16="http://schemas.microsoft.com/office/drawing/2014/main" id="{DC052A42-3CEA-8847-883A-CB4B6BBE0534}"/>
                    </a:ext>
                  </a:extLst>
                </p:cNvPr>
                <p:cNvCxnSpPr>
                  <a:cxnSpLocks/>
                </p:cNvCxnSpPr>
                <p:nvPr/>
              </p:nvCxnSpPr>
              <p:spPr>
                <a:xfrm>
                  <a:off x="730498" y="2332388"/>
                  <a:ext cx="588751" cy="62192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grpSp>
      </p:grpSp>
    </p:spTree>
    <p:extLst>
      <p:ext uri="{BB962C8B-B14F-4D97-AF65-F5344CB8AC3E}">
        <p14:creationId xmlns:p14="http://schemas.microsoft.com/office/powerpoint/2010/main" val="9443657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2">
            <a:extLst>
              <a:ext uri="{FF2B5EF4-FFF2-40B4-BE49-F238E27FC236}">
                <a16:creationId xmlns:a16="http://schemas.microsoft.com/office/drawing/2014/main" id="{EF9C62DA-01C9-2243-A80A-FE3986D5AEAF}"/>
              </a:ext>
            </a:extLst>
          </p:cNvPr>
          <p:cNvSpPr>
            <a:spLocks noChangeArrowheads="1"/>
          </p:cNvSpPr>
          <p:nvPr/>
        </p:nvSpPr>
        <p:spPr bwMode="auto">
          <a:xfrm>
            <a:off x="1076325" y="1992086"/>
            <a:ext cx="128016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 descr="Free Vector | Realistic bunch lotus flowers">
            <a:extLst>
              <a:ext uri="{FF2B5EF4-FFF2-40B4-BE49-F238E27FC236}">
                <a16:creationId xmlns:a16="http://schemas.microsoft.com/office/drawing/2014/main" id="{B173270C-EC32-014B-A14F-99BDCF6BB4E5}"/>
              </a:ext>
            </a:extLst>
          </p:cNvPr>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11289" t="5448" r="13166"/>
          <a:stretch>
            <a:fillRect/>
          </a:stretch>
        </p:blipFill>
        <p:spPr bwMode="auto">
          <a:xfrm>
            <a:off x="969522" y="397136"/>
            <a:ext cx="4049478" cy="50683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5A0E2D8-0F97-074F-B121-7C5CEE93657E}"/>
              </a:ext>
            </a:extLst>
          </p:cNvPr>
          <p:cNvPicPr>
            <a:picLocks noChangeAspect="1"/>
          </p:cNvPicPr>
          <p:nvPr/>
        </p:nvPicPr>
        <p:blipFill>
          <a:blip r:embed="rId4"/>
          <a:stretch>
            <a:fillRect/>
          </a:stretch>
        </p:blipFill>
        <p:spPr>
          <a:xfrm>
            <a:off x="572347" y="5767257"/>
            <a:ext cx="5309003" cy="3501683"/>
          </a:xfrm>
          <a:prstGeom prst="rect">
            <a:avLst/>
          </a:prstGeom>
        </p:spPr>
      </p:pic>
      <p:sp>
        <p:nvSpPr>
          <p:cNvPr id="6" name="Rectangle 6">
            <a:extLst>
              <a:ext uri="{FF2B5EF4-FFF2-40B4-BE49-F238E27FC236}">
                <a16:creationId xmlns:a16="http://schemas.microsoft.com/office/drawing/2014/main" id="{120412E5-3550-D34F-A7A9-55ABE7F1D6ED}"/>
              </a:ext>
            </a:extLst>
          </p:cNvPr>
          <p:cNvSpPr>
            <a:spLocks noChangeArrowheads="1"/>
          </p:cNvSpPr>
          <p:nvPr/>
        </p:nvSpPr>
        <p:spPr bwMode="auto">
          <a:xfrm>
            <a:off x="6696075" y="432843"/>
            <a:ext cx="128016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11" descr="Camels coloring pages | Super Coloring | Desert animals coloring, Desert  animals, Camels art">
            <a:extLst>
              <a:ext uri="{FF2B5EF4-FFF2-40B4-BE49-F238E27FC236}">
                <a16:creationId xmlns:a16="http://schemas.microsoft.com/office/drawing/2014/main" id="{F0C015CE-BA99-4946-8E0F-750EC935090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516930" y="2977241"/>
            <a:ext cx="4339397" cy="4290057"/>
          </a:xfrm>
          <a:prstGeom prst="rect">
            <a:avLst/>
          </a:prstGeom>
          <a:noFill/>
        </p:spPr>
      </p:pic>
      <p:pic>
        <p:nvPicPr>
          <p:cNvPr id="14" name="Picture 5" descr="Frog Silhouette Pictures Cliparts, Stock Vector And Royalty Free Frog  Silhouette Pictures Illustrations">
            <a:extLst>
              <a:ext uri="{FF2B5EF4-FFF2-40B4-BE49-F238E27FC236}">
                <a16:creationId xmlns:a16="http://schemas.microsoft.com/office/drawing/2014/main" id="{BC7E4522-D78C-C847-84CE-109CB9117611}"/>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8298039" y="234180"/>
            <a:ext cx="4123149" cy="28862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nsect Pollinated Flower 2 Illustration - Twinkl">
            <a:extLst>
              <a:ext uri="{FF2B5EF4-FFF2-40B4-BE49-F238E27FC236}">
                <a16:creationId xmlns:a16="http://schemas.microsoft.com/office/drawing/2014/main" id="{E470394D-30C0-8040-BBDC-E924180DEC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524" r="19285" b="14762"/>
          <a:stretch/>
        </p:blipFill>
        <p:spPr bwMode="auto">
          <a:xfrm>
            <a:off x="8448169" y="6210244"/>
            <a:ext cx="4143881" cy="2886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3187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E63B49C-D136-4544-8F59-032B439D3531}"/>
              </a:ext>
            </a:extLst>
          </p:cNvPr>
          <p:cNvGrpSpPr/>
          <p:nvPr/>
        </p:nvGrpSpPr>
        <p:grpSpPr>
          <a:xfrm>
            <a:off x="649606" y="1050046"/>
            <a:ext cx="3455024" cy="2803427"/>
            <a:chOff x="1247080" y="666750"/>
            <a:chExt cx="5025390" cy="3753657"/>
          </a:xfrm>
        </p:grpSpPr>
        <p:pic>
          <p:nvPicPr>
            <p:cNvPr id="4" name="Picture 3">
              <a:extLst>
                <a:ext uri="{FF2B5EF4-FFF2-40B4-BE49-F238E27FC236}">
                  <a16:creationId xmlns:a16="http://schemas.microsoft.com/office/drawing/2014/main" id="{2599C2C0-7EB2-5644-9C44-A91C1C22DFF8}"/>
                </a:ext>
              </a:extLst>
            </p:cNvPr>
            <p:cNvPicPr/>
            <p:nvPr/>
          </p:nvPicPr>
          <p:blipFill>
            <a:blip r:embed="rId2">
              <a:grayscl/>
            </a:blip>
            <a:stretch>
              <a:fillRect/>
            </a:stretch>
          </p:blipFill>
          <p:spPr>
            <a:xfrm>
              <a:off x="1247080" y="666750"/>
              <a:ext cx="5025390" cy="3314700"/>
            </a:xfrm>
            <a:prstGeom prst="rect">
              <a:avLst/>
            </a:prstGeom>
          </p:spPr>
        </p:pic>
        <p:sp>
          <p:nvSpPr>
            <p:cNvPr id="5" name="Rectangle 4">
              <a:extLst>
                <a:ext uri="{FF2B5EF4-FFF2-40B4-BE49-F238E27FC236}">
                  <a16:creationId xmlns:a16="http://schemas.microsoft.com/office/drawing/2014/main" id="{BB63F3D6-648A-624A-9D31-AA02B1435373}"/>
                </a:ext>
              </a:extLst>
            </p:cNvPr>
            <p:cNvSpPr/>
            <p:nvPr/>
          </p:nvSpPr>
          <p:spPr>
            <a:xfrm>
              <a:off x="2279316" y="3719840"/>
              <a:ext cx="2488278" cy="700567"/>
            </a:xfrm>
            <a:prstGeom prst="rect">
              <a:avLst/>
            </a:prstGeom>
          </p:spPr>
          <p:txBody>
            <a:bodyPr wrap="none">
              <a:spAutoFit/>
            </a:bodyPr>
            <a:lstStyle/>
            <a:p>
              <a:r>
                <a:rPr lang="en-US" sz="2000" b="1" dirty="0">
                  <a:latin typeface="Bookman Old Style" panose="02050604050505020204" pitchFamily="18" charset="0"/>
                </a:rPr>
                <a:t>Spotting</a:t>
              </a:r>
              <a:r>
                <a:rPr lang="en-US" sz="2800" b="1" dirty="0">
                  <a:latin typeface="Bookman Old Style" panose="02050604050505020204" pitchFamily="18" charset="0"/>
                </a:rPr>
                <a:t> A</a:t>
              </a:r>
              <a:endParaRPr lang="en-US" sz="2000" b="1" dirty="0">
                <a:latin typeface="Bookman Old Style" panose="02050604050505020204" pitchFamily="18" charset="0"/>
              </a:endParaRPr>
            </a:p>
          </p:txBody>
        </p:sp>
      </p:grpSp>
      <p:grpSp>
        <p:nvGrpSpPr>
          <p:cNvPr id="10" name="Group 9">
            <a:extLst>
              <a:ext uri="{FF2B5EF4-FFF2-40B4-BE49-F238E27FC236}">
                <a16:creationId xmlns:a16="http://schemas.microsoft.com/office/drawing/2014/main" id="{11BF989F-6163-4D4B-8E75-78FD24AD97A3}"/>
              </a:ext>
            </a:extLst>
          </p:cNvPr>
          <p:cNvGrpSpPr/>
          <p:nvPr/>
        </p:nvGrpSpPr>
        <p:grpSpPr>
          <a:xfrm>
            <a:off x="4838701" y="147309"/>
            <a:ext cx="2438400" cy="4218920"/>
            <a:chOff x="6917057" y="266700"/>
            <a:chExt cx="2438400" cy="4218920"/>
          </a:xfrm>
        </p:grpSpPr>
        <p:sp>
          <p:nvSpPr>
            <p:cNvPr id="8" name="Rectangle 7">
              <a:extLst>
                <a:ext uri="{FF2B5EF4-FFF2-40B4-BE49-F238E27FC236}">
                  <a16:creationId xmlns:a16="http://schemas.microsoft.com/office/drawing/2014/main" id="{2D91D10F-1B9B-DC45-B82F-48F0932FE3B1}"/>
                </a:ext>
              </a:extLst>
            </p:cNvPr>
            <p:cNvSpPr/>
            <p:nvPr/>
          </p:nvSpPr>
          <p:spPr>
            <a:xfrm>
              <a:off x="7516163" y="3962400"/>
              <a:ext cx="1683474" cy="523220"/>
            </a:xfrm>
            <a:prstGeom prst="rect">
              <a:avLst/>
            </a:prstGeom>
          </p:spPr>
          <p:txBody>
            <a:bodyPr wrap="none">
              <a:spAutoFit/>
            </a:bodyPr>
            <a:lstStyle/>
            <a:p>
              <a:r>
                <a:rPr lang="en-US" sz="2000" b="1" dirty="0">
                  <a:latin typeface="Bookman Old Style" panose="02050604050505020204" pitchFamily="18" charset="0"/>
                </a:rPr>
                <a:t>Spotting </a:t>
              </a:r>
              <a:r>
                <a:rPr lang="en-US" sz="2800" b="1" dirty="0">
                  <a:latin typeface="Bookman Old Style" panose="02050604050505020204" pitchFamily="18" charset="0"/>
                </a:rPr>
                <a:t>C</a:t>
              </a:r>
              <a:endParaRPr lang="en-US" sz="2000" b="1" dirty="0">
                <a:latin typeface="Bookman Old Style" panose="02050604050505020204" pitchFamily="18" charset="0"/>
              </a:endParaRPr>
            </a:p>
          </p:txBody>
        </p:sp>
        <p:pic>
          <p:nvPicPr>
            <p:cNvPr id="9" name="Picture 8">
              <a:extLst>
                <a:ext uri="{FF2B5EF4-FFF2-40B4-BE49-F238E27FC236}">
                  <a16:creationId xmlns:a16="http://schemas.microsoft.com/office/drawing/2014/main" id="{E48EBC8E-516B-6147-B863-F098B69DF0BD}"/>
                </a:ext>
              </a:extLst>
            </p:cNvPr>
            <p:cNvPicPr/>
            <p:nvPr/>
          </p:nvPicPr>
          <p:blipFill>
            <a:blip r:embed="rId3"/>
            <a:stretch>
              <a:fillRect/>
            </a:stretch>
          </p:blipFill>
          <p:spPr>
            <a:xfrm>
              <a:off x="6917057" y="266700"/>
              <a:ext cx="2438400" cy="3695700"/>
            </a:xfrm>
            <a:prstGeom prst="rect">
              <a:avLst/>
            </a:prstGeom>
          </p:spPr>
        </p:pic>
      </p:grpSp>
      <p:grpSp>
        <p:nvGrpSpPr>
          <p:cNvPr id="14" name="Group 13">
            <a:extLst>
              <a:ext uri="{FF2B5EF4-FFF2-40B4-BE49-F238E27FC236}">
                <a16:creationId xmlns:a16="http://schemas.microsoft.com/office/drawing/2014/main" id="{438EF572-17EE-8845-AEE0-251BF49AE37C}"/>
              </a:ext>
            </a:extLst>
          </p:cNvPr>
          <p:cNvGrpSpPr/>
          <p:nvPr/>
        </p:nvGrpSpPr>
        <p:grpSpPr>
          <a:xfrm>
            <a:off x="8345445" y="1050047"/>
            <a:ext cx="3875704" cy="3070071"/>
            <a:chOff x="962996" y="4843791"/>
            <a:chExt cx="4123149" cy="3163786"/>
          </a:xfrm>
        </p:grpSpPr>
        <p:pic>
          <p:nvPicPr>
            <p:cNvPr id="11" name="Picture 5" descr="Frog Silhouette Pictures Cliparts, Stock Vector And Royalty Free Frog  Silhouette Pictures Illustrations">
              <a:extLst>
                <a:ext uri="{FF2B5EF4-FFF2-40B4-BE49-F238E27FC236}">
                  <a16:creationId xmlns:a16="http://schemas.microsoft.com/office/drawing/2014/main" id="{60FF6796-2C26-A040-B087-9CDACBFFCE9E}"/>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962996" y="4843791"/>
              <a:ext cx="4123149" cy="288620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A334637-F17C-B041-B7FC-CCB46636E5EA}"/>
                </a:ext>
              </a:extLst>
            </p:cNvPr>
            <p:cNvSpPr/>
            <p:nvPr/>
          </p:nvSpPr>
          <p:spPr>
            <a:xfrm>
              <a:off x="1934513" y="7468386"/>
              <a:ext cx="1782429" cy="539191"/>
            </a:xfrm>
            <a:prstGeom prst="rect">
              <a:avLst/>
            </a:prstGeom>
          </p:spPr>
          <p:txBody>
            <a:bodyPr wrap="none">
              <a:spAutoFit/>
            </a:bodyPr>
            <a:lstStyle/>
            <a:p>
              <a:r>
                <a:rPr lang="en-US" sz="2000" b="1" dirty="0">
                  <a:latin typeface="Bookman Old Style" panose="02050604050505020204" pitchFamily="18" charset="0"/>
                </a:rPr>
                <a:t>Spotting </a:t>
              </a:r>
              <a:r>
                <a:rPr lang="en-US" sz="2800" b="1" dirty="0">
                  <a:latin typeface="Bookman Old Style" panose="02050604050505020204" pitchFamily="18" charset="0"/>
                </a:rPr>
                <a:t>B</a:t>
              </a:r>
              <a:endParaRPr lang="en-US" sz="2000" b="1" dirty="0">
                <a:latin typeface="Bookman Old Style" panose="02050604050505020204" pitchFamily="18" charset="0"/>
              </a:endParaRPr>
            </a:p>
          </p:txBody>
        </p:sp>
      </p:grpSp>
      <p:grpSp>
        <p:nvGrpSpPr>
          <p:cNvPr id="17" name="Group 16">
            <a:extLst>
              <a:ext uri="{FF2B5EF4-FFF2-40B4-BE49-F238E27FC236}">
                <a16:creationId xmlns:a16="http://schemas.microsoft.com/office/drawing/2014/main" id="{688C287A-196A-DF47-86BC-50609842D0B1}"/>
              </a:ext>
            </a:extLst>
          </p:cNvPr>
          <p:cNvGrpSpPr/>
          <p:nvPr/>
        </p:nvGrpSpPr>
        <p:grpSpPr>
          <a:xfrm>
            <a:off x="531799" y="5396241"/>
            <a:ext cx="3306130" cy="2848104"/>
            <a:chOff x="6700827" y="4843791"/>
            <a:chExt cx="3306130" cy="2848104"/>
          </a:xfrm>
        </p:grpSpPr>
        <p:pic>
          <p:nvPicPr>
            <p:cNvPr id="15" name="Picture 14" descr="Insect Pollinated Flower 2 Illustration - Twinkl">
              <a:extLst>
                <a:ext uri="{FF2B5EF4-FFF2-40B4-BE49-F238E27FC236}">
                  <a16:creationId xmlns:a16="http://schemas.microsoft.com/office/drawing/2014/main" id="{5C874B50-AF2E-AB47-9FC4-E2AAC7D73370}"/>
                </a:ext>
              </a:extLst>
            </p:cNvPr>
            <p:cNvPicPr/>
            <p:nvPr/>
          </p:nvPicPr>
          <p:blipFill rotWithShape="1">
            <a:blip r:embed="rId6">
              <a:duotone>
                <a:prstClr val="black"/>
                <a:schemeClr val="bg1">
                  <a:lumMod val="75000"/>
                  <a:tint val="45000"/>
                  <a:satMod val="400000"/>
                </a:schemeClr>
              </a:duotone>
              <a:extLst>
                <a:ext uri="{28A0092B-C50C-407E-A947-70E740481C1C}">
                  <a14:useLocalDpi xmlns:a14="http://schemas.microsoft.com/office/drawing/2010/main" val="0"/>
                </a:ext>
              </a:extLst>
            </a:blip>
            <a:srcRect l="19524" r="19285" b="14762"/>
            <a:stretch/>
          </p:blipFill>
          <p:spPr bwMode="auto">
            <a:xfrm>
              <a:off x="6700827" y="4843791"/>
              <a:ext cx="3306130" cy="2500640"/>
            </a:xfrm>
            <a:prstGeom prst="rect">
              <a:avLst/>
            </a:prstGeom>
            <a:noFill/>
          </p:spPr>
        </p:pic>
        <p:sp>
          <p:nvSpPr>
            <p:cNvPr id="16" name="Rectangle 15">
              <a:extLst>
                <a:ext uri="{FF2B5EF4-FFF2-40B4-BE49-F238E27FC236}">
                  <a16:creationId xmlns:a16="http://schemas.microsoft.com/office/drawing/2014/main" id="{BEFCA9C1-70E7-E844-9FFC-DECD459D04CB}"/>
                </a:ext>
              </a:extLst>
            </p:cNvPr>
            <p:cNvSpPr/>
            <p:nvPr/>
          </p:nvSpPr>
          <p:spPr>
            <a:xfrm>
              <a:off x="7508148" y="7168675"/>
              <a:ext cx="1675459" cy="523220"/>
            </a:xfrm>
            <a:prstGeom prst="rect">
              <a:avLst/>
            </a:prstGeom>
          </p:spPr>
          <p:txBody>
            <a:bodyPr wrap="none">
              <a:spAutoFit/>
            </a:bodyPr>
            <a:lstStyle/>
            <a:p>
              <a:r>
                <a:rPr lang="en-US" sz="2000" b="1" dirty="0">
                  <a:latin typeface="Bookman Old Style" panose="02050604050505020204" pitchFamily="18" charset="0"/>
                </a:rPr>
                <a:t>Spotting </a:t>
              </a:r>
              <a:r>
                <a:rPr lang="en-US" sz="2800" b="1" dirty="0">
                  <a:latin typeface="Bookman Old Style" panose="02050604050505020204" pitchFamily="18" charset="0"/>
                </a:rPr>
                <a:t>E</a:t>
              </a:r>
              <a:endParaRPr lang="en-US" sz="2000" b="1" dirty="0">
                <a:latin typeface="Bookman Old Style" panose="02050604050505020204" pitchFamily="18" charset="0"/>
              </a:endParaRPr>
            </a:p>
          </p:txBody>
        </p:sp>
      </p:grpSp>
      <p:grpSp>
        <p:nvGrpSpPr>
          <p:cNvPr id="21" name="Group 20">
            <a:extLst>
              <a:ext uri="{FF2B5EF4-FFF2-40B4-BE49-F238E27FC236}">
                <a16:creationId xmlns:a16="http://schemas.microsoft.com/office/drawing/2014/main" id="{FA7E25E0-A0C1-5044-A54A-E37DE69A5DBB}"/>
              </a:ext>
            </a:extLst>
          </p:cNvPr>
          <p:cNvGrpSpPr/>
          <p:nvPr/>
        </p:nvGrpSpPr>
        <p:grpSpPr>
          <a:xfrm>
            <a:off x="4104630" y="4603761"/>
            <a:ext cx="3299644" cy="3643578"/>
            <a:chOff x="4104630" y="4603761"/>
            <a:chExt cx="3299644" cy="3643578"/>
          </a:xfrm>
        </p:grpSpPr>
        <p:pic>
          <p:nvPicPr>
            <p:cNvPr id="19" name="Picture 18" descr="Camels coloring pages | Super Coloring | Desert animals coloring, Desert  animals, Camels art">
              <a:extLst>
                <a:ext uri="{FF2B5EF4-FFF2-40B4-BE49-F238E27FC236}">
                  <a16:creationId xmlns:a16="http://schemas.microsoft.com/office/drawing/2014/main" id="{BC96192D-5246-F246-A116-7CE6C5B02A30}"/>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104630" y="4603761"/>
              <a:ext cx="3299644" cy="3293120"/>
            </a:xfrm>
            <a:prstGeom prst="rect">
              <a:avLst/>
            </a:prstGeom>
            <a:noFill/>
          </p:spPr>
        </p:pic>
        <p:sp>
          <p:nvSpPr>
            <p:cNvPr id="20" name="Rectangle 19">
              <a:extLst>
                <a:ext uri="{FF2B5EF4-FFF2-40B4-BE49-F238E27FC236}">
                  <a16:creationId xmlns:a16="http://schemas.microsoft.com/office/drawing/2014/main" id="{E15FECF8-52E9-0D4C-82D3-503D40160671}"/>
                </a:ext>
              </a:extLst>
            </p:cNvPr>
            <p:cNvSpPr/>
            <p:nvPr/>
          </p:nvSpPr>
          <p:spPr>
            <a:xfrm>
              <a:off x="5130070" y="7724119"/>
              <a:ext cx="1683474" cy="523220"/>
            </a:xfrm>
            <a:prstGeom prst="rect">
              <a:avLst/>
            </a:prstGeom>
          </p:spPr>
          <p:txBody>
            <a:bodyPr wrap="none">
              <a:spAutoFit/>
            </a:bodyPr>
            <a:lstStyle/>
            <a:p>
              <a:r>
                <a:rPr lang="en-US" sz="2000" b="1" dirty="0">
                  <a:latin typeface="Bookman Old Style" panose="02050604050505020204" pitchFamily="18" charset="0"/>
                </a:rPr>
                <a:t>Spotting </a:t>
              </a:r>
              <a:r>
                <a:rPr lang="en-US" sz="2800" b="1" dirty="0">
                  <a:latin typeface="Bookman Old Style" panose="02050604050505020204" pitchFamily="18" charset="0"/>
                </a:rPr>
                <a:t>C</a:t>
              </a:r>
              <a:endParaRPr lang="en-US" sz="2000" b="1" dirty="0">
                <a:latin typeface="Bookman Old Style" panose="02050604050505020204" pitchFamily="18" charset="0"/>
              </a:endParaRPr>
            </a:p>
          </p:txBody>
        </p:sp>
      </p:grpSp>
      <p:grpSp>
        <p:nvGrpSpPr>
          <p:cNvPr id="25" name="Group 24">
            <a:extLst>
              <a:ext uri="{FF2B5EF4-FFF2-40B4-BE49-F238E27FC236}">
                <a16:creationId xmlns:a16="http://schemas.microsoft.com/office/drawing/2014/main" id="{8E96D9CC-EC4B-4741-9C9D-6D728D680202}"/>
              </a:ext>
            </a:extLst>
          </p:cNvPr>
          <p:cNvGrpSpPr/>
          <p:nvPr/>
        </p:nvGrpSpPr>
        <p:grpSpPr>
          <a:xfrm>
            <a:off x="9258658" y="4267787"/>
            <a:ext cx="2239936" cy="3673069"/>
            <a:chOff x="9258658" y="4267787"/>
            <a:chExt cx="2239936" cy="3673069"/>
          </a:xfrm>
        </p:grpSpPr>
        <p:pic>
          <p:nvPicPr>
            <p:cNvPr id="22" name="Picture 21" descr="Free Vector | Realistic bunch lotus flowers">
              <a:extLst>
                <a:ext uri="{FF2B5EF4-FFF2-40B4-BE49-F238E27FC236}">
                  <a16:creationId xmlns:a16="http://schemas.microsoft.com/office/drawing/2014/main" id="{B173270C-EC32-014B-A14F-99BDCF6BB4E5}"/>
                </a:ext>
              </a:extLst>
            </p:cNvPr>
            <p:cNvPicPr/>
            <p:nvPr/>
          </p:nvPicPr>
          <p:blipFill rotWithShape="1">
            <a:blip r:embed="rId8" r:link="rId10">
              <a:extLst>
                <a:ext uri="{BEBA8EAE-BF5A-486C-A8C5-ECC9F3942E4B}">
                  <a14:imgProps xmlns:a14="http://schemas.microsoft.com/office/drawing/2010/main">
                    <a14:imgLayer r:embed="rId9">
                      <a14:imgEffect>
                        <a14:sharpenSoften amount="50000"/>
                      </a14:imgEffect>
                      <a14:imgEffect>
                        <a14:saturation sat="0"/>
                      </a14:imgEffect>
                    </a14:imgLayer>
                  </a14:imgProps>
                </a:ext>
                <a:ext uri="{28A0092B-C50C-407E-A947-70E740481C1C}">
                  <a14:useLocalDpi xmlns:a14="http://schemas.microsoft.com/office/drawing/2010/main" val="0"/>
                </a:ext>
              </a:extLst>
            </a:blip>
            <a:srcRect l="11289" t="5448" r="13166"/>
            <a:stretch>
              <a:fillRect/>
            </a:stretch>
          </p:blipFill>
          <p:spPr bwMode="auto">
            <a:xfrm>
              <a:off x="9258658" y="4267787"/>
              <a:ext cx="2239936" cy="3293120"/>
            </a:xfrm>
            <a:prstGeom prst="rect">
              <a:avLst/>
            </a:prstGeom>
            <a:noFill/>
          </p:spPr>
        </p:pic>
        <p:sp>
          <p:nvSpPr>
            <p:cNvPr id="24" name="Rectangle 23">
              <a:extLst>
                <a:ext uri="{FF2B5EF4-FFF2-40B4-BE49-F238E27FC236}">
                  <a16:creationId xmlns:a16="http://schemas.microsoft.com/office/drawing/2014/main" id="{224B2547-E9D9-FD4C-B5F3-20A255811229}"/>
                </a:ext>
              </a:extLst>
            </p:cNvPr>
            <p:cNvSpPr/>
            <p:nvPr/>
          </p:nvSpPr>
          <p:spPr>
            <a:xfrm>
              <a:off x="9787021" y="7417636"/>
              <a:ext cx="1675459" cy="523220"/>
            </a:xfrm>
            <a:prstGeom prst="rect">
              <a:avLst/>
            </a:prstGeom>
          </p:spPr>
          <p:txBody>
            <a:bodyPr wrap="none">
              <a:spAutoFit/>
            </a:bodyPr>
            <a:lstStyle/>
            <a:p>
              <a:r>
                <a:rPr lang="en-US" sz="2000" b="1" dirty="0">
                  <a:latin typeface="Bookman Old Style" panose="02050604050505020204" pitchFamily="18" charset="0"/>
                </a:rPr>
                <a:t>Spotting </a:t>
              </a:r>
              <a:r>
                <a:rPr lang="en-US" sz="2800" b="1" dirty="0">
                  <a:latin typeface="Bookman Old Style" panose="02050604050505020204" pitchFamily="18" charset="0"/>
                </a:rPr>
                <a:t>B</a:t>
              </a:r>
              <a:endParaRPr lang="en-US" sz="2000" b="1" dirty="0">
                <a:latin typeface="Bookman Old Style" panose="02050604050505020204" pitchFamily="18" charset="0"/>
              </a:endParaRPr>
            </a:p>
          </p:txBody>
        </p:sp>
      </p:grpSp>
    </p:spTree>
    <p:extLst>
      <p:ext uri="{BB962C8B-B14F-4D97-AF65-F5344CB8AC3E}">
        <p14:creationId xmlns:p14="http://schemas.microsoft.com/office/powerpoint/2010/main" val="4079577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EB8F0973-7BEB-B344-A193-5BCC7D7F8FC3}"/>
              </a:ext>
            </a:extLst>
          </p:cNvPr>
          <p:cNvSpPr/>
          <p:nvPr/>
        </p:nvSpPr>
        <p:spPr>
          <a:xfrm>
            <a:off x="6561226" y="219576"/>
            <a:ext cx="6094990" cy="932563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Aim:</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Preparation and study of mitosis in onion root tips.</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Principle:</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Somatic growth in plants and animals takes place by the increase in the number of cells. A cell divides mitotically to form two daughter cells wherein the number of chromosomes remains the same (i.e., unchanged) as in the mother cell. In plants, such divisions rapidly take place in meristematic tissues of root and shoot apices, where the stages of mitosis can be easily observed. In animals, mitotically dividing cells can be easily viewed in the bone marrow tissue of a vertebrate, epithelial cells from gills in fishes and the tail of growing tadpole larvae of frog.</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Requirement:</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Onion bulbs, wide mouth glass tubes/jar/bottle, glacial acetic acid, ethanol, 2-4% acetocarmine/acetoorcein stain, N/10 HCl, spirit lamp/hot plate, slide, cover slips, blotting paper, molten wax/nail polish and compound microscope,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Procedure for growing of root tips</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20002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Carefully remove the dry roots of few medium sized onion bulbs.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20002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Grow root tips of onion bulbs  for 3-6 days by placing these on top mouth of a cylindrical container filled with water such that stem ports of the bulbs just touches the water.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20002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Water may be added periodically to compensate evaporation losses.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20002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Cut 2–3 cm long freshly grown roots and transfer them to freshly prepared fixative, i.e., aceto-alcohol (1 part of glacial acetic acid : 3 parts of ethanol).</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20002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Keep the root tips in the fixative for 24 hours and then transfer them to 70% ethanol (for preservation and use in future).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20002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Onion root-tip cells have a cell cycle of approximately 24-hour duration, i.e., they divide once in 24 hours, and this division usually takes place about two hours after sunrise. Therefore, roots grown on water should be cut only at that time to score maximum number of dividing cells.</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Preparation of temporary mount of onion root tips to study mitosis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20002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Take one or two preserved roots, wash them in water on a clean and grease-free slide.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20002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Add one drop of N/10 HCl on the root tip followed by 2–3 drops of aceto-carmine or aceto-orcein stain.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20002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Leave the slide for 5–10 minutes on a hot plate (or warm it slightly on spirit lamp).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20002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Care should be taken that the stain is not dried up.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20002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Carefully blot the excess stain using blotting paper.</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20002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Cut the comparatively more stained (2–3 mm) tip portion of the root and retain it on the slide and discard the remaining portion.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20002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After 10–20 seconds, put one or two drops of water and blot them carefully using blotting paper.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200025" algn="just" defTabSz="457200" rtl="0" eaLnBrk="1" fontAlgn="auto" latinLnBrk="0" hangingPunct="1">
              <a:lnSpc>
                <a:spcPct val="100000"/>
              </a:lnSpc>
              <a:spcBef>
                <a:spcPts val="0"/>
              </a:spcBef>
              <a:spcAft>
                <a:spcPts val="0"/>
              </a:spcAft>
              <a:buClrTx/>
              <a:buSzTx/>
              <a:buFont typeface="+mj-lt"/>
              <a:buAutoNum type="arabicPeriod"/>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Again put a drop of water on the root tip and mount a coverslip on it avoiding air bubbles. Place the slide in between the folds of blotting paper using the fingers in such a way that the cover slip mounted on the slide is properly held. </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0794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EB8F0973-7BEB-B344-A193-5BCC7D7F8FC3}"/>
              </a:ext>
            </a:extLst>
          </p:cNvPr>
          <p:cNvSpPr/>
          <p:nvPr/>
        </p:nvSpPr>
        <p:spPr>
          <a:xfrm>
            <a:off x="6650294" y="323485"/>
            <a:ext cx="5997171" cy="9402574"/>
          </a:xfrm>
          <a:prstGeom prst="rect">
            <a:avLst/>
          </a:prstGeom>
        </p:spPr>
        <p:txBody>
          <a:bodyPr wrap="square">
            <a:spAutoFit/>
          </a:bodyPr>
          <a:lstStyle/>
          <a:p>
            <a:pPr marL="342900" marR="0" lvl="0" indent="-342900" algn="just" defTabSz="457200" rtl="0" eaLnBrk="1" fontAlgn="auto" latinLnBrk="0" hangingPunct="1">
              <a:lnSpc>
                <a:spcPct val="100000"/>
              </a:lnSpc>
              <a:spcBef>
                <a:spcPts val="0"/>
              </a:spcBef>
              <a:spcAft>
                <a:spcPts val="0"/>
              </a:spcAft>
              <a:buClrTx/>
              <a:buSzTx/>
              <a:buFont typeface="+mj-lt"/>
              <a:buAutoNum type="arabicPeriod" startAt="9"/>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Now slowly tap the cover slip using the blunt end of a pencil so that the meristematic tissue of the root tip below the cover slip is properly squashed and spread as a thin layer of cells. Carefully seal the margins of the cover slip using molten paraffin wax or nail polish.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startAt="9"/>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This preparation of onion root tips cells is now ready for the study of mitosis.</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startAt="9"/>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Observe the slide on the stage of a good quality compound microscope.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startAt="9"/>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First observe it under the lower magnification (10 X objective) to search for the area having a few dividing cells.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00000"/>
              </a:lnSpc>
              <a:spcBef>
                <a:spcPts val="0"/>
              </a:spcBef>
              <a:spcAft>
                <a:spcPts val="0"/>
              </a:spcAft>
              <a:buClrTx/>
              <a:buSzTx/>
              <a:buFont typeface="+mj-lt"/>
              <a:buAutoNum type="arabicPeriod" startAt="9"/>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Times New Roman" panose="02020603050405020304" pitchFamily="18" charset="0"/>
              </a:rPr>
              <a:t>Examine the dividing cells under higher magnification of the microscope to observe the detailed features of mitosis.</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Observation</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stages of mitosis can be broadly categorised into two parts: karyokinesis (division of nucleus) followed by cytokinesis (division of cytoplasm, and ultimately of the cell). Those cells, which are not in the phases of cell division are considered to be in interphase. Most of the cells in a microscope field are in interphase few cells are found in other stages of cell cycle.</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Interphase</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cells are mostly rectangular, oval or even circular in shape, with almost centrally situated densely stained nucleus. The chromatic (coloured) material of the nucleus is homogeneous and looks granular. The boundary of the nucleus is distinct. One or few nucleoli (sing: nucleolus) can also be observed inside the nucleus.</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Prophase</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Intact nuclear outline is seen. The chromatin (seen as a homogeneous material in the nucleus at interphase) appears as a network of fine threads(chromosomes). </a:t>
            </a:r>
            <a:r>
              <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Few cells are found in the early stage of prophase with thing chromatin fibres (chromosomes). However, cells at late prophase were observed with comparatively thicker chromatin fibres. Besides this, in the late prophase the nuclear membrane may not be noticed.</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Metaphase</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The nuclear membrane disappears. Chromosomes are thick and are seen arranged at the equatorial plane of the cell. Each chromosome at this stage has two chromatids joined together at the centromere, which can be seen by changing the resolution of the microscope. Nucleolus is not observed during metaphase.</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Anaphase</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Separation of the chromatids of each chromosome is observed by splitting of the centromere. Each chromatid now represents a separate chromosome as it has its own centromere. The chromosomes are found as if they have moved towards the two poles of the cell. The chromosomes at this stage may look like the shape of alphabets 'V','J' or 'I' depending upon the position of centromere in them. Different anaphase cells show different stages of movement of chromosomes to opposite poles, and they are designated to represent early, mid and late anaphase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3" name="Rectangle 2">
            <a:extLst>
              <a:ext uri="{FF2B5EF4-FFF2-40B4-BE49-F238E27FC236}">
                <a16:creationId xmlns:a16="http://schemas.microsoft.com/office/drawing/2014/main" id="{ED9379D3-B6E5-8C47-88A0-0AF7ABB79E65}"/>
              </a:ext>
            </a:extLst>
          </p:cNvPr>
          <p:cNvSpPr/>
          <p:nvPr/>
        </p:nvSpPr>
        <p:spPr>
          <a:xfrm>
            <a:off x="457200" y="8220753"/>
            <a:ext cx="5709423"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Figure Microscopic view on left side and its diagrammatic representation on the right hand side </a:t>
            </a:r>
          </a:p>
        </p:txBody>
      </p:sp>
      <p:sp>
        <p:nvSpPr>
          <p:cNvPr id="14" name="Rectangle 13">
            <a:extLst>
              <a:ext uri="{FF2B5EF4-FFF2-40B4-BE49-F238E27FC236}">
                <a16:creationId xmlns:a16="http://schemas.microsoft.com/office/drawing/2014/main" id="{68C2DE3B-EDE0-5842-A0FE-8CA9052A6366}"/>
              </a:ext>
            </a:extLst>
          </p:cNvPr>
          <p:cNvSpPr/>
          <p:nvPr/>
        </p:nvSpPr>
        <p:spPr>
          <a:xfrm>
            <a:off x="561567" y="207168"/>
            <a:ext cx="1547218"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Observation</a:t>
            </a:r>
            <a:endParaRPr kumimoji="0" lang="en-IN" sz="1800" b="0" i="0" u="sng"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p:txBody>
      </p:sp>
      <p:grpSp>
        <p:nvGrpSpPr>
          <p:cNvPr id="34" name="Group 33">
            <a:extLst>
              <a:ext uri="{FF2B5EF4-FFF2-40B4-BE49-F238E27FC236}">
                <a16:creationId xmlns:a16="http://schemas.microsoft.com/office/drawing/2014/main" id="{160A6EE7-0C0E-F341-BBC5-46E3DA0D1542}"/>
              </a:ext>
            </a:extLst>
          </p:cNvPr>
          <p:cNvGrpSpPr/>
          <p:nvPr/>
        </p:nvGrpSpPr>
        <p:grpSpPr>
          <a:xfrm>
            <a:off x="1063690" y="575561"/>
            <a:ext cx="4492593" cy="7600700"/>
            <a:chOff x="1063690" y="575561"/>
            <a:chExt cx="4492593" cy="7600700"/>
          </a:xfrm>
        </p:grpSpPr>
        <p:grpSp>
          <p:nvGrpSpPr>
            <p:cNvPr id="19" name="Group 18">
              <a:extLst>
                <a:ext uri="{FF2B5EF4-FFF2-40B4-BE49-F238E27FC236}">
                  <a16:creationId xmlns:a16="http://schemas.microsoft.com/office/drawing/2014/main" id="{B894F4DF-82D1-A147-A763-E402BB6A40D4}"/>
                </a:ext>
              </a:extLst>
            </p:cNvPr>
            <p:cNvGrpSpPr/>
            <p:nvPr/>
          </p:nvGrpSpPr>
          <p:grpSpPr>
            <a:xfrm>
              <a:off x="1063690" y="575561"/>
              <a:ext cx="4492593" cy="6796278"/>
              <a:chOff x="1063690" y="1303344"/>
              <a:chExt cx="4492593" cy="6796278"/>
            </a:xfrm>
          </p:grpSpPr>
          <p:pic>
            <p:nvPicPr>
              <p:cNvPr id="6146" name="Picture 2" descr="onion root tip mitosis - Google Search | Mitosis, Biology resources,  Biology labs">
                <a:extLst>
                  <a:ext uri="{FF2B5EF4-FFF2-40B4-BE49-F238E27FC236}">
                    <a16:creationId xmlns:a16="http://schemas.microsoft.com/office/drawing/2014/main" id="{B3E39D9B-8975-7544-AE04-295D8DC404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711" t="22941" r="61697" b="4655"/>
              <a:stretch/>
            </p:blipFill>
            <p:spPr bwMode="auto">
              <a:xfrm>
                <a:off x="3911215" y="1303344"/>
                <a:ext cx="1645068" cy="65723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nion root tip mitosis - Google Search | Mitosis, Biology resources,  Biology labs">
                <a:extLst>
                  <a:ext uri="{FF2B5EF4-FFF2-40B4-BE49-F238E27FC236}">
                    <a16:creationId xmlns:a16="http://schemas.microsoft.com/office/drawing/2014/main" id="{4EE7BE77-0551-3A4A-A84B-06FBF4A9C3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03" t="22942" r="77029" b="2702"/>
              <a:stretch/>
            </p:blipFill>
            <p:spPr bwMode="auto">
              <a:xfrm>
                <a:off x="1063690" y="1350081"/>
                <a:ext cx="1642189" cy="67495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C00288D-ADC8-B740-9133-76AA209063E6}"/>
                  </a:ext>
                </a:extLst>
              </p:cNvPr>
              <p:cNvSpPr/>
              <p:nvPr/>
            </p:nvSpPr>
            <p:spPr>
              <a:xfrm>
                <a:off x="2664080" y="1816750"/>
                <a:ext cx="1394934" cy="369332"/>
              </a:xfrm>
              <a:prstGeom prst="rect">
                <a:avLst/>
              </a:prstGeom>
            </p:spPr>
            <p:txBody>
              <a:bodyPr wrap="non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Interphase</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6" name="Rectangle 5">
                <a:extLst>
                  <a:ext uri="{FF2B5EF4-FFF2-40B4-BE49-F238E27FC236}">
                    <a16:creationId xmlns:a16="http://schemas.microsoft.com/office/drawing/2014/main" id="{DC2053BE-1735-BB4C-A4FE-A73A157BA821}"/>
                  </a:ext>
                </a:extLst>
              </p:cNvPr>
              <p:cNvSpPr/>
              <p:nvPr/>
            </p:nvSpPr>
            <p:spPr>
              <a:xfrm>
                <a:off x="2664080" y="3133310"/>
                <a:ext cx="1228221" cy="369332"/>
              </a:xfrm>
              <a:prstGeom prst="rect">
                <a:avLst/>
              </a:prstGeom>
            </p:spPr>
            <p:txBody>
              <a:bodyPr wrap="non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Prophase</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0" name="Rectangle 9">
                <a:extLst>
                  <a:ext uri="{FF2B5EF4-FFF2-40B4-BE49-F238E27FC236}">
                    <a16:creationId xmlns:a16="http://schemas.microsoft.com/office/drawing/2014/main" id="{5F3C6F47-C2A7-1F41-8F37-D17F612BC9E8}"/>
                  </a:ext>
                </a:extLst>
              </p:cNvPr>
              <p:cNvSpPr/>
              <p:nvPr/>
            </p:nvSpPr>
            <p:spPr>
              <a:xfrm>
                <a:off x="2664080" y="5733892"/>
                <a:ext cx="1298753" cy="369332"/>
              </a:xfrm>
              <a:prstGeom prst="rect">
                <a:avLst/>
              </a:prstGeom>
            </p:spPr>
            <p:txBody>
              <a:bodyPr wrap="non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Anaphase</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1" name="Rectangle 10">
                <a:extLst>
                  <a:ext uri="{FF2B5EF4-FFF2-40B4-BE49-F238E27FC236}">
                    <a16:creationId xmlns:a16="http://schemas.microsoft.com/office/drawing/2014/main" id="{FAF72DA3-6CB2-4A4A-BE00-F3CDBA0318CD}"/>
                  </a:ext>
                </a:extLst>
              </p:cNvPr>
              <p:cNvSpPr/>
              <p:nvPr/>
            </p:nvSpPr>
            <p:spPr>
              <a:xfrm>
                <a:off x="2664080" y="7172451"/>
                <a:ext cx="1316386" cy="369332"/>
              </a:xfrm>
              <a:prstGeom prst="rect">
                <a:avLst/>
              </a:prstGeom>
            </p:spPr>
            <p:txBody>
              <a:bodyPr wrap="non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Telophase</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2" name="Rectangle 11">
                <a:extLst>
                  <a:ext uri="{FF2B5EF4-FFF2-40B4-BE49-F238E27FC236}">
                    <a16:creationId xmlns:a16="http://schemas.microsoft.com/office/drawing/2014/main" id="{15CD40F1-03C4-7540-ADD3-EC9B4F5C0432}"/>
                  </a:ext>
                </a:extLst>
              </p:cNvPr>
              <p:cNvSpPr/>
              <p:nvPr/>
            </p:nvSpPr>
            <p:spPr>
              <a:xfrm>
                <a:off x="2664080" y="4404851"/>
                <a:ext cx="1409360" cy="369332"/>
              </a:xfrm>
              <a:prstGeom prst="rect">
                <a:avLst/>
              </a:prstGeom>
            </p:spPr>
            <p:txBody>
              <a:bodyPr wrap="non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Metaphase</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grpSp>
        <p:pic>
          <p:nvPicPr>
            <p:cNvPr id="27" name="Picture 26">
              <a:extLst>
                <a:ext uri="{FF2B5EF4-FFF2-40B4-BE49-F238E27FC236}">
                  <a16:creationId xmlns:a16="http://schemas.microsoft.com/office/drawing/2014/main" id="{EE3F168F-C5AF-6645-AEB5-7ED27C6F60B6}"/>
                </a:ext>
              </a:extLst>
            </p:cNvPr>
            <p:cNvPicPr>
              <a:picLocks noChangeAspect="1"/>
            </p:cNvPicPr>
            <p:nvPr/>
          </p:nvPicPr>
          <p:blipFill rotWithShape="1">
            <a:blip r:embed="rId3"/>
            <a:srcRect l="376" t="8791" r="3983" b="8604"/>
            <a:stretch/>
          </p:blipFill>
          <p:spPr>
            <a:xfrm>
              <a:off x="1111174" y="7313686"/>
              <a:ext cx="1547219" cy="862575"/>
            </a:xfrm>
            <a:prstGeom prst="rect">
              <a:avLst/>
            </a:prstGeom>
          </p:spPr>
        </p:pic>
        <p:grpSp>
          <p:nvGrpSpPr>
            <p:cNvPr id="30" name="Group 29">
              <a:extLst>
                <a:ext uri="{FF2B5EF4-FFF2-40B4-BE49-F238E27FC236}">
                  <a16:creationId xmlns:a16="http://schemas.microsoft.com/office/drawing/2014/main" id="{F1F57913-E103-7D44-B392-45F310F226D0}"/>
                </a:ext>
              </a:extLst>
            </p:cNvPr>
            <p:cNvGrpSpPr/>
            <p:nvPr/>
          </p:nvGrpSpPr>
          <p:grpSpPr>
            <a:xfrm>
              <a:off x="4017042" y="7386838"/>
              <a:ext cx="1327846" cy="759338"/>
              <a:chOff x="3892843" y="7426959"/>
              <a:chExt cx="1344411" cy="617076"/>
            </a:xfrm>
          </p:grpSpPr>
          <p:pic>
            <p:nvPicPr>
              <p:cNvPr id="28" name="Picture 27">
                <a:extLst>
                  <a:ext uri="{FF2B5EF4-FFF2-40B4-BE49-F238E27FC236}">
                    <a16:creationId xmlns:a16="http://schemas.microsoft.com/office/drawing/2014/main" id="{0EB108AB-4DDD-F04D-8C02-36555469119F}"/>
                  </a:ext>
                </a:extLst>
              </p:cNvPr>
              <p:cNvPicPr>
                <a:picLocks noChangeAspect="1"/>
              </p:cNvPicPr>
              <p:nvPr/>
            </p:nvPicPr>
            <p:blipFill>
              <a:blip r:embed="rId4"/>
              <a:stretch>
                <a:fillRect/>
              </a:stretch>
            </p:blipFill>
            <p:spPr>
              <a:xfrm>
                <a:off x="4487954" y="7447135"/>
                <a:ext cx="749300" cy="596900"/>
              </a:xfrm>
              <a:prstGeom prst="rect">
                <a:avLst/>
              </a:prstGeom>
            </p:spPr>
          </p:pic>
          <p:pic>
            <p:nvPicPr>
              <p:cNvPr id="32" name="Picture 31">
                <a:extLst>
                  <a:ext uri="{FF2B5EF4-FFF2-40B4-BE49-F238E27FC236}">
                    <a16:creationId xmlns:a16="http://schemas.microsoft.com/office/drawing/2014/main" id="{B5B5DE18-05DB-BD4C-B67A-BD30F6CE68F4}"/>
                  </a:ext>
                </a:extLst>
              </p:cNvPr>
              <p:cNvPicPr>
                <a:picLocks noChangeAspect="1"/>
              </p:cNvPicPr>
              <p:nvPr/>
            </p:nvPicPr>
            <p:blipFill>
              <a:blip r:embed="rId4"/>
              <a:stretch>
                <a:fillRect/>
              </a:stretch>
            </p:blipFill>
            <p:spPr>
              <a:xfrm rot="10800000">
                <a:off x="3892843" y="7426959"/>
                <a:ext cx="749300" cy="596900"/>
              </a:xfrm>
              <a:prstGeom prst="rect">
                <a:avLst/>
              </a:prstGeom>
            </p:spPr>
          </p:pic>
        </p:grpSp>
        <p:sp>
          <p:nvSpPr>
            <p:cNvPr id="33" name="Rectangle 32">
              <a:extLst>
                <a:ext uri="{FF2B5EF4-FFF2-40B4-BE49-F238E27FC236}">
                  <a16:creationId xmlns:a16="http://schemas.microsoft.com/office/drawing/2014/main" id="{0D728ED6-A8CD-7241-801D-FF0143195F5B}"/>
                </a:ext>
              </a:extLst>
            </p:cNvPr>
            <p:cNvSpPr/>
            <p:nvPr/>
          </p:nvSpPr>
          <p:spPr>
            <a:xfrm>
              <a:off x="2658393" y="7584581"/>
              <a:ext cx="1492716" cy="369332"/>
            </a:xfrm>
            <a:prstGeom prst="rect">
              <a:avLst/>
            </a:prstGeom>
          </p:spPr>
          <p:txBody>
            <a:bodyPr wrap="non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Cytokinesis</a:t>
              </a: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grpSp>
    </p:spTree>
    <p:extLst>
      <p:ext uri="{BB962C8B-B14F-4D97-AF65-F5344CB8AC3E}">
        <p14:creationId xmlns:p14="http://schemas.microsoft.com/office/powerpoint/2010/main" val="1036509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F605DE4-E679-1542-8312-6262FFB318DF}"/>
              </a:ext>
            </a:extLst>
          </p:cNvPr>
          <p:cNvGrpSpPr/>
          <p:nvPr/>
        </p:nvGrpSpPr>
        <p:grpSpPr>
          <a:xfrm>
            <a:off x="209550" y="171450"/>
            <a:ext cx="12458700" cy="9277350"/>
            <a:chOff x="209550" y="171450"/>
            <a:chExt cx="12458700" cy="9277350"/>
          </a:xfrm>
        </p:grpSpPr>
        <p:sp>
          <p:nvSpPr>
            <p:cNvPr id="4" name="Frame 3">
              <a:extLst>
                <a:ext uri="{FF2B5EF4-FFF2-40B4-BE49-F238E27FC236}">
                  <a16:creationId xmlns:a16="http://schemas.microsoft.com/office/drawing/2014/main" id="{C327051C-C8A5-4840-B466-DF7B8410F0AE}"/>
                </a:ext>
              </a:extLst>
            </p:cNvPr>
            <p:cNvSpPr/>
            <p:nvPr/>
          </p:nvSpPr>
          <p:spPr>
            <a:xfrm>
              <a:off x="209550" y="171450"/>
              <a:ext cx="12458700" cy="9277350"/>
            </a:xfrm>
            <a:prstGeom prst="frame">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255229BC-9908-6E46-81E0-42B314C9621D}"/>
                </a:ext>
              </a:extLst>
            </p:cNvPr>
            <p:cNvCxnSpPr>
              <a:stCxn id="4" idx="0"/>
              <a:endCxn id="4" idx="2"/>
            </p:cNvCxnSpPr>
            <p:nvPr/>
          </p:nvCxnSpPr>
          <p:spPr>
            <a:xfrm>
              <a:off x="6438900" y="171450"/>
              <a:ext cx="0" cy="927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EB8F0973-7BEB-B344-A193-5BCC7D7F8FC3}"/>
              </a:ext>
            </a:extLst>
          </p:cNvPr>
          <p:cNvSpPr/>
          <p:nvPr/>
        </p:nvSpPr>
        <p:spPr>
          <a:xfrm>
            <a:off x="6705602" y="219576"/>
            <a:ext cx="5886446" cy="3600986"/>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Telophase</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Chromosomes reach the opposite poles, lose their individuality, and look like a mass of chromatin. Nuclear membrane reappears to form the nuclei of the two future daughter cells.</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Cytokinesis</a:t>
            </a: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Times New Roman" panose="02020603050405020304" pitchFamily="18" charset="0"/>
                <a:cs typeface="+mn-cs"/>
              </a:rPr>
              <a:t>In plants, a cell plate is formed in the middle after telophase. The plate can be seen to extend outwards to ultimately reach the margin of the cell and divide the cell into two. Such cell plates are characteristic of plant cells. However, in an animal cell, the two sides of the cell show constrictions formed from the peripheral region in the middle of the cell, which grow inward and meet to divide the cell into two daughter cells.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Precautions</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27013" marR="0" lvl="0" indent="-22701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Careful while placing the coverslip to avoid any bubble in the slide.</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227013" marR="0" lvl="0" indent="-227013" algn="just" defTabSz="457200" rtl="0" eaLnBrk="1" fontAlgn="auto" latinLnBrk="0" hangingPunct="1">
              <a:lnSpc>
                <a:spcPct val="100000"/>
              </a:lnSpc>
              <a:spcBef>
                <a:spcPts val="0"/>
              </a:spcBef>
              <a:spcAft>
                <a:spcPts val="0"/>
              </a:spcAft>
              <a:buClrTx/>
              <a:buSzTx/>
              <a:buFont typeface="+mj-lt"/>
              <a:buAutoNum type="arabicPeriod"/>
              <a:tabLst/>
              <a:defRPr/>
            </a:pPr>
            <a:r>
              <a:rPr kumimoji="0" lang="en-IN" sz="1200" b="0" i="0" u="none" strike="noStrike" kern="1200" cap="none" spc="0" normalizeH="0" baseline="0" noProof="0" dirty="0">
                <a:ln>
                  <a:noFill/>
                </a:ln>
                <a:solidFill>
                  <a:prstClr val="black"/>
                </a:solidFill>
                <a:effectLst/>
                <a:uLnTx/>
                <a:uFillTx/>
                <a:latin typeface="Bookman Old Style" panose="02050604050505020204" pitchFamily="18" charset="0"/>
                <a:ea typeface="Calibri" panose="020F0502020204030204" pitchFamily="34" charset="0"/>
                <a:cs typeface="Microsoft Himalaya" pitchFamily="2" charset="0"/>
              </a:rPr>
              <a:t>Do not apply too much of pressure on the cover slip. It may break.</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icrosoft Himalaya"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2932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22468</TotalTime>
  <Words>20463</Words>
  <Application>Microsoft Macintosh PowerPoint</Application>
  <PresentationFormat>A3 Paper (297x420 mm)</PresentationFormat>
  <Paragraphs>1730</Paragraphs>
  <Slides>63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Bookman Old Style</vt:lpstr>
      <vt:lpstr>Calibri</vt:lpstr>
      <vt:lpstr>Calibri Light</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355</cp:revision>
  <dcterms:created xsi:type="dcterms:W3CDTF">2020-11-25T12:10:30Z</dcterms:created>
  <dcterms:modified xsi:type="dcterms:W3CDTF">2022-10-20T08:42:46Z</dcterms:modified>
</cp:coreProperties>
</file>